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7936-87F6-7347-AFD4-80E6FE62310E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6636-B945-F247-81E4-BC1F3CB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228389"/>
            <a:ext cx="4040188" cy="639762"/>
          </a:xfrm>
        </p:spPr>
        <p:txBody>
          <a:bodyPr/>
          <a:lstStyle/>
          <a:p>
            <a:r>
              <a:rPr lang="en-US" dirty="0" smtClean="0"/>
              <a:t>Runtime tests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1214701"/>
            <a:ext cx="4040188" cy="4911462"/>
          </a:xfrm>
        </p:spPr>
        <p:txBody>
          <a:bodyPr/>
          <a:lstStyle/>
          <a:p>
            <a:r>
              <a:rPr lang="en-US" dirty="0" smtClean="0"/>
              <a:t>Get run every time the function is called</a:t>
            </a:r>
          </a:p>
          <a:p>
            <a:r>
              <a:rPr lang="en-US" dirty="0" smtClean="0"/>
              <a:t>check specific inputs</a:t>
            </a:r>
          </a:p>
          <a:p>
            <a:r>
              <a:rPr lang="en-US" dirty="0" smtClean="0"/>
              <a:t>tries to anticipate user error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228389"/>
            <a:ext cx="4041775" cy="639762"/>
          </a:xfrm>
        </p:spPr>
        <p:txBody>
          <a:bodyPr/>
          <a:lstStyle/>
          <a:p>
            <a:r>
              <a:rPr lang="en-US" dirty="0" err="1" smtClean="0"/>
              <a:t>Testtime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1214701"/>
            <a:ext cx="4041775" cy="4911462"/>
          </a:xfrm>
        </p:spPr>
        <p:txBody>
          <a:bodyPr/>
          <a:lstStyle/>
          <a:p>
            <a:r>
              <a:rPr lang="en-US" dirty="0" smtClean="0"/>
              <a:t>Will run only when you change something about the functional code</a:t>
            </a:r>
          </a:p>
          <a:p>
            <a:r>
              <a:rPr lang="en-US" dirty="0" smtClean="0"/>
              <a:t>Test the outputs</a:t>
            </a:r>
          </a:p>
          <a:p>
            <a:r>
              <a:rPr lang="en-US" dirty="0" smtClean="0"/>
              <a:t>tries to anticipate programmatic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Haley &amp; Bilheimer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Haley</dc:creator>
  <cp:lastModifiedBy>Allan Haley</cp:lastModifiedBy>
  <cp:revision>2</cp:revision>
  <dcterms:created xsi:type="dcterms:W3CDTF">2016-11-09T21:18:43Z</dcterms:created>
  <dcterms:modified xsi:type="dcterms:W3CDTF">2016-11-10T03:12:37Z</dcterms:modified>
</cp:coreProperties>
</file>