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6.xml" ContentType="application/vnd.openxmlformats-officedocument.themeOverr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478" r:id="rId2"/>
    <p:sldId id="479" r:id="rId3"/>
    <p:sldId id="395" r:id="rId4"/>
    <p:sldId id="471" r:id="rId5"/>
    <p:sldId id="396" r:id="rId6"/>
    <p:sldId id="486" r:id="rId7"/>
    <p:sldId id="398" r:id="rId8"/>
    <p:sldId id="483" r:id="rId9"/>
    <p:sldId id="481" r:id="rId10"/>
    <p:sldId id="397" r:id="rId11"/>
    <p:sldId id="476" r:id="rId12"/>
  </p:sldIdLst>
  <p:sldSz cx="9144000" cy="5143500" type="screen16x9"/>
  <p:notesSz cx="6858000" cy="9144000"/>
  <p:custDataLst>
    <p:tags r:id="rId1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p15:clr>
            <a:srgbClr val="A4A3A4"/>
          </p15:clr>
        </p15:guide>
        <p15:guide id="2" pos="2875">
          <p15:clr>
            <a:srgbClr val="A4A3A4"/>
          </p15:clr>
        </p15:guide>
        <p15:guide id="3" orient="horz" pos="193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5FAF"/>
    <a:srgbClr val="E6E6E6"/>
    <a:srgbClr val="3C86AB"/>
    <a:srgbClr val="1A95B0"/>
    <a:srgbClr val="245891"/>
    <a:srgbClr val="BC1A2D"/>
    <a:srgbClr val="F16F4F"/>
    <a:srgbClr val="E54053"/>
    <a:srgbClr val="875DA2"/>
    <a:srgbClr val="1C98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0" autoAdjust="0"/>
    <p:restoredTop sz="94711"/>
  </p:normalViewPr>
  <p:slideViewPr>
    <p:cSldViewPr>
      <p:cViewPr>
        <p:scale>
          <a:sx n="125" d="100"/>
          <a:sy n="125" d="100"/>
        </p:scale>
        <p:origin x="106" y="120"/>
      </p:cViewPr>
      <p:guideLst>
        <p:guide orient="horz" pos="227"/>
        <p:guide pos="2875"/>
        <p:guide orient="horz" pos="1938"/>
      </p:guideLst>
    </p:cSldViewPr>
  </p:slideViewPr>
  <p:notesTextViewPr>
    <p:cViewPr>
      <p:scale>
        <a:sx n="125" d="100"/>
        <a:sy n="125" d="100"/>
      </p:scale>
      <p:origin x="0" y="0"/>
    </p:cViewPr>
  </p:notesTextViewPr>
  <p:sorterViewPr>
    <p:cViewPr>
      <p:scale>
        <a:sx n="186" d="100"/>
        <a:sy n="186" d="100"/>
      </p:scale>
      <p:origin x="0" y="0"/>
    </p:cViewPr>
  </p:sorterViewPr>
  <p:notesViewPr>
    <p:cSldViewPr>
      <p:cViewPr varScale="1">
        <p:scale>
          <a:sx n="82" d="100"/>
          <a:sy n="82" d="100"/>
        </p:scale>
        <p:origin x="301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417458-47ED-4E65-8650-4DBA5C0CAAA9}" type="datetimeFigureOut">
              <a:rPr lang="zh-CN" altLang="en-US" smtClean="0"/>
              <a:t>2020/6/20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D7A718-FA5B-4B19-82BD-23A35F1A3667}"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t>2020/6/20</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10.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10</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11</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3</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4</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5</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6</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7</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8</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9</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p:cNvSpPr/>
          <p:nvPr userDrawn="1"/>
        </p:nvSpPr>
        <p:spPr>
          <a:xfrm>
            <a:off x="0" y="0"/>
            <a:ext cx="9144000" cy="51435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cs typeface="+mn-ea"/>
              <a:sym typeface="印品黑体" panose="00000500000000000000" pitchFamily="2" charset="-122"/>
            </a:endParaRPr>
          </a:p>
        </p:txBody>
      </p:sp>
      <p:sp>
        <p:nvSpPr>
          <p:cNvPr id="3" name="矩形 2"/>
          <p:cNvSpPr/>
          <p:nvPr userDrawn="1"/>
        </p:nvSpPr>
        <p:spPr>
          <a:xfrm>
            <a:off x="0" y="-8164"/>
            <a:ext cx="9144000" cy="5143500"/>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4" name="矩形 3"/>
          <p:cNvSpPr/>
          <p:nvPr userDrawn="1"/>
        </p:nvSpPr>
        <p:spPr>
          <a:xfrm>
            <a:off x="7937660" y="4904893"/>
            <a:ext cx="775136" cy="230832"/>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 y="-5622"/>
            <a:ext cx="9144001" cy="514912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xStyles>
    <p:titleStyle>
      <a:lvl1pPr algn="ctr" rtl="0" fontAlgn="base">
        <a:spcBef>
          <a:spcPct val="0"/>
        </a:spcBef>
        <a:spcAft>
          <a:spcPct val="0"/>
        </a:spcAft>
        <a:defRPr sz="4400"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10"/>
          <p:cNvSpPr>
            <a:spLocks noEditPoints="1"/>
          </p:cNvSpPr>
          <p:nvPr/>
        </p:nvSpPr>
        <p:spPr bwMode="auto">
          <a:xfrm>
            <a:off x="1150938" y="3603626"/>
            <a:ext cx="823913" cy="623888"/>
          </a:xfrm>
          <a:custGeom>
            <a:avLst/>
            <a:gdLst>
              <a:gd name="T0" fmla="*/ 707 w 1214"/>
              <a:gd name="T1" fmla="*/ 918 h 918"/>
              <a:gd name="T2" fmla="*/ 708 w 1214"/>
              <a:gd name="T3" fmla="*/ 918 h 918"/>
              <a:gd name="T4" fmla="*/ 709 w 1214"/>
              <a:gd name="T5" fmla="*/ 918 h 918"/>
              <a:gd name="T6" fmla="*/ 710 w 1214"/>
              <a:gd name="T7" fmla="*/ 918 h 918"/>
              <a:gd name="T8" fmla="*/ 711 w 1214"/>
              <a:gd name="T9" fmla="*/ 918 h 918"/>
              <a:gd name="T10" fmla="*/ 711 w 1214"/>
              <a:gd name="T11" fmla="*/ 918 h 918"/>
              <a:gd name="T12" fmla="*/ 712 w 1214"/>
              <a:gd name="T13" fmla="*/ 918 h 918"/>
              <a:gd name="T14" fmla="*/ 713 w 1214"/>
              <a:gd name="T15" fmla="*/ 918 h 918"/>
              <a:gd name="T16" fmla="*/ 714 w 1214"/>
              <a:gd name="T17" fmla="*/ 918 h 918"/>
              <a:gd name="T18" fmla="*/ 714 w 1214"/>
              <a:gd name="T19" fmla="*/ 918 h 918"/>
              <a:gd name="T20" fmla="*/ 716 w 1214"/>
              <a:gd name="T21" fmla="*/ 918 h 918"/>
              <a:gd name="T22" fmla="*/ 716 w 1214"/>
              <a:gd name="T23" fmla="*/ 918 h 918"/>
              <a:gd name="T24" fmla="*/ 717 w 1214"/>
              <a:gd name="T25" fmla="*/ 918 h 918"/>
              <a:gd name="T26" fmla="*/ 718 w 1214"/>
              <a:gd name="T27" fmla="*/ 918 h 918"/>
              <a:gd name="T28" fmla="*/ 718 w 1214"/>
              <a:gd name="T29" fmla="*/ 918 h 918"/>
              <a:gd name="T30" fmla="*/ 719 w 1214"/>
              <a:gd name="T31" fmla="*/ 918 h 918"/>
              <a:gd name="T32" fmla="*/ 720 w 1214"/>
              <a:gd name="T33" fmla="*/ 918 h 918"/>
              <a:gd name="T34" fmla="*/ 721 w 1214"/>
              <a:gd name="T35" fmla="*/ 918 h 918"/>
              <a:gd name="T36" fmla="*/ 721 w 1214"/>
              <a:gd name="T37" fmla="*/ 918 h 918"/>
              <a:gd name="T38" fmla="*/ 723 w 1214"/>
              <a:gd name="T39" fmla="*/ 917 h 918"/>
              <a:gd name="T40" fmla="*/ 723 w 1214"/>
              <a:gd name="T41" fmla="*/ 917 h 918"/>
              <a:gd name="T42" fmla="*/ 724 w 1214"/>
              <a:gd name="T43" fmla="*/ 917 h 918"/>
              <a:gd name="T44" fmla="*/ 725 w 1214"/>
              <a:gd name="T45" fmla="*/ 917 h 918"/>
              <a:gd name="T46" fmla="*/ 725 w 1214"/>
              <a:gd name="T47" fmla="*/ 917 h 918"/>
              <a:gd name="T48" fmla="*/ 674 w 1214"/>
              <a:gd name="T49" fmla="*/ 915 h 918"/>
              <a:gd name="T50" fmla="*/ 826 w 1214"/>
              <a:gd name="T51" fmla="*/ 874 h 918"/>
              <a:gd name="T52" fmla="*/ 826 w 1214"/>
              <a:gd name="T53" fmla="*/ 874 h 918"/>
              <a:gd name="T54" fmla="*/ 827 w 1214"/>
              <a:gd name="T55" fmla="*/ 873 h 918"/>
              <a:gd name="T56" fmla="*/ 828 w 1214"/>
              <a:gd name="T57" fmla="*/ 873 h 918"/>
              <a:gd name="T58" fmla="*/ 828 w 1214"/>
              <a:gd name="T59" fmla="*/ 873 h 918"/>
              <a:gd name="T60" fmla="*/ 829 w 1214"/>
              <a:gd name="T61" fmla="*/ 872 h 918"/>
              <a:gd name="T62" fmla="*/ 830 w 1214"/>
              <a:gd name="T63" fmla="*/ 871 h 918"/>
              <a:gd name="T64" fmla="*/ 830 w 1214"/>
              <a:gd name="T65" fmla="*/ 871 h 918"/>
              <a:gd name="T66" fmla="*/ 831 w 1214"/>
              <a:gd name="T67" fmla="*/ 870 h 918"/>
              <a:gd name="T68" fmla="*/ 832 w 1214"/>
              <a:gd name="T69" fmla="*/ 870 h 918"/>
              <a:gd name="T70" fmla="*/ 832 w 1214"/>
              <a:gd name="T71" fmla="*/ 869 h 918"/>
              <a:gd name="T72" fmla="*/ 832 w 1214"/>
              <a:gd name="T73" fmla="*/ 869 h 918"/>
              <a:gd name="T74" fmla="*/ 833 w 1214"/>
              <a:gd name="T75" fmla="*/ 868 h 918"/>
              <a:gd name="T76" fmla="*/ 834 w 1214"/>
              <a:gd name="T77" fmla="*/ 868 h 918"/>
              <a:gd name="T78" fmla="*/ 834 w 1214"/>
              <a:gd name="T79" fmla="*/ 867 h 918"/>
              <a:gd name="T80" fmla="*/ 835 w 1214"/>
              <a:gd name="T81" fmla="*/ 866 h 918"/>
              <a:gd name="T82" fmla="*/ 835 w 1214"/>
              <a:gd name="T83" fmla="*/ 866 h 918"/>
              <a:gd name="T84" fmla="*/ 836 w 1214"/>
              <a:gd name="T85" fmla="*/ 866 h 918"/>
              <a:gd name="T86" fmla="*/ 837 w 1214"/>
              <a:gd name="T87" fmla="*/ 865 h 918"/>
              <a:gd name="T88" fmla="*/ 837 w 1214"/>
              <a:gd name="T89" fmla="*/ 864 h 918"/>
              <a:gd name="T90" fmla="*/ 838 w 1214"/>
              <a:gd name="T91" fmla="*/ 864 h 918"/>
              <a:gd name="T92" fmla="*/ 839 w 1214"/>
              <a:gd name="T93" fmla="*/ 863 h 918"/>
              <a:gd name="T94" fmla="*/ 839 w 1214"/>
              <a:gd name="T95" fmla="*/ 862 h 918"/>
              <a:gd name="T96" fmla="*/ 844 w 1214"/>
              <a:gd name="T97" fmla="*/ 858 h 918"/>
              <a:gd name="T98" fmla="*/ 1214 w 1214"/>
              <a:gd name="T99" fmla="*/ 737 h 918"/>
              <a:gd name="T100" fmla="*/ 0 w 1214"/>
              <a:gd name="T101" fmla="*/ 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14" h="918">
                <a:moveTo>
                  <a:pt x="707" y="918"/>
                </a:moveTo>
                <a:cubicBezTo>
                  <a:pt x="707" y="918"/>
                  <a:pt x="707" y="918"/>
                  <a:pt x="707" y="918"/>
                </a:cubicBezTo>
                <a:cubicBezTo>
                  <a:pt x="707" y="918"/>
                  <a:pt x="707" y="918"/>
                  <a:pt x="707" y="918"/>
                </a:cubicBezTo>
                <a:cubicBezTo>
                  <a:pt x="707" y="918"/>
                  <a:pt x="707" y="918"/>
                  <a:pt x="707" y="918"/>
                </a:cubicBezTo>
                <a:moveTo>
                  <a:pt x="708" y="918"/>
                </a:moveTo>
                <a:cubicBezTo>
                  <a:pt x="708" y="918"/>
                  <a:pt x="708" y="918"/>
                  <a:pt x="708" y="918"/>
                </a:cubicBezTo>
                <a:cubicBezTo>
                  <a:pt x="708" y="918"/>
                  <a:pt x="708" y="918"/>
                  <a:pt x="708" y="918"/>
                </a:cubicBezTo>
                <a:moveTo>
                  <a:pt x="708" y="918"/>
                </a:moveTo>
                <a:cubicBezTo>
                  <a:pt x="708" y="918"/>
                  <a:pt x="708" y="918"/>
                  <a:pt x="708" y="918"/>
                </a:cubicBezTo>
                <a:cubicBezTo>
                  <a:pt x="708" y="918"/>
                  <a:pt x="708" y="918"/>
                  <a:pt x="708" y="918"/>
                </a:cubicBezTo>
                <a:moveTo>
                  <a:pt x="709" y="918"/>
                </a:moveTo>
                <a:cubicBezTo>
                  <a:pt x="709" y="918"/>
                  <a:pt x="709" y="918"/>
                  <a:pt x="709" y="918"/>
                </a:cubicBezTo>
                <a:cubicBezTo>
                  <a:pt x="709" y="918"/>
                  <a:pt x="709" y="918"/>
                  <a:pt x="709" y="918"/>
                </a:cubicBezTo>
                <a:moveTo>
                  <a:pt x="710" y="918"/>
                </a:moveTo>
                <a:cubicBezTo>
                  <a:pt x="710" y="918"/>
                  <a:pt x="710" y="918"/>
                  <a:pt x="710" y="918"/>
                </a:cubicBezTo>
                <a:cubicBezTo>
                  <a:pt x="710" y="918"/>
                  <a:pt x="710" y="918"/>
                  <a:pt x="710" y="918"/>
                </a:cubicBezTo>
                <a:moveTo>
                  <a:pt x="710" y="918"/>
                </a:moveTo>
                <a:cubicBezTo>
                  <a:pt x="710" y="918"/>
                  <a:pt x="710" y="918"/>
                  <a:pt x="710" y="918"/>
                </a:cubicBezTo>
                <a:cubicBezTo>
                  <a:pt x="710" y="918"/>
                  <a:pt x="710" y="918"/>
                  <a:pt x="710" y="918"/>
                </a:cubicBezTo>
                <a:moveTo>
                  <a:pt x="711" y="918"/>
                </a:moveTo>
                <a:cubicBezTo>
                  <a:pt x="711" y="918"/>
                  <a:pt x="711" y="918"/>
                  <a:pt x="711" y="918"/>
                </a:cubicBezTo>
                <a:cubicBezTo>
                  <a:pt x="711" y="918"/>
                  <a:pt x="711" y="918"/>
                  <a:pt x="711" y="918"/>
                </a:cubicBezTo>
                <a:moveTo>
                  <a:pt x="711" y="918"/>
                </a:moveTo>
                <a:cubicBezTo>
                  <a:pt x="711" y="918"/>
                  <a:pt x="711" y="918"/>
                  <a:pt x="711" y="918"/>
                </a:cubicBezTo>
                <a:cubicBezTo>
                  <a:pt x="711" y="918"/>
                  <a:pt x="711" y="918"/>
                  <a:pt x="711" y="918"/>
                </a:cubicBezTo>
                <a:moveTo>
                  <a:pt x="712" y="918"/>
                </a:moveTo>
                <a:cubicBezTo>
                  <a:pt x="712" y="918"/>
                  <a:pt x="712" y="918"/>
                  <a:pt x="712" y="918"/>
                </a:cubicBezTo>
                <a:cubicBezTo>
                  <a:pt x="712" y="918"/>
                  <a:pt x="712" y="918"/>
                  <a:pt x="712" y="918"/>
                </a:cubicBezTo>
                <a:moveTo>
                  <a:pt x="713" y="918"/>
                </a:moveTo>
                <a:cubicBezTo>
                  <a:pt x="713" y="918"/>
                  <a:pt x="713" y="918"/>
                  <a:pt x="713" y="918"/>
                </a:cubicBezTo>
                <a:cubicBezTo>
                  <a:pt x="713" y="918"/>
                  <a:pt x="713" y="918"/>
                  <a:pt x="713" y="918"/>
                </a:cubicBezTo>
                <a:moveTo>
                  <a:pt x="713" y="918"/>
                </a:moveTo>
                <a:cubicBezTo>
                  <a:pt x="713" y="918"/>
                  <a:pt x="713" y="918"/>
                  <a:pt x="713" y="918"/>
                </a:cubicBezTo>
                <a:cubicBezTo>
                  <a:pt x="713" y="918"/>
                  <a:pt x="713" y="918"/>
                  <a:pt x="713" y="918"/>
                </a:cubicBezTo>
                <a:moveTo>
                  <a:pt x="714" y="918"/>
                </a:moveTo>
                <a:cubicBezTo>
                  <a:pt x="714" y="918"/>
                  <a:pt x="714" y="918"/>
                  <a:pt x="714" y="918"/>
                </a:cubicBezTo>
                <a:cubicBezTo>
                  <a:pt x="714" y="918"/>
                  <a:pt x="714" y="918"/>
                  <a:pt x="714" y="918"/>
                </a:cubicBezTo>
                <a:moveTo>
                  <a:pt x="714" y="918"/>
                </a:moveTo>
                <a:cubicBezTo>
                  <a:pt x="714" y="918"/>
                  <a:pt x="714" y="918"/>
                  <a:pt x="714" y="918"/>
                </a:cubicBezTo>
                <a:cubicBezTo>
                  <a:pt x="714" y="918"/>
                  <a:pt x="714" y="918"/>
                  <a:pt x="714" y="918"/>
                </a:cubicBezTo>
                <a:moveTo>
                  <a:pt x="715" y="918"/>
                </a:moveTo>
                <a:cubicBezTo>
                  <a:pt x="715" y="918"/>
                  <a:pt x="715" y="918"/>
                  <a:pt x="715" y="918"/>
                </a:cubicBezTo>
                <a:cubicBezTo>
                  <a:pt x="715" y="918"/>
                  <a:pt x="715" y="918"/>
                  <a:pt x="715" y="918"/>
                </a:cubicBezTo>
                <a:moveTo>
                  <a:pt x="716" y="918"/>
                </a:moveTo>
                <a:cubicBezTo>
                  <a:pt x="715" y="918"/>
                  <a:pt x="715" y="918"/>
                  <a:pt x="715" y="918"/>
                </a:cubicBezTo>
                <a:cubicBezTo>
                  <a:pt x="715" y="918"/>
                  <a:pt x="715" y="918"/>
                  <a:pt x="716" y="918"/>
                </a:cubicBezTo>
                <a:moveTo>
                  <a:pt x="716" y="918"/>
                </a:moveTo>
                <a:cubicBezTo>
                  <a:pt x="716" y="918"/>
                  <a:pt x="716" y="918"/>
                  <a:pt x="716" y="918"/>
                </a:cubicBezTo>
                <a:cubicBezTo>
                  <a:pt x="716" y="918"/>
                  <a:pt x="716" y="918"/>
                  <a:pt x="716" y="918"/>
                </a:cubicBezTo>
                <a:moveTo>
                  <a:pt x="717" y="918"/>
                </a:moveTo>
                <a:cubicBezTo>
                  <a:pt x="717" y="918"/>
                  <a:pt x="717" y="918"/>
                  <a:pt x="717" y="918"/>
                </a:cubicBezTo>
                <a:cubicBezTo>
                  <a:pt x="717" y="918"/>
                  <a:pt x="717" y="918"/>
                  <a:pt x="717" y="918"/>
                </a:cubicBezTo>
                <a:moveTo>
                  <a:pt x="717" y="918"/>
                </a:moveTo>
                <a:cubicBezTo>
                  <a:pt x="717" y="918"/>
                  <a:pt x="717" y="918"/>
                  <a:pt x="717" y="918"/>
                </a:cubicBezTo>
                <a:cubicBezTo>
                  <a:pt x="717" y="918"/>
                  <a:pt x="717" y="918"/>
                  <a:pt x="717" y="918"/>
                </a:cubicBezTo>
                <a:moveTo>
                  <a:pt x="718" y="918"/>
                </a:moveTo>
                <a:cubicBezTo>
                  <a:pt x="718" y="918"/>
                  <a:pt x="718" y="918"/>
                  <a:pt x="718" y="918"/>
                </a:cubicBezTo>
                <a:cubicBezTo>
                  <a:pt x="718" y="918"/>
                  <a:pt x="718" y="918"/>
                  <a:pt x="718" y="918"/>
                </a:cubicBezTo>
                <a:moveTo>
                  <a:pt x="718" y="918"/>
                </a:moveTo>
                <a:cubicBezTo>
                  <a:pt x="718" y="918"/>
                  <a:pt x="718" y="918"/>
                  <a:pt x="718" y="918"/>
                </a:cubicBezTo>
                <a:cubicBezTo>
                  <a:pt x="718" y="918"/>
                  <a:pt x="718" y="918"/>
                  <a:pt x="718" y="918"/>
                </a:cubicBezTo>
                <a:moveTo>
                  <a:pt x="719" y="918"/>
                </a:moveTo>
                <a:cubicBezTo>
                  <a:pt x="719" y="918"/>
                  <a:pt x="719" y="918"/>
                  <a:pt x="719" y="918"/>
                </a:cubicBezTo>
                <a:cubicBezTo>
                  <a:pt x="719" y="918"/>
                  <a:pt x="719" y="918"/>
                  <a:pt x="719" y="918"/>
                </a:cubicBezTo>
                <a:moveTo>
                  <a:pt x="720" y="918"/>
                </a:moveTo>
                <a:cubicBezTo>
                  <a:pt x="720" y="918"/>
                  <a:pt x="719" y="918"/>
                  <a:pt x="719" y="918"/>
                </a:cubicBezTo>
                <a:cubicBezTo>
                  <a:pt x="719" y="918"/>
                  <a:pt x="720" y="918"/>
                  <a:pt x="720" y="918"/>
                </a:cubicBezTo>
                <a:moveTo>
                  <a:pt x="720" y="918"/>
                </a:moveTo>
                <a:cubicBezTo>
                  <a:pt x="720" y="918"/>
                  <a:pt x="720" y="918"/>
                  <a:pt x="720" y="918"/>
                </a:cubicBezTo>
                <a:cubicBezTo>
                  <a:pt x="720" y="918"/>
                  <a:pt x="720" y="918"/>
                  <a:pt x="720" y="918"/>
                </a:cubicBezTo>
                <a:moveTo>
                  <a:pt x="721" y="918"/>
                </a:moveTo>
                <a:cubicBezTo>
                  <a:pt x="721" y="918"/>
                  <a:pt x="721" y="918"/>
                  <a:pt x="721" y="918"/>
                </a:cubicBezTo>
                <a:cubicBezTo>
                  <a:pt x="721" y="918"/>
                  <a:pt x="721" y="918"/>
                  <a:pt x="721" y="918"/>
                </a:cubicBezTo>
                <a:moveTo>
                  <a:pt x="721" y="918"/>
                </a:moveTo>
                <a:cubicBezTo>
                  <a:pt x="721" y="918"/>
                  <a:pt x="721" y="918"/>
                  <a:pt x="721" y="918"/>
                </a:cubicBezTo>
                <a:cubicBezTo>
                  <a:pt x="721" y="918"/>
                  <a:pt x="721" y="918"/>
                  <a:pt x="721" y="918"/>
                </a:cubicBezTo>
                <a:moveTo>
                  <a:pt x="722" y="918"/>
                </a:moveTo>
                <a:cubicBezTo>
                  <a:pt x="722" y="918"/>
                  <a:pt x="722" y="918"/>
                  <a:pt x="722" y="918"/>
                </a:cubicBezTo>
                <a:cubicBezTo>
                  <a:pt x="722" y="918"/>
                  <a:pt x="722" y="918"/>
                  <a:pt x="722" y="918"/>
                </a:cubicBezTo>
                <a:moveTo>
                  <a:pt x="723" y="917"/>
                </a:moveTo>
                <a:cubicBezTo>
                  <a:pt x="722" y="917"/>
                  <a:pt x="722" y="918"/>
                  <a:pt x="722" y="918"/>
                </a:cubicBezTo>
                <a:cubicBezTo>
                  <a:pt x="722" y="918"/>
                  <a:pt x="722" y="917"/>
                  <a:pt x="723" y="917"/>
                </a:cubicBezTo>
                <a:moveTo>
                  <a:pt x="723" y="917"/>
                </a:moveTo>
                <a:cubicBezTo>
                  <a:pt x="723" y="917"/>
                  <a:pt x="723" y="917"/>
                  <a:pt x="723" y="917"/>
                </a:cubicBezTo>
                <a:cubicBezTo>
                  <a:pt x="723" y="917"/>
                  <a:pt x="723" y="917"/>
                  <a:pt x="723" y="917"/>
                </a:cubicBezTo>
                <a:moveTo>
                  <a:pt x="724" y="917"/>
                </a:moveTo>
                <a:cubicBezTo>
                  <a:pt x="724" y="917"/>
                  <a:pt x="723" y="917"/>
                  <a:pt x="723" y="917"/>
                </a:cubicBezTo>
                <a:cubicBezTo>
                  <a:pt x="723" y="917"/>
                  <a:pt x="724" y="917"/>
                  <a:pt x="724" y="917"/>
                </a:cubicBezTo>
                <a:moveTo>
                  <a:pt x="724" y="917"/>
                </a:moveTo>
                <a:cubicBezTo>
                  <a:pt x="724" y="917"/>
                  <a:pt x="724" y="917"/>
                  <a:pt x="724" y="917"/>
                </a:cubicBezTo>
                <a:cubicBezTo>
                  <a:pt x="724" y="917"/>
                  <a:pt x="724" y="917"/>
                  <a:pt x="724" y="917"/>
                </a:cubicBezTo>
                <a:moveTo>
                  <a:pt x="725" y="917"/>
                </a:moveTo>
                <a:cubicBezTo>
                  <a:pt x="725" y="917"/>
                  <a:pt x="725" y="917"/>
                  <a:pt x="724" y="917"/>
                </a:cubicBezTo>
                <a:cubicBezTo>
                  <a:pt x="725" y="917"/>
                  <a:pt x="725" y="917"/>
                  <a:pt x="725" y="917"/>
                </a:cubicBezTo>
                <a:moveTo>
                  <a:pt x="726" y="917"/>
                </a:moveTo>
                <a:cubicBezTo>
                  <a:pt x="725" y="917"/>
                  <a:pt x="725" y="917"/>
                  <a:pt x="725" y="917"/>
                </a:cubicBezTo>
                <a:cubicBezTo>
                  <a:pt x="725" y="917"/>
                  <a:pt x="725" y="917"/>
                  <a:pt x="726" y="917"/>
                </a:cubicBezTo>
                <a:moveTo>
                  <a:pt x="674" y="915"/>
                </a:moveTo>
                <a:cubicBezTo>
                  <a:pt x="675" y="915"/>
                  <a:pt x="675" y="915"/>
                  <a:pt x="675" y="915"/>
                </a:cubicBezTo>
                <a:cubicBezTo>
                  <a:pt x="675" y="915"/>
                  <a:pt x="675" y="915"/>
                  <a:pt x="674" y="915"/>
                </a:cubicBezTo>
                <a:moveTo>
                  <a:pt x="826" y="875"/>
                </a:moveTo>
                <a:cubicBezTo>
                  <a:pt x="797" y="899"/>
                  <a:pt x="762" y="914"/>
                  <a:pt x="726" y="917"/>
                </a:cubicBezTo>
                <a:cubicBezTo>
                  <a:pt x="762" y="914"/>
                  <a:pt x="797" y="899"/>
                  <a:pt x="826" y="875"/>
                </a:cubicBezTo>
                <a:moveTo>
                  <a:pt x="826" y="874"/>
                </a:moveTo>
                <a:cubicBezTo>
                  <a:pt x="826" y="874"/>
                  <a:pt x="826" y="874"/>
                  <a:pt x="826" y="875"/>
                </a:cubicBezTo>
                <a:cubicBezTo>
                  <a:pt x="826" y="874"/>
                  <a:pt x="826" y="874"/>
                  <a:pt x="826" y="874"/>
                </a:cubicBezTo>
                <a:moveTo>
                  <a:pt x="827" y="874"/>
                </a:moveTo>
                <a:cubicBezTo>
                  <a:pt x="827" y="874"/>
                  <a:pt x="827" y="874"/>
                  <a:pt x="826" y="874"/>
                </a:cubicBezTo>
                <a:cubicBezTo>
                  <a:pt x="827" y="874"/>
                  <a:pt x="827" y="874"/>
                  <a:pt x="827" y="874"/>
                </a:cubicBezTo>
                <a:moveTo>
                  <a:pt x="827" y="873"/>
                </a:moveTo>
                <a:cubicBezTo>
                  <a:pt x="827" y="874"/>
                  <a:pt x="827" y="874"/>
                  <a:pt x="827" y="874"/>
                </a:cubicBezTo>
                <a:cubicBezTo>
                  <a:pt x="827" y="874"/>
                  <a:pt x="827" y="874"/>
                  <a:pt x="827" y="873"/>
                </a:cubicBezTo>
                <a:moveTo>
                  <a:pt x="828" y="873"/>
                </a:moveTo>
                <a:cubicBezTo>
                  <a:pt x="828" y="873"/>
                  <a:pt x="827" y="873"/>
                  <a:pt x="827" y="873"/>
                </a:cubicBezTo>
                <a:cubicBezTo>
                  <a:pt x="827" y="873"/>
                  <a:pt x="828" y="873"/>
                  <a:pt x="828" y="873"/>
                </a:cubicBezTo>
                <a:moveTo>
                  <a:pt x="828" y="873"/>
                </a:moveTo>
                <a:cubicBezTo>
                  <a:pt x="828" y="873"/>
                  <a:pt x="828" y="873"/>
                  <a:pt x="828" y="873"/>
                </a:cubicBezTo>
                <a:cubicBezTo>
                  <a:pt x="828" y="873"/>
                  <a:pt x="828" y="873"/>
                  <a:pt x="828" y="873"/>
                </a:cubicBezTo>
                <a:moveTo>
                  <a:pt x="829" y="872"/>
                </a:moveTo>
                <a:cubicBezTo>
                  <a:pt x="828" y="872"/>
                  <a:pt x="828" y="873"/>
                  <a:pt x="828" y="873"/>
                </a:cubicBezTo>
                <a:cubicBezTo>
                  <a:pt x="828" y="873"/>
                  <a:pt x="828" y="872"/>
                  <a:pt x="829" y="872"/>
                </a:cubicBezTo>
                <a:moveTo>
                  <a:pt x="829" y="872"/>
                </a:moveTo>
                <a:cubicBezTo>
                  <a:pt x="829" y="872"/>
                  <a:pt x="829" y="872"/>
                  <a:pt x="829" y="872"/>
                </a:cubicBezTo>
                <a:cubicBezTo>
                  <a:pt x="829" y="872"/>
                  <a:pt x="829" y="872"/>
                  <a:pt x="829" y="872"/>
                </a:cubicBezTo>
                <a:moveTo>
                  <a:pt x="829" y="872"/>
                </a:moveTo>
                <a:cubicBezTo>
                  <a:pt x="829" y="872"/>
                  <a:pt x="829" y="872"/>
                  <a:pt x="829" y="872"/>
                </a:cubicBezTo>
                <a:cubicBezTo>
                  <a:pt x="829" y="872"/>
                  <a:pt x="829" y="872"/>
                  <a:pt x="829" y="872"/>
                </a:cubicBezTo>
                <a:moveTo>
                  <a:pt x="830" y="871"/>
                </a:moveTo>
                <a:cubicBezTo>
                  <a:pt x="830" y="871"/>
                  <a:pt x="830" y="871"/>
                  <a:pt x="830" y="871"/>
                </a:cubicBezTo>
                <a:cubicBezTo>
                  <a:pt x="830" y="871"/>
                  <a:pt x="830" y="871"/>
                  <a:pt x="830" y="871"/>
                </a:cubicBezTo>
                <a:moveTo>
                  <a:pt x="830" y="871"/>
                </a:moveTo>
                <a:cubicBezTo>
                  <a:pt x="830" y="871"/>
                  <a:pt x="830" y="871"/>
                  <a:pt x="830" y="871"/>
                </a:cubicBezTo>
                <a:cubicBezTo>
                  <a:pt x="830" y="871"/>
                  <a:pt x="830" y="871"/>
                  <a:pt x="830" y="871"/>
                </a:cubicBezTo>
                <a:moveTo>
                  <a:pt x="831" y="870"/>
                </a:moveTo>
                <a:cubicBezTo>
                  <a:pt x="831" y="870"/>
                  <a:pt x="831" y="871"/>
                  <a:pt x="830" y="871"/>
                </a:cubicBezTo>
                <a:cubicBezTo>
                  <a:pt x="831" y="871"/>
                  <a:pt x="831" y="870"/>
                  <a:pt x="831" y="870"/>
                </a:cubicBezTo>
                <a:moveTo>
                  <a:pt x="831" y="870"/>
                </a:moveTo>
                <a:cubicBezTo>
                  <a:pt x="831" y="870"/>
                  <a:pt x="831" y="870"/>
                  <a:pt x="831" y="870"/>
                </a:cubicBezTo>
                <a:cubicBezTo>
                  <a:pt x="831" y="870"/>
                  <a:pt x="831" y="870"/>
                  <a:pt x="831" y="870"/>
                </a:cubicBezTo>
                <a:moveTo>
                  <a:pt x="832" y="870"/>
                </a:moveTo>
                <a:cubicBezTo>
                  <a:pt x="832" y="870"/>
                  <a:pt x="831" y="870"/>
                  <a:pt x="831" y="870"/>
                </a:cubicBezTo>
                <a:cubicBezTo>
                  <a:pt x="831" y="870"/>
                  <a:pt x="832" y="870"/>
                  <a:pt x="832" y="870"/>
                </a:cubicBezTo>
                <a:moveTo>
                  <a:pt x="832" y="869"/>
                </a:moveTo>
                <a:cubicBezTo>
                  <a:pt x="832" y="869"/>
                  <a:pt x="832" y="869"/>
                  <a:pt x="832" y="869"/>
                </a:cubicBezTo>
                <a:cubicBezTo>
                  <a:pt x="832" y="869"/>
                  <a:pt x="832" y="869"/>
                  <a:pt x="832" y="869"/>
                </a:cubicBezTo>
                <a:moveTo>
                  <a:pt x="832" y="869"/>
                </a:moveTo>
                <a:cubicBezTo>
                  <a:pt x="832" y="869"/>
                  <a:pt x="832" y="869"/>
                  <a:pt x="832" y="869"/>
                </a:cubicBezTo>
                <a:cubicBezTo>
                  <a:pt x="832" y="869"/>
                  <a:pt x="832" y="869"/>
                  <a:pt x="832" y="869"/>
                </a:cubicBezTo>
                <a:moveTo>
                  <a:pt x="833" y="868"/>
                </a:moveTo>
                <a:cubicBezTo>
                  <a:pt x="833" y="868"/>
                  <a:pt x="833" y="869"/>
                  <a:pt x="833" y="869"/>
                </a:cubicBezTo>
                <a:cubicBezTo>
                  <a:pt x="833" y="869"/>
                  <a:pt x="833" y="868"/>
                  <a:pt x="833" y="868"/>
                </a:cubicBezTo>
                <a:moveTo>
                  <a:pt x="833" y="868"/>
                </a:moveTo>
                <a:cubicBezTo>
                  <a:pt x="833" y="868"/>
                  <a:pt x="833" y="868"/>
                  <a:pt x="833" y="868"/>
                </a:cubicBezTo>
                <a:cubicBezTo>
                  <a:pt x="833" y="868"/>
                  <a:pt x="833" y="868"/>
                  <a:pt x="833" y="868"/>
                </a:cubicBezTo>
                <a:moveTo>
                  <a:pt x="834" y="868"/>
                </a:moveTo>
                <a:cubicBezTo>
                  <a:pt x="834" y="868"/>
                  <a:pt x="834" y="868"/>
                  <a:pt x="834" y="868"/>
                </a:cubicBezTo>
                <a:cubicBezTo>
                  <a:pt x="834" y="868"/>
                  <a:pt x="834" y="868"/>
                  <a:pt x="834" y="868"/>
                </a:cubicBezTo>
                <a:moveTo>
                  <a:pt x="834" y="867"/>
                </a:moveTo>
                <a:cubicBezTo>
                  <a:pt x="834" y="867"/>
                  <a:pt x="834" y="867"/>
                  <a:pt x="834" y="867"/>
                </a:cubicBezTo>
                <a:cubicBezTo>
                  <a:pt x="834" y="867"/>
                  <a:pt x="834" y="867"/>
                  <a:pt x="834" y="867"/>
                </a:cubicBezTo>
                <a:moveTo>
                  <a:pt x="835" y="867"/>
                </a:moveTo>
                <a:cubicBezTo>
                  <a:pt x="835" y="867"/>
                  <a:pt x="835" y="867"/>
                  <a:pt x="834" y="867"/>
                </a:cubicBezTo>
                <a:cubicBezTo>
                  <a:pt x="835" y="867"/>
                  <a:pt x="835" y="867"/>
                  <a:pt x="835" y="867"/>
                </a:cubicBezTo>
                <a:moveTo>
                  <a:pt x="835" y="866"/>
                </a:moveTo>
                <a:cubicBezTo>
                  <a:pt x="835" y="866"/>
                  <a:pt x="835" y="866"/>
                  <a:pt x="835" y="866"/>
                </a:cubicBezTo>
                <a:cubicBezTo>
                  <a:pt x="835" y="866"/>
                  <a:pt x="835" y="866"/>
                  <a:pt x="835" y="866"/>
                </a:cubicBezTo>
                <a:moveTo>
                  <a:pt x="835" y="866"/>
                </a:moveTo>
                <a:cubicBezTo>
                  <a:pt x="835" y="866"/>
                  <a:pt x="835" y="866"/>
                  <a:pt x="835" y="866"/>
                </a:cubicBezTo>
                <a:cubicBezTo>
                  <a:pt x="835" y="866"/>
                  <a:pt x="835" y="866"/>
                  <a:pt x="835" y="866"/>
                </a:cubicBezTo>
                <a:moveTo>
                  <a:pt x="836" y="866"/>
                </a:moveTo>
                <a:cubicBezTo>
                  <a:pt x="836" y="866"/>
                  <a:pt x="836" y="866"/>
                  <a:pt x="836" y="866"/>
                </a:cubicBezTo>
                <a:cubicBezTo>
                  <a:pt x="836" y="866"/>
                  <a:pt x="836" y="866"/>
                  <a:pt x="836" y="866"/>
                </a:cubicBezTo>
                <a:moveTo>
                  <a:pt x="836" y="865"/>
                </a:moveTo>
                <a:cubicBezTo>
                  <a:pt x="836" y="865"/>
                  <a:pt x="836" y="865"/>
                  <a:pt x="836" y="865"/>
                </a:cubicBezTo>
                <a:cubicBezTo>
                  <a:pt x="836" y="865"/>
                  <a:pt x="836" y="865"/>
                  <a:pt x="836" y="865"/>
                </a:cubicBezTo>
                <a:moveTo>
                  <a:pt x="837" y="865"/>
                </a:moveTo>
                <a:cubicBezTo>
                  <a:pt x="837" y="865"/>
                  <a:pt x="837" y="865"/>
                  <a:pt x="837" y="865"/>
                </a:cubicBezTo>
                <a:cubicBezTo>
                  <a:pt x="837" y="865"/>
                  <a:pt x="837" y="865"/>
                  <a:pt x="837" y="865"/>
                </a:cubicBezTo>
                <a:moveTo>
                  <a:pt x="837" y="864"/>
                </a:moveTo>
                <a:cubicBezTo>
                  <a:pt x="837" y="864"/>
                  <a:pt x="837" y="864"/>
                  <a:pt x="837" y="864"/>
                </a:cubicBezTo>
                <a:cubicBezTo>
                  <a:pt x="837" y="864"/>
                  <a:pt x="837" y="864"/>
                  <a:pt x="837" y="864"/>
                </a:cubicBezTo>
                <a:moveTo>
                  <a:pt x="838" y="864"/>
                </a:moveTo>
                <a:cubicBezTo>
                  <a:pt x="838" y="864"/>
                  <a:pt x="838" y="864"/>
                  <a:pt x="838" y="864"/>
                </a:cubicBezTo>
                <a:cubicBezTo>
                  <a:pt x="838" y="864"/>
                  <a:pt x="838" y="864"/>
                  <a:pt x="838" y="864"/>
                </a:cubicBezTo>
                <a:moveTo>
                  <a:pt x="838" y="864"/>
                </a:moveTo>
                <a:cubicBezTo>
                  <a:pt x="838" y="864"/>
                  <a:pt x="838" y="864"/>
                  <a:pt x="838" y="864"/>
                </a:cubicBezTo>
                <a:cubicBezTo>
                  <a:pt x="838" y="864"/>
                  <a:pt x="838" y="864"/>
                  <a:pt x="838" y="864"/>
                </a:cubicBezTo>
                <a:moveTo>
                  <a:pt x="839" y="863"/>
                </a:moveTo>
                <a:cubicBezTo>
                  <a:pt x="839" y="863"/>
                  <a:pt x="839" y="863"/>
                  <a:pt x="839" y="863"/>
                </a:cubicBezTo>
                <a:cubicBezTo>
                  <a:pt x="839" y="863"/>
                  <a:pt x="839" y="863"/>
                  <a:pt x="839" y="863"/>
                </a:cubicBezTo>
                <a:moveTo>
                  <a:pt x="839" y="862"/>
                </a:moveTo>
                <a:cubicBezTo>
                  <a:pt x="839" y="862"/>
                  <a:pt x="839" y="862"/>
                  <a:pt x="839" y="862"/>
                </a:cubicBezTo>
                <a:cubicBezTo>
                  <a:pt x="839" y="862"/>
                  <a:pt x="839" y="862"/>
                  <a:pt x="839" y="862"/>
                </a:cubicBezTo>
                <a:moveTo>
                  <a:pt x="844" y="858"/>
                </a:moveTo>
                <a:cubicBezTo>
                  <a:pt x="844" y="858"/>
                  <a:pt x="843" y="858"/>
                  <a:pt x="843" y="858"/>
                </a:cubicBezTo>
                <a:cubicBezTo>
                  <a:pt x="843" y="858"/>
                  <a:pt x="844" y="858"/>
                  <a:pt x="844" y="858"/>
                </a:cubicBezTo>
                <a:moveTo>
                  <a:pt x="1146" y="732"/>
                </a:moveTo>
                <a:cubicBezTo>
                  <a:pt x="1036" y="732"/>
                  <a:pt x="927" y="774"/>
                  <a:pt x="845" y="856"/>
                </a:cubicBezTo>
                <a:cubicBezTo>
                  <a:pt x="927" y="774"/>
                  <a:pt x="1036" y="732"/>
                  <a:pt x="1146" y="732"/>
                </a:cubicBezTo>
                <a:cubicBezTo>
                  <a:pt x="1169" y="732"/>
                  <a:pt x="1191" y="734"/>
                  <a:pt x="1214" y="737"/>
                </a:cubicBezTo>
                <a:cubicBezTo>
                  <a:pt x="1214" y="737"/>
                  <a:pt x="1214" y="737"/>
                  <a:pt x="1214" y="737"/>
                </a:cubicBezTo>
                <a:cubicBezTo>
                  <a:pt x="1192" y="734"/>
                  <a:pt x="1169" y="732"/>
                  <a:pt x="1146" y="732"/>
                </a:cubicBezTo>
                <a:moveTo>
                  <a:pt x="0" y="0"/>
                </a:moveTo>
                <a:cubicBezTo>
                  <a:pt x="0" y="0"/>
                  <a:pt x="0" y="0"/>
                  <a:pt x="0" y="0"/>
                </a:cubicBezTo>
                <a:cubicBezTo>
                  <a:pt x="111" y="64"/>
                  <a:pt x="111" y="64"/>
                  <a:pt x="111" y="64"/>
                </a:cubicBezTo>
                <a:cubicBezTo>
                  <a:pt x="0" y="0"/>
                  <a:pt x="0" y="0"/>
                  <a:pt x="0" y="0"/>
                </a:cubicBezTo>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16" name="Freeform 11"/>
          <p:cNvSpPr>
            <a:spLocks noEditPoints="1"/>
          </p:cNvSpPr>
          <p:nvPr/>
        </p:nvSpPr>
        <p:spPr bwMode="auto">
          <a:xfrm>
            <a:off x="1150938" y="2006601"/>
            <a:ext cx="823913" cy="522288"/>
          </a:xfrm>
          <a:custGeom>
            <a:avLst/>
            <a:gdLst>
              <a:gd name="T0" fmla="*/ 648 w 1213"/>
              <a:gd name="T1" fmla="*/ 766 h 766"/>
              <a:gd name="T2" fmla="*/ 648 w 1213"/>
              <a:gd name="T3" fmla="*/ 766 h 766"/>
              <a:gd name="T4" fmla="*/ 648 w 1213"/>
              <a:gd name="T5" fmla="*/ 766 h 766"/>
              <a:gd name="T6" fmla="*/ 648 w 1213"/>
              <a:gd name="T7" fmla="*/ 766 h 766"/>
              <a:gd name="T8" fmla="*/ 931 w 1213"/>
              <a:gd name="T9" fmla="*/ 660 h 766"/>
              <a:gd name="T10" fmla="*/ 648 w 1213"/>
              <a:gd name="T11" fmla="*/ 766 h 766"/>
              <a:gd name="T12" fmla="*/ 931 w 1213"/>
              <a:gd name="T13" fmla="*/ 660 h 766"/>
              <a:gd name="T14" fmla="*/ 933 w 1213"/>
              <a:gd name="T15" fmla="*/ 658 h 766"/>
              <a:gd name="T16" fmla="*/ 931 w 1213"/>
              <a:gd name="T17" fmla="*/ 660 h 766"/>
              <a:gd name="T18" fmla="*/ 933 w 1213"/>
              <a:gd name="T19" fmla="*/ 658 h 766"/>
              <a:gd name="T20" fmla="*/ 934 w 1213"/>
              <a:gd name="T21" fmla="*/ 658 h 766"/>
              <a:gd name="T22" fmla="*/ 934 w 1213"/>
              <a:gd name="T23" fmla="*/ 658 h 766"/>
              <a:gd name="T24" fmla="*/ 934 w 1213"/>
              <a:gd name="T25" fmla="*/ 658 h 766"/>
              <a:gd name="T26" fmla="*/ 934 w 1213"/>
              <a:gd name="T27" fmla="*/ 658 h 766"/>
              <a:gd name="T28" fmla="*/ 934 w 1213"/>
              <a:gd name="T29" fmla="*/ 658 h 766"/>
              <a:gd name="T30" fmla="*/ 1159 w 1213"/>
              <a:gd name="T31" fmla="*/ 635 h 766"/>
              <a:gd name="T32" fmla="*/ 1159 w 1213"/>
              <a:gd name="T33" fmla="*/ 635 h 766"/>
              <a:gd name="T34" fmla="*/ 1213 w 1213"/>
              <a:gd name="T35" fmla="*/ 666 h 766"/>
              <a:gd name="T36" fmla="*/ 1213 w 1213"/>
              <a:gd name="T37" fmla="*/ 666 h 766"/>
              <a:gd name="T38" fmla="*/ 1159 w 1213"/>
              <a:gd name="T39" fmla="*/ 635 h 766"/>
              <a:gd name="T40" fmla="*/ 1159 w 1213"/>
              <a:gd name="T41" fmla="*/ 635 h 766"/>
              <a:gd name="T42" fmla="*/ 1062 w 1213"/>
              <a:gd name="T43" fmla="*/ 609 h 766"/>
              <a:gd name="T44" fmla="*/ 934 w 1213"/>
              <a:gd name="T45" fmla="*/ 657 h 766"/>
              <a:gd name="T46" fmla="*/ 1062 w 1213"/>
              <a:gd name="T47" fmla="*/ 609 h 766"/>
              <a:gd name="T48" fmla="*/ 1062 w 1213"/>
              <a:gd name="T49" fmla="*/ 609 h 766"/>
              <a:gd name="T50" fmla="*/ 1062 w 1213"/>
              <a:gd name="T51" fmla="*/ 609 h 766"/>
              <a:gd name="T52" fmla="*/ 1062 w 1213"/>
              <a:gd name="T53" fmla="*/ 609 h 766"/>
              <a:gd name="T54" fmla="*/ 1062 w 1213"/>
              <a:gd name="T55" fmla="*/ 609 h 766"/>
              <a:gd name="T56" fmla="*/ 0 w 1213"/>
              <a:gd name="T57" fmla="*/ 0 h 766"/>
              <a:gd name="T58" fmla="*/ 0 w 1213"/>
              <a:gd name="T59" fmla="*/ 0 h 766"/>
              <a:gd name="T60" fmla="*/ 257 w 1213"/>
              <a:gd name="T61" fmla="*/ 523 h 766"/>
              <a:gd name="T62" fmla="*/ 562 w 1213"/>
              <a:gd name="T63" fmla="*/ 758 h 766"/>
              <a:gd name="T64" fmla="*/ 562 w 1213"/>
              <a:gd name="T65" fmla="*/ 758 h 766"/>
              <a:gd name="T66" fmla="*/ 562 w 1213"/>
              <a:gd name="T67" fmla="*/ 758 h 766"/>
              <a:gd name="T68" fmla="*/ 257 w 1213"/>
              <a:gd name="T69" fmla="*/ 523 h 766"/>
              <a:gd name="T70" fmla="*/ 0 w 1213"/>
              <a:gd name="T71" fmla="*/ 0 h 766"/>
              <a:gd name="T72" fmla="*/ 0 w 1213"/>
              <a:gd name="T73"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3" h="766">
                <a:moveTo>
                  <a:pt x="648" y="766"/>
                </a:moveTo>
                <a:cubicBezTo>
                  <a:pt x="648" y="766"/>
                  <a:pt x="648" y="766"/>
                  <a:pt x="648" y="766"/>
                </a:cubicBezTo>
                <a:cubicBezTo>
                  <a:pt x="648" y="766"/>
                  <a:pt x="648" y="766"/>
                  <a:pt x="648" y="766"/>
                </a:cubicBezTo>
                <a:cubicBezTo>
                  <a:pt x="648" y="766"/>
                  <a:pt x="648" y="766"/>
                  <a:pt x="648" y="766"/>
                </a:cubicBezTo>
                <a:moveTo>
                  <a:pt x="931" y="660"/>
                </a:moveTo>
                <a:cubicBezTo>
                  <a:pt x="851" y="729"/>
                  <a:pt x="751" y="766"/>
                  <a:pt x="648" y="766"/>
                </a:cubicBezTo>
                <a:cubicBezTo>
                  <a:pt x="751" y="766"/>
                  <a:pt x="851" y="729"/>
                  <a:pt x="931" y="660"/>
                </a:cubicBezTo>
                <a:moveTo>
                  <a:pt x="933" y="658"/>
                </a:moveTo>
                <a:cubicBezTo>
                  <a:pt x="932" y="659"/>
                  <a:pt x="932" y="659"/>
                  <a:pt x="931" y="660"/>
                </a:cubicBezTo>
                <a:cubicBezTo>
                  <a:pt x="932" y="659"/>
                  <a:pt x="932" y="659"/>
                  <a:pt x="933" y="658"/>
                </a:cubicBezTo>
                <a:moveTo>
                  <a:pt x="934" y="658"/>
                </a:moveTo>
                <a:cubicBezTo>
                  <a:pt x="934" y="658"/>
                  <a:pt x="934" y="658"/>
                  <a:pt x="934" y="658"/>
                </a:cubicBezTo>
                <a:cubicBezTo>
                  <a:pt x="934" y="658"/>
                  <a:pt x="934" y="658"/>
                  <a:pt x="934" y="658"/>
                </a:cubicBezTo>
                <a:cubicBezTo>
                  <a:pt x="934" y="658"/>
                  <a:pt x="934" y="658"/>
                  <a:pt x="934" y="658"/>
                </a:cubicBezTo>
                <a:cubicBezTo>
                  <a:pt x="934" y="658"/>
                  <a:pt x="934" y="658"/>
                  <a:pt x="934" y="658"/>
                </a:cubicBezTo>
                <a:moveTo>
                  <a:pt x="1159" y="635"/>
                </a:moveTo>
                <a:cubicBezTo>
                  <a:pt x="1159" y="635"/>
                  <a:pt x="1159" y="635"/>
                  <a:pt x="1159" y="635"/>
                </a:cubicBezTo>
                <a:cubicBezTo>
                  <a:pt x="1213" y="666"/>
                  <a:pt x="1213" y="666"/>
                  <a:pt x="1213" y="666"/>
                </a:cubicBezTo>
                <a:cubicBezTo>
                  <a:pt x="1213" y="666"/>
                  <a:pt x="1213" y="666"/>
                  <a:pt x="1213" y="666"/>
                </a:cubicBezTo>
                <a:cubicBezTo>
                  <a:pt x="1159" y="635"/>
                  <a:pt x="1159" y="635"/>
                  <a:pt x="1159" y="635"/>
                </a:cubicBezTo>
                <a:cubicBezTo>
                  <a:pt x="1159" y="635"/>
                  <a:pt x="1159" y="635"/>
                  <a:pt x="1159" y="635"/>
                </a:cubicBezTo>
                <a:moveTo>
                  <a:pt x="1062" y="609"/>
                </a:moveTo>
                <a:cubicBezTo>
                  <a:pt x="1016" y="609"/>
                  <a:pt x="971" y="625"/>
                  <a:pt x="934" y="657"/>
                </a:cubicBezTo>
                <a:cubicBezTo>
                  <a:pt x="971" y="625"/>
                  <a:pt x="1016" y="609"/>
                  <a:pt x="1062" y="609"/>
                </a:cubicBezTo>
                <a:moveTo>
                  <a:pt x="1062" y="609"/>
                </a:moveTo>
                <a:cubicBezTo>
                  <a:pt x="1062" y="609"/>
                  <a:pt x="1062" y="609"/>
                  <a:pt x="1062" y="609"/>
                </a:cubicBezTo>
                <a:cubicBezTo>
                  <a:pt x="1062" y="609"/>
                  <a:pt x="1062" y="609"/>
                  <a:pt x="1062" y="609"/>
                </a:cubicBezTo>
                <a:cubicBezTo>
                  <a:pt x="1062" y="609"/>
                  <a:pt x="1062" y="609"/>
                  <a:pt x="1062" y="609"/>
                </a:cubicBezTo>
                <a:moveTo>
                  <a:pt x="0" y="0"/>
                </a:moveTo>
                <a:cubicBezTo>
                  <a:pt x="0" y="0"/>
                  <a:pt x="0" y="0"/>
                  <a:pt x="0" y="0"/>
                </a:cubicBezTo>
                <a:cubicBezTo>
                  <a:pt x="257" y="523"/>
                  <a:pt x="257" y="523"/>
                  <a:pt x="257" y="523"/>
                </a:cubicBezTo>
                <a:cubicBezTo>
                  <a:pt x="317" y="646"/>
                  <a:pt x="428" y="731"/>
                  <a:pt x="562" y="758"/>
                </a:cubicBezTo>
                <a:cubicBezTo>
                  <a:pt x="562" y="758"/>
                  <a:pt x="562" y="758"/>
                  <a:pt x="562" y="758"/>
                </a:cubicBezTo>
                <a:cubicBezTo>
                  <a:pt x="562" y="758"/>
                  <a:pt x="562" y="758"/>
                  <a:pt x="562" y="758"/>
                </a:cubicBezTo>
                <a:cubicBezTo>
                  <a:pt x="428" y="731"/>
                  <a:pt x="317" y="646"/>
                  <a:pt x="257" y="523"/>
                </a:cubicBezTo>
                <a:cubicBezTo>
                  <a:pt x="0" y="0"/>
                  <a:pt x="0" y="0"/>
                  <a:pt x="0" y="0"/>
                </a:cubicBezTo>
                <a:cubicBezTo>
                  <a:pt x="0" y="0"/>
                  <a:pt x="0" y="0"/>
                  <a:pt x="0" y="0"/>
                </a:cubicBezTo>
              </a:path>
            </a:pathLst>
          </a:custGeom>
          <a:solidFill>
            <a:srgbClr val="D09F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20" name="Freeform 13"/>
          <p:cNvSpPr>
            <a:spLocks noEditPoints="1"/>
          </p:cNvSpPr>
          <p:nvPr/>
        </p:nvSpPr>
        <p:spPr bwMode="auto">
          <a:xfrm>
            <a:off x="1193800" y="3841751"/>
            <a:ext cx="528638" cy="549275"/>
          </a:xfrm>
          <a:custGeom>
            <a:avLst/>
            <a:gdLst>
              <a:gd name="T0" fmla="*/ 776 w 776"/>
              <a:gd name="T1" fmla="*/ 785 h 807"/>
              <a:gd name="T2" fmla="*/ 641 w 776"/>
              <a:gd name="T3" fmla="*/ 807 h 807"/>
              <a:gd name="T4" fmla="*/ 586 w 776"/>
              <a:gd name="T5" fmla="*/ 803 h 807"/>
              <a:gd name="T6" fmla="*/ 641 w 776"/>
              <a:gd name="T7" fmla="*/ 807 h 807"/>
              <a:gd name="T8" fmla="*/ 776 w 776"/>
              <a:gd name="T9" fmla="*/ 785 h 807"/>
              <a:gd name="T10" fmla="*/ 776 w 776"/>
              <a:gd name="T11" fmla="*/ 785 h 807"/>
              <a:gd name="T12" fmla="*/ 1 w 776"/>
              <a:gd name="T13" fmla="*/ 4 h 807"/>
              <a:gd name="T14" fmla="*/ 1 w 776"/>
              <a:gd name="T15" fmla="*/ 4 h 807"/>
              <a:gd name="T16" fmla="*/ 253 w 776"/>
              <a:gd name="T17" fmla="*/ 557 h 807"/>
              <a:gd name="T18" fmla="*/ 569 w 776"/>
              <a:gd name="T19" fmla="*/ 801 h 807"/>
              <a:gd name="T20" fmla="*/ 569 w 776"/>
              <a:gd name="T21" fmla="*/ 801 h 807"/>
              <a:gd name="T22" fmla="*/ 569 w 776"/>
              <a:gd name="T23" fmla="*/ 801 h 807"/>
              <a:gd name="T24" fmla="*/ 253 w 776"/>
              <a:gd name="T25" fmla="*/ 557 h 807"/>
              <a:gd name="T26" fmla="*/ 1 w 776"/>
              <a:gd name="T27" fmla="*/ 4 h 807"/>
              <a:gd name="T28" fmla="*/ 1 w 776"/>
              <a:gd name="T29" fmla="*/ 4 h 807"/>
              <a:gd name="T30" fmla="*/ 1 w 776"/>
              <a:gd name="T31" fmla="*/ 3 h 807"/>
              <a:gd name="T32" fmla="*/ 1 w 776"/>
              <a:gd name="T33" fmla="*/ 4 h 807"/>
              <a:gd name="T34" fmla="*/ 1 w 776"/>
              <a:gd name="T35" fmla="*/ 3 h 807"/>
              <a:gd name="T36" fmla="*/ 1 w 776"/>
              <a:gd name="T37" fmla="*/ 3 h 807"/>
              <a:gd name="T38" fmla="*/ 1 w 776"/>
              <a:gd name="T39" fmla="*/ 3 h 807"/>
              <a:gd name="T40" fmla="*/ 1 w 776"/>
              <a:gd name="T41" fmla="*/ 3 h 807"/>
              <a:gd name="T42" fmla="*/ 0 w 776"/>
              <a:gd name="T43" fmla="*/ 2 h 807"/>
              <a:gd name="T44" fmla="*/ 1 w 776"/>
              <a:gd name="T45" fmla="*/ 3 h 807"/>
              <a:gd name="T46" fmla="*/ 0 w 776"/>
              <a:gd name="T47" fmla="*/ 2 h 807"/>
              <a:gd name="T48" fmla="*/ 0 w 776"/>
              <a:gd name="T49" fmla="*/ 2 h 807"/>
              <a:gd name="T50" fmla="*/ 0 w 776"/>
              <a:gd name="T51" fmla="*/ 2 h 807"/>
              <a:gd name="T52" fmla="*/ 0 w 776"/>
              <a:gd name="T53" fmla="*/ 2 h 807"/>
              <a:gd name="T54" fmla="*/ 0 w 776"/>
              <a:gd name="T55" fmla="*/ 2 h 807"/>
              <a:gd name="T56" fmla="*/ 0 w 776"/>
              <a:gd name="T57" fmla="*/ 2 h 807"/>
              <a:gd name="T58" fmla="*/ 0 w 776"/>
              <a:gd name="T59" fmla="*/ 2 h 807"/>
              <a:gd name="T60" fmla="*/ 0 w 776"/>
              <a:gd name="T61" fmla="*/ 1 h 807"/>
              <a:gd name="T62" fmla="*/ 0 w 776"/>
              <a:gd name="T63" fmla="*/ 1 h 807"/>
              <a:gd name="T64" fmla="*/ 0 w 776"/>
              <a:gd name="T65" fmla="*/ 1 h 807"/>
              <a:gd name="T66" fmla="*/ 0 w 776"/>
              <a:gd name="T67" fmla="*/ 1 h 807"/>
              <a:gd name="T68" fmla="*/ 0 w 776"/>
              <a:gd name="T69" fmla="*/ 1 h 807"/>
              <a:gd name="T70" fmla="*/ 0 w 776"/>
              <a:gd name="T71" fmla="*/ 1 h 807"/>
              <a:gd name="T72" fmla="*/ 0 w 776"/>
              <a:gd name="T73" fmla="*/ 0 h 807"/>
              <a:gd name="T74" fmla="*/ 0 w 776"/>
              <a:gd name="T75" fmla="*/ 0 h 807"/>
              <a:gd name="T76" fmla="*/ 0 w 776"/>
              <a:gd name="T77" fmla="*/ 0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6" h="807">
                <a:moveTo>
                  <a:pt x="776" y="785"/>
                </a:moveTo>
                <a:cubicBezTo>
                  <a:pt x="733" y="799"/>
                  <a:pt x="688" y="807"/>
                  <a:pt x="641" y="807"/>
                </a:cubicBezTo>
                <a:cubicBezTo>
                  <a:pt x="623" y="807"/>
                  <a:pt x="604" y="806"/>
                  <a:pt x="586" y="803"/>
                </a:cubicBezTo>
                <a:cubicBezTo>
                  <a:pt x="604" y="806"/>
                  <a:pt x="623" y="807"/>
                  <a:pt x="641" y="807"/>
                </a:cubicBezTo>
                <a:cubicBezTo>
                  <a:pt x="688" y="807"/>
                  <a:pt x="733" y="800"/>
                  <a:pt x="776" y="785"/>
                </a:cubicBezTo>
                <a:cubicBezTo>
                  <a:pt x="776" y="785"/>
                  <a:pt x="776" y="785"/>
                  <a:pt x="776" y="785"/>
                </a:cubicBezTo>
                <a:moveTo>
                  <a:pt x="1" y="4"/>
                </a:moveTo>
                <a:cubicBezTo>
                  <a:pt x="1" y="4"/>
                  <a:pt x="1" y="4"/>
                  <a:pt x="1" y="4"/>
                </a:cubicBezTo>
                <a:cubicBezTo>
                  <a:pt x="253" y="557"/>
                  <a:pt x="253" y="557"/>
                  <a:pt x="253" y="557"/>
                </a:cubicBezTo>
                <a:cubicBezTo>
                  <a:pt x="312" y="686"/>
                  <a:pt x="430" y="777"/>
                  <a:pt x="569" y="801"/>
                </a:cubicBezTo>
                <a:cubicBezTo>
                  <a:pt x="569" y="801"/>
                  <a:pt x="569" y="801"/>
                  <a:pt x="569" y="801"/>
                </a:cubicBezTo>
                <a:cubicBezTo>
                  <a:pt x="569" y="801"/>
                  <a:pt x="569" y="801"/>
                  <a:pt x="569" y="801"/>
                </a:cubicBezTo>
                <a:cubicBezTo>
                  <a:pt x="430" y="777"/>
                  <a:pt x="312" y="686"/>
                  <a:pt x="253" y="557"/>
                </a:cubicBezTo>
                <a:cubicBezTo>
                  <a:pt x="1" y="4"/>
                  <a:pt x="1" y="4"/>
                  <a:pt x="1" y="4"/>
                </a:cubicBezTo>
                <a:cubicBezTo>
                  <a:pt x="1" y="4"/>
                  <a:pt x="1" y="4"/>
                  <a:pt x="1" y="4"/>
                </a:cubicBezTo>
                <a:moveTo>
                  <a:pt x="1" y="3"/>
                </a:moveTo>
                <a:cubicBezTo>
                  <a:pt x="1" y="3"/>
                  <a:pt x="1" y="3"/>
                  <a:pt x="1" y="4"/>
                </a:cubicBezTo>
                <a:cubicBezTo>
                  <a:pt x="1" y="3"/>
                  <a:pt x="1" y="3"/>
                  <a:pt x="1" y="3"/>
                </a:cubicBezTo>
                <a:moveTo>
                  <a:pt x="1" y="3"/>
                </a:moveTo>
                <a:cubicBezTo>
                  <a:pt x="1" y="3"/>
                  <a:pt x="1" y="3"/>
                  <a:pt x="1" y="3"/>
                </a:cubicBezTo>
                <a:cubicBezTo>
                  <a:pt x="1" y="3"/>
                  <a:pt x="1" y="3"/>
                  <a:pt x="1" y="3"/>
                </a:cubicBezTo>
                <a:moveTo>
                  <a:pt x="0" y="2"/>
                </a:moveTo>
                <a:cubicBezTo>
                  <a:pt x="0" y="3"/>
                  <a:pt x="1" y="3"/>
                  <a:pt x="1" y="3"/>
                </a:cubicBezTo>
                <a:cubicBezTo>
                  <a:pt x="1" y="3"/>
                  <a:pt x="0" y="3"/>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29" name="Freeform 13"/>
          <p:cNvSpPr/>
          <p:nvPr/>
        </p:nvSpPr>
        <p:spPr bwMode="auto">
          <a:xfrm>
            <a:off x="2771249" y="491293"/>
            <a:ext cx="4240234" cy="4456721"/>
          </a:xfrm>
          <a:custGeom>
            <a:avLst/>
            <a:gdLst>
              <a:gd name="T0" fmla="*/ 49 w 1099"/>
              <a:gd name="T1" fmla="*/ 826 h 1155"/>
              <a:gd name="T2" fmla="*/ 525 w 1099"/>
              <a:gd name="T3" fmla="*/ 1103 h 1155"/>
              <a:gd name="T4" fmla="*/ 1007 w 1099"/>
              <a:gd name="T5" fmla="*/ 611 h 1155"/>
              <a:gd name="T6" fmla="*/ 320 w 1099"/>
              <a:gd name="T7" fmla="*/ 51 h 1155"/>
              <a:gd name="T8" fmla="*/ 49 w 1099"/>
              <a:gd name="T9" fmla="*/ 826 h 1155"/>
            </a:gdLst>
            <a:ahLst/>
            <a:cxnLst>
              <a:cxn ang="0">
                <a:pos x="T0" y="T1"/>
              </a:cxn>
              <a:cxn ang="0">
                <a:pos x="T2" y="T3"/>
              </a:cxn>
              <a:cxn ang="0">
                <a:pos x="T4" y="T5"/>
              </a:cxn>
              <a:cxn ang="0">
                <a:pos x="T6" y="T7"/>
              </a:cxn>
              <a:cxn ang="0">
                <a:pos x="T8" y="T9"/>
              </a:cxn>
            </a:cxnLst>
            <a:rect l="0" t="0" r="r" b="b"/>
            <a:pathLst>
              <a:path w="1099" h="1155">
                <a:moveTo>
                  <a:pt x="49" y="826"/>
                </a:moveTo>
                <a:cubicBezTo>
                  <a:pt x="98" y="1031"/>
                  <a:pt x="311" y="1155"/>
                  <a:pt x="525" y="1103"/>
                </a:cubicBezTo>
                <a:cubicBezTo>
                  <a:pt x="739" y="1052"/>
                  <a:pt x="1099" y="907"/>
                  <a:pt x="1007" y="611"/>
                </a:cubicBezTo>
                <a:cubicBezTo>
                  <a:pt x="944" y="410"/>
                  <a:pt x="533" y="0"/>
                  <a:pt x="320" y="51"/>
                </a:cubicBezTo>
                <a:cubicBezTo>
                  <a:pt x="106" y="103"/>
                  <a:pt x="0" y="622"/>
                  <a:pt x="49" y="826"/>
                </a:cubicBezTo>
                <a:close/>
              </a:path>
            </a:pathLst>
          </a:custGeom>
          <a:gradFill>
            <a:gsLst>
              <a:gs pos="23000">
                <a:srgbClr val="1C98AF"/>
              </a:gs>
              <a:gs pos="79000">
                <a:srgbClr val="875DA2">
                  <a:alpha val="67000"/>
                </a:srgbClr>
              </a:gs>
            </a:gsLst>
            <a:lin ang="10800000" scaled="0"/>
          </a:gradFill>
          <a:ln>
            <a:noFill/>
          </a:ln>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23" name="Freeform 5"/>
          <p:cNvSpPr/>
          <p:nvPr/>
        </p:nvSpPr>
        <p:spPr bwMode="auto">
          <a:xfrm>
            <a:off x="2180243" y="829010"/>
            <a:ext cx="5422246" cy="3781285"/>
          </a:xfrm>
          <a:custGeom>
            <a:avLst/>
            <a:gdLst>
              <a:gd name="T0" fmla="*/ 72 w 1406"/>
              <a:gd name="T1" fmla="*/ 310 h 979"/>
              <a:gd name="T2" fmla="*/ 436 w 1406"/>
              <a:gd name="T3" fmla="*/ 875 h 979"/>
              <a:gd name="T4" fmla="*/ 1250 w 1406"/>
              <a:gd name="T5" fmla="*/ 712 h 979"/>
              <a:gd name="T6" fmla="*/ 642 w 1406"/>
              <a:gd name="T7" fmla="*/ 83 h 979"/>
              <a:gd name="T8" fmla="*/ 72 w 1406"/>
              <a:gd name="T9" fmla="*/ 310 h 979"/>
            </a:gdLst>
            <a:ahLst/>
            <a:cxnLst>
              <a:cxn ang="0">
                <a:pos x="T0" y="T1"/>
              </a:cxn>
              <a:cxn ang="0">
                <a:pos x="T2" y="T3"/>
              </a:cxn>
              <a:cxn ang="0">
                <a:pos x="T4" y="T5"/>
              </a:cxn>
              <a:cxn ang="0">
                <a:pos x="T6" y="T7"/>
              </a:cxn>
              <a:cxn ang="0">
                <a:pos x="T8" y="T9"/>
              </a:cxn>
            </a:cxnLst>
            <a:rect l="0" t="0" r="r" b="b"/>
            <a:pathLst>
              <a:path w="1406" h="979">
                <a:moveTo>
                  <a:pt x="72" y="310"/>
                </a:moveTo>
                <a:cubicBezTo>
                  <a:pt x="0" y="479"/>
                  <a:pt x="137" y="745"/>
                  <a:pt x="436" y="875"/>
                </a:cubicBezTo>
                <a:cubicBezTo>
                  <a:pt x="675" y="979"/>
                  <a:pt x="1156" y="861"/>
                  <a:pt x="1250" y="712"/>
                </a:cubicBezTo>
                <a:cubicBezTo>
                  <a:pt x="1406" y="461"/>
                  <a:pt x="898" y="139"/>
                  <a:pt x="642" y="83"/>
                </a:cubicBezTo>
                <a:cubicBezTo>
                  <a:pt x="272" y="0"/>
                  <a:pt x="117" y="206"/>
                  <a:pt x="72" y="310"/>
                </a:cubicBezTo>
                <a:close/>
              </a:path>
            </a:pathLst>
          </a:custGeom>
          <a:gradFill>
            <a:gsLst>
              <a:gs pos="23000">
                <a:srgbClr val="0BA1B2">
                  <a:alpha val="43000"/>
                </a:srgbClr>
              </a:gs>
              <a:gs pos="77000">
                <a:srgbClr val="7030A0">
                  <a:alpha val="55000"/>
                </a:srgbClr>
              </a:gs>
            </a:gsLst>
            <a:lin ang="7800000" scaled="0"/>
          </a:gradFill>
          <a:ln>
            <a:noFill/>
          </a:ln>
        </p:spPr>
        <p:txBody>
          <a:bodyPr vert="horz" wrap="square" lIns="91440" tIns="45720" rIns="91440" bIns="45720" numCol="1" anchor="t" anchorCtr="0" compatLnSpc="1"/>
          <a:lstStyle/>
          <a:p>
            <a:endParaRPr lang="zh-CN" altLang="en-US" dirty="0">
              <a:latin typeface="+mn-lt"/>
              <a:ea typeface="+mn-ea"/>
              <a:cs typeface="+mn-ea"/>
              <a:sym typeface="+mn-lt"/>
            </a:endParaRPr>
          </a:p>
        </p:txBody>
      </p:sp>
      <p:sp>
        <p:nvSpPr>
          <p:cNvPr id="26" name="Freeform 9"/>
          <p:cNvSpPr/>
          <p:nvPr/>
        </p:nvSpPr>
        <p:spPr bwMode="auto">
          <a:xfrm>
            <a:off x="4342394" y="195486"/>
            <a:ext cx="2255782" cy="1894973"/>
          </a:xfrm>
          <a:custGeom>
            <a:avLst/>
            <a:gdLst>
              <a:gd name="T0" fmla="*/ 418 w 583"/>
              <a:gd name="T1" fmla="*/ 464 h 489"/>
              <a:gd name="T2" fmla="*/ 556 w 583"/>
              <a:gd name="T3" fmla="*/ 220 h 489"/>
              <a:gd name="T4" fmla="*/ 293 w 583"/>
              <a:gd name="T5" fmla="*/ 25 h 489"/>
              <a:gd name="T6" fmla="*/ 27 w 583"/>
              <a:gd name="T7" fmla="*/ 324 h 489"/>
              <a:gd name="T8" fmla="*/ 418 w 583"/>
              <a:gd name="T9" fmla="*/ 464 h 489"/>
            </a:gdLst>
            <a:ahLst/>
            <a:cxnLst>
              <a:cxn ang="0">
                <a:pos x="T0" y="T1"/>
              </a:cxn>
              <a:cxn ang="0">
                <a:pos x="T2" y="T3"/>
              </a:cxn>
              <a:cxn ang="0">
                <a:pos x="T4" y="T5"/>
              </a:cxn>
              <a:cxn ang="0">
                <a:pos x="T6" y="T7"/>
              </a:cxn>
              <a:cxn ang="0">
                <a:pos x="T8" y="T9"/>
              </a:cxn>
            </a:cxnLst>
            <a:rect l="0" t="0" r="r" b="b"/>
            <a:pathLst>
              <a:path w="583" h="489">
                <a:moveTo>
                  <a:pt x="418" y="464"/>
                </a:moveTo>
                <a:cubicBezTo>
                  <a:pt x="521" y="439"/>
                  <a:pt x="583" y="330"/>
                  <a:pt x="556" y="220"/>
                </a:cubicBezTo>
                <a:cubicBezTo>
                  <a:pt x="530" y="111"/>
                  <a:pt x="396" y="0"/>
                  <a:pt x="293" y="25"/>
                </a:cubicBezTo>
                <a:cubicBezTo>
                  <a:pt x="190" y="50"/>
                  <a:pt x="0" y="215"/>
                  <a:pt x="27" y="324"/>
                </a:cubicBezTo>
                <a:cubicBezTo>
                  <a:pt x="53" y="434"/>
                  <a:pt x="315" y="489"/>
                  <a:pt x="418" y="464"/>
                </a:cubicBezTo>
                <a:close/>
              </a:path>
            </a:pathLst>
          </a:custGeom>
          <a:gradFill>
            <a:gsLst>
              <a:gs pos="0">
                <a:srgbClr val="54B4D9">
                  <a:alpha val="67000"/>
                </a:srgbClr>
              </a:gs>
              <a:gs pos="100000">
                <a:srgbClr val="28256D"/>
              </a:gs>
            </a:gsLst>
            <a:lin ang="9000000" scaled="0"/>
          </a:gradFill>
          <a:ln>
            <a:noFill/>
          </a:ln>
        </p:spPr>
        <p:txBody>
          <a:bodyPr vert="horz" wrap="square" lIns="91440" tIns="45720" rIns="91440" bIns="45720" numCol="1" anchor="t" anchorCtr="0" compatLnSpc="1"/>
          <a:lstStyle/>
          <a:p>
            <a:endParaRPr lang="zh-CN" altLang="en-US" dirty="0">
              <a:latin typeface="+mn-lt"/>
              <a:ea typeface="+mn-ea"/>
              <a:cs typeface="+mn-ea"/>
              <a:sym typeface="+mn-lt"/>
            </a:endParaRPr>
          </a:p>
        </p:txBody>
      </p:sp>
      <p:sp>
        <p:nvSpPr>
          <p:cNvPr id="34" name="文本框 33"/>
          <p:cNvSpPr txBox="1"/>
          <p:nvPr/>
        </p:nvSpPr>
        <p:spPr>
          <a:xfrm>
            <a:off x="2340967" y="2174946"/>
            <a:ext cx="4408037" cy="707886"/>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rPr>
              <a:t>好秃然队项目汇报</a:t>
            </a:r>
          </a:p>
        </p:txBody>
      </p:sp>
      <p:sp>
        <p:nvSpPr>
          <p:cNvPr id="35" name="矩形 34"/>
          <p:cNvSpPr/>
          <p:nvPr/>
        </p:nvSpPr>
        <p:spPr>
          <a:xfrm>
            <a:off x="2711538" y="3093591"/>
            <a:ext cx="3666896" cy="253916"/>
          </a:xfrm>
          <a:prstGeom prst="rect">
            <a:avLst/>
          </a:prstGeom>
        </p:spPr>
        <p:txBody>
          <a:bodyPr wrap="square">
            <a:spAutoFit/>
          </a:bodyPr>
          <a:lstStyle/>
          <a:p>
            <a:pPr algn="ctr"/>
            <a:r>
              <a:rPr kumimoji="1" lang="en-US" altLang="zh-CN" sz="1050" dirty="0">
                <a:solidFill>
                  <a:schemeClr val="bg1"/>
                </a:solidFill>
                <a:latin typeface="方正细谭黑简体" panose="02000000000000000000" pitchFamily="2" charset="-122"/>
                <a:ea typeface="方正细谭黑简体" panose="02000000000000000000" pitchFamily="2" charset="-122"/>
                <a:cs typeface="+mn-ea"/>
                <a:sym typeface="+mn-lt"/>
              </a:rPr>
              <a:t>PLEASE CLICK HERE TO START</a:t>
            </a:r>
            <a:endParaRPr kumimoji="1" lang="zh-CN" altLang="en-US" sz="1050" dirty="0">
              <a:solidFill>
                <a:schemeClr val="bg1"/>
              </a:solidFill>
              <a:latin typeface="方正细谭黑简体" panose="02000000000000000000" pitchFamily="2" charset="-122"/>
              <a:ea typeface="方正细谭黑简体" panose="02000000000000000000"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500" fill="hold"/>
                                        <p:tgtEl>
                                          <p:spTgt spid="23"/>
                                        </p:tgtEl>
                                        <p:attrNameLst>
                                          <p:attrName>ppt_w</p:attrName>
                                        </p:attrNameLst>
                                      </p:cBhvr>
                                      <p:tavLst>
                                        <p:tav tm="0">
                                          <p:val>
                                            <p:fltVal val="0"/>
                                          </p:val>
                                        </p:tav>
                                        <p:tav tm="100000">
                                          <p:val>
                                            <p:strVal val="#ppt_w"/>
                                          </p:val>
                                        </p:tav>
                                      </p:tavLst>
                                    </p:anim>
                                    <p:anim calcmode="lin" valueType="num">
                                      <p:cBhvr>
                                        <p:cTn id="8" dur="1500" fill="hold"/>
                                        <p:tgtEl>
                                          <p:spTgt spid="23"/>
                                        </p:tgtEl>
                                        <p:attrNameLst>
                                          <p:attrName>ppt_h</p:attrName>
                                        </p:attrNameLst>
                                      </p:cBhvr>
                                      <p:tavLst>
                                        <p:tav tm="0">
                                          <p:val>
                                            <p:fltVal val="0"/>
                                          </p:val>
                                        </p:tav>
                                        <p:tav tm="100000">
                                          <p:val>
                                            <p:strVal val="#ppt_h"/>
                                          </p:val>
                                        </p:tav>
                                      </p:tavLst>
                                    </p:anim>
                                    <p:anim calcmode="lin" valueType="num">
                                      <p:cBhvr>
                                        <p:cTn id="9" dur="1500" fill="hold"/>
                                        <p:tgtEl>
                                          <p:spTgt spid="23"/>
                                        </p:tgtEl>
                                        <p:attrNameLst>
                                          <p:attrName>style.rotation</p:attrName>
                                        </p:attrNameLst>
                                      </p:cBhvr>
                                      <p:tavLst>
                                        <p:tav tm="0">
                                          <p:val>
                                            <p:fltVal val="360"/>
                                          </p:val>
                                        </p:tav>
                                        <p:tav tm="100000">
                                          <p:val>
                                            <p:fltVal val="0"/>
                                          </p:val>
                                        </p:tav>
                                      </p:tavLst>
                                    </p:anim>
                                    <p:animEffect transition="in" filter="fade">
                                      <p:cBhvr>
                                        <p:cTn id="10" dur="1500"/>
                                        <p:tgtEl>
                                          <p:spTgt spid="23"/>
                                        </p:tgtEl>
                                      </p:cBhvr>
                                    </p:animEffect>
                                  </p:childTnLst>
                                </p:cTn>
                              </p:par>
                              <p:par>
                                <p:cTn id="11" presetID="49" presetClass="entr" presetSubtype="0" decel="100000" fill="hold" grpId="0" nodeType="withEffect">
                                  <p:stCondLst>
                                    <p:cond delay="500"/>
                                  </p:stCondLst>
                                  <p:childTnLst>
                                    <p:set>
                                      <p:cBhvr>
                                        <p:cTn id="12" dur="1" fill="hold">
                                          <p:stCondLst>
                                            <p:cond delay="0"/>
                                          </p:stCondLst>
                                        </p:cTn>
                                        <p:tgtEl>
                                          <p:spTgt spid="29"/>
                                        </p:tgtEl>
                                        <p:attrNameLst>
                                          <p:attrName>style.visibility</p:attrName>
                                        </p:attrNameLst>
                                      </p:cBhvr>
                                      <p:to>
                                        <p:strVal val="visible"/>
                                      </p:to>
                                    </p:set>
                                    <p:anim calcmode="lin" valueType="num">
                                      <p:cBhvr>
                                        <p:cTn id="13" dur="1500" fill="hold"/>
                                        <p:tgtEl>
                                          <p:spTgt spid="29"/>
                                        </p:tgtEl>
                                        <p:attrNameLst>
                                          <p:attrName>ppt_w</p:attrName>
                                        </p:attrNameLst>
                                      </p:cBhvr>
                                      <p:tavLst>
                                        <p:tav tm="0">
                                          <p:val>
                                            <p:fltVal val="0"/>
                                          </p:val>
                                        </p:tav>
                                        <p:tav tm="100000">
                                          <p:val>
                                            <p:strVal val="#ppt_w"/>
                                          </p:val>
                                        </p:tav>
                                      </p:tavLst>
                                    </p:anim>
                                    <p:anim calcmode="lin" valueType="num">
                                      <p:cBhvr>
                                        <p:cTn id="14" dur="1500" fill="hold"/>
                                        <p:tgtEl>
                                          <p:spTgt spid="29"/>
                                        </p:tgtEl>
                                        <p:attrNameLst>
                                          <p:attrName>ppt_h</p:attrName>
                                        </p:attrNameLst>
                                      </p:cBhvr>
                                      <p:tavLst>
                                        <p:tav tm="0">
                                          <p:val>
                                            <p:fltVal val="0"/>
                                          </p:val>
                                        </p:tav>
                                        <p:tav tm="100000">
                                          <p:val>
                                            <p:strVal val="#ppt_h"/>
                                          </p:val>
                                        </p:tav>
                                      </p:tavLst>
                                    </p:anim>
                                    <p:anim calcmode="lin" valueType="num">
                                      <p:cBhvr>
                                        <p:cTn id="15" dur="1500" fill="hold"/>
                                        <p:tgtEl>
                                          <p:spTgt spid="29"/>
                                        </p:tgtEl>
                                        <p:attrNameLst>
                                          <p:attrName>style.rotation</p:attrName>
                                        </p:attrNameLst>
                                      </p:cBhvr>
                                      <p:tavLst>
                                        <p:tav tm="0">
                                          <p:val>
                                            <p:fltVal val="360"/>
                                          </p:val>
                                        </p:tav>
                                        <p:tav tm="100000">
                                          <p:val>
                                            <p:fltVal val="0"/>
                                          </p:val>
                                        </p:tav>
                                      </p:tavLst>
                                    </p:anim>
                                    <p:animEffect transition="in" filter="fade">
                                      <p:cBhvr>
                                        <p:cTn id="16" dur="1500"/>
                                        <p:tgtEl>
                                          <p:spTgt spid="29"/>
                                        </p:tgtEl>
                                      </p:cBhvr>
                                    </p:animEffect>
                                  </p:childTnLst>
                                </p:cTn>
                              </p:par>
                              <p:par>
                                <p:cTn id="17" presetID="49" presetClass="entr" presetSubtype="0" decel="100000" fill="hold" grpId="0" nodeType="withEffect">
                                  <p:stCondLst>
                                    <p:cond delay="250"/>
                                  </p:stCondLst>
                                  <p:childTnLst>
                                    <p:set>
                                      <p:cBhvr>
                                        <p:cTn id="18" dur="1" fill="hold">
                                          <p:stCondLst>
                                            <p:cond delay="0"/>
                                          </p:stCondLst>
                                        </p:cTn>
                                        <p:tgtEl>
                                          <p:spTgt spid="26"/>
                                        </p:tgtEl>
                                        <p:attrNameLst>
                                          <p:attrName>style.visibility</p:attrName>
                                        </p:attrNameLst>
                                      </p:cBhvr>
                                      <p:to>
                                        <p:strVal val="visible"/>
                                      </p:to>
                                    </p:set>
                                    <p:anim calcmode="lin" valueType="num">
                                      <p:cBhvr>
                                        <p:cTn id="19" dur="1500" fill="hold"/>
                                        <p:tgtEl>
                                          <p:spTgt spid="26"/>
                                        </p:tgtEl>
                                        <p:attrNameLst>
                                          <p:attrName>ppt_w</p:attrName>
                                        </p:attrNameLst>
                                      </p:cBhvr>
                                      <p:tavLst>
                                        <p:tav tm="0">
                                          <p:val>
                                            <p:fltVal val="0"/>
                                          </p:val>
                                        </p:tav>
                                        <p:tav tm="100000">
                                          <p:val>
                                            <p:strVal val="#ppt_w"/>
                                          </p:val>
                                        </p:tav>
                                      </p:tavLst>
                                    </p:anim>
                                    <p:anim calcmode="lin" valueType="num">
                                      <p:cBhvr>
                                        <p:cTn id="20" dur="1500" fill="hold"/>
                                        <p:tgtEl>
                                          <p:spTgt spid="26"/>
                                        </p:tgtEl>
                                        <p:attrNameLst>
                                          <p:attrName>ppt_h</p:attrName>
                                        </p:attrNameLst>
                                      </p:cBhvr>
                                      <p:tavLst>
                                        <p:tav tm="0">
                                          <p:val>
                                            <p:fltVal val="0"/>
                                          </p:val>
                                        </p:tav>
                                        <p:tav tm="100000">
                                          <p:val>
                                            <p:strVal val="#ppt_h"/>
                                          </p:val>
                                        </p:tav>
                                      </p:tavLst>
                                    </p:anim>
                                    <p:anim calcmode="lin" valueType="num">
                                      <p:cBhvr>
                                        <p:cTn id="21" dur="1500" fill="hold"/>
                                        <p:tgtEl>
                                          <p:spTgt spid="26"/>
                                        </p:tgtEl>
                                        <p:attrNameLst>
                                          <p:attrName>style.rotation</p:attrName>
                                        </p:attrNameLst>
                                      </p:cBhvr>
                                      <p:tavLst>
                                        <p:tav tm="0">
                                          <p:val>
                                            <p:fltVal val="360"/>
                                          </p:val>
                                        </p:tav>
                                        <p:tav tm="100000">
                                          <p:val>
                                            <p:fltVal val="0"/>
                                          </p:val>
                                        </p:tav>
                                      </p:tavLst>
                                    </p:anim>
                                    <p:animEffect transition="in" filter="fade">
                                      <p:cBhvr>
                                        <p:cTn id="22" dur="1500"/>
                                        <p:tgtEl>
                                          <p:spTgt spid="26"/>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childTnLst>
                          </p:cTn>
                        </p:par>
                        <p:par>
                          <p:cTn id="29" fill="hold">
                            <p:stCondLst>
                              <p:cond delay="2000"/>
                            </p:stCondLst>
                            <p:childTnLst>
                              <p:par>
                                <p:cTn id="30" presetID="16" presetClass="entr" presetSubtype="21"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arn(inVertical)">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3" grpId="0" animBg="1"/>
      <p:bldP spid="26" grpId="0" animBg="1"/>
      <p:bldP spid="34" grpId="0"/>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3"/>
          <p:cNvSpPr/>
          <p:nvPr/>
        </p:nvSpPr>
        <p:spPr bwMode="auto">
          <a:xfrm>
            <a:off x="3626821" y="684521"/>
            <a:ext cx="2291814" cy="2408822"/>
          </a:xfrm>
          <a:custGeom>
            <a:avLst/>
            <a:gdLst>
              <a:gd name="T0" fmla="*/ 49 w 1099"/>
              <a:gd name="T1" fmla="*/ 826 h 1155"/>
              <a:gd name="T2" fmla="*/ 525 w 1099"/>
              <a:gd name="T3" fmla="*/ 1103 h 1155"/>
              <a:gd name="T4" fmla="*/ 1007 w 1099"/>
              <a:gd name="T5" fmla="*/ 611 h 1155"/>
              <a:gd name="T6" fmla="*/ 320 w 1099"/>
              <a:gd name="T7" fmla="*/ 51 h 1155"/>
              <a:gd name="T8" fmla="*/ 49 w 1099"/>
              <a:gd name="T9" fmla="*/ 826 h 1155"/>
            </a:gdLst>
            <a:ahLst/>
            <a:cxnLst>
              <a:cxn ang="0">
                <a:pos x="T0" y="T1"/>
              </a:cxn>
              <a:cxn ang="0">
                <a:pos x="T2" y="T3"/>
              </a:cxn>
              <a:cxn ang="0">
                <a:pos x="T4" y="T5"/>
              </a:cxn>
              <a:cxn ang="0">
                <a:pos x="T6" y="T7"/>
              </a:cxn>
              <a:cxn ang="0">
                <a:pos x="T8" y="T9"/>
              </a:cxn>
            </a:cxnLst>
            <a:rect l="0" t="0" r="r" b="b"/>
            <a:pathLst>
              <a:path w="1099" h="1155">
                <a:moveTo>
                  <a:pt x="49" y="826"/>
                </a:moveTo>
                <a:cubicBezTo>
                  <a:pt x="98" y="1031"/>
                  <a:pt x="311" y="1155"/>
                  <a:pt x="525" y="1103"/>
                </a:cubicBezTo>
                <a:cubicBezTo>
                  <a:pt x="739" y="1052"/>
                  <a:pt x="1099" y="907"/>
                  <a:pt x="1007" y="611"/>
                </a:cubicBezTo>
                <a:cubicBezTo>
                  <a:pt x="944" y="410"/>
                  <a:pt x="533" y="0"/>
                  <a:pt x="320" y="51"/>
                </a:cubicBezTo>
                <a:cubicBezTo>
                  <a:pt x="106" y="103"/>
                  <a:pt x="0" y="622"/>
                  <a:pt x="49" y="826"/>
                </a:cubicBezTo>
                <a:close/>
              </a:path>
            </a:pathLst>
          </a:custGeom>
          <a:gradFill>
            <a:gsLst>
              <a:gs pos="23000">
                <a:srgbClr val="1C98AF"/>
              </a:gs>
              <a:gs pos="79000">
                <a:srgbClr val="875DA2">
                  <a:alpha val="67000"/>
                </a:srgbClr>
              </a:gs>
            </a:gsLst>
            <a:lin ang="10800000" scaled="0"/>
          </a:gradFill>
          <a:ln>
            <a:noFill/>
          </a:ln>
        </p:spPr>
        <p:txBody>
          <a:bodyPr vert="horz" wrap="square" lIns="91440" tIns="45720" rIns="91440" bIns="45720" numCol="1" anchor="t" anchorCtr="0" compatLnSpc="1"/>
          <a:lstStyle/>
          <a:p>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6" name="Freeform 5"/>
          <p:cNvSpPr/>
          <p:nvPr/>
        </p:nvSpPr>
        <p:spPr bwMode="auto">
          <a:xfrm>
            <a:off x="3166542" y="867055"/>
            <a:ext cx="2930682" cy="2043754"/>
          </a:xfrm>
          <a:custGeom>
            <a:avLst/>
            <a:gdLst>
              <a:gd name="T0" fmla="*/ 72 w 1406"/>
              <a:gd name="T1" fmla="*/ 310 h 979"/>
              <a:gd name="T2" fmla="*/ 436 w 1406"/>
              <a:gd name="T3" fmla="*/ 875 h 979"/>
              <a:gd name="T4" fmla="*/ 1250 w 1406"/>
              <a:gd name="T5" fmla="*/ 712 h 979"/>
              <a:gd name="T6" fmla="*/ 642 w 1406"/>
              <a:gd name="T7" fmla="*/ 83 h 979"/>
              <a:gd name="T8" fmla="*/ 72 w 1406"/>
              <a:gd name="T9" fmla="*/ 310 h 979"/>
            </a:gdLst>
            <a:ahLst/>
            <a:cxnLst>
              <a:cxn ang="0">
                <a:pos x="T0" y="T1"/>
              </a:cxn>
              <a:cxn ang="0">
                <a:pos x="T2" y="T3"/>
              </a:cxn>
              <a:cxn ang="0">
                <a:pos x="T4" y="T5"/>
              </a:cxn>
              <a:cxn ang="0">
                <a:pos x="T6" y="T7"/>
              </a:cxn>
              <a:cxn ang="0">
                <a:pos x="T8" y="T9"/>
              </a:cxn>
            </a:cxnLst>
            <a:rect l="0" t="0" r="r" b="b"/>
            <a:pathLst>
              <a:path w="1406" h="979">
                <a:moveTo>
                  <a:pt x="72" y="310"/>
                </a:moveTo>
                <a:cubicBezTo>
                  <a:pt x="0" y="479"/>
                  <a:pt x="137" y="745"/>
                  <a:pt x="436" y="875"/>
                </a:cubicBezTo>
                <a:cubicBezTo>
                  <a:pt x="675" y="979"/>
                  <a:pt x="1156" y="861"/>
                  <a:pt x="1250" y="712"/>
                </a:cubicBezTo>
                <a:cubicBezTo>
                  <a:pt x="1406" y="461"/>
                  <a:pt x="898" y="139"/>
                  <a:pt x="642" y="83"/>
                </a:cubicBezTo>
                <a:cubicBezTo>
                  <a:pt x="272" y="0"/>
                  <a:pt x="117" y="206"/>
                  <a:pt x="72" y="310"/>
                </a:cubicBezTo>
                <a:close/>
              </a:path>
            </a:pathLst>
          </a:custGeom>
          <a:gradFill>
            <a:gsLst>
              <a:gs pos="23000">
                <a:srgbClr val="0BA1B2">
                  <a:alpha val="43000"/>
                </a:srgbClr>
              </a:gs>
              <a:gs pos="77000">
                <a:srgbClr val="7030A0">
                  <a:alpha val="55000"/>
                </a:srgbClr>
              </a:gs>
            </a:gsLst>
            <a:lin ang="7800000" scaled="0"/>
          </a:gradFill>
          <a:ln>
            <a:noFill/>
          </a:ln>
        </p:spPr>
        <p:txBody>
          <a:bodyPr vert="horz" wrap="square" lIns="91440" tIns="45720" rIns="91440" bIns="45720" numCol="1" anchor="t" anchorCtr="0" compatLnSpc="1"/>
          <a:lstStyle/>
          <a:p>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7" name="文本框 6"/>
          <p:cNvSpPr txBox="1"/>
          <p:nvPr/>
        </p:nvSpPr>
        <p:spPr>
          <a:xfrm>
            <a:off x="4171661" y="1478582"/>
            <a:ext cx="1045158" cy="1015663"/>
          </a:xfrm>
          <a:prstGeom prst="rect">
            <a:avLst/>
          </a:prstGeom>
          <a:noFill/>
        </p:spPr>
        <p:txBody>
          <a:bodyPr wrap="none" lIns="0" tIns="0" rIns="0" bIns="0" rtlCol="0">
            <a:spAutoFit/>
          </a:bodyPr>
          <a:lstStyle/>
          <a:p>
            <a:r>
              <a:rPr lang="en-US" altLang="zh-CN" sz="6600" b="1" dirty="0">
                <a:solidFill>
                  <a:schemeClr val="bg1"/>
                </a:solidFill>
                <a:latin typeface="方正细谭黑简体" panose="02000000000000000000" pitchFamily="2" charset="-122"/>
                <a:ea typeface="方正细谭黑简体" panose="02000000000000000000" pitchFamily="2" charset="-122"/>
                <a:cs typeface="+mn-ea"/>
                <a:sym typeface="+mn-lt"/>
              </a:rPr>
              <a:t>04</a:t>
            </a:r>
            <a:endParaRPr lang="zh-CN" altLang="en-US" sz="6600" b="1" dirty="0">
              <a:solidFill>
                <a:schemeClr val="bg1"/>
              </a:solidFill>
              <a:latin typeface="方正细谭黑简体" panose="02000000000000000000" pitchFamily="2" charset="-122"/>
              <a:ea typeface="方正细谭黑简体" panose="02000000000000000000" pitchFamily="2" charset="-122"/>
              <a:cs typeface="+mn-ea"/>
              <a:sym typeface="+mn-lt"/>
            </a:endParaRPr>
          </a:p>
        </p:txBody>
      </p:sp>
      <p:sp>
        <p:nvSpPr>
          <p:cNvPr id="8" name="文本框 7"/>
          <p:cNvSpPr txBox="1"/>
          <p:nvPr/>
        </p:nvSpPr>
        <p:spPr>
          <a:xfrm>
            <a:off x="3626821" y="3105772"/>
            <a:ext cx="2031325" cy="646331"/>
          </a:xfrm>
          <a:prstGeom prst="rect">
            <a:avLst/>
          </a:prstGeom>
          <a:noFill/>
        </p:spPr>
        <p:txBody>
          <a:bodyPr wrap="none" rtlCol="0">
            <a:spAutoFit/>
          </a:bodyPr>
          <a:lstStyle/>
          <a:p>
            <a:r>
              <a:rPr lang="zh-CN" altLang="en-US" sz="3600" b="1" dirty="0">
                <a:solidFill>
                  <a:srgbClr val="895FAF"/>
                </a:solidFill>
                <a:latin typeface="方正细谭黑简体" panose="02000000000000000000" pitchFamily="2" charset="-122"/>
                <a:ea typeface="方正细谭黑简体" panose="02000000000000000000" pitchFamily="2" charset="-122"/>
                <a:cs typeface="+mn-ea"/>
                <a:sym typeface="+mn-lt"/>
              </a:rPr>
              <a:t>项目展示</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prestig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500" fill="hold"/>
                                        <p:tgtEl>
                                          <p:spTgt spid="5"/>
                                        </p:tgtEl>
                                        <p:attrNameLst>
                                          <p:attrName>ppt_w</p:attrName>
                                        </p:attrNameLst>
                                      </p:cBhvr>
                                      <p:tavLst>
                                        <p:tav tm="0">
                                          <p:val>
                                            <p:fltVal val="0"/>
                                          </p:val>
                                        </p:tav>
                                        <p:tav tm="100000">
                                          <p:val>
                                            <p:strVal val="#ppt_w"/>
                                          </p:val>
                                        </p:tav>
                                      </p:tavLst>
                                    </p:anim>
                                    <p:anim calcmode="lin" valueType="num">
                                      <p:cBhvr>
                                        <p:cTn id="8" dur="1500" fill="hold"/>
                                        <p:tgtEl>
                                          <p:spTgt spid="5"/>
                                        </p:tgtEl>
                                        <p:attrNameLst>
                                          <p:attrName>ppt_h</p:attrName>
                                        </p:attrNameLst>
                                      </p:cBhvr>
                                      <p:tavLst>
                                        <p:tav tm="0">
                                          <p:val>
                                            <p:fltVal val="0"/>
                                          </p:val>
                                        </p:tav>
                                        <p:tav tm="100000">
                                          <p:val>
                                            <p:strVal val="#ppt_h"/>
                                          </p:val>
                                        </p:tav>
                                      </p:tavLst>
                                    </p:anim>
                                    <p:anim calcmode="lin" valueType="num">
                                      <p:cBhvr>
                                        <p:cTn id="9" dur="1500" fill="hold"/>
                                        <p:tgtEl>
                                          <p:spTgt spid="5"/>
                                        </p:tgtEl>
                                        <p:attrNameLst>
                                          <p:attrName>style.rotation</p:attrName>
                                        </p:attrNameLst>
                                      </p:cBhvr>
                                      <p:tavLst>
                                        <p:tav tm="0">
                                          <p:val>
                                            <p:fltVal val="360"/>
                                          </p:val>
                                        </p:tav>
                                        <p:tav tm="100000">
                                          <p:val>
                                            <p:fltVal val="0"/>
                                          </p:val>
                                        </p:tav>
                                      </p:tavLst>
                                    </p:anim>
                                    <p:animEffect transition="in" filter="fade">
                                      <p:cBhvr>
                                        <p:cTn id="10" dur="1500"/>
                                        <p:tgtEl>
                                          <p:spTgt spid="5"/>
                                        </p:tgtEl>
                                      </p:cBhvr>
                                    </p:animEffect>
                                  </p:childTnLst>
                                </p:cTn>
                              </p:par>
                              <p:par>
                                <p:cTn id="11" presetID="49" presetClass="entr" presetSubtype="0" decel="100000" fill="hold" grpId="0" nodeType="withEffect">
                                  <p:stCondLst>
                                    <p:cond delay="500"/>
                                  </p:stCondLst>
                                  <p:childTnLst>
                                    <p:set>
                                      <p:cBhvr>
                                        <p:cTn id="12" dur="1" fill="hold">
                                          <p:stCondLst>
                                            <p:cond delay="0"/>
                                          </p:stCondLst>
                                        </p:cTn>
                                        <p:tgtEl>
                                          <p:spTgt spid="6"/>
                                        </p:tgtEl>
                                        <p:attrNameLst>
                                          <p:attrName>style.visibility</p:attrName>
                                        </p:attrNameLst>
                                      </p:cBhvr>
                                      <p:to>
                                        <p:strVal val="visible"/>
                                      </p:to>
                                    </p:set>
                                    <p:anim calcmode="lin" valueType="num">
                                      <p:cBhvr>
                                        <p:cTn id="13" dur="1500" fill="hold"/>
                                        <p:tgtEl>
                                          <p:spTgt spid="6"/>
                                        </p:tgtEl>
                                        <p:attrNameLst>
                                          <p:attrName>ppt_w</p:attrName>
                                        </p:attrNameLst>
                                      </p:cBhvr>
                                      <p:tavLst>
                                        <p:tav tm="0">
                                          <p:val>
                                            <p:fltVal val="0"/>
                                          </p:val>
                                        </p:tav>
                                        <p:tav tm="100000">
                                          <p:val>
                                            <p:strVal val="#ppt_w"/>
                                          </p:val>
                                        </p:tav>
                                      </p:tavLst>
                                    </p:anim>
                                    <p:anim calcmode="lin" valueType="num">
                                      <p:cBhvr>
                                        <p:cTn id="14" dur="1500" fill="hold"/>
                                        <p:tgtEl>
                                          <p:spTgt spid="6"/>
                                        </p:tgtEl>
                                        <p:attrNameLst>
                                          <p:attrName>ppt_h</p:attrName>
                                        </p:attrNameLst>
                                      </p:cBhvr>
                                      <p:tavLst>
                                        <p:tav tm="0">
                                          <p:val>
                                            <p:fltVal val="0"/>
                                          </p:val>
                                        </p:tav>
                                        <p:tav tm="100000">
                                          <p:val>
                                            <p:strVal val="#ppt_h"/>
                                          </p:val>
                                        </p:tav>
                                      </p:tavLst>
                                    </p:anim>
                                    <p:anim calcmode="lin" valueType="num">
                                      <p:cBhvr>
                                        <p:cTn id="15" dur="1500" fill="hold"/>
                                        <p:tgtEl>
                                          <p:spTgt spid="6"/>
                                        </p:tgtEl>
                                        <p:attrNameLst>
                                          <p:attrName>style.rotation</p:attrName>
                                        </p:attrNameLst>
                                      </p:cBhvr>
                                      <p:tavLst>
                                        <p:tav tm="0">
                                          <p:val>
                                            <p:fltVal val="360"/>
                                          </p:val>
                                        </p:tav>
                                        <p:tav tm="100000">
                                          <p:val>
                                            <p:fltVal val="0"/>
                                          </p:val>
                                        </p:tav>
                                      </p:tavLst>
                                    </p:anim>
                                    <p:animEffect transition="in" filter="fade">
                                      <p:cBhvr>
                                        <p:cTn id="16" dur="1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2"/>
          <p:cNvSpPr/>
          <p:nvPr/>
        </p:nvSpPr>
        <p:spPr bwMode="auto">
          <a:xfrm rot="16744313">
            <a:off x="6791560" y="611285"/>
            <a:ext cx="778640" cy="956838"/>
          </a:xfrm>
          <a:custGeom>
            <a:avLst/>
            <a:gdLst>
              <a:gd name="T0" fmla="*/ 586 w 586"/>
              <a:gd name="T1" fmla="*/ 155 h 966"/>
              <a:gd name="T2" fmla="*/ 0 w 586"/>
              <a:gd name="T3" fmla="*/ 0 h 966"/>
              <a:gd name="T4" fmla="*/ 586 w 586"/>
              <a:gd name="T5" fmla="*/ 966 h 966"/>
              <a:gd name="T6" fmla="*/ 586 w 586"/>
              <a:gd name="T7" fmla="*/ 155 h 966"/>
              <a:gd name="connsiteX0" fmla="*/ 19010 w 19010"/>
              <a:gd name="connsiteY0" fmla="*/ 3054 h 11449"/>
              <a:gd name="connsiteX1" fmla="*/ 0 w 19010"/>
              <a:gd name="connsiteY1" fmla="*/ 0 h 11449"/>
              <a:gd name="connsiteX2" fmla="*/ 19010 w 19010"/>
              <a:gd name="connsiteY2" fmla="*/ 11449 h 11449"/>
              <a:gd name="connsiteX3" fmla="*/ 19010 w 19010"/>
              <a:gd name="connsiteY3" fmla="*/ 3054 h 11449"/>
              <a:gd name="connsiteX0-1" fmla="*/ 11160 w 11160"/>
              <a:gd name="connsiteY0-2" fmla="*/ 2433 h 10828"/>
              <a:gd name="connsiteX1-3" fmla="*/ 0 w 11160"/>
              <a:gd name="connsiteY1-4" fmla="*/ 0 h 10828"/>
              <a:gd name="connsiteX2-5" fmla="*/ 11160 w 11160"/>
              <a:gd name="connsiteY2-6" fmla="*/ 10828 h 10828"/>
              <a:gd name="connsiteX3-7" fmla="*/ 11160 w 11160"/>
              <a:gd name="connsiteY3-8" fmla="*/ 2433 h 10828"/>
              <a:gd name="connsiteX0-9" fmla="*/ 11160 w 11160"/>
              <a:gd name="connsiteY0-10" fmla="*/ 2433 h 7226"/>
              <a:gd name="connsiteX1-11" fmla="*/ 0 w 11160"/>
              <a:gd name="connsiteY1-12" fmla="*/ 0 h 7226"/>
              <a:gd name="connsiteX2-13" fmla="*/ 11160 w 11160"/>
              <a:gd name="connsiteY2-14" fmla="*/ 7226 h 7226"/>
              <a:gd name="connsiteX3-15" fmla="*/ 11160 w 11160"/>
              <a:gd name="connsiteY3-16" fmla="*/ 2433 h 7226"/>
              <a:gd name="connsiteX0-17" fmla="*/ 10000 w 10000"/>
              <a:gd name="connsiteY0-18" fmla="*/ 3367 h 11513"/>
              <a:gd name="connsiteX1-19" fmla="*/ 0 w 10000"/>
              <a:gd name="connsiteY1-20" fmla="*/ 0 h 11513"/>
              <a:gd name="connsiteX2-21" fmla="*/ 9927 w 10000"/>
              <a:gd name="connsiteY2-22" fmla="*/ 11513 h 11513"/>
              <a:gd name="connsiteX3-23" fmla="*/ 10000 w 10000"/>
              <a:gd name="connsiteY3-24" fmla="*/ 3367 h 11513"/>
            </a:gdLst>
            <a:ahLst/>
            <a:cxnLst>
              <a:cxn ang="0">
                <a:pos x="connsiteX0-1" y="connsiteY0-2"/>
              </a:cxn>
              <a:cxn ang="0">
                <a:pos x="connsiteX1-3" y="connsiteY1-4"/>
              </a:cxn>
              <a:cxn ang="0">
                <a:pos x="connsiteX2-5" y="connsiteY2-6"/>
              </a:cxn>
              <a:cxn ang="0">
                <a:pos x="connsiteX3-7" y="connsiteY3-8"/>
              </a:cxn>
            </a:cxnLst>
            <a:rect l="l" t="t" r="r" b="b"/>
            <a:pathLst>
              <a:path w="10000" h="11513">
                <a:moveTo>
                  <a:pt x="10000" y="3367"/>
                </a:moveTo>
                <a:lnTo>
                  <a:pt x="0" y="0"/>
                </a:lnTo>
                <a:lnTo>
                  <a:pt x="9927" y="11513"/>
                </a:lnTo>
                <a:cubicBezTo>
                  <a:pt x="9951" y="8798"/>
                  <a:pt x="9976" y="6082"/>
                  <a:pt x="10000" y="3367"/>
                </a:cubicBezTo>
                <a:close/>
              </a:path>
            </a:pathLst>
          </a:custGeom>
          <a:gradFill>
            <a:gsLst>
              <a:gs pos="21000">
                <a:srgbClr val="1A95B0"/>
              </a:gs>
              <a:gs pos="100000">
                <a:srgbClr val="895FAF"/>
              </a:gs>
            </a:gsLst>
            <a:lin ang="7800000" scaled="0"/>
          </a:gradFill>
          <a:ln>
            <a:noFill/>
          </a:ln>
        </p:spPr>
        <p:txBody>
          <a:bodyPr anchor="ctr"/>
          <a:lstStyle/>
          <a:p>
            <a:pPr algn="ctr"/>
            <a:endParaRPr>
              <a:latin typeface="+mn-lt"/>
              <a:ea typeface="+mn-ea"/>
              <a:cs typeface="+mn-ea"/>
              <a:sym typeface="+mn-lt"/>
            </a:endParaRPr>
          </a:p>
        </p:txBody>
      </p:sp>
      <p:sp>
        <p:nvSpPr>
          <p:cNvPr id="5" name="Freeform: Shape 3"/>
          <p:cNvSpPr/>
          <p:nvPr/>
        </p:nvSpPr>
        <p:spPr bwMode="auto">
          <a:xfrm rot="18020102">
            <a:off x="7060375" y="654545"/>
            <a:ext cx="1040606" cy="1371600"/>
          </a:xfrm>
          <a:custGeom>
            <a:avLst/>
            <a:gdLst>
              <a:gd name="T0" fmla="*/ 0 w 874"/>
              <a:gd name="T1" fmla="*/ 0 h 1152"/>
              <a:gd name="T2" fmla="*/ 874 w 874"/>
              <a:gd name="T3" fmla="*/ 507 h 1152"/>
              <a:gd name="T4" fmla="*/ 0 w 874"/>
              <a:gd name="T5" fmla="*/ 1152 h 1152"/>
              <a:gd name="T6" fmla="*/ 0 w 874"/>
              <a:gd name="T7" fmla="*/ 0 h 1152"/>
            </a:gdLst>
            <a:ahLst/>
            <a:cxnLst>
              <a:cxn ang="0">
                <a:pos x="T0" y="T1"/>
              </a:cxn>
              <a:cxn ang="0">
                <a:pos x="T2" y="T3"/>
              </a:cxn>
              <a:cxn ang="0">
                <a:pos x="T4" y="T5"/>
              </a:cxn>
              <a:cxn ang="0">
                <a:pos x="T6" y="T7"/>
              </a:cxn>
            </a:cxnLst>
            <a:rect l="0" t="0" r="r" b="b"/>
            <a:pathLst>
              <a:path w="874" h="1152">
                <a:moveTo>
                  <a:pt x="0" y="0"/>
                </a:moveTo>
                <a:lnTo>
                  <a:pt x="874" y="507"/>
                </a:lnTo>
                <a:lnTo>
                  <a:pt x="0" y="1152"/>
                </a:lnTo>
                <a:lnTo>
                  <a:pt x="0" y="0"/>
                </a:lnTo>
                <a:close/>
              </a:path>
            </a:pathLst>
          </a:custGeom>
          <a:gradFill>
            <a:gsLst>
              <a:gs pos="21000">
                <a:srgbClr val="1A95B0"/>
              </a:gs>
              <a:gs pos="100000">
                <a:srgbClr val="895FAF"/>
              </a:gs>
            </a:gsLst>
            <a:lin ang="7800000" scaled="0"/>
          </a:gradFill>
          <a:ln>
            <a:noFill/>
          </a:ln>
        </p:spPr>
        <p:txBody>
          <a:bodyPr anchor="ctr"/>
          <a:lstStyle/>
          <a:p>
            <a:pPr algn="ctr"/>
            <a:endParaRPr>
              <a:latin typeface="+mn-lt"/>
              <a:ea typeface="+mn-ea"/>
              <a:cs typeface="+mn-ea"/>
              <a:sym typeface="+mn-lt"/>
            </a:endParaRPr>
          </a:p>
        </p:txBody>
      </p:sp>
      <p:sp>
        <p:nvSpPr>
          <p:cNvPr id="6" name="Freeform: Shape 4"/>
          <p:cNvSpPr/>
          <p:nvPr/>
        </p:nvSpPr>
        <p:spPr bwMode="auto">
          <a:xfrm rot="20257950">
            <a:off x="6319003" y="3437793"/>
            <a:ext cx="2135981" cy="1181100"/>
          </a:xfrm>
          <a:custGeom>
            <a:avLst/>
            <a:gdLst>
              <a:gd name="T0" fmla="*/ 1500 w 1794"/>
              <a:gd name="T1" fmla="*/ 992 h 992"/>
              <a:gd name="T2" fmla="*/ 1794 w 1794"/>
              <a:gd name="T3" fmla="*/ 0 h 992"/>
              <a:gd name="T4" fmla="*/ 0 w 1794"/>
              <a:gd name="T5" fmla="*/ 493 h 992"/>
              <a:gd name="T6" fmla="*/ 1500 w 1794"/>
              <a:gd name="T7" fmla="*/ 992 h 992"/>
            </a:gdLst>
            <a:ahLst/>
            <a:cxnLst>
              <a:cxn ang="0">
                <a:pos x="T0" y="T1"/>
              </a:cxn>
              <a:cxn ang="0">
                <a:pos x="T2" y="T3"/>
              </a:cxn>
              <a:cxn ang="0">
                <a:pos x="T4" y="T5"/>
              </a:cxn>
              <a:cxn ang="0">
                <a:pos x="T6" y="T7"/>
              </a:cxn>
            </a:cxnLst>
            <a:rect l="0" t="0" r="r" b="b"/>
            <a:pathLst>
              <a:path w="1794" h="992">
                <a:moveTo>
                  <a:pt x="1500" y="992"/>
                </a:moveTo>
                <a:lnTo>
                  <a:pt x="1794" y="0"/>
                </a:lnTo>
                <a:lnTo>
                  <a:pt x="0" y="493"/>
                </a:lnTo>
                <a:lnTo>
                  <a:pt x="1500" y="992"/>
                </a:lnTo>
                <a:close/>
              </a:path>
            </a:pathLst>
          </a:custGeom>
          <a:gradFill>
            <a:gsLst>
              <a:gs pos="21000">
                <a:srgbClr val="1A95B0"/>
              </a:gs>
              <a:gs pos="100000">
                <a:srgbClr val="895FAF"/>
              </a:gs>
            </a:gsLst>
            <a:lin ang="7800000" scaled="0"/>
          </a:gradFill>
          <a:ln>
            <a:noFill/>
          </a:ln>
        </p:spPr>
        <p:txBody>
          <a:bodyPr anchor="ctr"/>
          <a:lstStyle/>
          <a:p>
            <a:pPr algn="ctr"/>
            <a:endParaRPr>
              <a:latin typeface="+mn-lt"/>
              <a:ea typeface="+mn-ea"/>
              <a:cs typeface="+mn-ea"/>
              <a:sym typeface="+mn-lt"/>
            </a:endParaRPr>
          </a:p>
        </p:txBody>
      </p:sp>
      <p:sp>
        <p:nvSpPr>
          <p:cNvPr id="7" name="Freeform: Shape 5"/>
          <p:cNvSpPr/>
          <p:nvPr/>
        </p:nvSpPr>
        <p:spPr bwMode="auto">
          <a:xfrm rot="2441559">
            <a:off x="349581" y="3374319"/>
            <a:ext cx="2575322" cy="1091431"/>
          </a:xfrm>
          <a:custGeom>
            <a:avLst/>
            <a:gdLst>
              <a:gd name="T0" fmla="*/ 1628 w 2163"/>
              <a:gd name="T1" fmla="*/ 858 h 858"/>
              <a:gd name="T2" fmla="*/ 2163 w 2163"/>
              <a:gd name="T3" fmla="*/ 0 h 858"/>
              <a:gd name="T4" fmla="*/ 0 w 2163"/>
              <a:gd name="T5" fmla="*/ 426 h 858"/>
              <a:gd name="T6" fmla="*/ 1628 w 2163"/>
              <a:gd name="T7" fmla="*/ 858 h 858"/>
              <a:gd name="connsiteX0" fmla="*/ 6787 w 10000"/>
              <a:gd name="connsiteY0" fmla="*/ 10684 h 10684"/>
              <a:gd name="connsiteX1" fmla="*/ 10000 w 10000"/>
              <a:gd name="connsiteY1" fmla="*/ 0 h 10684"/>
              <a:gd name="connsiteX2" fmla="*/ 0 w 10000"/>
              <a:gd name="connsiteY2" fmla="*/ 4965 h 10684"/>
              <a:gd name="connsiteX3" fmla="*/ 6787 w 10000"/>
              <a:gd name="connsiteY3" fmla="*/ 10684 h 10684"/>
            </a:gdLst>
            <a:ahLst/>
            <a:cxnLst>
              <a:cxn ang="0">
                <a:pos x="connsiteX0" y="connsiteY0"/>
              </a:cxn>
              <a:cxn ang="0">
                <a:pos x="connsiteX1" y="connsiteY1"/>
              </a:cxn>
              <a:cxn ang="0">
                <a:pos x="connsiteX2" y="connsiteY2"/>
              </a:cxn>
              <a:cxn ang="0">
                <a:pos x="connsiteX3" y="connsiteY3"/>
              </a:cxn>
            </a:cxnLst>
            <a:rect l="l" t="t" r="r" b="b"/>
            <a:pathLst>
              <a:path w="10000" h="10684">
                <a:moveTo>
                  <a:pt x="6787" y="10684"/>
                </a:moveTo>
                <a:lnTo>
                  <a:pt x="10000" y="0"/>
                </a:lnTo>
                <a:lnTo>
                  <a:pt x="0" y="4965"/>
                </a:lnTo>
                <a:lnTo>
                  <a:pt x="6787" y="10684"/>
                </a:lnTo>
                <a:close/>
              </a:path>
            </a:pathLst>
          </a:custGeom>
          <a:gradFill>
            <a:gsLst>
              <a:gs pos="21000">
                <a:srgbClr val="1A95B0"/>
              </a:gs>
              <a:gs pos="100000">
                <a:srgbClr val="895FAF"/>
              </a:gs>
            </a:gsLst>
            <a:lin ang="7800000" scaled="0"/>
          </a:gradFill>
          <a:ln>
            <a:noFill/>
          </a:ln>
        </p:spPr>
        <p:txBody>
          <a:bodyPr anchor="ctr"/>
          <a:lstStyle/>
          <a:p>
            <a:pPr algn="ctr"/>
            <a:endParaRPr>
              <a:latin typeface="+mn-lt"/>
              <a:ea typeface="+mn-ea"/>
              <a:cs typeface="+mn-ea"/>
              <a:sym typeface="+mn-lt"/>
            </a:endParaRPr>
          </a:p>
        </p:txBody>
      </p:sp>
      <p:sp>
        <p:nvSpPr>
          <p:cNvPr id="8" name="Freeform: Shape 6"/>
          <p:cNvSpPr/>
          <p:nvPr/>
        </p:nvSpPr>
        <p:spPr bwMode="auto">
          <a:xfrm>
            <a:off x="564534" y="841329"/>
            <a:ext cx="2667000" cy="1309687"/>
          </a:xfrm>
          <a:custGeom>
            <a:avLst/>
            <a:gdLst>
              <a:gd name="T0" fmla="*/ 2240 w 2240"/>
              <a:gd name="T1" fmla="*/ 328 h 1100"/>
              <a:gd name="T2" fmla="*/ 0 w 2240"/>
              <a:gd name="T3" fmla="*/ 1100 h 1100"/>
              <a:gd name="T4" fmla="*/ 245 w 2240"/>
              <a:gd name="T5" fmla="*/ 0 h 1100"/>
              <a:gd name="T6" fmla="*/ 2240 w 2240"/>
              <a:gd name="T7" fmla="*/ 328 h 1100"/>
            </a:gdLst>
            <a:ahLst/>
            <a:cxnLst>
              <a:cxn ang="0">
                <a:pos x="T0" y="T1"/>
              </a:cxn>
              <a:cxn ang="0">
                <a:pos x="T2" y="T3"/>
              </a:cxn>
              <a:cxn ang="0">
                <a:pos x="T4" y="T5"/>
              </a:cxn>
              <a:cxn ang="0">
                <a:pos x="T6" y="T7"/>
              </a:cxn>
            </a:cxnLst>
            <a:rect l="0" t="0" r="r" b="b"/>
            <a:pathLst>
              <a:path w="2240" h="1100">
                <a:moveTo>
                  <a:pt x="2240" y="328"/>
                </a:moveTo>
                <a:lnTo>
                  <a:pt x="0" y="1100"/>
                </a:lnTo>
                <a:lnTo>
                  <a:pt x="245" y="0"/>
                </a:lnTo>
                <a:lnTo>
                  <a:pt x="2240" y="328"/>
                </a:lnTo>
                <a:close/>
              </a:path>
            </a:pathLst>
          </a:custGeom>
          <a:gradFill>
            <a:gsLst>
              <a:gs pos="21000">
                <a:srgbClr val="1A95B0"/>
              </a:gs>
              <a:gs pos="100000">
                <a:srgbClr val="895FAF"/>
              </a:gs>
            </a:gsLst>
            <a:lin ang="7800000" scaled="0"/>
          </a:gradFill>
          <a:ln>
            <a:noFill/>
          </a:ln>
        </p:spPr>
        <p:txBody>
          <a:bodyPr anchor="ctr"/>
          <a:lstStyle/>
          <a:p>
            <a:pPr algn="ctr"/>
            <a:endParaRPr dirty="0">
              <a:latin typeface="+mn-lt"/>
              <a:ea typeface="+mn-ea"/>
              <a:cs typeface="+mn-ea"/>
              <a:sym typeface="+mn-lt"/>
            </a:endParaRPr>
          </a:p>
        </p:txBody>
      </p:sp>
      <p:sp>
        <p:nvSpPr>
          <p:cNvPr id="9" name="Freeform: Shape 24"/>
          <p:cNvSpPr/>
          <p:nvPr/>
        </p:nvSpPr>
        <p:spPr bwMode="auto">
          <a:xfrm>
            <a:off x="1086940" y="1154585"/>
            <a:ext cx="412226" cy="412226"/>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10" name="Freeform: Shape 25"/>
          <p:cNvSpPr/>
          <p:nvPr/>
        </p:nvSpPr>
        <p:spPr bwMode="auto">
          <a:xfrm>
            <a:off x="7180880" y="1104366"/>
            <a:ext cx="412226" cy="412226"/>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11" name="Freeform: Shape 26"/>
          <p:cNvSpPr/>
          <p:nvPr/>
        </p:nvSpPr>
        <p:spPr bwMode="auto">
          <a:xfrm>
            <a:off x="7580678" y="3713921"/>
            <a:ext cx="412226" cy="412226"/>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12" name="Freeform: Shape 27"/>
          <p:cNvSpPr/>
          <p:nvPr/>
        </p:nvSpPr>
        <p:spPr bwMode="auto">
          <a:xfrm>
            <a:off x="1637242" y="3920034"/>
            <a:ext cx="417000" cy="417000"/>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26" name="文本框 30"/>
          <p:cNvSpPr txBox="1"/>
          <p:nvPr/>
        </p:nvSpPr>
        <p:spPr>
          <a:xfrm>
            <a:off x="-180528" y="123478"/>
            <a:ext cx="2578345" cy="428531"/>
          </a:xfrm>
          <a:prstGeom prst="rect">
            <a:avLst/>
          </a:prstGeom>
          <a:noFill/>
        </p:spPr>
        <p:txBody>
          <a:bodyPr wrap="none" lIns="0" tIns="0" rIns="0" bIns="0" anchor="ctr" anchorCtr="0">
            <a:normAutofit/>
          </a:bodyPr>
          <a:lstStyle/>
          <a:p>
            <a:pPr algn="ctr" defTabSz="914400">
              <a:defRPr/>
            </a:pPr>
            <a:endParaRPr lang="zh-CN" altLang="en-US" sz="2000" dirty="0">
              <a:solidFill>
                <a:schemeClr val="tx1">
                  <a:lumMod val="75000"/>
                  <a:lumOff val="25000"/>
                </a:schemeClr>
              </a:solidFill>
              <a:latin typeface="+mn-lt"/>
              <a:ea typeface="+mn-ea"/>
              <a:cs typeface="+mn-ea"/>
              <a:sym typeface="+mn-lt"/>
            </a:endParaRPr>
          </a:p>
        </p:txBody>
      </p:sp>
      <p:sp>
        <p:nvSpPr>
          <p:cNvPr id="2" name="文本框 1"/>
          <p:cNvSpPr txBox="1"/>
          <p:nvPr/>
        </p:nvSpPr>
        <p:spPr>
          <a:xfrm>
            <a:off x="3231534" y="2337141"/>
            <a:ext cx="2664270" cy="738664"/>
          </a:xfrm>
          <a:prstGeom prst="rect">
            <a:avLst/>
          </a:prstGeom>
          <a:noFill/>
        </p:spPr>
        <p:txBody>
          <a:bodyPr wrap="square" lIns="0" tIns="0" rIns="0" bIns="0" rtlCol="0">
            <a:spAutoFit/>
          </a:bodyPr>
          <a:lstStyle/>
          <a:p>
            <a:pPr algn="ctr"/>
            <a:r>
              <a:rPr lang="zh-CN" altLang="en-US" sz="4800" b="1" dirty="0">
                <a:solidFill>
                  <a:schemeClr val="accent6"/>
                </a:solidFill>
                <a:latin typeface="微软雅黑" panose="020B0503020204020204" pitchFamily="34" charset="-122"/>
                <a:ea typeface="微软雅黑" panose="020B0503020204020204" pitchFamily="34" charset="-122"/>
              </a:rPr>
              <a:t>谢谢观看</a:t>
            </a:r>
            <a:endParaRPr lang="en-US" altLang="zh-CN" sz="4800" b="1" dirty="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fltVal val="0"/>
                                          </p:val>
                                        </p:tav>
                                        <p:tav tm="100000">
                                          <p:val>
                                            <p:strVal val="#ppt_w"/>
                                          </p:val>
                                        </p:tav>
                                      </p:tavLst>
                                    </p:anim>
                                    <p:anim calcmode="lin" valueType="num">
                                      <p:cBhvr>
                                        <p:cTn id="32" dur="1000" fill="hold"/>
                                        <p:tgtEl>
                                          <p:spTgt spid="8"/>
                                        </p:tgtEl>
                                        <p:attrNameLst>
                                          <p:attrName>ppt_h</p:attrName>
                                        </p:attrNameLst>
                                      </p:cBhvr>
                                      <p:tavLst>
                                        <p:tav tm="0">
                                          <p:val>
                                            <p:fltVal val="0"/>
                                          </p:val>
                                        </p:tav>
                                        <p:tav tm="100000">
                                          <p:val>
                                            <p:strVal val="#ppt_h"/>
                                          </p:val>
                                        </p:tav>
                                      </p:tavLst>
                                    </p:anim>
                                    <p:anim calcmode="lin" valueType="num">
                                      <p:cBhvr>
                                        <p:cTn id="33" dur="1000" fill="hold"/>
                                        <p:tgtEl>
                                          <p:spTgt spid="8"/>
                                        </p:tgtEl>
                                        <p:attrNameLst>
                                          <p:attrName>style.rotation</p:attrName>
                                        </p:attrNameLst>
                                      </p:cBhvr>
                                      <p:tavLst>
                                        <p:tav tm="0">
                                          <p:val>
                                            <p:fltVal val="90"/>
                                          </p:val>
                                        </p:tav>
                                        <p:tav tm="100000">
                                          <p:val>
                                            <p:fltVal val="0"/>
                                          </p:val>
                                        </p:tav>
                                      </p:tavLst>
                                    </p:anim>
                                    <p:animEffect transition="in" filter="fade">
                                      <p:cBhvr>
                                        <p:cTn id="34" dur="1000"/>
                                        <p:tgtEl>
                                          <p:spTgt spid="8"/>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1000" fill="hold"/>
                                        <p:tgtEl>
                                          <p:spTgt spid="9"/>
                                        </p:tgtEl>
                                        <p:attrNameLst>
                                          <p:attrName>ppt_w</p:attrName>
                                        </p:attrNameLst>
                                      </p:cBhvr>
                                      <p:tavLst>
                                        <p:tav tm="0">
                                          <p:val>
                                            <p:fltVal val="0"/>
                                          </p:val>
                                        </p:tav>
                                        <p:tav tm="100000">
                                          <p:val>
                                            <p:strVal val="#ppt_w"/>
                                          </p:val>
                                        </p:tav>
                                      </p:tavLst>
                                    </p:anim>
                                    <p:anim calcmode="lin" valueType="num">
                                      <p:cBhvr>
                                        <p:cTn id="38" dur="1000" fill="hold"/>
                                        <p:tgtEl>
                                          <p:spTgt spid="9"/>
                                        </p:tgtEl>
                                        <p:attrNameLst>
                                          <p:attrName>ppt_h</p:attrName>
                                        </p:attrNameLst>
                                      </p:cBhvr>
                                      <p:tavLst>
                                        <p:tav tm="0">
                                          <p:val>
                                            <p:fltVal val="0"/>
                                          </p:val>
                                        </p:tav>
                                        <p:tav tm="100000">
                                          <p:val>
                                            <p:strVal val="#ppt_h"/>
                                          </p:val>
                                        </p:tav>
                                      </p:tavLst>
                                    </p:anim>
                                    <p:anim calcmode="lin" valueType="num">
                                      <p:cBhvr>
                                        <p:cTn id="39" dur="1000" fill="hold"/>
                                        <p:tgtEl>
                                          <p:spTgt spid="9"/>
                                        </p:tgtEl>
                                        <p:attrNameLst>
                                          <p:attrName>style.rotation</p:attrName>
                                        </p:attrNameLst>
                                      </p:cBhvr>
                                      <p:tavLst>
                                        <p:tav tm="0">
                                          <p:val>
                                            <p:fltVal val="90"/>
                                          </p:val>
                                        </p:tav>
                                        <p:tav tm="100000">
                                          <p:val>
                                            <p:fltVal val="0"/>
                                          </p:val>
                                        </p:tav>
                                      </p:tavLst>
                                    </p:anim>
                                    <p:animEffect transition="in" filter="fade">
                                      <p:cBhvr>
                                        <p:cTn id="40" dur="1000"/>
                                        <p:tgtEl>
                                          <p:spTgt spid="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000" fill="hold"/>
                                        <p:tgtEl>
                                          <p:spTgt spid="10"/>
                                        </p:tgtEl>
                                        <p:attrNameLst>
                                          <p:attrName>ppt_w</p:attrName>
                                        </p:attrNameLst>
                                      </p:cBhvr>
                                      <p:tavLst>
                                        <p:tav tm="0">
                                          <p:val>
                                            <p:fltVal val="0"/>
                                          </p:val>
                                        </p:tav>
                                        <p:tav tm="100000">
                                          <p:val>
                                            <p:strVal val="#ppt_w"/>
                                          </p:val>
                                        </p:tav>
                                      </p:tavLst>
                                    </p:anim>
                                    <p:anim calcmode="lin" valueType="num">
                                      <p:cBhvr>
                                        <p:cTn id="44" dur="1000" fill="hold"/>
                                        <p:tgtEl>
                                          <p:spTgt spid="10"/>
                                        </p:tgtEl>
                                        <p:attrNameLst>
                                          <p:attrName>ppt_h</p:attrName>
                                        </p:attrNameLst>
                                      </p:cBhvr>
                                      <p:tavLst>
                                        <p:tav tm="0">
                                          <p:val>
                                            <p:fltVal val="0"/>
                                          </p:val>
                                        </p:tav>
                                        <p:tav tm="100000">
                                          <p:val>
                                            <p:strVal val="#ppt_h"/>
                                          </p:val>
                                        </p:tav>
                                      </p:tavLst>
                                    </p:anim>
                                    <p:anim calcmode="lin" valueType="num">
                                      <p:cBhvr>
                                        <p:cTn id="45" dur="1000" fill="hold"/>
                                        <p:tgtEl>
                                          <p:spTgt spid="10"/>
                                        </p:tgtEl>
                                        <p:attrNameLst>
                                          <p:attrName>style.rotation</p:attrName>
                                        </p:attrNameLst>
                                      </p:cBhvr>
                                      <p:tavLst>
                                        <p:tav tm="0">
                                          <p:val>
                                            <p:fltVal val="90"/>
                                          </p:val>
                                        </p:tav>
                                        <p:tav tm="100000">
                                          <p:val>
                                            <p:fltVal val="0"/>
                                          </p:val>
                                        </p:tav>
                                      </p:tavLst>
                                    </p:anim>
                                    <p:animEffect transition="in" filter="fade">
                                      <p:cBhvr>
                                        <p:cTn id="46" dur="1000"/>
                                        <p:tgtEl>
                                          <p:spTgt spid="10"/>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1000" fill="hold"/>
                                        <p:tgtEl>
                                          <p:spTgt spid="11"/>
                                        </p:tgtEl>
                                        <p:attrNameLst>
                                          <p:attrName>ppt_w</p:attrName>
                                        </p:attrNameLst>
                                      </p:cBhvr>
                                      <p:tavLst>
                                        <p:tav tm="0">
                                          <p:val>
                                            <p:fltVal val="0"/>
                                          </p:val>
                                        </p:tav>
                                        <p:tav tm="100000">
                                          <p:val>
                                            <p:strVal val="#ppt_w"/>
                                          </p:val>
                                        </p:tav>
                                      </p:tavLst>
                                    </p:anim>
                                    <p:anim calcmode="lin" valueType="num">
                                      <p:cBhvr>
                                        <p:cTn id="50" dur="1000" fill="hold"/>
                                        <p:tgtEl>
                                          <p:spTgt spid="11"/>
                                        </p:tgtEl>
                                        <p:attrNameLst>
                                          <p:attrName>ppt_h</p:attrName>
                                        </p:attrNameLst>
                                      </p:cBhvr>
                                      <p:tavLst>
                                        <p:tav tm="0">
                                          <p:val>
                                            <p:fltVal val="0"/>
                                          </p:val>
                                        </p:tav>
                                        <p:tav tm="100000">
                                          <p:val>
                                            <p:strVal val="#ppt_h"/>
                                          </p:val>
                                        </p:tav>
                                      </p:tavLst>
                                    </p:anim>
                                    <p:anim calcmode="lin" valueType="num">
                                      <p:cBhvr>
                                        <p:cTn id="51" dur="1000" fill="hold"/>
                                        <p:tgtEl>
                                          <p:spTgt spid="11"/>
                                        </p:tgtEl>
                                        <p:attrNameLst>
                                          <p:attrName>style.rotation</p:attrName>
                                        </p:attrNameLst>
                                      </p:cBhvr>
                                      <p:tavLst>
                                        <p:tav tm="0">
                                          <p:val>
                                            <p:fltVal val="90"/>
                                          </p:val>
                                        </p:tav>
                                        <p:tav tm="100000">
                                          <p:val>
                                            <p:fltVal val="0"/>
                                          </p:val>
                                        </p:tav>
                                      </p:tavLst>
                                    </p:anim>
                                    <p:animEffect transition="in" filter="fade">
                                      <p:cBhvr>
                                        <p:cTn id="52" dur="1000"/>
                                        <p:tgtEl>
                                          <p:spTgt spid="11"/>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1000" fill="hold"/>
                                        <p:tgtEl>
                                          <p:spTgt spid="12"/>
                                        </p:tgtEl>
                                        <p:attrNameLst>
                                          <p:attrName>ppt_w</p:attrName>
                                        </p:attrNameLst>
                                      </p:cBhvr>
                                      <p:tavLst>
                                        <p:tav tm="0">
                                          <p:val>
                                            <p:fltVal val="0"/>
                                          </p:val>
                                        </p:tav>
                                        <p:tav tm="100000">
                                          <p:val>
                                            <p:strVal val="#ppt_w"/>
                                          </p:val>
                                        </p:tav>
                                      </p:tavLst>
                                    </p:anim>
                                    <p:anim calcmode="lin" valueType="num">
                                      <p:cBhvr>
                                        <p:cTn id="56" dur="1000" fill="hold"/>
                                        <p:tgtEl>
                                          <p:spTgt spid="12"/>
                                        </p:tgtEl>
                                        <p:attrNameLst>
                                          <p:attrName>ppt_h</p:attrName>
                                        </p:attrNameLst>
                                      </p:cBhvr>
                                      <p:tavLst>
                                        <p:tav tm="0">
                                          <p:val>
                                            <p:fltVal val="0"/>
                                          </p:val>
                                        </p:tav>
                                        <p:tav tm="100000">
                                          <p:val>
                                            <p:strVal val="#ppt_h"/>
                                          </p:val>
                                        </p:tav>
                                      </p:tavLst>
                                    </p:anim>
                                    <p:anim calcmode="lin" valueType="num">
                                      <p:cBhvr>
                                        <p:cTn id="57" dur="1000" fill="hold"/>
                                        <p:tgtEl>
                                          <p:spTgt spid="12"/>
                                        </p:tgtEl>
                                        <p:attrNameLst>
                                          <p:attrName>style.rotation</p:attrName>
                                        </p:attrNameLst>
                                      </p:cBhvr>
                                      <p:tavLst>
                                        <p:tav tm="0">
                                          <p:val>
                                            <p:fltVal val="90"/>
                                          </p:val>
                                        </p:tav>
                                        <p:tav tm="100000">
                                          <p:val>
                                            <p:fltVal val="0"/>
                                          </p:val>
                                        </p:tav>
                                      </p:tavLst>
                                    </p:anim>
                                    <p:animEffect transition="in" filter="fade">
                                      <p:cBhvr>
                                        <p:cTn id="5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reeform 13"/>
          <p:cNvSpPr/>
          <p:nvPr/>
        </p:nvSpPr>
        <p:spPr bwMode="auto">
          <a:xfrm>
            <a:off x="1390507" y="1280128"/>
            <a:ext cx="2291814" cy="2408822"/>
          </a:xfrm>
          <a:custGeom>
            <a:avLst/>
            <a:gdLst>
              <a:gd name="T0" fmla="*/ 49 w 1099"/>
              <a:gd name="T1" fmla="*/ 826 h 1155"/>
              <a:gd name="T2" fmla="*/ 525 w 1099"/>
              <a:gd name="T3" fmla="*/ 1103 h 1155"/>
              <a:gd name="T4" fmla="*/ 1007 w 1099"/>
              <a:gd name="T5" fmla="*/ 611 h 1155"/>
              <a:gd name="T6" fmla="*/ 320 w 1099"/>
              <a:gd name="T7" fmla="*/ 51 h 1155"/>
              <a:gd name="T8" fmla="*/ 49 w 1099"/>
              <a:gd name="T9" fmla="*/ 826 h 1155"/>
            </a:gdLst>
            <a:ahLst/>
            <a:cxnLst>
              <a:cxn ang="0">
                <a:pos x="T0" y="T1"/>
              </a:cxn>
              <a:cxn ang="0">
                <a:pos x="T2" y="T3"/>
              </a:cxn>
              <a:cxn ang="0">
                <a:pos x="T4" y="T5"/>
              </a:cxn>
              <a:cxn ang="0">
                <a:pos x="T6" y="T7"/>
              </a:cxn>
              <a:cxn ang="0">
                <a:pos x="T8" y="T9"/>
              </a:cxn>
            </a:cxnLst>
            <a:rect l="0" t="0" r="r" b="b"/>
            <a:pathLst>
              <a:path w="1099" h="1155">
                <a:moveTo>
                  <a:pt x="49" y="826"/>
                </a:moveTo>
                <a:cubicBezTo>
                  <a:pt x="98" y="1031"/>
                  <a:pt x="311" y="1155"/>
                  <a:pt x="525" y="1103"/>
                </a:cubicBezTo>
                <a:cubicBezTo>
                  <a:pt x="739" y="1052"/>
                  <a:pt x="1099" y="907"/>
                  <a:pt x="1007" y="611"/>
                </a:cubicBezTo>
                <a:cubicBezTo>
                  <a:pt x="944" y="410"/>
                  <a:pt x="533" y="0"/>
                  <a:pt x="320" y="51"/>
                </a:cubicBezTo>
                <a:cubicBezTo>
                  <a:pt x="106" y="103"/>
                  <a:pt x="0" y="622"/>
                  <a:pt x="49" y="826"/>
                </a:cubicBezTo>
                <a:close/>
              </a:path>
            </a:pathLst>
          </a:custGeom>
          <a:gradFill>
            <a:gsLst>
              <a:gs pos="23000">
                <a:srgbClr val="1C98AF"/>
              </a:gs>
              <a:gs pos="79000">
                <a:srgbClr val="875DA2">
                  <a:alpha val="67000"/>
                </a:srgbClr>
              </a:gs>
            </a:gsLst>
            <a:lin ang="10800000" scaled="0"/>
          </a:gradFill>
          <a:ln>
            <a:noFill/>
          </a:ln>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54" name="Freeform 5"/>
          <p:cNvSpPr/>
          <p:nvPr/>
        </p:nvSpPr>
        <p:spPr bwMode="auto">
          <a:xfrm>
            <a:off x="930228" y="1462662"/>
            <a:ext cx="2930682" cy="2043754"/>
          </a:xfrm>
          <a:custGeom>
            <a:avLst/>
            <a:gdLst>
              <a:gd name="T0" fmla="*/ 72 w 1406"/>
              <a:gd name="T1" fmla="*/ 310 h 979"/>
              <a:gd name="T2" fmla="*/ 436 w 1406"/>
              <a:gd name="T3" fmla="*/ 875 h 979"/>
              <a:gd name="T4" fmla="*/ 1250 w 1406"/>
              <a:gd name="T5" fmla="*/ 712 h 979"/>
              <a:gd name="T6" fmla="*/ 642 w 1406"/>
              <a:gd name="T7" fmla="*/ 83 h 979"/>
              <a:gd name="T8" fmla="*/ 72 w 1406"/>
              <a:gd name="T9" fmla="*/ 310 h 979"/>
            </a:gdLst>
            <a:ahLst/>
            <a:cxnLst>
              <a:cxn ang="0">
                <a:pos x="T0" y="T1"/>
              </a:cxn>
              <a:cxn ang="0">
                <a:pos x="T2" y="T3"/>
              </a:cxn>
              <a:cxn ang="0">
                <a:pos x="T4" y="T5"/>
              </a:cxn>
              <a:cxn ang="0">
                <a:pos x="T6" y="T7"/>
              </a:cxn>
              <a:cxn ang="0">
                <a:pos x="T8" y="T9"/>
              </a:cxn>
            </a:cxnLst>
            <a:rect l="0" t="0" r="r" b="b"/>
            <a:pathLst>
              <a:path w="1406" h="979">
                <a:moveTo>
                  <a:pt x="72" y="310"/>
                </a:moveTo>
                <a:cubicBezTo>
                  <a:pt x="0" y="479"/>
                  <a:pt x="137" y="745"/>
                  <a:pt x="436" y="875"/>
                </a:cubicBezTo>
                <a:cubicBezTo>
                  <a:pt x="675" y="979"/>
                  <a:pt x="1156" y="861"/>
                  <a:pt x="1250" y="712"/>
                </a:cubicBezTo>
                <a:cubicBezTo>
                  <a:pt x="1406" y="461"/>
                  <a:pt x="898" y="139"/>
                  <a:pt x="642" y="83"/>
                </a:cubicBezTo>
                <a:cubicBezTo>
                  <a:pt x="272" y="0"/>
                  <a:pt x="117" y="206"/>
                  <a:pt x="72" y="310"/>
                </a:cubicBezTo>
                <a:close/>
              </a:path>
            </a:pathLst>
          </a:custGeom>
          <a:gradFill>
            <a:gsLst>
              <a:gs pos="23000">
                <a:srgbClr val="0BA1B2">
                  <a:alpha val="43000"/>
                </a:srgbClr>
              </a:gs>
              <a:gs pos="77000">
                <a:srgbClr val="7030A0">
                  <a:alpha val="55000"/>
                </a:srgbClr>
              </a:gs>
            </a:gsLst>
            <a:lin ang="7800000" scaled="0"/>
          </a:gradFill>
          <a:ln>
            <a:noFill/>
          </a:ln>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55" name="Freeform 9"/>
          <p:cNvSpPr/>
          <p:nvPr/>
        </p:nvSpPr>
        <p:spPr bwMode="auto">
          <a:xfrm>
            <a:off x="4860032" y="1535163"/>
            <a:ext cx="487069" cy="409163"/>
          </a:xfrm>
          <a:custGeom>
            <a:avLst/>
            <a:gdLst>
              <a:gd name="T0" fmla="*/ 418 w 583"/>
              <a:gd name="T1" fmla="*/ 464 h 489"/>
              <a:gd name="T2" fmla="*/ 556 w 583"/>
              <a:gd name="T3" fmla="*/ 220 h 489"/>
              <a:gd name="T4" fmla="*/ 293 w 583"/>
              <a:gd name="T5" fmla="*/ 25 h 489"/>
              <a:gd name="T6" fmla="*/ 27 w 583"/>
              <a:gd name="T7" fmla="*/ 324 h 489"/>
              <a:gd name="T8" fmla="*/ 418 w 583"/>
              <a:gd name="T9" fmla="*/ 464 h 489"/>
            </a:gdLst>
            <a:ahLst/>
            <a:cxnLst>
              <a:cxn ang="0">
                <a:pos x="T0" y="T1"/>
              </a:cxn>
              <a:cxn ang="0">
                <a:pos x="T2" y="T3"/>
              </a:cxn>
              <a:cxn ang="0">
                <a:pos x="T4" y="T5"/>
              </a:cxn>
              <a:cxn ang="0">
                <a:pos x="T6" y="T7"/>
              </a:cxn>
              <a:cxn ang="0">
                <a:pos x="T8" y="T9"/>
              </a:cxn>
            </a:cxnLst>
            <a:rect l="0" t="0" r="r" b="b"/>
            <a:pathLst>
              <a:path w="583" h="489">
                <a:moveTo>
                  <a:pt x="418" y="464"/>
                </a:moveTo>
                <a:cubicBezTo>
                  <a:pt x="521" y="439"/>
                  <a:pt x="583" y="330"/>
                  <a:pt x="556" y="220"/>
                </a:cubicBezTo>
                <a:cubicBezTo>
                  <a:pt x="530" y="111"/>
                  <a:pt x="396" y="0"/>
                  <a:pt x="293" y="25"/>
                </a:cubicBezTo>
                <a:cubicBezTo>
                  <a:pt x="190" y="50"/>
                  <a:pt x="0" y="215"/>
                  <a:pt x="27" y="324"/>
                </a:cubicBezTo>
                <a:cubicBezTo>
                  <a:pt x="53" y="434"/>
                  <a:pt x="315" y="489"/>
                  <a:pt x="418" y="464"/>
                </a:cubicBezTo>
                <a:close/>
              </a:path>
            </a:pathLst>
          </a:custGeom>
          <a:noFill/>
          <a:ln w="19050">
            <a:solidFill>
              <a:srgbClr val="3C86AB"/>
            </a:solidFill>
          </a:ln>
        </p:spPr>
        <p:txBody>
          <a:bodyPr vert="horz" wrap="square" lIns="91440" tIns="45720" rIns="91440" bIns="45720" numCol="1" anchor="t" anchorCtr="0" compatLnSpc="1"/>
          <a:lstStyle/>
          <a:p>
            <a:endParaRPr lang="zh-CN" altLang="en-US">
              <a:latin typeface="+mn-lt"/>
              <a:ea typeface="+mn-ea"/>
              <a:cs typeface="+mn-ea"/>
              <a:sym typeface="+mn-lt"/>
            </a:endParaRPr>
          </a:p>
        </p:txBody>
      </p:sp>
      <p:grpSp>
        <p:nvGrpSpPr>
          <p:cNvPr id="4" name="组合 3"/>
          <p:cNvGrpSpPr/>
          <p:nvPr/>
        </p:nvGrpSpPr>
        <p:grpSpPr>
          <a:xfrm>
            <a:off x="1503168" y="1627903"/>
            <a:ext cx="1976302" cy="1976302"/>
            <a:chOff x="1503168" y="1627903"/>
            <a:chExt cx="1976302" cy="1976302"/>
          </a:xfrm>
        </p:grpSpPr>
        <p:sp>
          <p:nvSpPr>
            <p:cNvPr id="50" name="Oval 1"/>
            <p:cNvSpPr/>
            <p:nvPr/>
          </p:nvSpPr>
          <p:spPr bwMode="auto">
            <a:xfrm>
              <a:off x="1503168" y="1627903"/>
              <a:ext cx="1976302" cy="1976302"/>
            </a:xfrm>
            <a:prstGeom prst="ellipse">
              <a:avLst/>
            </a:prstGeom>
            <a:noFill/>
            <a:ln w="19050">
              <a:noFill/>
              <a:round/>
            </a:ln>
          </p:spPr>
          <p:txBody>
            <a:bodyPr rot="0" spcFirstLastPara="0" vert="horz" wrap="square" lIns="91440" tIns="45720" rIns="91440" bIns="45720" anchor="ctr" anchorCtr="1" forceAA="0" compatLnSpc="1">
              <a:normAutofit/>
            </a:bodyPr>
            <a:lstStyle/>
            <a:p>
              <a:pPr algn="ctr"/>
              <a:r>
                <a:rPr lang="zh-CN" altLang="en-US" sz="4000" b="1" spc="300" dirty="0">
                  <a:solidFill>
                    <a:schemeClr val="bg1"/>
                  </a:solidFill>
                  <a:latin typeface="+mn-lt"/>
                  <a:ea typeface="+mn-ea"/>
                  <a:cs typeface="+mn-ea"/>
                  <a:sym typeface="+mn-lt"/>
                </a:rPr>
                <a:t>目录</a:t>
              </a:r>
              <a:br>
                <a:rPr lang="zh-CN" altLang="en-US" sz="4000" b="1" spc="300" dirty="0">
                  <a:latin typeface="+mn-lt"/>
                  <a:ea typeface="+mn-ea"/>
                  <a:cs typeface="+mn-ea"/>
                  <a:sym typeface="+mn-lt"/>
                </a:rPr>
              </a:br>
              <a:endParaRPr lang="zh-CN" altLang="en-US" sz="4000" b="1" spc="300" dirty="0">
                <a:latin typeface="+mn-lt"/>
                <a:ea typeface="+mn-ea"/>
                <a:cs typeface="+mn-ea"/>
                <a:sym typeface="+mn-lt"/>
              </a:endParaRPr>
            </a:p>
          </p:txBody>
        </p:sp>
        <p:sp>
          <p:nvSpPr>
            <p:cNvPr id="51" name="Rectangle 9"/>
            <p:cNvSpPr/>
            <p:nvPr/>
          </p:nvSpPr>
          <p:spPr>
            <a:xfrm>
              <a:off x="1870177" y="2616054"/>
              <a:ext cx="1177245" cy="276999"/>
            </a:xfrm>
            <a:prstGeom prst="rect">
              <a:avLst/>
            </a:prstGeom>
            <a:ln>
              <a:noFill/>
            </a:ln>
          </p:spPr>
          <p:txBody>
            <a:bodyPr wrap="none">
              <a:normAutofit/>
            </a:bodyPr>
            <a:lstStyle/>
            <a:p>
              <a:pPr algn="ctr"/>
              <a:r>
                <a:rPr lang="en-US" altLang="zh-CN" sz="1100" b="1" spc="300" dirty="0">
                  <a:solidFill>
                    <a:schemeClr val="bg1"/>
                  </a:solidFill>
                  <a:latin typeface="+mn-lt"/>
                  <a:ea typeface="+mn-ea"/>
                  <a:cs typeface="+mn-ea"/>
                  <a:sym typeface="+mn-lt"/>
                </a:rPr>
                <a:t>CONTENT</a:t>
              </a:r>
            </a:p>
          </p:txBody>
        </p:sp>
      </p:grpSp>
      <p:sp>
        <p:nvSpPr>
          <p:cNvPr id="3" name="文本框 2"/>
          <p:cNvSpPr txBox="1"/>
          <p:nvPr/>
        </p:nvSpPr>
        <p:spPr>
          <a:xfrm>
            <a:off x="5439661" y="1613661"/>
            <a:ext cx="1223092" cy="246221"/>
          </a:xfrm>
          <a:prstGeom prst="rect">
            <a:avLst/>
          </a:prstGeom>
          <a:noFill/>
        </p:spPr>
        <p:txBody>
          <a:bodyPr wrap="none" lIns="0" tIns="0" rIns="0" bIns="0" rtlCol="0">
            <a:spAutoFit/>
          </a:bodyPr>
          <a:lstStyle/>
          <a:p>
            <a:r>
              <a:rPr lang="zh-CN" altLang="en-US" sz="1600" b="1" dirty="0">
                <a:solidFill>
                  <a:schemeClr val="accent6"/>
                </a:solidFill>
                <a:latin typeface="+mn-lt"/>
                <a:ea typeface="+mn-ea"/>
                <a:cs typeface="+mn-ea"/>
                <a:sym typeface="+mn-lt"/>
              </a:rPr>
              <a:t>项目选题背景</a:t>
            </a:r>
          </a:p>
        </p:txBody>
      </p:sp>
      <p:sp>
        <p:nvSpPr>
          <p:cNvPr id="58" name="文本框 57"/>
          <p:cNvSpPr txBox="1"/>
          <p:nvPr/>
        </p:nvSpPr>
        <p:spPr>
          <a:xfrm>
            <a:off x="4999814" y="1613662"/>
            <a:ext cx="227626" cy="246221"/>
          </a:xfrm>
          <a:prstGeom prst="rect">
            <a:avLst/>
          </a:prstGeom>
          <a:noFill/>
        </p:spPr>
        <p:txBody>
          <a:bodyPr wrap="none" lIns="0" tIns="0" rIns="0" bIns="0" rtlCol="0">
            <a:spAutoFit/>
          </a:bodyPr>
          <a:lstStyle/>
          <a:p>
            <a:r>
              <a:rPr lang="en-US" altLang="zh-CN" sz="1600" b="1" dirty="0">
                <a:solidFill>
                  <a:schemeClr val="accent6"/>
                </a:solidFill>
                <a:latin typeface="+mn-lt"/>
                <a:ea typeface="+mn-ea"/>
                <a:cs typeface="+mn-ea"/>
                <a:sym typeface="+mn-lt"/>
              </a:rPr>
              <a:t>01</a:t>
            </a:r>
            <a:endParaRPr lang="zh-CN" altLang="en-US" sz="1600" b="1" dirty="0">
              <a:solidFill>
                <a:schemeClr val="accent6"/>
              </a:solidFill>
              <a:latin typeface="+mn-lt"/>
              <a:ea typeface="+mn-ea"/>
              <a:cs typeface="+mn-ea"/>
              <a:sym typeface="+mn-lt"/>
            </a:endParaRPr>
          </a:p>
        </p:txBody>
      </p:sp>
      <p:sp>
        <p:nvSpPr>
          <p:cNvPr id="59" name="Freeform 9"/>
          <p:cNvSpPr/>
          <p:nvPr/>
        </p:nvSpPr>
        <p:spPr bwMode="auto">
          <a:xfrm>
            <a:off x="4860032" y="2128347"/>
            <a:ext cx="487069" cy="409163"/>
          </a:xfrm>
          <a:custGeom>
            <a:avLst/>
            <a:gdLst>
              <a:gd name="T0" fmla="*/ 418 w 583"/>
              <a:gd name="T1" fmla="*/ 464 h 489"/>
              <a:gd name="T2" fmla="*/ 556 w 583"/>
              <a:gd name="T3" fmla="*/ 220 h 489"/>
              <a:gd name="T4" fmla="*/ 293 w 583"/>
              <a:gd name="T5" fmla="*/ 25 h 489"/>
              <a:gd name="T6" fmla="*/ 27 w 583"/>
              <a:gd name="T7" fmla="*/ 324 h 489"/>
              <a:gd name="T8" fmla="*/ 418 w 583"/>
              <a:gd name="T9" fmla="*/ 464 h 489"/>
            </a:gdLst>
            <a:ahLst/>
            <a:cxnLst>
              <a:cxn ang="0">
                <a:pos x="T0" y="T1"/>
              </a:cxn>
              <a:cxn ang="0">
                <a:pos x="T2" y="T3"/>
              </a:cxn>
              <a:cxn ang="0">
                <a:pos x="T4" y="T5"/>
              </a:cxn>
              <a:cxn ang="0">
                <a:pos x="T6" y="T7"/>
              </a:cxn>
              <a:cxn ang="0">
                <a:pos x="T8" y="T9"/>
              </a:cxn>
            </a:cxnLst>
            <a:rect l="0" t="0" r="r" b="b"/>
            <a:pathLst>
              <a:path w="583" h="489">
                <a:moveTo>
                  <a:pt x="418" y="464"/>
                </a:moveTo>
                <a:cubicBezTo>
                  <a:pt x="521" y="439"/>
                  <a:pt x="583" y="330"/>
                  <a:pt x="556" y="220"/>
                </a:cubicBezTo>
                <a:cubicBezTo>
                  <a:pt x="530" y="111"/>
                  <a:pt x="396" y="0"/>
                  <a:pt x="293" y="25"/>
                </a:cubicBezTo>
                <a:cubicBezTo>
                  <a:pt x="190" y="50"/>
                  <a:pt x="0" y="215"/>
                  <a:pt x="27" y="324"/>
                </a:cubicBezTo>
                <a:cubicBezTo>
                  <a:pt x="53" y="434"/>
                  <a:pt x="315" y="489"/>
                  <a:pt x="418" y="464"/>
                </a:cubicBezTo>
                <a:close/>
              </a:path>
            </a:pathLst>
          </a:custGeom>
          <a:noFill/>
          <a:ln w="19050">
            <a:solidFill>
              <a:srgbClr val="3C86AB"/>
            </a:solidFill>
          </a:ln>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62" name="文本框 61"/>
          <p:cNvSpPr txBox="1"/>
          <p:nvPr/>
        </p:nvSpPr>
        <p:spPr>
          <a:xfrm>
            <a:off x="5439661" y="2209281"/>
            <a:ext cx="1231106" cy="246221"/>
          </a:xfrm>
          <a:prstGeom prst="rect">
            <a:avLst/>
          </a:prstGeom>
          <a:noFill/>
        </p:spPr>
        <p:txBody>
          <a:bodyPr wrap="none" lIns="0" tIns="0" rIns="0" bIns="0" rtlCol="0">
            <a:spAutoFit/>
          </a:bodyPr>
          <a:lstStyle/>
          <a:p>
            <a:r>
              <a:rPr lang="zh-CN" altLang="en-US" sz="1600" b="1" dirty="0">
                <a:solidFill>
                  <a:schemeClr val="accent6"/>
                </a:solidFill>
                <a:latin typeface="+mn-lt"/>
                <a:ea typeface="+mn-ea"/>
                <a:cs typeface="+mn-ea"/>
                <a:sym typeface="+mn-lt"/>
              </a:rPr>
              <a:t>软件具体功能</a:t>
            </a:r>
          </a:p>
        </p:txBody>
      </p:sp>
      <p:sp>
        <p:nvSpPr>
          <p:cNvPr id="63" name="文本框 62"/>
          <p:cNvSpPr txBox="1"/>
          <p:nvPr/>
        </p:nvSpPr>
        <p:spPr>
          <a:xfrm>
            <a:off x="4999814" y="2206846"/>
            <a:ext cx="227626" cy="246221"/>
          </a:xfrm>
          <a:prstGeom prst="rect">
            <a:avLst/>
          </a:prstGeom>
          <a:noFill/>
        </p:spPr>
        <p:txBody>
          <a:bodyPr wrap="none" lIns="0" tIns="0" rIns="0" bIns="0" rtlCol="0">
            <a:spAutoFit/>
          </a:bodyPr>
          <a:lstStyle/>
          <a:p>
            <a:r>
              <a:rPr lang="en-US" altLang="zh-CN" sz="1600" b="1" dirty="0">
                <a:solidFill>
                  <a:schemeClr val="accent6"/>
                </a:solidFill>
                <a:latin typeface="+mn-lt"/>
                <a:ea typeface="+mn-ea"/>
                <a:cs typeface="+mn-ea"/>
                <a:sym typeface="+mn-lt"/>
              </a:rPr>
              <a:t>02</a:t>
            </a:r>
            <a:endParaRPr lang="zh-CN" altLang="en-US" sz="1600" b="1" dirty="0">
              <a:solidFill>
                <a:schemeClr val="accent6"/>
              </a:solidFill>
              <a:latin typeface="+mn-lt"/>
              <a:ea typeface="+mn-ea"/>
              <a:cs typeface="+mn-ea"/>
              <a:sym typeface="+mn-lt"/>
            </a:endParaRPr>
          </a:p>
        </p:txBody>
      </p:sp>
      <p:sp>
        <p:nvSpPr>
          <p:cNvPr id="64" name="Freeform 9"/>
          <p:cNvSpPr/>
          <p:nvPr/>
        </p:nvSpPr>
        <p:spPr bwMode="auto">
          <a:xfrm>
            <a:off x="4860032" y="2721531"/>
            <a:ext cx="487069" cy="409163"/>
          </a:xfrm>
          <a:custGeom>
            <a:avLst/>
            <a:gdLst>
              <a:gd name="T0" fmla="*/ 418 w 583"/>
              <a:gd name="T1" fmla="*/ 464 h 489"/>
              <a:gd name="T2" fmla="*/ 556 w 583"/>
              <a:gd name="T3" fmla="*/ 220 h 489"/>
              <a:gd name="T4" fmla="*/ 293 w 583"/>
              <a:gd name="T5" fmla="*/ 25 h 489"/>
              <a:gd name="T6" fmla="*/ 27 w 583"/>
              <a:gd name="T7" fmla="*/ 324 h 489"/>
              <a:gd name="T8" fmla="*/ 418 w 583"/>
              <a:gd name="T9" fmla="*/ 464 h 489"/>
            </a:gdLst>
            <a:ahLst/>
            <a:cxnLst>
              <a:cxn ang="0">
                <a:pos x="T0" y="T1"/>
              </a:cxn>
              <a:cxn ang="0">
                <a:pos x="T2" y="T3"/>
              </a:cxn>
              <a:cxn ang="0">
                <a:pos x="T4" y="T5"/>
              </a:cxn>
              <a:cxn ang="0">
                <a:pos x="T6" y="T7"/>
              </a:cxn>
              <a:cxn ang="0">
                <a:pos x="T8" y="T9"/>
              </a:cxn>
            </a:cxnLst>
            <a:rect l="0" t="0" r="r" b="b"/>
            <a:pathLst>
              <a:path w="583" h="489">
                <a:moveTo>
                  <a:pt x="418" y="464"/>
                </a:moveTo>
                <a:cubicBezTo>
                  <a:pt x="521" y="439"/>
                  <a:pt x="583" y="330"/>
                  <a:pt x="556" y="220"/>
                </a:cubicBezTo>
                <a:cubicBezTo>
                  <a:pt x="530" y="111"/>
                  <a:pt x="396" y="0"/>
                  <a:pt x="293" y="25"/>
                </a:cubicBezTo>
                <a:cubicBezTo>
                  <a:pt x="190" y="50"/>
                  <a:pt x="0" y="215"/>
                  <a:pt x="27" y="324"/>
                </a:cubicBezTo>
                <a:cubicBezTo>
                  <a:pt x="53" y="434"/>
                  <a:pt x="315" y="489"/>
                  <a:pt x="418" y="464"/>
                </a:cubicBezTo>
                <a:close/>
              </a:path>
            </a:pathLst>
          </a:custGeom>
          <a:noFill/>
          <a:ln w="19050">
            <a:solidFill>
              <a:srgbClr val="3C86AB"/>
            </a:solidFill>
          </a:ln>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67" name="文本框 66"/>
          <p:cNvSpPr txBox="1"/>
          <p:nvPr/>
        </p:nvSpPr>
        <p:spPr>
          <a:xfrm>
            <a:off x="5439661" y="3372037"/>
            <a:ext cx="820738" cy="246221"/>
          </a:xfrm>
          <a:prstGeom prst="rect">
            <a:avLst/>
          </a:prstGeom>
          <a:noFill/>
        </p:spPr>
        <p:txBody>
          <a:bodyPr wrap="none" lIns="0" tIns="0" rIns="0" bIns="0" rtlCol="0">
            <a:spAutoFit/>
          </a:bodyPr>
          <a:lstStyle/>
          <a:p>
            <a:r>
              <a:rPr lang="zh-CN" altLang="en-US" sz="1600" b="1" dirty="0">
                <a:solidFill>
                  <a:schemeClr val="accent6"/>
                </a:solidFill>
                <a:latin typeface="+mn-lt"/>
                <a:ea typeface="+mn-ea"/>
                <a:cs typeface="+mn-ea"/>
                <a:sym typeface="+mn-lt"/>
              </a:rPr>
              <a:t>项目展示</a:t>
            </a:r>
          </a:p>
        </p:txBody>
      </p:sp>
      <p:sp>
        <p:nvSpPr>
          <p:cNvPr id="68" name="文本框 67"/>
          <p:cNvSpPr txBox="1"/>
          <p:nvPr/>
        </p:nvSpPr>
        <p:spPr>
          <a:xfrm>
            <a:off x="4999814" y="2800030"/>
            <a:ext cx="227626" cy="246221"/>
          </a:xfrm>
          <a:prstGeom prst="rect">
            <a:avLst/>
          </a:prstGeom>
          <a:noFill/>
        </p:spPr>
        <p:txBody>
          <a:bodyPr wrap="none" lIns="0" tIns="0" rIns="0" bIns="0" rtlCol="0">
            <a:spAutoFit/>
          </a:bodyPr>
          <a:lstStyle/>
          <a:p>
            <a:r>
              <a:rPr lang="en-US" altLang="zh-CN" sz="1600" b="1" dirty="0">
                <a:solidFill>
                  <a:schemeClr val="accent6"/>
                </a:solidFill>
                <a:latin typeface="+mn-lt"/>
                <a:ea typeface="+mn-ea"/>
                <a:cs typeface="+mn-ea"/>
                <a:sym typeface="+mn-lt"/>
              </a:rPr>
              <a:t>03</a:t>
            </a:r>
            <a:endParaRPr lang="zh-CN" altLang="en-US" sz="1600" b="1" dirty="0">
              <a:solidFill>
                <a:schemeClr val="accent6"/>
              </a:solidFill>
              <a:latin typeface="+mn-lt"/>
              <a:ea typeface="+mn-ea"/>
              <a:cs typeface="+mn-ea"/>
              <a:sym typeface="+mn-lt"/>
            </a:endParaRPr>
          </a:p>
        </p:txBody>
      </p:sp>
      <p:sp>
        <p:nvSpPr>
          <p:cNvPr id="69" name="Freeform 9"/>
          <p:cNvSpPr/>
          <p:nvPr/>
        </p:nvSpPr>
        <p:spPr bwMode="auto">
          <a:xfrm>
            <a:off x="4860032" y="3314715"/>
            <a:ext cx="487069" cy="409163"/>
          </a:xfrm>
          <a:custGeom>
            <a:avLst/>
            <a:gdLst>
              <a:gd name="T0" fmla="*/ 418 w 583"/>
              <a:gd name="T1" fmla="*/ 464 h 489"/>
              <a:gd name="T2" fmla="*/ 556 w 583"/>
              <a:gd name="T3" fmla="*/ 220 h 489"/>
              <a:gd name="T4" fmla="*/ 293 w 583"/>
              <a:gd name="T5" fmla="*/ 25 h 489"/>
              <a:gd name="T6" fmla="*/ 27 w 583"/>
              <a:gd name="T7" fmla="*/ 324 h 489"/>
              <a:gd name="T8" fmla="*/ 418 w 583"/>
              <a:gd name="T9" fmla="*/ 464 h 489"/>
            </a:gdLst>
            <a:ahLst/>
            <a:cxnLst>
              <a:cxn ang="0">
                <a:pos x="T0" y="T1"/>
              </a:cxn>
              <a:cxn ang="0">
                <a:pos x="T2" y="T3"/>
              </a:cxn>
              <a:cxn ang="0">
                <a:pos x="T4" y="T5"/>
              </a:cxn>
              <a:cxn ang="0">
                <a:pos x="T6" y="T7"/>
              </a:cxn>
              <a:cxn ang="0">
                <a:pos x="T8" y="T9"/>
              </a:cxn>
            </a:cxnLst>
            <a:rect l="0" t="0" r="r" b="b"/>
            <a:pathLst>
              <a:path w="583" h="489">
                <a:moveTo>
                  <a:pt x="418" y="464"/>
                </a:moveTo>
                <a:cubicBezTo>
                  <a:pt x="521" y="439"/>
                  <a:pt x="583" y="330"/>
                  <a:pt x="556" y="220"/>
                </a:cubicBezTo>
                <a:cubicBezTo>
                  <a:pt x="530" y="111"/>
                  <a:pt x="396" y="0"/>
                  <a:pt x="293" y="25"/>
                </a:cubicBezTo>
                <a:cubicBezTo>
                  <a:pt x="190" y="50"/>
                  <a:pt x="0" y="215"/>
                  <a:pt x="27" y="324"/>
                </a:cubicBezTo>
                <a:cubicBezTo>
                  <a:pt x="53" y="434"/>
                  <a:pt x="315" y="489"/>
                  <a:pt x="418" y="464"/>
                </a:cubicBezTo>
                <a:close/>
              </a:path>
            </a:pathLst>
          </a:custGeom>
          <a:noFill/>
          <a:ln w="19050">
            <a:solidFill>
              <a:srgbClr val="3C86AB"/>
            </a:solidFill>
          </a:ln>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72" name="文本框 71"/>
          <p:cNvSpPr txBox="1"/>
          <p:nvPr/>
        </p:nvSpPr>
        <p:spPr>
          <a:xfrm>
            <a:off x="5439661" y="2800030"/>
            <a:ext cx="1641475" cy="246221"/>
          </a:xfrm>
          <a:prstGeom prst="rect">
            <a:avLst/>
          </a:prstGeom>
          <a:noFill/>
        </p:spPr>
        <p:txBody>
          <a:bodyPr wrap="none" lIns="0" tIns="0" rIns="0" bIns="0" rtlCol="0">
            <a:spAutoFit/>
          </a:bodyPr>
          <a:lstStyle/>
          <a:p>
            <a:r>
              <a:rPr lang="zh-CN" altLang="en-US" sz="1600" b="1" dirty="0">
                <a:solidFill>
                  <a:schemeClr val="accent6"/>
                </a:solidFill>
                <a:latin typeface="+mn-lt"/>
                <a:ea typeface="+mn-ea"/>
                <a:cs typeface="+mn-ea"/>
                <a:sym typeface="+mn-lt"/>
              </a:rPr>
              <a:t>关键技术和创新点</a:t>
            </a:r>
          </a:p>
        </p:txBody>
      </p:sp>
      <p:sp>
        <p:nvSpPr>
          <p:cNvPr id="73" name="文本框 72"/>
          <p:cNvSpPr txBox="1"/>
          <p:nvPr/>
        </p:nvSpPr>
        <p:spPr>
          <a:xfrm>
            <a:off x="4999814" y="3393214"/>
            <a:ext cx="227626" cy="246221"/>
          </a:xfrm>
          <a:prstGeom prst="rect">
            <a:avLst/>
          </a:prstGeom>
          <a:noFill/>
        </p:spPr>
        <p:txBody>
          <a:bodyPr wrap="none" lIns="0" tIns="0" rIns="0" bIns="0" rtlCol="0">
            <a:spAutoFit/>
          </a:bodyPr>
          <a:lstStyle/>
          <a:p>
            <a:r>
              <a:rPr lang="en-US" altLang="zh-CN" sz="1600" b="1" dirty="0">
                <a:solidFill>
                  <a:schemeClr val="accent6"/>
                </a:solidFill>
                <a:latin typeface="+mn-lt"/>
                <a:ea typeface="+mn-ea"/>
                <a:cs typeface="+mn-ea"/>
                <a:sym typeface="+mn-lt"/>
              </a:rPr>
              <a:t>04</a:t>
            </a:r>
            <a:endParaRPr lang="zh-CN" altLang="en-US" sz="1600" b="1" dirty="0">
              <a:solidFill>
                <a:schemeClr val="accent6"/>
              </a:solidFill>
              <a:latin typeface="+mn-lt"/>
              <a:ea typeface="+mn-ea"/>
              <a:cs typeface="+mn-ea"/>
              <a:sym typeface="+mn-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0">
        <p15:prstTrans prst="origami"/>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1500" fill="hold"/>
                                        <p:tgtEl>
                                          <p:spTgt spid="52"/>
                                        </p:tgtEl>
                                        <p:attrNameLst>
                                          <p:attrName>ppt_w</p:attrName>
                                        </p:attrNameLst>
                                      </p:cBhvr>
                                      <p:tavLst>
                                        <p:tav tm="0">
                                          <p:val>
                                            <p:fltVal val="0"/>
                                          </p:val>
                                        </p:tav>
                                        <p:tav tm="100000">
                                          <p:val>
                                            <p:strVal val="#ppt_w"/>
                                          </p:val>
                                        </p:tav>
                                      </p:tavLst>
                                    </p:anim>
                                    <p:anim calcmode="lin" valueType="num">
                                      <p:cBhvr>
                                        <p:cTn id="8" dur="1500" fill="hold"/>
                                        <p:tgtEl>
                                          <p:spTgt spid="52"/>
                                        </p:tgtEl>
                                        <p:attrNameLst>
                                          <p:attrName>ppt_h</p:attrName>
                                        </p:attrNameLst>
                                      </p:cBhvr>
                                      <p:tavLst>
                                        <p:tav tm="0">
                                          <p:val>
                                            <p:fltVal val="0"/>
                                          </p:val>
                                        </p:tav>
                                        <p:tav tm="100000">
                                          <p:val>
                                            <p:strVal val="#ppt_h"/>
                                          </p:val>
                                        </p:tav>
                                      </p:tavLst>
                                    </p:anim>
                                    <p:anim calcmode="lin" valueType="num">
                                      <p:cBhvr>
                                        <p:cTn id="9" dur="1500" fill="hold"/>
                                        <p:tgtEl>
                                          <p:spTgt spid="52"/>
                                        </p:tgtEl>
                                        <p:attrNameLst>
                                          <p:attrName>style.rotation</p:attrName>
                                        </p:attrNameLst>
                                      </p:cBhvr>
                                      <p:tavLst>
                                        <p:tav tm="0">
                                          <p:val>
                                            <p:fltVal val="360"/>
                                          </p:val>
                                        </p:tav>
                                        <p:tav tm="100000">
                                          <p:val>
                                            <p:fltVal val="0"/>
                                          </p:val>
                                        </p:tav>
                                      </p:tavLst>
                                    </p:anim>
                                    <p:animEffect transition="in" filter="fade">
                                      <p:cBhvr>
                                        <p:cTn id="10" dur="1500"/>
                                        <p:tgtEl>
                                          <p:spTgt spid="52"/>
                                        </p:tgtEl>
                                      </p:cBhvr>
                                    </p:animEffect>
                                  </p:childTnLst>
                                </p:cTn>
                              </p:par>
                              <p:par>
                                <p:cTn id="11" presetID="49" presetClass="entr" presetSubtype="0" decel="100000" fill="hold" grpId="0" nodeType="withEffect">
                                  <p:stCondLst>
                                    <p:cond delay="500"/>
                                  </p:stCondLst>
                                  <p:childTnLst>
                                    <p:set>
                                      <p:cBhvr>
                                        <p:cTn id="12" dur="1" fill="hold">
                                          <p:stCondLst>
                                            <p:cond delay="0"/>
                                          </p:stCondLst>
                                        </p:cTn>
                                        <p:tgtEl>
                                          <p:spTgt spid="54"/>
                                        </p:tgtEl>
                                        <p:attrNameLst>
                                          <p:attrName>style.visibility</p:attrName>
                                        </p:attrNameLst>
                                      </p:cBhvr>
                                      <p:to>
                                        <p:strVal val="visible"/>
                                      </p:to>
                                    </p:set>
                                    <p:anim calcmode="lin" valueType="num">
                                      <p:cBhvr>
                                        <p:cTn id="13" dur="1500" fill="hold"/>
                                        <p:tgtEl>
                                          <p:spTgt spid="54"/>
                                        </p:tgtEl>
                                        <p:attrNameLst>
                                          <p:attrName>ppt_w</p:attrName>
                                        </p:attrNameLst>
                                      </p:cBhvr>
                                      <p:tavLst>
                                        <p:tav tm="0">
                                          <p:val>
                                            <p:fltVal val="0"/>
                                          </p:val>
                                        </p:tav>
                                        <p:tav tm="100000">
                                          <p:val>
                                            <p:strVal val="#ppt_w"/>
                                          </p:val>
                                        </p:tav>
                                      </p:tavLst>
                                    </p:anim>
                                    <p:anim calcmode="lin" valueType="num">
                                      <p:cBhvr>
                                        <p:cTn id="14" dur="1500" fill="hold"/>
                                        <p:tgtEl>
                                          <p:spTgt spid="54"/>
                                        </p:tgtEl>
                                        <p:attrNameLst>
                                          <p:attrName>ppt_h</p:attrName>
                                        </p:attrNameLst>
                                      </p:cBhvr>
                                      <p:tavLst>
                                        <p:tav tm="0">
                                          <p:val>
                                            <p:fltVal val="0"/>
                                          </p:val>
                                        </p:tav>
                                        <p:tav tm="100000">
                                          <p:val>
                                            <p:strVal val="#ppt_h"/>
                                          </p:val>
                                        </p:tav>
                                      </p:tavLst>
                                    </p:anim>
                                    <p:anim calcmode="lin" valueType="num">
                                      <p:cBhvr>
                                        <p:cTn id="15" dur="1500" fill="hold"/>
                                        <p:tgtEl>
                                          <p:spTgt spid="54"/>
                                        </p:tgtEl>
                                        <p:attrNameLst>
                                          <p:attrName>style.rotation</p:attrName>
                                        </p:attrNameLst>
                                      </p:cBhvr>
                                      <p:tavLst>
                                        <p:tav tm="0">
                                          <p:val>
                                            <p:fltVal val="360"/>
                                          </p:val>
                                        </p:tav>
                                        <p:tav tm="100000">
                                          <p:val>
                                            <p:fltVal val="0"/>
                                          </p:val>
                                        </p:tav>
                                      </p:tavLst>
                                    </p:anim>
                                    <p:animEffect transition="in" filter="fade">
                                      <p:cBhvr>
                                        <p:cTn id="16" dur="1500"/>
                                        <p:tgtEl>
                                          <p:spTgt spid="54"/>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anim calcmode="lin" valueType="num">
                                      <p:cBhvr>
                                        <p:cTn id="29" dur="500" fill="hold"/>
                                        <p:tgtEl>
                                          <p:spTgt spid="55"/>
                                        </p:tgtEl>
                                        <p:attrNameLst>
                                          <p:attrName>style.rotation</p:attrName>
                                        </p:attrNameLst>
                                      </p:cBhvr>
                                      <p:tavLst>
                                        <p:tav tm="0">
                                          <p:val>
                                            <p:fltVal val="360"/>
                                          </p:val>
                                        </p:tav>
                                        <p:tav tm="100000">
                                          <p:val>
                                            <p:fltVal val="0"/>
                                          </p:val>
                                        </p:tav>
                                      </p:tavLst>
                                    </p:anim>
                                    <p:animEffect transition="in" filter="fade">
                                      <p:cBhvr>
                                        <p:cTn id="30" dur="500"/>
                                        <p:tgtEl>
                                          <p:spTgt spid="55"/>
                                        </p:tgtEl>
                                      </p:cBhvr>
                                    </p:animEffect>
                                  </p:childTnLst>
                                </p:cTn>
                              </p:par>
                            </p:childTnLst>
                          </p:cTn>
                        </p:par>
                        <p:par>
                          <p:cTn id="31" fill="hold">
                            <p:stCondLst>
                              <p:cond delay="500"/>
                            </p:stCondLst>
                            <p:childTnLst>
                              <p:par>
                                <p:cTn id="32" presetID="53" presetClass="entr" presetSubtype="16" fill="hold" grpId="0" nodeType="afterEffect">
                                  <p:stCondLst>
                                    <p:cond delay="0"/>
                                  </p:stCondLst>
                                  <p:childTnLst>
                                    <p:set>
                                      <p:cBhvr>
                                        <p:cTn id="33" dur="1" fill="hold">
                                          <p:stCondLst>
                                            <p:cond delay="0"/>
                                          </p:stCondLst>
                                        </p:cTn>
                                        <p:tgtEl>
                                          <p:spTgt spid="58"/>
                                        </p:tgtEl>
                                        <p:attrNameLst>
                                          <p:attrName>style.visibility</p:attrName>
                                        </p:attrNameLst>
                                      </p:cBhvr>
                                      <p:to>
                                        <p:strVal val="visible"/>
                                      </p:to>
                                    </p:set>
                                    <p:anim calcmode="lin" valueType="num">
                                      <p:cBhvr>
                                        <p:cTn id="34" dur="500" fill="hold"/>
                                        <p:tgtEl>
                                          <p:spTgt spid="58"/>
                                        </p:tgtEl>
                                        <p:attrNameLst>
                                          <p:attrName>ppt_w</p:attrName>
                                        </p:attrNameLst>
                                      </p:cBhvr>
                                      <p:tavLst>
                                        <p:tav tm="0">
                                          <p:val>
                                            <p:fltVal val="0"/>
                                          </p:val>
                                        </p:tav>
                                        <p:tav tm="100000">
                                          <p:val>
                                            <p:strVal val="#ppt_w"/>
                                          </p:val>
                                        </p:tav>
                                      </p:tavLst>
                                    </p:anim>
                                    <p:anim calcmode="lin" valueType="num">
                                      <p:cBhvr>
                                        <p:cTn id="35" dur="500" fill="hold"/>
                                        <p:tgtEl>
                                          <p:spTgt spid="58"/>
                                        </p:tgtEl>
                                        <p:attrNameLst>
                                          <p:attrName>ppt_h</p:attrName>
                                        </p:attrNameLst>
                                      </p:cBhvr>
                                      <p:tavLst>
                                        <p:tav tm="0">
                                          <p:val>
                                            <p:fltVal val="0"/>
                                          </p:val>
                                        </p:tav>
                                        <p:tav tm="100000">
                                          <p:val>
                                            <p:strVal val="#ppt_h"/>
                                          </p:val>
                                        </p:tav>
                                      </p:tavLst>
                                    </p:anim>
                                    <p:animEffect transition="in" filter="fade">
                                      <p:cBhvr>
                                        <p:cTn id="36" dur="500"/>
                                        <p:tgtEl>
                                          <p:spTgt spid="58"/>
                                        </p:tgtEl>
                                      </p:cBhvr>
                                    </p:animEffect>
                                  </p:childTnLst>
                                </p:cTn>
                              </p:par>
                            </p:childTnLst>
                          </p:cTn>
                        </p:par>
                        <p:par>
                          <p:cTn id="37" fill="hold">
                            <p:stCondLst>
                              <p:cond delay="1000"/>
                            </p:stCondLst>
                            <p:childTnLst>
                              <p:par>
                                <p:cTn id="38" presetID="53" presetClass="entr" presetSubtype="16"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ppt_w</p:attrName>
                                        </p:attrNameLst>
                                      </p:cBhvr>
                                      <p:tavLst>
                                        <p:tav tm="0">
                                          <p:val>
                                            <p:fltVal val="0"/>
                                          </p:val>
                                        </p:tav>
                                        <p:tav tm="100000">
                                          <p:val>
                                            <p:strVal val="#ppt_w"/>
                                          </p:val>
                                        </p:tav>
                                      </p:tavLst>
                                    </p:anim>
                                    <p:anim calcmode="lin" valueType="num">
                                      <p:cBhvr>
                                        <p:cTn id="41" dur="500" fill="hold"/>
                                        <p:tgtEl>
                                          <p:spTgt spid="3"/>
                                        </p:tgtEl>
                                        <p:attrNameLst>
                                          <p:attrName>ppt_h</p:attrName>
                                        </p:attrNameLst>
                                      </p:cBhvr>
                                      <p:tavLst>
                                        <p:tav tm="0">
                                          <p:val>
                                            <p:fltVal val="0"/>
                                          </p:val>
                                        </p:tav>
                                        <p:tav tm="100000">
                                          <p:val>
                                            <p:strVal val="#ppt_h"/>
                                          </p:val>
                                        </p:tav>
                                      </p:tavLst>
                                    </p:anim>
                                    <p:animEffect transition="in" filter="fad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anim calcmode="lin" valueType="num">
                                      <p:cBhvr>
                                        <p:cTn id="47" dur="500" fill="hold"/>
                                        <p:tgtEl>
                                          <p:spTgt spid="59"/>
                                        </p:tgtEl>
                                        <p:attrNameLst>
                                          <p:attrName>ppt_w</p:attrName>
                                        </p:attrNameLst>
                                      </p:cBhvr>
                                      <p:tavLst>
                                        <p:tav tm="0">
                                          <p:val>
                                            <p:fltVal val="0"/>
                                          </p:val>
                                        </p:tav>
                                        <p:tav tm="100000">
                                          <p:val>
                                            <p:strVal val="#ppt_w"/>
                                          </p:val>
                                        </p:tav>
                                      </p:tavLst>
                                    </p:anim>
                                    <p:anim calcmode="lin" valueType="num">
                                      <p:cBhvr>
                                        <p:cTn id="48" dur="500" fill="hold"/>
                                        <p:tgtEl>
                                          <p:spTgt spid="59"/>
                                        </p:tgtEl>
                                        <p:attrNameLst>
                                          <p:attrName>ppt_h</p:attrName>
                                        </p:attrNameLst>
                                      </p:cBhvr>
                                      <p:tavLst>
                                        <p:tav tm="0">
                                          <p:val>
                                            <p:fltVal val="0"/>
                                          </p:val>
                                        </p:tav>
                                        <p:tav tm="100000">
                                          <p:val>
                                            <p:strVal val="#ppt_h"/>
                                          </p:val>
                                        </p:tav>
                                      </p:tavLst>
                                    </p:anim>
                                    <p:anim calcmode="lin" valueType="num">
                                      <p:cBhvr>
                                        <p:cTn id="49" dur="500" fill="hold"/>
                                        <p:tgtEl>
                                          <p:spTgt spid="59"/>
                                        </p:tgtEl>
                                        <p:attrNameLst>
                                          <p:attrName>style.rotation</p:attrName>
                                        </p:attrNameLst>
                                      </p:cBhvr>
                                      <p:tavLst>
                                        <p:tav tm="0">
                                          <p:val>
                                            <p:fltVal val="360"/>
                                          </p:val>
                                        </p:tav>
                                        <p:tav tm="100000">
                                          <p:val>
                                            <p:fltVal val="0"/>
                                          </p:val>
                                        </p:tav>
                                      </p:tavLst>
                                    </p:anim>
                                    <p:animEffect transition="in" filter="fade">
                                      <p:cBhvr>
                                        <p:cTn id="50" dur="500"/>
                                        <p:tgtEl>
                                          <p:spTgt spid="59"/>
                                        </p:tgtEl>
                                      </p:cBhvr>
                                    </p:animEffect>
                                  </p:childTnLst>
                                </p:cTn>
                              </p:par>
                            </p:childTnLst>
                          </p:cTn>
                        </p:par>
                        <p:par>
                          <p:cTn id="51" fill="hold">
                            <p:stCondLst>
                              <p:cond delay="500"/>
                            </p:stCondLst>
                            <p:childTnLst>
                              <p:par>
                                <p:cTn id="52" presetID="53" presetClass="entr" presetSubtype="16" fill="hold" grpId="0" nodeType="after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p:cTn id="54" dur="500" fill="hold"/>
                                        <p:tgtEl>
                                          <p:spTgt spid="63"/>
                                        </p:tgtEl>
                                        <p:attrNameLst>
                                          <p:attrName>ppt_w</p:attrName>
                                        </p:attrNameLst>
                                      </p:cBhvr>
                                      <p:tavLst>
                                        <p:tav tm="0">
                                          <p:val>
                                            <p:fltVal val="0"/>
                                          </p:val>
                                        </p:tav>
                                        <p:tav tm="100000">
                                          <p:val>
                                            <p:strVal val="#ppt_w"/>
                                          </p:val>
                                        </p:tav>
                                      </p:tavLst>
                                    </p:anim>
                                    <p:anim calcmode="lin" valueType="num">
                                      <p:cBhvr>
                                        <p:cTn id="55" dur="500" fill="hold"/>
                                        <p:tgtEl>
                                          <p:spTgt spid="63"/>
                                        </p:tgtEl>
                                        <p:attrNameLst>
                                          <p:attrName>ppt_h</p:attrName>
                                        </p:attrNameLst>
                                      </p:cBhvr>
                                      <p:tavLst>
                                        <p:tav tm="0">
                                          <p:val>
                                            <p:fltVal val="0"/>
                                          </p:val>
                                        </p:tav>
                                        <p:tav tm="100000">
                                          <p:val>
                                            <p:strVal val="#ppt_h"/>
                                          </p:val>
                                        </p:tav>
                                      </p:tavLst>
                                    </p:anim>
                                    <p:animEffect transition="in" filter="fade">
                                      <p:cBhvr>
                                        <p:cTn id="56" dur="500"/>
                                        <p:tgtEl>
                                          <p:spTgt spid="63"/>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anim calcmode="lin" valueType="num">
                                      <p:cBhvr>
                                        <p:cTn id="59" dur="500" fill="hold"/>
                                        <p:tgtEl>
                                          <p:spTgt spid="62"/>
                                        </p:tgtEl>
                                        <p:attrNameLst>
                                          <p:attrName>ppt_w</p:attrName>
                                        </p:attrNameLst>
                                      </p:cBhvr>
                                      <p:tavLst>
                                        <p:tav tm="0">
                                          <p:val>
                                            <p:fltVal val="0"/>
                                          </p:val>
                                        </p:tav>
                                        <p:tav tm="100000">
                                          <p:val>
                                            <p:strVal val="#ppt_w"/>
                                          </p:val>
                                        </p:tav>
                                      </p:tavLst>
                                    </p:anim>
                                    <p:anim calcmode="lin" valueType="num">
                                      <p:cBhvr>
                                        <p:cTn id="60" dur="500" fill="hold"/>
                                        <p:tgtEl>
                                          <p:spTgt spid="62"/>
                                        </p:tgtEl>
                                        <p:attrNameLst>
                                          <p:attrName>ppt_h</p:attrName>
                                        </p:attrNameLst>
                                      </p:cBhvr>
                                      <p:tavLst>
                                        <p:tav tm="0">
                                          <p:val>
                                            <p:fltVal val="0"/>
                                          </p:val>
                                        </p:tav>
                                        <p:tav tm="100000">
                                          <p:val>
                                            <p:strVal val="#ppt_h"/>
                                          </p:val>
                                        </p:tav>
                                      </p:tavLst>
                                    </p:anim>
                                    <p:animEffect transition="in" filter="fade">
                                      <p:cBhvr>
                                        <p:cTn id="61" dur="500"/>
                                        <p:tgtEl>
                                          <p:spTgt spid="62"/>
                                        </p:tgtEl>
                                      </p:cBhvr>
                                    </p:animEffect>
                                  </p:childTnLst>
                                </p:cTn>
                              </p:par>
                            </p:childTnLst>
                          </p:cTn>
                        </p:par>
                      </p:childTnLst>
                    </p:cTn>
                  </p:par>
                  <p:par>
                    <p:cTn id="62" fill="hold">
                      <p:stCondLst>
                        <p:cond delay="indefinite"/>
                      </p:stCondLst>
                      <p:childTnLst>
                        <p:par>
                          <p:cTn id="63" fill="hold">
                            <p:stCondLst>
                              <p:cond delay="0"/>
                            </p:stCondLst>
                            <p:childTnLst>
                              <p:par>
                                <p:cTn id="64" presetID="49" presetClass="entr" presetSubtype="0" decel="100000" fill="hold" grpId="0" nodeType="click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p:cTn id="66" dur="500" fill="hold"/>
                                        <p:tgtEl>
                                          <p:spTgt spid="64"/>
                                        </p:tgtEl>
                                        <p:attrNameLst>
                                          <p:attrName>ppt_w</p:attrName>
                                        </p:attrNameLst>
                                      </p:cBhvr>
                                      <p:tavLst>
                                        <p:tav tm="0">
                                          <p:val>
                                            <p:fltVal val="0"/>
                                          </p:val>
                                        </p:tav>
                                        <p:tav tm="100000">
                                          <p:val>
                                            <p:strVal val="#ppt_w"/>
                                          </p:val>
                                        </p:tav>
                                      </p:tavLst>
                                    </p:anim>
                                    <p:anim calcmode="lin" valueType="num">
                                      <p:cBhvr>
                                        <p:cTn id="67" dur="500" fill="hold"/>
                                        <p:tgtEl>
                                          <p:spTgt spid="64"/>
                                        </p:tgtEl>
                                        <p:attrNameLst>
                                          <p:attrName>ppt_h</p:attrName>
                                        </p:attrNameLst>
                                      </p:cBhvr>
                                      <p:tavLst>
                                        <p:tav tm="0">
                                          <p:val>
                                            <p:fltVal val="0"/>
                                          </p:val>
                                        </p:tav>
                                        <p:tav tm="100000">
                                          <p:val>
                                            <p:strVal val="#ppt_h"/>
                                          </p:val>
                                        </p:tav>
                                      </p:tavLst>
                                    </p:anim>
                                    <p:anim calcmode="lin" valueType="num">
                                      <p:cBhvr>
                                        <p:cTn id="68" dur="500" fill="hold"/>
                                        <p:tgtEl>
                                          <p:spTgt spid="64"/>
                                        </p:tgtEl>
                                        <p:attrNameLst>
                                          <p:attrName>style.rotation</p:attrName>
                                        </p:attrNameLst>
                                      </p:cBhvr>
                                      <p:tavLst>
                                        <p:tav tm="0">
                                          <p:val>
                                            <p:fltVal val="360"/>
                                          </p:val>
                                        </p:tav>
                                        <p:tav tm="100000">
                                          <p:val>
                                            <p:fltVal val="0"/>
                                          </p:val>
                                        </p:tav>
                                      </p:tavLst>
                                    </p:anim>
                                    <p:animEffect transition="in" filter="fade">
                                      <p:cBhvr>
                                        <p:cTn id="69" dur="500"/>
                                        <p:tgtEl>
                                          <p:spTgt spid="64"/>
                                        </p:tgtEl>
                                      </p:cBhvr>
                                    </p:animEffect>
                                  </p:childTnLst>
                                </p:cTn>
                              </p:par>
                            </p:childTnLst>
                          </p:cTn>
                        </p:par>
                        <p:par>
                          <p:cTn id="70" fill="hold">
                            <p:stCondLst>
                              <p:cond delay="500"/>
                            </p:stCondLst>
                            <p:childTnLst>
                              <p:par>
                                <p:cTn id="71" presetID="53" presetClass="entr" presetSubtype="16" fill="hold" grpId="0" nodeType="afterEffect">
                                  <p:stCondLst>
                                    <p:cond delay="0"/>
                                  </p:stCondLst>
                                  <p:childTnLst>
                                    <p:set>
                                      <p:cBhvr>
                                        <p:cTn id="72" dur="1" fill="hold">
                                          <p:stCondLst>
                                            <p:cond delay="0"/>
                                          </p:stCondLst>
                                        </p:cTn>
                                        <p:tgtEl>
                                          <p:spTgt spid="68"/>
                                        </p:tgtEl>
                                        <p:attrNameLst>
                                          <p:attrName>style.visibility</p:attrName>
                                        </p:attrNameLst>
                                      </p:cBhvr>
                                      <p:to>
                                        <p:strVal val="visible"/>
                                      </p:to>
                                    </p:set>
                                    <p:anim calcmode="lin" valueType="num">
                                      <p:cBhvr>
                                        <p:cTn id="73" dur="500" fill="hold"/>
                                        <p:tgtEl>
                                          <p:spTgt spid="68"/>
                                        </p:tgtEl>
                                        <p:attrNameLst>
                                          <p:attrName>ppt_w</p:attrName>
                                        </p:attrNameLst>
                                      </p:cBhvr>
                                      <p:tavLst>
                                        <p:tav tm="0">
                                          <p:val>
                                            <p:fltVal val="0"/>
                                          </p:val>
                                        </p:tav>
                                        <p:tav tm="100000">
                                          <p:val>
                                            <p:strVal val="#ppt_w"/>
                                          </p:val>
                                        </p:tav>
                                      </p:tavLst>
                                    </p:anim>
                                    <p:anim calcmode="lin" valueType="num">
                                      <p:cBhvr>
                                        <p:cTn id="74" dur="500" fill="hold"/>
                                        <p:tgtEl>
                                          <p:spTgt spid="68"/>
                                        </p:tgtEl>
                                        <p:attrNameLst>
                                          <p:attrName>ppt_h</p:attrName>
                                        </p:attrNameLst>
                                      </p:cBhvr>
                                      <p:tavLst>
                                        <p:tav tm="0">
                                          <p:val>
                                            <p:fltVal val="0"/>
                                          </p:val>
                                        </p:tav>
                                        <p:tav tm="100000">
                                          <p:val>
                                            <p:strVal val="#ppt_h"/>
                                          </p:val>
                                        </p:tav>
                                      </p:tavLst>
                                    </p:anim>
                                    <p:animEffect transition="in" filter="fade">
                                      <p:cBhvr>
                                        <p:cTn id="75" dur="500"/>
                                        <p:tgtEl>
                                          <p:spTgt spid="68"/>
                                        </p:tgtEl>
                                      </p:cBhvr>
                                    </p:animEffect>
                                  </p:childTnLst>
                                </p:cTn>
                              </p:par>
                            </p:childTnLst>
                          </p:cTn>
                        </p:par>
                        <p:par>
                          <p:cTn id="76" fill="hold">
                            <p:stCondLst>
                              <p:cond delay="1000"/>
                            </p:stCondLst>
                            <p:childTnLst>
                              <p:par>
                                <p:cTn id="77" presetID="53" presetClass="entr" presetSubtype="16" fill="hold" grpId="0" nodeType="afterEffect">
                                  <p:stCondLst>
                                    <p:cond delay="0"/>
                                  </p:stCondLst>
                                  <p:childTnLst>
                                    <p:set>
                                      <p:cBhvr>
                                        <p:cTn id="78" dur="1" fill="hold">
                                          <p:stCondLst>
                                            <p:cond delay="0"/>
                                          </p:stCondLst>
                                        </p:cTn>
                                        <p:tgtEl>
                                          <p:spTgt spid="72"/>
                                        </p:tgtEl>
                                        <p:attrNameLst>
                                          <p:attrName>style.visibility</p:attrName>
                                        </p:attrNameLst>
                                      </p:cBhvr>
                                      <p:to>
                                        <p:strVal val="visible"/>
                                      </p:to>
                                    </p:set>
                                    <p:anim calcmode="lin" valueType="num">
                                      <p:cBhvr>
                                        <p:cTn id="79" dur="500" fill="hold"/>
                                        <p:tgtEl>
                                          <p:spTgt spid="72"/>
                                        </p:tgtEl>
                                        <p:attrNameLst>
                                          <p:attrName>ppt_w</p:attrName>
                                        </p:attrNameLst>
                                      </p:cBhvr>
                                      <p:tavLst>
                                        <p:tav tm="0">
                                          <p:val>
                                            <p:fltVal val="0"/>
                                          </p:val>
                                        </p:tav>
                                        <p:tav tm="100000">
                                          <p:val>
                                            <p:strVal val="#ppt_w"/>
                                          </p:val>
                                        </p:tav>
                                      </p:tavLst>
                                    </p:anim>
                                    <p:anim calcmode="lin" valueType="num">
                                      <p:cBhvr>
                                        <p:cTn id="80" dur="500" fill="hold"/>
                                        <p:tgtEl>
                                          <p:spTgt spid="72"/>
                                        </p:tgtEl>
                                        <p:attrNameLst>
                                          <p:attrName>ppt_h</p:attrName>
                                        </p:attrNameLst>
                                      </p:cBhvr>
                                      <p:tavLst>
                                        <p:tav tm="0">
                                          <p:val>
                                            <p:fltVal val="0"/>
                                          </p:val>
                                        </p:tav>
                                        <p:tav tm="100000">
                                          <p:val>
                                            <p:strVal val="#ppt_h"/>
                                          </p:val>
                                        </p:tav>
                                      </p:tavLst>
                                    </p:anim>
                                    <p:animEffect transition="in" filter="fade">
                                      <p:cBhvr>
                                        <p:cTn id="81" dur="500"/>
                                        <p:tgtEl>
                                          <p:spTgt spid="72"/>
                                        </p:tgtEl>
                                      </p:cBhvr>
                                    </p:animEffect>
                                  </p:childTnLst>
                                </p:cTn>
                              </p:par>
                            </p:childTnLst>
                          </p:cTn>
                        </p:par>
                      </p:childTnLst>
                    </p:cTn>
                  </p:par>
                  <p:par>
                    <p:cTn id="82" fill="hold">
                      <p:stCondLst>
                        <p:cond delay="indefinite"/>
                      </p:stCondLst>
                      <p:childTnLst>
                        <p:par>
                          <p:cTn id="83" fill="hold">
                            <p:stCondLst>
                              <p:cond delay="0"/>
                            </p:stCondLst>
                            <p:childTnLst>
                              <p:par>
                                <p:cTn id="84" presetID="49" presetClass="entr" presetSubtype="0" decel="100000" fill="hold" grpId="0" nodeType="clickEffect">
                                  <p:stCondLst>
                                    <p:cond delay="0"/>
                                  </p:stCondLst>
                                  <p:childTnLst>
                                    <p:set>
                                      <p:cBhvr>
                                        <p:cTn id="85" dur="1" fill="hold">
                                          <p:stCondLst>
                                            <p:cond delay="0"/>
                                          </p:stCondLst>
                                        </p:cTn>
                                        <p:tgtEl>
                                          <p:spTgt spid="69"/>
                                        </p:tgtEl>
                                        <p:attrNameLst>
                                          <p:attrName>style.visibility</p:attrName>
                                        </p:attrNameLst>
                                      </p:cBhvr>
                                      <p:to>
                                        <p:strVal val="visible"/>
                                      </p:to>
                                    </p:set>
                                    <p:anim calcmode="lin" valueType="num">
                                      <p:cBhvr>
                                        <p:cTn id="86" dur="500" fill="hold"/>
                                        <p:tgtEl>
                                          <p:spTgt spid="69"/>
                                        </p:tgtEl>
                                        <p:attrNameLst>
                                          <p:attrName>ppt_w</p:attrName>
                                        </p:attrNameLst>
                                      </p:cBhvr>
                                      <p:tavLst>
                                        <p:tav tm="0">
                                          <p:val>
                                            <p:fltVal val="0"/>
                                          </p:val>
                                        </p:tav>
                                        <p:tav tm="100000">
                                          <p:val>
                                            <p:strVal val="#ppt_w"/>
                                          </p:val>
                                        </p:tav>
                                      </p:tavLst>
                                    </p:anim>
                                    <p:anim calcmode="lin" valueType="num">
                                      <p:cBhvr>
                                        <p:cTn id="87" dur="500" fill="hold"/>
                                        <p:tgtEl>
                                          <p:spTgt spid="69"/>
                                        </p:tgtEl>
                                        <p:attrNameLst>
                                          <p:attrName>ppt_h</p:attrName>
                                        </p:attrNameLst>
                                      </p:cBhvr>
                                      <p:tavLst>
                                        <p:tav tm="0">
                                          <p:val>
                                            <p:fltVal val="0"/>
                                          </p:val>
                                        </p:tav>
                                        <p:tav tm="100000">
                                          <p:val>
                                            <p:strVal val="#ppt_h"/>
                                          </p:val>
                                        </p:tav>
                                      </p:tavLst>
                                    </p:anim>
                                    <p:anim calcmode="lin" valueType="num">
                                      <p:cBhvr>
                                        <p:cTn id="88" dur="500" fill="hold"/>
                                        <p:tgtEl>
                                          <p:spTgt spid="69"/>
                                        </p:tgtEl>
                                        <p:attrNameLst>
                                          <p:attrName>style.rotation</p:attrName>
                                        </p:attrNameLst>
                                      </p:cBhvr>
                                      <p:tavLst>
                                        <p:tav tm="0">
                                          <p:val>
                                            <p:fltVal val="360"/>
                                          </p:val>
                                        </p:tav>
                                        <p:tav tm="100000">
                                          <p:val>
                                            <p:fltVal val="0"/>
                                          </p:val>
                                        </p:tav>
                                      </p:tavLst>
                                    </p:anim>
                                    <p:animEffect transition="in" filter="fade">
                                      <p:cBhvr>
                                        <p:cTn id="89" dur="500"/>
                                        <p:tgtEl>
                                          <p:spTgt spid="69"/>
                                        </p:tgtEl>
                                      </p:cBhvr>
                                    </p:animEffect>
                                  </p:childTnLst>
                                </p:cTn>
                              </p:par>
                            </p:childTnLst>
                          </p:cTn>
                        </p:par>
                        <p:par>
                          <p:cTn id="90" fill="hold">
                            <p:stCondLst>
                              <p:cond delay="500"/>
                            </p:stCondLst>
                            <p:childTnLst>
                              <p:par>
                                <p:cTn id="91" presetID="53" presetClass="entr" presetSubtype="16" fill="hold" grpId="0" nodeType="afterEffect">
                                  <p:stCondLst>
                                    <p:cond delay="0"/>
                                  </p:stCondLst>
                                  <p:childTnLst>
                                    <p:set>
                                      <p:cBhvr>
                                        <p:cTn id="92" dur="1" fill="hold">
                                          <p:stCondLst>
                                            <p:cond delay="0"/>
                                          </p:stCondLst>
                                        </p:cTn>
                                        <p:tgtEl>
                                          <p:spTgt spid="73"/>
                                        </p:tgtEl>
                                        <p:attrNameLst>
                                          <p:attrName>style.visibility</p:attrName>
                                        </p:attrNameLst>
                                      </p:cBhvr>
                                      <p:to>
                                        <p:strVal val="visible"/>
                                      </p:to>
                                    </p:set>
                                    <p:anim calcmode="lin" valueType="num">
                                      <p:cBhvr>
                                        <p:cTn id="93" dur="500" fill="hold"/>
                                        <p:tgtEl>
                                          <p:spTgt spid="73"/>
                                        </p:tgtEl>
                                        <p:attrNameLst>
                                          <p:attrName>ppt_w</p:attrName>
                                        </p:attrNameLst>
                                      </p:cBhvr>
                                      <p:tavLst>
                                        <p:tav tm="0">
                                          <p:val>
                                            <p:fltVal val="0"/>
                                          </p:val>
                                        </p:tav>
                                        <p:tav tm="100000">
                                          <p:val>
                                            <p:strVal val="#ppt_w"/>
                                          </p:val>
                                        </p:tav>
                                      </p:tavLst>
                                    </p:anim>
                                    <p:anim calcmode="lin" valueType="num">
                                      <p:cBhvr>
                                        <p:cTn id="94" dur="500" fill="hold"/>
                                        <p:tgtEl>
                                          <p:spTgt spid="73"/>
                                        </p:tgtEl>
                                        <p:attrNameLst>
                                          <p:attrName>ppt_h</p:attrName>
                                        </p:attrNameLst>
                                      </p:cBhvr>
                                      <p:tavLst>
                                        <p:tav tm="0">
                                          <p:val>
                                            <p:fltVal val="0"/>
                                          </p:val>
                                        </p:tav>
                                        <p:tav tm="100000">
                                          <p:val>
                                            <p:strVal val="#ppt_h"/>
                                          </p:val>
                                        </p:tav>
                                      </p:tavLst>
                                    </p:anim>
                                    <p:animEffect transition="in" filter="fade">
                                      <p:cBhvr>
                                        <p:cTn id="95" dur="500"/>
                                        <p:tgtEl>
                                          <p:spTgt spid="73"/>
                                        </p:tgtEl>
                                      </p:cBhvr>
                                    </p:animEffect>
                                  </p:childTnLst>
                                </p:cTn>
                              </p:par>
                            </p:childTnLst>
                          </p:cTn>
                        </p:par>
                        <p:par>
                          <p:cTn id="96" fill="hold">
                            <p:stCondLst>
                              <p:cond delay="1000"/>
                            </p:stCondLst>
                            <p:childTnLst>
                              <p:par>
                                <p:cTn id="97" presetID="53" presetClass="entr" presetSubtype="16"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 calcmode="lin" valueType="num">
                                      <p:cBhvr>
                                        <p:cTn id="99" dur="500" fill="hold"/>
                                        <p:tgtEl>
                                          <p:spTgt spid="67"/>
                                        </p:tgtEl>
                                        <p:attrNameLst>
                                          <p:attrName>ppt_w</p:attrName>
                                        </p:attrNameLst>
                                      </p:cBhvr>
                                      <p:tavLst>
                                        <p:tav tm="0">
                                          <p:val>
                                            <p:fltVal val="0"/>
                                          </p:val>
                                        </p:tav>
                                        <p:tav tm="100000">
                                          <p:val>
                                            <p:strVal val="#ppt_w"/>
                                          </p:val>
                                        </p:tav>
                                      </p:tavLst>
                                    </p:anim>
                                    <p:anim calcmode="lin" valueType="num">
                                      <p:cBhvr>
                                        <p:cTn id="100" dur="500" fill="hold"/>
                                        <p:tgtEl>
                                          <p:spTgt spid="67"/>
                                        </p:tgtEl>
                                        <p:attrNameLst>
                                          <p:attrName>ppt_h</p:attrName>
                                        </p:attrNameLst>
                                      </p:cBhvr>
                                      <p:tavLst>
                                        <p:tav tm="0">
                                          <p:val>
                                            <p:fltVal val="0"/>
                                          </p:val>
                                        </p:tav>
                                        <p:tav tm="100000">
                                          <p:val>
                                            <p:strVal val="#ppt_h"/>
                                          </p:val>
                                        </p:tav>
                                      </p:tavLst>
                                    </p:anim>
                                    <p:animEffect transition="in" filter="fade">
                                      <p:cBhvr>
                                        <p:cTn id="10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animBg="1"/>
      <p:bldP spid="55" grpId="0" animBg="1"/>
      <p:bldP spid="3" grpId="0"/>
      <p:bldP spid="58" grpId="0"/>
      <p:bldP spid="59" grpId="0" animBg="1"/>
      <p:bldP spid="62" grpId="0"/>
      <p:bldP spid="63" grpId="0"/>
      <p:bldP spid="64" grpId="0" animBg="1"/>
      <p:bldP spid="67" grpId="0"/>
      <p:bldP spid="68" grpId="0"/>
      <p:bldP spid="69" grpId="0" animBg="1"/>
      <p:bldP spid="72" grpId="0"/>
      <p:bldP spid="7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3"/>
          <p:cNvSpPr/>
          <p:nvPr/>
        </p:nvSpPr>
        <p:spPr bwMode="auto">
          <a:xfrm>
            <a:off x="3626821" y="684521"/>
            <a:ext cx="2291814" cy="2408822"/>
          </a:xfrm>
          <a:custGeom>
            <a:avLst/>
            <a:gdLst>
              <a:gd name="T0" fmla="*/ 49 w 1099"/>
              <a:gd name="T1" fmla="*/ 826 h 1155"/>
              <a:gd name="T2" fmla="*/ 525 w 1099"/>
              <a:gd name="T3" fmla="*/ 1103 h 1155"/>
              <a:gd name="T4" fmla="*/ 1007 w 1099"/>
              <a:gd name="T5" fmla="*/ 611 h 1155"/>
              <a:gd name="T6" fmla="*/ 320 w 1099"/>
              <a:gd name="T7" fmla="*/ 51 h 1155"/>
              <a:gd name="T8" fmla="*/ 49 w 1099"/>
              <a:gd name="T9" fmla="*/ 826 h 1155"/>
            </a:gdLst>
            <a:ahLst/>
            <a:cxnLst>
              <a:cxn ang="0">
                <a:pos x="T0" y="T1"/>
              </a:cxn>
              <a:cxn ang="0">
                <a:pos x="T2" y="T3"/>
              </a:cxn>
              <a:cxn ang="0">
                <a:pos x="T4" y="T5"/>
              </a:cxn>
              <a:cxn ang="0">
                <a:pos x="T6" y="T7"/>
              </a:cxn>
              <a:cxn ang="0">
                <a:pos x="T8" y="T9"/>
              </a:cxn>
            </a:cxnLst>
            <a:rect l="0" t="0" r="r" b="b"/>
            <a:pathLst>
              <a:path w="1099" h="1155">
                <a:moveTo>
                  <a:pt x="49" y="826"/>
                </a:moveTo>
                <a:cubicBezTo>
                  <a:pt x="98" y="1031"/>
                  <a:pt x="311" y="1155"/>
                  <a:pt x="525" y="1103"/>
                </a:cubicBezTo>
                <a:cubicBezTo>
                  <a:pt x="739" y="1052"/>
                  <a:pt x="1099" y="907"/>
                  <a:pt x="1007" y="611"/>
                </a:cubicBezTo>
                <a:cubicBezTo>
                  <a:pt x="944" y="410"/>
                  <a:pt x="533" y="0"/>
                  <a:pt x="320" y="51"/>
                </a:cubicBezTo>
                <a:cubicBezTo>
                  <a:pt x="106" y="103"/>
                  <a:pt x="0" y="622"/>
                  <a:pt x="49" y="826"/>
                </a:cubicBezTo>
                <a:close/>
              </a:path>
            </a:pathLst>
          </a:custGeom>
          <a:gradFill>
            <a:gsLst>
              <a:gs pos="23000">
                <a:srgbClr val="1C98AF"/>
              </a:gs>
              <a:gs pos="79000">
                <a:srgbClr val="875DA2">
                  <a:alpha val="67000"/>
                </a:srgbClr>
              </a:gs>
            </a:gsLst>
            <a:lin ang="10800000" scaled="0"/>
          </a:gradFill>
          <a:ln>
            <a:noFill/>
          </a:ln>
        </p:spPr>
        <p:txBody>
          <a:bodyPr vert="horz" wrap="square" lIns="91440" tIns="45720" rIns="91440" bIns="45720" numCol="1" anchor="t" anchorCtr="0" compatLnSpc="1"/>
          <a:lstStyle/>
          <a:p>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6" name="Freeform 5"/>
          <p:cNvSpPr/>
          <p:nvPr/>
        </p:nvSpPr>
        <p:spPr bwMode="auto">
          <a:xfrm>
            <a:off x="3166542" y="867055"/>
            <a:ext cx="2930682" cy="2043754"/>
          </a:xfrm>
          <a:custGeom>
            <a:avLst/>
            <a:gdLst>
              <a:gd name="T0" fmla="*/ 72 w 1406"/>
              <a:gd name="T1" fmla="*/ 310 h 979"/>
              <a:gd name="T2" fmla="*/ 436 w 1406"/>
              <a:gd name="T3" fmla="*/ 875 h 979"/>
              <a:gd name="T4" fmla="*/ 1250 w 1406"/>
              <a:gd name="T5" fmla="*/ 712 h 979"/>
              <a:gd name="T6" fmla="*/ 642 w 1406"/>
              <a:gd name="T7" fmla="*/ 83 h 979"/>
              <a:gd name="T8" fmla="*/ 72 w 1406"/>
              <a:gd name="T9" fmla="*/ 310 h 979"/>
            </a:gdLst>
            <a:ahLst/>
            <a:cxnLst>
              <a:cxn ang="0">
                <a:pos x="T0" y="T1"/>
              </a:cxn>
              <a:cxn ang="0">
                <a:pos x="T2" y="T3"/>
              </a:cxn>
              <a:cxn ang="0">
                <a:pos x="T4" y="T5"/>
              </a:cxn>
              <a:cxn ang="0">
                <a:pos x="T6" y="T7"/>
              </a:cxn>
              <a:cxn ang="0">
                <a:pos x="T8" y="T9"/>
              </a:cxn>
            </a:cxnLst>
            <a:rect l="0" t="0" r="r" b="b"/>
            <a:pathLst>
              <a:path w="1406" h="979">
                <a:moveTo>
                  <a:pt x="72" y="310"/>
                </a:moveTo>
                <a:cubicBezTo>
                  <a:pt x="0" y="479"/>
                  <a:pt x="137" y="745"/>
                  <a:pt x="436" y="875"/>
                </a:cubicBezTo>
                <a:cubicBezTo>
                  <a:pt x="675" y="979"/>
                  <a:pt x="1156" y="861"/>
                  <a:pt x="1250" y="712"/>
                </a:cubicBezTo>
                <a:cubicBezTo>
                  <a:pt x="1406" y="461"/>
                  <a:pt x="898" y="139"/>
                  <a:pt x="642" y="83"/>
                </a:cubicBezTo>
                <a:cubicBezTo>
                  <a:pt x="272" y="0"/>
                  <a:pt x="117" y="206"/>
                  <a:pt x="72" y="310"/>
                </a:cubicBezTo>
                <a:close/>
              </a:path>
            </a:pathLst>
          </a:custGeom>
          <a:gradFill>
            <a:gsLst>
              <a:gs pos="23000">
                <a:srgbClr val="0BA1B2">
                  <a:alpha val="43000"/>
                </a:srgbClr>
              </a:gs>
              <a:gs pos="77000">
                <a:srgbClr val="7030A0">
                  <a:alpha val="55000"/>
                </a:srgbClr>
              </a:gs>
            </a:gsLst>
            <a:lin ang="7800000" scaled="0"/>
          </a:gradFill>
          <a:ln>
            <a:noFill/>
          </a:ln>
        </p:spPr>
        <p:txBody>
          <a:bodyPr vert="horz" wrap="square" lIns="91440" tIns="45720" rIns="91440" bIns="45720" numCol="1" anchor="t" anchorCtr="0" compatLnSpc="1"/>
          <a:lstStyle/>
          <a:p>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7" name="文本框 6"/>
          <p:cNvSpPr txBox="1"/>
          <p:nvPr/>
        </p:nvSpPr>
        <p:spPr>
          <a:xfrm>
            <a:off x="4171661" y="1478582"/>
            <a:ext cx="823944" cy="1015663"/>
          </a:xfrm>
          <a:prstGeom prst="rect">
            <a:avLst/>
          </a:prstGeom>
          <a:noFill/>
        </p:spPr>
        <p:txBody>
          <a:bodyPr wrap="none" lIns="0" tIns="0" rIns="0" bIns="0" rtlCol="0">
            <a:spAutoFit/>
          </a:bodyPr>
          <a:lstStyle/>
          <a:p>
            <a:r>
              <a:rPr lang="en-US" altLang="zh-CN" sz="6600" b="1" dirty="0">
                <a:solidFill>
                  <a:schemeClr val="bg1"/>
                </a:solidFill>
                <a:latin typeface="方正细谭黑简体" panose="02000000000000000000" pitchFamily="2" charset="-122"/>
                <a:ea typeface="方正细谭黑简体" panose="02000000000000000000" pitchFamily="2" charset="-122"/>
                <a:cs typeface="+mn-ea"/>
                <a:sym typeface="+mn-lt"/>
              </a:rPr>
              <a:t>01</a:t>
            </a:r>
            <a:endParaRPr lang="zh-CN" altLang="en-US" sz="6600" b="1" dirty="0">
              <a:solidFill>
                <a:schemeClr val="bg1"/>
              </a:solidFill>
              <a:latin typeface="方正细谭黑简体" panose="02000000000000000000" pitchFamily="2" charset="-122"/>
              <a:ea typeface="方正细谭黑简体" panose="02000000000000000000" pitchFamily="2" charset="-122"/>
              <a:cs typeface="+mn-ea"/>
              <a:sym typeface="+mn-lt"/>
            </a:endParaRPr>
          </a:p>
        </p:txBody>
      </p:sp>
      <p:sp>
        <p:nvSpPr>
          <p:cNvPr id="8" name="文本框 7"/>
          <p:cNvSpPr txBox="1"/>
          <p:nvPr/>
        </p:nvSpPr>
        <p:spPr>
          <a:xfrm>
            <a:off x="3184054" y="3003798"/>
            <a:ext cx="3026791" cy="646331"/>
          </a:xfrm>
          <a:prstGeom prst="rect">
            <a:avLst/>
          </a:prstGeom>
          <a:noFill/>
        </p:spPr>
        <p:txBody>
          <a:bodyPr wrap="none" rtlCol="0">
            <a:spAutoFit/>
          </a:bodyPr>
          <a:lstStyle/>
          <a:p>
            <a:r>
              <a:rPr lang="zh-CN" altLang="en-US" sz="3600" b="1" dirty="0">
                <a:solidFill>
                  <a:srgbClr val="895FAF"/>
                </a:solidFill>
                <a:latin typeface="方正细谭黑简体" panose="02000000000000000000" pitchFamily="2" charset="-122"/>
                <a:ea typeface="方正细谭黑简体" panose="02000000000000000000" pitchFamily="2" charset="-122"/>
                <a:cs typeface="+mn-ea"/>
                <a:sym typeface="+mn-lt"/>
              </a:rPr>
              <a:t>项目选题背景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prestig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500" fill="hold"/>
                                        <p:tgtEl>
                                          <p:spTgt spid="5"/>
                                        </p:tgtEl>
                                        <p:attrNameLst>
                                          <p:attrName>ppt_w</p:attrName>
                                        </p:attrNameLst>
                                      </p:cBhvr>
                                      <p:tavLst>
                                        <p:tav tm="0">
                                          <p:val>
                                            <p:fltVal val="0"/>
                                          </p:val>
                                        </p:tav>
                                        <p:tav tm="100000">
                                          <p:val>
                                            <p:strVal val="#ppt_w"/>
                                          </p:val>
                                        </p:tav>
                                      </p:tavLst>
                                    </p:anim>
                                    <p:anim calcmode="lin" valueType="num">
                                      <p:cBhvr>
                                        <p:cTn id="8" dur="1500" fill="hold"/>
                                        <p:tgtEl>
                                          <p:spTgt spid="5"/>
                                        </p:tgtEl>
                                        <p:attrNameLst>
                                          <p:attrName>ppt_h</p:attrName>
                                        </p:attrNameLst>
                                      </p:cBhvr>
                                      <p:tavLst>
                                        <p:tav tm="0">
                                          <p:val>
                                            <p:fltVal val="0"/>
                                          </p:val>
                                        </p:tav>
                                        <p:tav tm="100000">
                                          <p:val>
                                            <p:strVal val="#ppt_h"/>
                                          </p:val>
                                        </p:tav>
                                      </p:tavLst>
                                    </p:anim>
                                    <p:anim calcmode="lin" valueType="num">
                                      <p:cBhvr>
                                        <p:cTn id="9" dur="1500" fill="hold"/>
                                        <p:tgtEl>
                                          <p:spTgt spid="5"/>
                                        </p:tgtEl>
                                        <p:attrNameLst>
                                          <p:attrName>style.rotation</p:attrName>
                                        </p:attrNameLst>
                                      </p:cBhvr>
                                      <p:tavLst>
                                        <p:tav tm="0">
                                          <p:val>
                                            <p:fltVal val="360"/>
                                          </p:val>
                                        </p:tav>
                                        <p:tav tm="100000">
                                          <p:val>
                                            <p:fltVal val="0"/>
                                          </p:val>
                                        </p:tav>
                                      </p:tavLst>
                                    </p:anim>
                                    <p:animEffect transition="in" filter="fade">
                                      <p:cBhvr>
                                        <p:cTn id="10" dur="1500"/>
                                        <p:tgtEl>
                                          <p:spTgt spid="5"/>
                                        </p:tgtEl>
                                      </p:cBhvr>
                                    </p:animEffect>
                                  </p:childTnLst>
                                </p:cTn>
                              </p:par>
                              <p:par>
                                <p:cTn id="11" presetID="49" presetClass="entr" presetSubtype="0" decel="100000" fill="hold" grpId="0" nodeType="withEffect">
                                  <p:stCondLst>
                                    <p:cond delay="500"/>
                                  </p:stCondLst>
                                  <p:childTnLst>
                                    <p:set>
                                      <p:cBhvr>
                                        <p:cTn id="12" dur="1" fill="hold">
                                          <p:stCondLst>
                                            <p:cond delay="0"/>
                                          </p:stCondLst>
                                        </p:cTn>
                                        <p:tgtEl>
                                          <p:spTgt spid="6"/>
                                        </p:tgtEl>
                                        <p:attrNameLst>
                                          <p:attrName>style.visibility</p:attrName>
                                        </p:attrNameLst>
                                      </p:cBhvr>
                                      <p:to>
                                        <p:strVal val="visible"/>
                                      </p:to>
                                    </p:set>
                                    <p:anim calcmode="lin" valueType="num">
                                      <p:cBhvr>
                                        <p:cTn id="13" dur="1500" fill="hold"/>
                                        <p:tgtEl>
                                          <p:spTgt spid="6"/>
                                        </p:tgtEl>
                                        <p:attrNameLst>
                                          <p:attrName>ppt_w</p:attrName>
                                        </p:attrNameLst>
                                      </p:cBhvr>
                                      <p:tavLst>
                                        <p:tav tm="0">
                                          <p:val>
                                            <p:fltVal val="0"/>
                                          </p:val>
                                        </p:tav>
                                        <p:tav tm="100000">
                                          <p:val>
                                            <p:strVal val="#ppt_w"/>
                                          </p:val>
                                        </p:tav>
                                      </p:tavLst>
                                    </p:anim>
                                    <p:anim calcmode="lin" valueType="num">
                                      <p:cBhvr>
                                        <p:cTn id="14" dur="1500" fill="hold"/>
                                        <p:tgtEl>
                                          <p:spTgt spid="6"/>
                                        </p:tgtEl>
                                        <p:attrNameLst>
                                          <p:attrName>ppt_h</p:attrName>
                                        </p:attrNameLst>
                                      </p:cBhvr>
                                      <p:tavLst>
                                        <p:tav tm="0">
                                          <p:val>
                                            <p:fltVal val="0"/>
                                          </p:val>
                                        </p:tav>
                                        <p:tav tm="100000">
                                          <p:val>
                                            <p:strVal val="#ppt_h"/>
                                          </p:val>
                                        </p:tav>
                                      </p:tavLst>
                                    </p:anim>
                                    <p:anim calcmode="lin" valueType="num">
                                      <p:cBhvr>
                                        <p:cTn id="15" dur="1500" fill="hold"/>
                                        <p:tgtEl>
                                          <p:spTgt spid="6"/>
                                        </p:tgtEl>
                                        <p:attrNameLst>
                                          <p:attrName>style.rotation</p:attrName>
                                        </p:attrNameLst>
                                      </p:cBhvr>
                                      <p:tavLst>
                                        <p:tav tm="0">
                                          <p:val>
                                            <p:fltVal val="360"/>
                                          </p:val>
                                        </p:tav>
                                        <p:tav tm="100000">
                                          <p:val>
                                            <p:fltVal val="0"/>
                                          </p:val>
                                        </p:tav>
                                      </p:tavLst>
                                    </p:anim>
                                    <p:animEffect transition="in" filter="fade">
                                      <p:cBhvr>
                                        <p:cTn id="16" dur="1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1419622"/>
            <a:ext cx="4968552" cy="2520280"/>
          </a:xfrm>
          <a:prstGeom prst="rect">
            <a:avLst/>
          </a:prstGeom>
          <a:gradFill>
            <a:gsLst>
              <a:gs pos="21000">
                <a:srgbClr val="1A95B0"/>
              </a:gs>
              <a:gs pos="100000">
                <a:srgbClr val="895FAF"/>
              </a:gs>
            </a:gsLst>
            <a:lin ang="7800000" scaled="0"/>
          </a:gradFill>
          <a:ln>
            <a:noFill/>
          </a:ln>
        </p:spPr>
        <p:txBody>
          <a:bodyPr rtlCol="0" anchor="ctr"/>
          <a:lstStyle/>
          <a:p>
            <a:pPr algn="ctr"/>
            <a:endParaRPr lang="zh-CN" altLang="en-US">
              <a:latin typeface="+mn-lt"/>
              <a:ea typeface="+mn-ea"/>
              <a:cs typeface="+mn-ea"/>
              <a:sym typeface="+mn-lt"/>
            </a:endParaRPr>
          </a:p>
        </p:txBody>
      </p:sp>
      <p:sp>
        <p:nvSpPr>
          <p:cNvPr id="10" name="文本框 5"/>
          <p:cNvSpPr txBox="1"/>
          <p:nvPr/>
        </p:nvSpPr>
        <p:spPr>
          <a:xfrm>
            <a:off x="821482" y="1563638"/>
            <a:ext cx="4614614" cy="2160240"/>
          </a:xfrm>
          <a:prstGeom prst="rect">
            <a:avLst/>
          </a:prstGeom>
          <a:noFill/>
        </p:spPr>
        <p:txBody>
          <a:bodyPr wrap="square" anchor="t" anchorCtr="1">
            <a:normAutofit/>
          </a:bodyPr>
          <a:lstStyle/>
          <a:p>
            <a:pPr algn="ctr">
              <a:lnSpc>
                <a:spcPct val="120000"/>
              </a:lnSpc>
            </a:pPr>
            <a:r>
              <a:rPr lang="zh-CN" altLang="en-US" sz="1600" dirty="0">
                <a:solidFill>
                  <a:schemeClr val="bg1"/>
                </a:solidFill>
                <a:latin typeface="+mn-lt"/>
                <a:ea typeface="+mn-ea"/>
                <a:cs typeface="+mn-ea"/>
                <a:sym typeface="+mn-lt"/>
              </a:rPr>
              <a:t>国软小黑市存在已久，加群人数也不少，但是大家发布的出售</a:t>
            </a:r>
            <a:r>
              <a:rPr lang="en-US" altLang="zh-CN" sz="1600" dirty="0">
                <a:solidFill>
                  <a:schemeClr val="bg1"/>
                </a:solidFill>
                <a:latin typeface="+mn-lt"/>
                <a:ea typeface="+mn-ea"/>
                <a:cs typeface="+mn-ea"/>
                <a:sym typeface="+mn-lt"/>
              </a:rPr>
              <a:t>/</a:t>
            </a:r>
            <a:r>
              <a:rPr lang="zh-CN" altLang="en-US" sz="1600" dirty="0">
                <a:solidFill>
                  <a:schemeClr val="bg1"/>
                </a:solidFill>
                <a:latin typeface="+mn-lt"/>
                <a:ea typeface="+mn-ea"/>
                <a:cs typeface="+mn-ea"/>
                <a:sym typeface="+mn-lt"/>
              </a:rPr>
              <a:t>求购信息容易被聊天刷走，大家也不可能一直盯着群里，所以目的性地寻找自己想要的信息比较困难。因此，我们想做一个交易平台，大家随时都能在上面寻找自己想要的东西和发布想要获得或出售的物品。。</a:t>
            </a:r>
          </a:p>
        </p:txBody>
      </p:sp>
      <p:sp>
        <p:nvSpPr>
          <p:cNvPr id="16" name="文本框 30"/>
          <p:cNvSpPr txBox="1"/>
          <p:nvPr/>
        </p:nvSpPr>
        <p:spPr>
          <a:xfrm>
            <a:off x="0" y="205481"/>
            <a:ext cx="2578345" cy="428531"/>
          </a:xfrm>
          <a:prstGeom prst="rect">
            <a:avLst/>
          </a:prstGeom>
          <a:noFill/>
        </p:spPr>
        <p:txBody>
          <a:bodyPr wrap="none" lIns="0" tIns="0" rIns="0" bIns="0" anchor="ctr" anchorCtr="0">
            <a:normAutofit/>
          </a:bodyPr>
          <a:lstStyle/>
          <a:p>
            <a:pPr algn="ctr" defTabSz="914400">
              <a:defRPr/>
            </a:pPr>
            <a:r>
              <a:rPr lang="zh-CN" altLang="en-US" sz="2000" dirty="0">
                <a:latin typeface="+mn-lt"/>
                <a:ea typeface="+mn-ea"/>
                <a:cs typeface="+mn-ea"/>
                <a:sym typeface="+mn-lt"/>
              </a:rPr>
              <a:t>项目选题背景</a:t>
            </a:r>
          </a:p>
        </p:txBody>
      </p:sp>
      <p:grpSp>
        <p:nvGrpSpPr>
          <p:cNvPr id="12" name="组合 11"/>
          <p:cNvGrpSpPr/>
          <p:nvPr/>
        </p:nvGrpSpPr>
        <p:grpSpPr>
          <a:xfrm>
            <a:off x="5425819" y="1707269"/>
            <a:ext cx="1781997" cy="1872977"/>
            <a:chOff x="1786764" y="1317756"/>
            <a:chExt cx="1781997" cy="1872977"/>
          </a:xfrm>
        </p:grpSpPr>
        <p:sp>
          <p:nvSpPr>
            <p:cNvPr id="13" name="Freeform 13"/>
            <p:cNvSpPr/>
            <p:nvPr/>
          </p:nvSpPr>
          <p:spPr bwMode="auto">
            <a:xfrm>
              <a:off x="1786764" y="1317756"/>
              <a:ext cx="1781997" cy="1872977"/>
            </a:xfrm>
            <a:custGeom>
              <a:avLst/>
              <a:gdLst>
                <a:gd name="T0" fmla="*/ 49 w 1099"/>
                <a:gd name="T1" fmla="*/ 826 h 1155"/>
                <a:gd name="T2" fmla="*/ 525 w 1099"/>
                <a:gd name="T3" fmla="*/ 1103 h 1155"/>
                <a:gd name="T4" fmla="*/ 1007 w 1099"/>
                <a:gd name="T5" fmla="*/ 611 h 1155"/>
                <a:gd name="T6" fmla="*/ 320 w 1099"/>
                <a:gd name="T7" fmla="*/ 51 h 1155"/>
                <a:gd name="T8" fmla="*/ 49 w 1099"/>
                <a:gd name="T9" fmla="*/ 826 h 1155"/>
              </a:gdLst>
              <a:ahLst/>
              <a:cxnLst>
                <a:cxn ang="0">
                  <a:pos x="T0" y="T1"/>
                </a:cxn>
                <a:cxn ang="0">
                  <a:pos x="T2" y="T3"/>
                </a:cxn>
                <a:cxn ang="0">
                  <a:pos x="T4" y="T5"/>
                </a:cxn>
                <a:cxn ang="0">
                  <a:pos x="T6" y="T7"/>
                </a:cxn>
                <a:cxn ang="0">
                  <a:pos x="T8" y="T9"/>
                </a:cxn>
              </a:cxnLst>
              <a:rect l="0" t="0" r="r" b="b"/>
              <a:pathLst>
                <a:path w="1099" h="1155">
                  <a:moveTo>
                    <a:pt x="49" y="826"/>
                  </a:moveTo>
                  <a:cubicBezTo>
                    <a:pt x="98" y="1031"/>
                    <a:pt x="311" y="1155"/>
                    <a:pt x="525" y="1103"/>
                  </a:cubicBezTo>
                  <a:cubicBezTo>
                    <a:pt x="739" y="1052"/>
                    <a:pt x="1099" y="907"/>
                    <a:pt x="1007" y="611"/>
                  </a:cubicBezTo>
                  <a:cubicBezTo>
                    <a:pt x="944" y="410"/>
                    <a:pt x="533" y="0"/>
                    <a:pt x="320" y="51"/>
                  </a:cubicBezTo>
                  <a:cubicBezTo>
                    <a:pt x="106" y="103"/>
                    <a:pt x="0" y="622"/>
                    <a:pt x="49" y="826"/>
                  </a:cubicBezTo>
                  <a:close/>
                </a:path>
              </a:pathLst>
            </a:custGeom>
            <a:gradFill>
              <a:gsLst>
                <a:gs pos="21000">
                  <a:srgbClr val="1A95B0"/>
                </a:gs>
                <a:gs pos="100000">
                  <a:srgbClr val="895FAF"/>
                </a:gs>
              </a:gsLst>
              <a:lin ang="7800000" scaled="0"/>
            </a:gradFill>
            <a:ln w="38100">
              <a:solidFill>
                <a:schemeClr val="bg1"/>
              </a:solidFill>
            </a:ln>
          </p:spPr>
          <p:txBody>
            <a:bodyPr vert="horz" wrap="square" lIns="91440" tIns="45720" rIns="91440" bIns="45720" numCol="1" anchor="t" anchorCtr="0" compatLnSpc="1"/>
            <a:lstStyle/>
            <a:p>
              <a:endParaRPr lang="zh-CN" altLang="en-US" dirty="0">
                <a:latin typeface="+mn-lt"/>
                <a:ea typeface="+mn-ea"/>
                <a:cs typeface="+mn-ea"/>
                <a:sym typeface="+mn-lt"/>
              </a:endParaRPr>
            </a:p>
          </p:txBody>
        </p:sp>
        <p:sp>
          <p:nvSpPr>
            <p:cNvPr id="15" name="矩形 14"/>
            <p:cNvSpPr/>
            <p:nvPr/>
          </p:nvSpPr>
          <p:spPr>
            <a:xfrm>
              <a:off x="2070728" y="2254244"/>
              <a:ext cx="992052" cy="218053"/>
            </a:xfrm>
            <a:prstGeom prst="rect">
              <a:avLst/>
            </a:prstGeom>
          </p:spPr>
          <p:txBody>
            <a:bodyPr wrap="none" lIns="0" tIns="0" rIns="0" bIns="0" anchor="ctr" anchorCtr="1">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algn="ctr" defTabSz="914400">
                <a:defRPr/>
              </a:pPr>
              <a:r>
                <a:rPr lang="zh-CN" altLang="en-US" sz="2000" b="1" dirty="0">
                  <a:solidFill>
                    <a:schemeClr val="bg1"/>
                  </a:solidFill>
                  <a:latin typeface="+mn-lt"/>
                  <a:ea typeface="+mn-ea"/>
                  <a:cs typeface="+mn-ea"/>
                  <a:sym typeface="+mn-lt"/>
                </a:rPr>
                <a:t>介绍 </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3"/>
          <p:cNvSpPr/>
          <p:nvPr/>
        </p:nvSpPr>
        <p:spPr bwMode="auto">
          <a:xfrm>
            <a:off x="3626821" y="684521"/>
            <a:ext cx="2291814" cy="2408822"/>
          </a:xfrm>
          <a:custGeom>
            <a:avLst/>
            <a:gdLst>
              <a:gd name="T0" fmla="*/ 49 w 1099"/>
              <a:gd name="T1" fmla="*/ 826 h 1155"/>
              <a:gd name="T2" fmla="*/ 525 w 1099"/>
              <a:gd name="T3" fmla="*/ 1103 h 1155"/>
              <a:gd name="T4" fmla="*/ 1007 w 1099"/>
              <a:gd name="T5" fmla="*/ 611 h 1155"/>
              <a:gd name="T6" fmla="*/ 320 w 1099"/>
              <a:gd name="T7" fmla="*/ 51 h 1155"/>
              <a:gd name="T8" fmla="*/ 49 w 1099"/>
              <a:gd name="T9" fmla="*/ 826 h 1155"/>
            </a:gdLst>
            <a:ahLst/>
            <a:cxnLst>
              <a:cxn ang="0">
                <a:pos x="T0" y="T1"/>
              </a:cxn>
              <a:cxn ang="0">
                <a:pos x="T2" y="T3"/>
              </a:cxn>
              <a:cxn ang="0">
                <a:pos x="T4" y="T5"/>
              </a:cxn>
              <a:cxn ang="0">
                <a:pos x="T6" y="T7"/>
              </a:cxn>
              <a:cxn ang="0">
                <a:pos x="T8" y="T9"/>
              </a:cxn>
            </a:cxnLst>
            <a:rect l="0" t="0" r="r" b="b"/>
            <a:pathLst>
              <a:path w="1099" h="1155">
                <a:moveTo>
                  <a:pt x="49" y="826"/>
                </a:moveTo>
                <a:cubicBezTo>
                  <a:pt x="98" y="1031"/>
                  <a:pt x="311" y="1155"/>
                  <a:pt x="525" y="1103"/>
                </a:cubicBezTo>
                <a:cubicBezTo>
                  <a:pt x="739" y="1052"/>
                  <a:pt x="1099" y="907"/>
                  <a:pt x="1007" y="611"/>
                </a:cubicBezTo>
                <a:cubicBezTo>
                  <a:pt x="944" y="410"/>
                  <a:pt x="533" y="0"/>
                  <a:pt x="320" y="51"/>
                </a:cubicBezTo>
                <a:cubicBezTo>
                  <a:pt x="106" y="103"/>
                  <a:pt x="0" y="622"/>
                  <a:pt x="49" y="826"/>
                </a:cubicBezTo>
                <a:close/>
              </a:path>
            </a:pathLst>
          </a:custGeom>
          <a:gradFill>
            <a:gsLst>
              <a:gs pos="23000">
                <a:srgbClr val="1C98AF"/>
              </a:gs>
              <a:gs pos="79000">
                <a:srgbClr val="875DA2">
                  <a:alpha val="67000"/>
                </a:srgbClr>
              </a:gs>
            </a:gsLst>
            <a:lin ang="10800000" scaled="0"/>
          </a:gradFill>
          <a:ln>
            <a:noFill/>
          </a:ln>
        </p:spPr>
        <p:txBody>
          <a:bodyPr vert="horz" wrap="square" lIns="91440" tIns="45720" rIns="91440" bIns="45720" numCol="1" anchor="t" anchorCtr="0" compatLnSpc="1"/>
          <a:lstStyle/>
          <a:p>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6" name="Freeform 5"/>
          <p:cNvSpPr/>
          <p:nvPr/>
        </p:nvSpPr>
        <p:spPr bwMode="auto">
          <a:xfrm>
            <a:off x="3166542" y="867055"/>
            <a:ext cx="2930682" cy="2043754"/>
          </a:xfrm>
          <a:custGeom>
            <a:avLst/>
            <a:gdLst>
              <a:gd name="T0" fmla="*/ 72 w 1406"/>
              <a:gd name="T1" fmla="*/ 310 h 979"/>
              <a:gd name="T2" fmla="*/ 436 w 1406"/>
              <a:gd name="T3" fmla="*/ 875 h 979"/>
              <a:gd name="T4" fmla="*/ 1250 w 1406"/>
              <a:gd name="T5" fmla="*/ 712 h 979"/>
              <a:gd name="T6" fmla="*/ 642 w 1406"/>
              <a:gd name="T7" fmla="*/ 83 h 979"/>
              <a:gd name="T8" fmla="*/ 72 w 1406"/>
              <a:gd name="T9" fmla="*/ 310 h 979"/>
            </a:gdLst>
            <a:ahLst/>
            <a:cxnLst>
              <a:cxn ang="0">
                <a:pos x="T0" y="T1"/>
              </a:cxn>
              <a:cxn ang="0">
                <a:pos x="T2" y="T3"/>
              </a:cxn>
              <a:cxn ang="0">
                <a:pos x="T4" y="T5"/>
              </a:cxn>
              <a:cxn ang="0">
                <a:pos x="T6" y="T7"/>
              </a:cxn>
              <a:cxn ang="0">
                <a:pos x="T8" y="T9"/>
              </a:cxn>
            </a:cxnLst>
            <a:rect l="0" t="0" r="r" b="b"/>
            <a:pathLst>
              <a:path w="1406" h="979">
                <a:moveTo>
                  <a:pt x="72" y="310"/>
                </a:moveTo>
                <a:cubicBezTo>
                  <a:pt x="0" y="479"/>
                  <a:pt x="137" y="745"/>
                  <a:pt x="436" y="875"/>
                </a:cubicBezTo>
                <a:cubicBezTo>
                  <a:pt x="675" y="979"/>
                  <a:pt x="1156" y="861"/>
                  <a:pt x="1250" y="712"/>
                </a:cubicBezTo>
                <a:cubicBezTo>
                  <a:pt x="1406" y="461"/>
                  <a:pt x="898" y="139"/>
                  <a:pt x="642" y="83"/>
                </a:cubicBezTo>
                <a:cubicBezTo>
                  <a:pt x="272" y="0"/>
                  <a:pt x="117" y="206"/>
                  <a:pt x="72" y="310"/>
                </a:cubicBezTo>
                <a:close/>
              </a:path>
            </a:pathLst>
          </a:custGeom>
          <a:gradFill>
            <a:gsLst>
              <a:gs pos="23000">
                <a:srgbClr val="0BA1B2">
                  <a:alpha val="43000"/>
                </a:srgbClr>
              </a:gs>
              <a:gs pos="77000">
                <a:srgbClr val="7030A0">
                  <a:alpha val="55000"/>
                </a:srgbClr>
              </a:gs>
            </a:gsLst>
            <a:lin ang="7800000" scaled="0"/>
          </a:gradFill>
          <a:ln>
            <a:noFill/>
          </a:ln>
        </p:spPr>
        <p:txBody>
          <a:bodyPr vert="horz" wrap="square" lIns="91440" tIns="45720" rIns="91440" bIns="45720" numCol="1" anchor="t" anchorCtr="0" compatLnSpc="1"/>
          <a:lstStyle/>
          <a:p>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7" name="文本框 6"/>
          <p:cNvSpPr txBox="1"/>
          <p:nvPr/>
        </p:nvSpPr>
        <p:spPr>
          <a:xfrm>
            <a:off x="4171661" y="1478582"/>
            <a:ext cx="836768" cy="1015663"/>
          </a:xfrm>
          <a:prstGeom prst="rect">
            <a:avLst/>
          </a:prstGeom>
          <a:noFill/>
        </p:spPr>
        <p:txBody>
          <a:bodyPr wrap="none" lIns="0" tIns="0" rIns="0" bIns="0" rtlCol="0">
            <a:spAutoFit/>
          </a:bodyPr>
          <a:lstStyle/>
          <a:p>
            <a:r>
              <a:rPr lang="en-US" altLang="zh-CN" sz="6600" b="1" dirty="0">
                <a:solidFill>
                  <a:schemeClr val="bg1"/>
                </a:solidFill>
                <a:latin typeface="方正细谭黑简体" panose="02000000000000000000" pitchFamily="2" charset="-122"/>
                <a:ea typeface="方正细谭黑简体" panose="02000000000000000000" pitchFamily="2" charset="-122"/>
                <a:cs typeface="+mn-ea"/>
                <a:sym typeface="+mn-lt"/>
              </a:rPr>
              <a:t>02</a:t>
            </a:r>
            <a:endParaRPr lang="zh-CN" altLang="en-US" sz="6600" b="1" dirty="0">
              <a:solidFill>
                <a:schemeClr val="bg1"/>
              </a:solidFill>
              <a:latin typeface="方正细谭黑简体" panose="02000000000000000000" pitchFamily="2" charset="-122"/>
              <a:ea typeface="方正细谭黑简体" panose="02000000000000000000" pitchFamily="2" charset="-122"/>
              <a:cs typeface="+mn-ea"/>
              <a:sym typeface="+mn-lt"/>
            </a:endParaRPr>
          </a:p>
        </p:txBody>
      </p:sp>
      <p:sp>
        <p:nvSpPr>
          <p:cNvPr id="8" name="文本框 7"/>
          <p:cNvSpPr txBox="1"/>
          <p:nvPr/>
        </p:nvSpPr>
        <p:spPr>
          <a:xfrm>
            <a:off x="3094672" y="3199170"/>
            <a:ext cx="2954655" cy="646331"/>
          </a:xfrm>
          <a:prstGeom prst="rect">
            <a:avLst/>
          </a:prstGeom>
          <a:noFill/>
        </p:spPr>
        <p:txBody>
          <a:bodyPr wrap="none" rtlCol="0">
            <a:spAutoFit/>
          </a:bodyPr>
          <a:lstStyle/>
          <a:p>
            <a:r>
              <a:rPr lang="zh-CN" altLang="en-US" sz="3600" b="1" dirty="0">
                <a:solidFill>
                  <a:srgbClr val="895FAF"/>
                </a:solidFill>
                <a:latin typeface="方正细谭黑简体" panose="02000000000000000000" pitchFamily="2" charset="-122"/>
                <a:ea typeface="方正细谭黑简体" panose="02000000000000000000" pitchFamily="2" charset="-122"/>
                <a:cs typeface="+mn-ea"/>
                <a:sym typeface="+mn-lt"/>
              </a:rPr>
              <a:t>软件具体功能</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prestig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500" fill="hold"/>
                                        <p:tgtEl>
                                          <p:spTgt spid="5"/>
                                        </p:tgtEl>
                                        <p:attrNameLst>
                                          <p:attrName>ppt_w</p:attrName>
                                        </p:attrNameLst>
                                      </p:cBhvr>
                                      <p:tavLst>
                                        <p:tav tm="0">
                                          <p:val>
                                            <p:fltVal val="0"/>
                                          </p:val>
                                        </p:tav>
                                        <p:tav tm="100000">
                                          <p:val>
                                            <p:strVal val="#ppt_w"/>
                                          </p:val>
                                        </p:tav>
                                      </p:tavLst>
                                    </p:anim>
                                    <p:anim calcmode="lin" valueType="num">
                                      <p:cBhvr>
                                        <p:cTn id="8" dur="1500" fill="hold"/>
                                        <p:tgtEl>
                                          <p:spTgt spid="5"/>
                                        </p:tgtEl>
                                        <p:attrNameLst>
                                          <p:attrName>ppt_h</p:attrName>
                                        </p:attrNameLst>
                                      </p:cBhvr>
                                      <p:tavLst>
                                        <p:tav tm="0">
                                          <p:val>
                                            <p:fltVal val="0"/>
                                          </p:val>
                                        </p:tav>
                                        <p:tav tm="100000">
                                          <p:val>
                                            <p:strVal val="#ppt_h"/>
                                          </p:val>
                                        </p:tav>
                                      </p:tavLst>
                                    </p:anim>
                                    <p:anim calcmode="lin" valueType="num">
                                      <p:cBhvr>
                                        <p:cTn id="9" dur="1500" fill="hold"/>
                                        <p:tgtEl>
                                          <p:spTgt spid="5"/>
                                        </p:tgtEl>
                                        <p:attrNameLst>
                                          <p:attrName>style.rotation</p:attrName>
                                        </p:attrNameLst>
                                      </p:cBhvr>
                                      <p:tavLst>
                                        <p:tav tm="0">
                                          <p:val>
                                            <p:fltVal val="360"/>
                                          </p:val>
                                        </p:tav>
                                        <p:tav tm="100000">
                                          <p:val>
                                            <p:fltVal val="0"/>
                                          </p:val>
                                        </p:tav>
                                      </p:tavLst>
                                    </p:anim>
                                    <p:animEffect transition="in" filter="fade">
                                      <p:cBhvr>
                                        <p:cTn id="10" dur="1500"/>
                                        <p:tgtEl>
                                          <p:spTgt spid="5"/>
                                        </p:tgtEl>
                                      </p:cBhvr>
                                    </p:animEffect>
                                  </p:childTnLst>
                                </p:cTn>
                              </p:par>
                              <p:par>
                                <p:cTn id="11" presetID="49" presetClass="entr" presetSubtype="0" decel="100000" fill="hold" grpId="0" nodeType="withEffect">
                                  <p:stCondLst>
                                    <p:cond delay="500"/>
                                  </p:stCondLst>
                                  <p:childTnLst>
                                    <p:set>
                                      <p:cBhvr>
                                        <p:cTn id="12" dur="1" fill="hold">
                                          <p:stCondLst>
                                            <p:cond delay="0"/>
                                          </p:stCondLst>
                                        </p:cTn>
                                        <p:tgtEl>
                                          <p:spTgt spid="6"/>
                                        </p:tgtEl>
                                        <p:attrNameLst>
                                          <p:attrName>style.visibility</p:attrName>
                                        </p:attrNameLst>
                                      </p:cBhvr>
                                      <p:to>
                                        <p:strVal val="visible"/>
                                      </p:to>
                                    </p:set>
                                    <p:anim calcmode="lin" valueType="num">
                                      <p:cBhvr>
                                        <p:cTn id="13" dur="1500" fill="hold"/>
                                        <p:tgtEl>
                                          <p:spTgt spid="6"/>
                                        </p:tgtEl>
                                        <p:attrNameLst>
                                          <p:attrName>ppt_w</p:attrName>
                                        </p:attrNameLst>
                                      </p:cBhvr>
                                      <p:tavLst>
                                        <p:tav tm="0">
                                          <p:val>
                                            <p:fltVal val="0"/>
                                          </p:val>
                                        </p:tav>
                                        <p:tav tm="100000">
                                          <p:val>
                                            <p:strVal val="#ppt_w"/>
                                          </p:val>
                                        </p:tav>
                                      </p:tavLst>
                                    </p:anim>
                                    <p:anim calcmode="lin" valueType="num">
                                      <p:cBhvr>
                                        <p:cTn id="14" dur="1500" fill="hold"/>
                                        <p:tgtEl>
                                          <p:spTgt spid="6"/>
                                        </p:tgtEl>
                                        <p:attrNameLst>
                                          <p:attrName>ppt_h</p:attrName>
                                        </p:attrNameLst>
                                      </p:cBhvr>
                                      <p:tavLst>
                                        <p:tav tm="0">
                                          <p:val>
                                            <p:fltVal val="0"/>
                                          </p:val>
                                        </p:tav>
                                        <p:tav tm="100000">
                                          <p:val>
                                            <p:strVal val="#ppt_h"/>
                                          </p:val>
                                        </p:tav>
                                      </p:tavLst>
                                    </p:anim>
                                    <p:anim calcmode="lin" valueType="num">
                                      <p:cBhvr>
                                        <p:cTn id="15" dur="1500" fill="hold"/>
                                        <p:tgtEl>
                                          <p:spTgt spid="6"/>
                                        </p:tgtEl>
                                        <p:attrNameLst>
                                          <p:attrName>style.rotation</p:attrName>
                                        </p:attrNameLst>
                                      </p:cBhvr>
                                      <p:tavLst>
                                        <p:tav tm="0">
                                          <p:val>
                                            <p:fltVal val="360"/>
                                          </p:val>
                                        </p:tav>
                                        <p:tav tm="100000">
                                          <p:val>
                                            <p:fltVal val="0"/>
                                          </p:val>
                                        </p:tav>
                                      </p:tavLst>
                                    </p:anim>
                                    <p:animEffect transition="in" filter="fade">
                                      <p:cBhvr>
                                        <p:cTn id="16" dur="1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ïŝḷíde"/>
          <p:cNvGrpSpPr/>
          <p:nvPr/>
        </p:nvGrpSpPr>
        <p:grpSpPr>
          <a:xfrm>
            <a:off x="3654183" y="1194597"/>
            <a:ext cx="1830257" cy="3262731"/>
            <a:chOff x="4872244" y="892708"/>
            <a:chExt cx="2440343" cy="4350309"/>
          </a:xfrm>
        </p:grpSpPr>
        <p:sp>
          <p:nvSpPr>
            <p:cNvPr id="21" name="ïSḷíḓe"/>
            <p:cNvSpPr/>
            <p:nvPr/>
          </p:nvSpPr>
          <p:spPr>
            <a:xfrm>
              <a:off x="5411924" y="2642152"/>
              <a:ext cx="1426774" cy="2600865"/>
            </a:xfrm>
            <a:custGeom>
              <a:avLst/>
              <a:gdLst/>
              <a:ahLst/>
              <a:cxnLst>
                <a:cxn ang="0">
                  <a:pos x="wd2" y="hd2"/>
                </a:cxn>
                <a:cxn ang="5400000">
                  <a:pos x="wd2" y="hd2"/>
                </a:cxn>
                <a:cxn ang="10800000">
                  <a:pos x="wd2" y="hd2"/>
                </a:cxn>
                <a:cxn ang="16200000">
                  <a:pos x="wd2" y="hd2"/>
                </a:cxn>
              </a:cxnLst>
              <a:rect l="0" t="0" r="r" b="b"/>
              <a:pathLst>
                <a:path w="21600" h="21600" extrusionOk="0">
                  <a:moveTo>
                    <a:pt x="19858" y="0"/>
                  </a:moveTo>
                  <a:cubicBezTo>
                    <a:pt x="19858" y="0"/>
                    <a:pt x="16102" y="147"/>
                    <a:pt x="16102" y="147"/>
                  </a:cubicBezTo>
                  <a:lnTo>
                    <a:pt x="16102" y="6716"/>
                  </a:lnTo>
                  <a:lnTo>
                    <a:pt x="19858" y="6716"/>
                  </a:lnTo>
                  <a:lnTo>
                    <a:pt x="19858" y="0"/>
                  </a:lnTo>
                  <a:close/>
                  <a:moveTo>
                    <a:pt x="5469" y="608"/>
                  </a:moveTo>
                  <a:cubicBezTo>
                    <a:pt x="5469" y="608"/>
                    <a:pt x="1713" y="755"/>
                    <a:pt x="1713" y="755"/>
                  </a:cubicBezTo>
                  <a:lnTo>
                    <a:pt x="1713" y="6760"/>
                  </a:lnTo>
                  <a:lnTo>
                    <a:pt x="5469" y="6760"/>
                  </a:lnTo>
                  <a:lnTo>
                    <a:pt x="5469" y="608"/>
                  </a:lnTo>
                  <a:close/>
                  <a:moveTo>
                    <a:pt x="0" y="7396"/>
                  </a:moveTo>
                  <a:cubicBezTo>
                    <a:pt x="0" y="7396"/>
                    <a:pt x="0" y="10542"/>
                    <a:pt x="0" y="11886"/>
                  </a:cubicBezTo>
                  <a:cubicBezTo>
                    <a:pt x="0" y="14793"/>
                    <a:pt x="3958" y="15970"/>
                    <a:pt x="6976" y="15970"/>
                  </a:cubicBezTo>
                  <a:cubicBezTo>
                    <a:pt x="8001" y="15970"/>
                    <a:pt x="9809" y="15970"/>
                    <a:pt x="10603" y="15970"/>
                  </a:cubicBezTo>
                  <a:cubicBezTo>
                    <a:pt x="10848" y="15970"/>
                    <a:pt x="10997" y="15970"/>
                    <a:pt x="10997" y="15970"/>
                  </a:cubicBezTo>
                  <a:cubicBezTo>
                    <a:pt x="11791" y="15970"/>
                    <a:pt x="13599" y="15970"/>
                    <a:pt x="14624" y="15970"/>
                  </a:cubicBezTo>
                  <a:cubicBezTo>
                    <a:pt x="17642" y="15970"/>
                    <a:pt x="21600" y="14793"/>
                    <a:pt x="21600" y="11886"/>
                  </a:cubicBezTo>
                  <a:cubicBezTo>
                    <a:pt x="21600" y="10542"/>
                    <a:pt x="21600" y="7396"/>
                    <a:pt x="21600" y="7396"/>
                  </a:cubicBezTo>
                  <a:cubicBezTo>
                    <a:pt x="21600" y="7396"/>
                    <a:pt x="10997" y="7396"/>
                    <a:pt x="10997" y="7396"/>
                  </a:cubicBezTo>
                  <a:lnTo>
                    <a:pt x="10603" y="7396"/>
                  </a:lnTo>
                  <a:lnTo>
                    <a:pt x="0" y="7396"/>
                  </a:lnTo>
                  <a:close/>
                  <a:moveTo>
                    <a:pt x="5436" y="16560"/>
                  </a:moveTo>
                  <a:cubicBezTo>
                    <a:pt x="5436" y="16560"/>
                    <a:pt x="5436" y="18409"/>
                    <a:pt x="5436" y="19199"/>
                  </a:cubicBezTo>
                  <a:cubicBezTo>
                    <a:pt x="5436" y="20908"/>
                    <a:pt x="7760" y="21600"/>
                    <a:pt x="9535" y="21600"/>
                  </a:cubicBezTo>
                  <a:cubicBezTo>
                    <a:pt x="10138" y="21600"/>
                    <a:pt x="10196" y="21600"/>
                    <a:pt x="10663" y="21600"/>
                  </a:cubicBezTo>
                  <a:cubicBezTo>
                    <a:pt x="10807" y="21600"/>
                    <a:pt x="10894" y="21600"/>
                    <a:pt x="10894" y="21600"/>
                  </a:cubicBezTo>
                  <a:cubicBezTo>
                    <a:pt x="11361" y="21600"/>
                    <a:pt x="11416" y="21600"/>
                    <a:pt x="12018" y="21600"/>
                  </a:cubicBezTo>
                  <a:cubicBezTo>
                    <a:pt x="13793" y="21600"/>
                    <a:pt x="16121" y="20908"/>
                    <a:pt x="16121" y="19199"/>
                  </a:cubicBezTo>
                  <a:cubicBezTo>
                    <a:pt x="16121" y="18409"/>
                    <a:pt x="16121" y="16560"/>
                    <a:pt x="16121" y="16560"/>
                  </a:cubicBezTo>
                  <a:cubicBezTo>
                    <a:pt x="16121" y="16560"/>
                    <a:pt x="10894" y="16560"/>
                    <a:pt x="10894" y="16560"/>
                  </a:cubicBezTo>
                  <a:lnTo>
                    <a:pt x="10663" y="16560"/>
                  </a:lnTo>
                  <a:lnTo>
                    <a:pt x="5436" y="16560"/>
                  </a:lnTo>
                  <a:close/>
                </a:path>
              </a:pathLst>
            </a:custGeom>
            <a:gradFill>
              <a:gsLst>
                <a:gs pos="21000">
                  <a:srgbClr val="1A95B0"/>
                </a:gs>
                <a:gs pos="100000">
                  <a:srgbClr val="895FAF"/>
                </a:gs>
              </a:gsLst>
              <a:lin ang="7800000" scaled="0"/>
            </a:gradFill>
            <a:ln>
              <a:noFill/>
            </a:ln>
          </p:spPr>
          <p:txBody>
            <a:bodyPr anchor="ctr"/>
            <a:lstStyle/>
            <a:p>
              <a:pPr algn="ctr"/>
              <a:endParaRPr>
                <a:latin typeface="+mn-lt"/>
                <a:ea typeface="+mn-ea"/>
                <a:cs typeface="+mn-ea"/>
                <a:sym typeface="+mn-lt"/>
              </a:endParaRPr>
            </a:p>
          </p:txBody>
        </p:sp>
        <p:sp>
          <p:nvSpPr>
            <p:cNvPr id="22" name="íŝľïḓè"/>
            <p:cNvSpPr/>
            <p:nvPr/>
          </p:nvSpPr>
          <p:spPr>
            <a:xfrm>
              <a:off x="4990836" y="892708"/>
              <a:ext cx="2203160" cy="455802"/>
            </a:xfrm>
            <a:custGeom>
              <a:avLst/>
              <a:gdLst/>
              <a:ahLst/>
              <a:cxnLst>
                <a:cxn ang="0">
                  <a:pos x="wd2" y="hd2"/>
                </a:cxn>
                <a:cxn ang="5400000">
                  <a:pos x="wd2" y="hd2"/>
                </a:cxn>
                <a:cxn ang="10800000">
                  <a:pos x="wd2" y="hd2"/>
                </a:cxn>
                <a:cxn ang="16200000">
                  <a:pos x="wd2" y="hd2"/>
                </a:cxn>
              </a:cxnLst>
              <a:rect l="0" t="0" r="r" b="b"/>
              <a:pathLst>
                <a:path w="21484" h="21028" extrusionOk="0">
                  <a:moveTo>
                    <a:pt x="21480" y="6888"/>
                  </a:moveTo>
                  <a:cubicBezTo>
                    <a:pt x="21542" y="10972"/>
                    <a:pt x="20849" y="14564"/>
                    <a:pt x="19940" y="14871"/>
                  </a:cubicBezTo>
                  <a:lnTo>
                    <a:pt x="1768" y="21007"/>
                  </a:lnTo>
                  <a:cubicBezTo>
                    <a:pt x="859" y="21314"/>
                    <a:pt x="65" y="18224"/>
                    <a:pt x="4" y="14140"/>
                  </a:cubicBezTo>
                  <a:cubicBezTo>
                    <a:pt x="-58" y="10056"/>
                    <a:pt x="635" y="6464"/>
                    <a:pt x="1544" y="6157"/>
                  </a:cubicBezTo>
                  <a:lnTo>
                    <a:pt x="19716" y="21"/>
                  </a:lnTo>
                  <a:cubicBezTo>
                    <a:pt x="20625" y="-286"/>
                    <a:pt x="21419" y="2804"/>
                    <a:pt x="21480" y="6888"/>
                  </a:cubicBezTo>
                  <a:close/>
                </a:path>
              </a:pathLst>
            </a:custGeom>
            <a:gradFill>
              <a:gsLst>
                <a:gs pos="21000">
                  <a:srgbClr val="1A95B0"/>
                </a:gs>
                <a:gs pos="100000">
                  <a:srgbClr val="895FAF"/>
                </a:gs>
              </a:gsLst>
              <a:lin ang="7800000" scaled="0"/>
            </a:gradFill>
            <a:ln>
              <a:noFill/>
            </a:ln>
          </p:spPr>
          <p:txBody>
            <a:bodyPr anchor="ctr"/>
            <a:lstStyle/>
            <a:p>
              <a:pPr algn="ctr"/>
              <a:endParaRPr>
                <a:latin typeface="+mn-lt"/>
                <a:ea typeface="+mn-ea"/>
                <a:cs typeface="+mn-ea"/>
                <a:sym typeface="+mn-lt"/>
              </a:endParaRPr>
            </a:p>
          </p:txBody>
        </p:sp>
        <p:sp>
          <p:nvSpPr>
            <p:cNvPr id="24" name="í$1íde"/>
            <p:cNvSpPr/>
            <p:nvPr/>
          </p:nvSpPr>
          <p:spPr>
            <a:xfrm>
              <a:off x="4872244" y="1317321"/>
              <a:ext cx="2440341" cy="472729"/>
            </a:xfrm>
            <a:custGeom>
              <a:avLst/>
              <a:gdLst/>
              <a:ahLst/>
              <a:cxnLst>
                <a:cxn ang="0">
                  <a:pos x="wd2" y="hd2"/>
                </a:cxn>
                <a:cxn ang="5400000">
                  <a:pos x="wd2" y="hd2"/>
                </a:cxn>
                <a:cxn ang="10800000">
                  <a:pos x="wd2" y="hd2"/>
                </a:cxn>
                <a:cxn ang="16200000">
                  <a:pos x="wd2" y="hd2"/>
                </a:cxn>
              </a:cxnLst>
              <a:rect l="0" t="0" r="r" b="b"/>
              <a:pathLst>
                <a:path w="21496" h="21048" extrusionOk="0">
                  <a:moveTo>
                    <a:pt x="21492" y="6648"/>
                  </a:moveTo>
                  <a:cubicBezTo>
                    <a:pt x="21548" y="10589"/>
                    <a:pt x="20922" y="14056"/>
                    <a:pt x="20101" y="14352"/>
                  </a:cubicBezTo>
                  <a:lnTo>
                    <a:pt x="1597" y="21028"/>
                  </a:lnTo>
                  <a:cubicBezTo>
                    <a:pt x="776" y="21324"/>
                    <a:pt x="59" y="18342"/>
                    <a:pt x="4" y="14400"/>
                  </a:cubicBezTo>
                  <a:cubicBezTo>
                    <a:pt x="-52" y="10459"/>
                    <a:pt x="574" y="6992"/>
                    <a:pt x="1395" y="6696"/>
                  </a:cubicBezTo>
                  <a:lnTo>
                    <a:pt x="19899" y="20"/>
                  </a:lnTo>
                  <a:cubicBezTo>
                    <a:pt x="20720" y="-276"/>
                    <a:pt x="21437" y="2706"/>
                    <a:pt x="21492" y="6648"/>
                  </a:cubicBezTo>
                  <a:close/>
                </a:path>
              </a:pathLst>
            </a:custGeom>
            <a:gradFill>
              <a:gsLst>
                <a:gs pos="21000">
                  <a:srgbClr val="1A95B0"/>
                </a:gs>
                <a:gs pos="100000">
                  <a:srgbClr val="895FAF"/>
                </a:gs>
              </a:gsLst>
              <a:lin ang="7800000" scaled="0"/>
            </a:gradFill>
            <a:ln>
              <a:noFill/>
            </a:ln>
          </p:spPr>
          <p:txBody>
            <a:bodyPr anchor="ctr"/>
            <a:lstStyle/>
            <a:p>
              <a:pPr algn="ctr"/>
              <a:endParaRPr>
                <a:latin typeface="+mn-lt"/>
                <a:ea typeface="+mn-ea"/>
                <a:cs typeface="+mn-ea"/>
                <a:sym typeface="+mn-lt"/>
              </a:endParaRPr>
            </a:p>
          </p:txBody>
        </p:sp>
        <p:sp>
          <p:nvSpPr>
            <p:cNvPr id="26" name="îṡlîďe"/>
            <p:cNvSpPr/>
            <p:nvPr/>
          </p:nvSpPr>
          <p:spPr>
            <a:xfrm>
              <a:off x="4872246" y="1758917"/>
              <a:ext cx="2440341" cy="472729"/>
            </a:xfrm>
            <a:custGeom>
              <a:avLst/>
              <a:gdLst/>
              <a:ahLst/>
              <a:cxnLst>
                <a:cxn ang="0">
                  <a:pos x="wd2" y="hd2"/>
                </a:cxn>
                <a:cxn ang="5400000">
                  <a:pos x="wd2" y="hd2"/>
                </a:cxn>
                <a:cxn ang="10800000">
                  <a:pos x="wd2" y="hd2"/>
                </a:cxn>
                <a:cxn ang="16200000">
                  <a:pos x="wd2" y="hd2"/>
                </a:cxn>
              </a:cxnLst>
              <a:rect l="0" t="0" r="r" b="b"/>
              <a:pathLst>
                <a:path w="21496" h="21048" extrusionOk="0">
                  <a:moveTo>
                    <a:pt x="21492" y="6648"/>
                  </a:moveTo>
                  <a:cubicBezTo>
                    <a:pt x="21548" y="10589"/>
                    <a:pt x="20922" y="14056"/>
                    <a:pt x="20101" y="14352"/>
                  </a:cubicBezTo>
                  <a:lnTo>
                    <a:pt x="1597" y="21028"/>
                  </a:lnTo>
                  <a:cubicBezTo>
                    <a:pt x="776" y="21324"/>
                    <a:pt x="59" y="18342"/>
                    <a:pt x="4" y="14400"/>
                  </a:cubicBezTo>
                  <a:cubicBezTo>
                    <a:pt x="-52" y="10459"/>
                    <a:pt x="574" y="6992"/>
                    <a:pt x="1395" y="6696"/>
                  </a:cubicBezTo>
                  <a:lnTo>
                    <a:pt x="19899" y="20"/>
                  </a:lnTo>
                  <a:cubicBezTo>
                    <a:pt x="20720" y="-276"/>
                    <a:pt x="21437" y="2706"/>
                    <a:pt x="21492" y="6648"/>
                  </a:cubicBezTo>
                  <a:close/>
                </a:path>
              </a:pathLst>
            </a:custGeom>
            <a:gradFill>
              <a:gsLst>
                <a:gs pos="21000">
                  <a:srgbClr val="1A95B0"/>
                </a:gs>
                <a:gs pos="100000">
                  <a:srgbClr val="895FAF"/>
                </a:gs>
              </a:gsLst>
              <a:lin ang="7800000" scaled="0"/>
            </a:gradFill>
            <a:ln>
              <a:noFill/>
            </a:ln>
          </p:spPr>
          <p:txBody>
            <a:bodyPr anchor="ctr"/>
            <a:lstStyle/>
            <a:p>
              <a:pPr algn="ctr"/>
              <a:endParaRPr>
                <a:latin typeface="+mn-lt"/>
                <a:ea typeface="+mn-ea"/>
                <a:cs typeface="+mn-ea"/>
                <a:sym typeface="+mn-lt"/>
              </a:endParaRPr>
            </a:p>
          </p:txBody>
        </p:sp>
        <p:sp>
          <p:nvSpPr>
            <p:cNvPr id="28" name="í$ḻïḑé"/>
            <p:cNvSpPr/>
            <p:nvPr/>
          </p:nvSpPr>
          <p:spPr>
            <a:xfrm>
              <a:off x="4990837" y="2200512"/>
              <a:ext cx="2203156" cy="458181"/>
            </a:xfrm>
            <a:custGeom>
              <a:avLst/>
              <a:gdLst/>
              <a:ahLst/>
              <a:cxnLst>
                <a:cxn ang="0">
                  <a:pos x="wd2" y="hd2"/>
                </a:cxn>
                <a:cxn ang="5400000">
                  <a:pos x="wd2" y="hd2"/>
                </a:cxn>
                <a:cxn ang="10800000">
                  <a:pos x="wd2" y="hd2"/>
                </a:cxn>
                <a:cxn ang="16200000">
                  <a:pos x="wd2" y="hd2"/>
                </a:cxn>
              </a:cxnLst>
              <a:rect l="0" t="0" r="r" b="b"/>
              <a:pathLst>
                <a:path w="21484" h="21086" extrusionOk="0">
                  <a:moveTo>
                    <a:pt x="19940" y="14835"/>
                  </a:moveTo>
                  <a:cubicBezTo>
                    <a:pt x="20849" y="14529"/>
                    <a:pt x="21542" y="10945"/>
                    <a:pt x="21480" y="6871"/>
                  </a:cubicBezTo>
                  <a:cubicBezTo>
                    <a:pt x="21419" y="2798"/>
                    <a:pt x="20625" y="-285"/>
                    <a:pt x="19716" y="21"/>
                  </a:cubicBezTo>
                  <a:lnTo>
                    <a:pt x="1544" y="6142"/>
                  </a:lnTo>
                  <a:cubicBezTo>
                    <a:pt x="635" y="6448"/>
                    <a:pt x="-58" y="10032"/>
                    <a:pt x="4" y="14106"/>
                  </a:cubicBezTo>
                  <a:cubicBezTo>
                    <a:pt x="65" y="18179"/>
                    <a:pt x="702" y="21315"/>
                    <a:pt x="1419" y="21073"/>
                  </a:cubicBezTo>
                  <a:cubicBezTo>
                    <a:pt x="2136" y="20832"/>
                    <a:pt x="3418" y="20400"/>
                    <a:pt x="4269" y="20114"/>
                  </a:cubicBezTo>
                  <a:cubicBezTo>
                    <a:pt x="5119" y="19827"/>
                    <a:pt x="6558" y="19343"/>
                    <a:pt x="7467" y="19036"/>
                  </a:cubicBezTo>
                  <a:lnTo>
                    <a:pt x="12885" y="17211"/>
                  </a:lnTo>
                  <a:cubicBezTo>
                    <a:pt x="13794" y="16905"/>
                    <a:pt x="15233" y="16420"/>
                    <a:pt x="16083" y="16134"/>
                  </a:cubicBezTo>
                  <a:cubicBezTo>
                    <a:pt x="16934" y="15848"/>
                    <a:pt x="18373" y="15363"/>
                    <a:pt x="19281" y="15057"/>
                  </a:cubicBezTo>
                  <a:cubicBezTo>
                    <a:pt x="19281" y="15057"/>
                    <a:pt x="19940" y="14835"/>
                    <a:pt x="19940" y="14835"/>
                  </a:cubicBezTo>
                  <a:close/>
                </a:path>
              </a:pathLst>
            </a:custGeom>
            <a:gradFill>
              <a:gsLst>
                <a:gs pos="21000">
                  <a:srgbClr val="1A95B0"/>
                </a:gs>
                <a:gs pos="100000">
                  <a:srgbClr val="895FAF"/>
                </a:gs>
              </a:gsLst>
              <a:lin ang="7800000" scaled="0"/>
            </a:gradFill>
            <a:ln>
              <a:noFill/>
            </a:ln>
          </p:spPr>
          <p:txBody>
            <a:bodyPr anchor="ctr"/>
            <a:lstStyle/>
            <a:p>
              <a:pPr algn="ctr"/>
              <a:endParaRPr dirty="0">
                <a:latin typeface="+mn-lt"/>
                <a:ea typeface="+mn-ea"/>
                <a:cs typeface="+mn-ea"/>
                <a:sym typeface="+mn-lt"/>
              </a:endParaRPr>
            </a:p>
          </p:txBody>
        </p:sp>
      </p:grpSp>
      <p:sp>
        <p:nvSpPr>
          <p:cNvPr id="5" name="iṥḻîḓé"/>
          <p:cNvSpPr/>
          <p:nvPr/>
        </p:nvSpPr>
        <p:spPr>
          <a:xfrm>
            <a:off x="1025714" y="1668378"/>
            <a:ext cx="1962110" cy="903372"/>
          </a:xfrm>
          <a:prstGeom prst="rect">
            <a:avLst/>
          </a:prstGeom>
          <a:noFill/>
          <a:ln w="12700" cap="flat">
            <a:noFill/>
            <a:miter lim="400000"/>
          </a:ln>
          <a:effectLst/>
        </p:spPr>
        <p:txBody>
          <a:bodyPr wrap="square" lIns="0" tIns="0" rIns="0" bIns="0" anchor="ctr">
            <a:normAutofit fontScale="92500" lnSpcReduction="10000"/>
          </a:bodyPr>
          <a:lstStyle/>
          <a:p>
            <a:pPr algn="ctr">
              <a:lnSpc>
                <a:spcPct val="120000"/>
              </a:lnSpc>
            </a:pPr>
            <a:r>
              <a:rPr lang="zh-CN" altLang="zh-CN" dirty="0"/>
              <a:t>用户注册、登录、</a:t>
            </a:r>
            <a:r>
              <a:rPr lang="zh-CN" altLang="en-US" dirty="0"/>
              <a:t>完善个人信息，为用户私下交易提供方便</a:t>
            </a:r>
            <a:endParaRPr lang="zh-CN" altLang="en-US" sz="2000" dirty="0">
              <a:latin typeface="站酷快乐体" panose="02010600030101010101" charset="-128"/>
              <a:ea typeface="站酷快乐体" panose="02010600030101010101" charset="-128"/>
              <a:cs typeface="+mn-ea"/>
              <a:sym typeface="+mn-lt"/>
            </a:endParaRPr>
          </a:p>
        </p:txBody>
      </p:sp>
      <p:sp>
        <p:nvSpPr>
          <p:cNvPr id="6" name="ïṡľíḋè"/>
          <p:cNvSpPr/>
          <p:nvPr/>
        </p:nvSpPr>
        <p:spPr>
          <a:xfrm>
            <a:off x="1423760" y="1256964"/>
            <a:ext cx="949044" cy="304083"/>
          </a:xfrm>
          <a:prstGeom prst="rect">
            <a:avLst/>
          </a:prstGeom>
          <a:noFill/>
          <a:ln w="12700" cap="flat">
            <a:noFill/>
            <a:miter lim="400000"/>
          </a:ln>
          <a:effectLst/>
        </p:spPr>
        <p:txBody>
          <a:bodyPr wrap="none" lIns="0" tIns="0" rIns="0" bIns="0" anchor="ctr">
            <a:normAutofit/>
          </a:bodyPr>
          <a:lstStyle/>
          <a:p>
            <a:pPr algn="ctr"/>
            <a:r>
              <a:rPr lang="zh-CN" altLang="en-US" sz="1760" b="1" dirty="0">
                <a:solidFill>
                  <a:schemeClr val="accent1">
                    <a:lumMod val="100000"/>
                  </a:schemeClr>
                </a:solidFill>
                <a:latin typeface="+mn-lt"/>
                <a:ea typeface="+mn-ea"/>
                <a:cs typeface="+mn-ea"/>
                <a:sym typeface="+mn-lt"/>
              </a:rPr>
              <a:t>基础功能</a:t>
            </a:r>
          </a:p>
        </p:txBody>
      </p:sp>
      <p:grpSp>
        <p:nvGrpSpPr>
          <p:cNvPr id="31" name="组合 30"/>
          <p:cNvGrpSpPr/>
          <p:nvPr/>
        </p:nvGrpSpPr>
        <p:grpSpPr>
          <a:xfrm>
            <a:off x="1031115" y="1241580"/>
            <a:ext cx="334854" cy="334853"/>
            <a:chOff x="2448610" y="1359887"/>
            <a:chExt cx="334854" cy="334853"/>
          </a:xfrm>
        </p:grpSpPr>
        <p:sp>
          <p:nvSpPr>
            <p:cNvPr id="7" name="íṣlíḍé"/>
            <p:cNvSpPr/>
            <p:nvPr/>
          </p:nvSpPr>
          <p:spPr>
            <a:xfrm>
              <a:off x="2448610" y="1359887"/>
              <a:ext cx="334854" cy="334853"/>
            </a:xfrm>
            <a:prstGeom prst="ellipse">
              <a:avLst/>
            </a:prstGeom>
            <a:gradFill>
              <a:gsLst>
                <a:gs pos="21000">
                  <a:srgbClr val="1A95B0"/>
                </a:gs>
                <a:gs pos="100000">
                  <a:srgbClr val="895FAF"/>
                </a:gs>
              </a:gsLst>
              <a:lin ang="7800000" scaled="0"/>
            </a:gradFill>
            <a:ln>
              <a:noFill/>
            </a:ln>
          </p:spPr>
          <p:txBody>
            <a:bodyPr anchor="ctr"/>
            <a:lstStyle/>
            <a:p>
              <a:pPr algn="ctr"/>
              <a:endParaRPr>
                <a:latin typeface="+mn-lt"/>
                <a:ea typeface="+mn-ea"/>
                <a:cs typeface="+mn-ea"/>
                <a:sym typeface="+mn-lt"/>
              </a:endParaRPr>
            </a:p>
          </p:txBody>
        </p:sp>
        <p:sp>
          <p:nvSpPr>
            <p:cNvPr id="8" name="ïš1iďê"/>
            <p:cNvSpPr/>
            <p:nvPr/>
          </p:nvSpPr>
          <p:spPr>
            <a:xfrm>
              <a:off x="2510152" y="1433345"/>
              <a:ext cx="209815" cy="165808"/>
            </a:xfrm>
            <a:custGeom>
              <a:avLst/>
              <a:gdLst/>
              <a:ahLst/>
              <a:cxnLst>
                <a:cxn ang="0">
                  <a:pos x="wd2" y="hd2"/>
                </a:cxn>
                <a:cxn ang="5400000">
                  <a:pos x="wd2" y="hd2"/>
                </a:cxn>
                <a:cxn ang="10800000">
                  <a:pos x="wd2" y="hd2"/>
                </a:cxn>
                <a:cxn ang="16200000">
                  <a:pos x="wd2" y="hd2"/>
                </a:cxn>
              </a:cxnLst>
              <a:rect l="0" t="0" r="r" b="b"/>
              <a:pathLst>
                <a:path w="21600" h="21600" extrusionOk="0">
                  <a:moveTo>
                    <a:pt x="20918" y="16416"/>
                  </a:moveTo>
                  <a:cubicBezTo>
                    <a:pt x="20918" y="14034"/>
                    <a:pt x="19389" y="12096"/>
                    <a:pt x="17510" y="12096"/>
                  </a:cubicBezTo>
                  <a:cubicBezTo>
                    <a:pt x="17007" y="12096"/>
                    <a:pt x="16531" y="12238"/>
                    <a:pt x="16102" y="12487"/>
                  </a:cubicBezTo>
                  <a:lnTo>
                    <a:pt x="17962" y="16005"/>
                  </a:lnTo>
                  <a:cubicBezTo>
                    <a:pt x="18093" y="16253"/>
                    <a:pt x="18040" y="16588"/>
                    <a:pt x="17845" y="16754"/>
                  </a:cubicBezTo>
                  <a:cubicBezTo>
                    <a:pt x="17649" y="16920"/>
                    <a:pt x="17385" y="16854"/>
                    <a:pt x="17254" y="16606"/>
                  </a:cubicBezTo>
                  <a:lnTo>
                    <a:pt x="15375" y="13053"/>
                  </a:lnTo>
                  <a:cubicBezTo>
                    <a:pt x="14600" y="13846"/>
                    <a:pt x="14102" y="15058"/>
                    <a:pt x="14102" y="16416"/>
                  </a:cubicBezTo>
                  <a:cubicBezTo>
                    <a:pt x="14102" y="18798"/>
                    <a:pt x="15631" y="20736"/>
                    <a:pt x="17510" y="20736"/>
                  </a:cubicBezTo>
                  <a:cubicBezTo>
                    <a:pt x="19389" y="20736"/>
                    <a:pt x="20918" y="18798"/>
                    <a:pt x="20918" y="16416"/>
                  </a:cubicBezTo>
                  <a:close/>
                  <a:moveTo>
                    <a:pt x="14189" y="8782"/>
                  </a:moveTo>
                  <a:lnTo>
                    <a:pt x="12536" y="8782"/>
                  </a:lnTo>
                  <a:cubicBezTo>
                    <a:pt x="12348" y="8782"/>
                    <a:pt x="12128" y="8607"/>
                    <a:pt x="12045" y="8393"/>
                  </a:cubicBezTo>
                  <a:lnTo>
                    <a:pt x="11356" y="6603"/>
                  </a:lnTo>
                  <a:lnTo>
                    <a:pt x="9243" y="9705"/>
                  </a:lnTo>
                  <a:cubicBezTo>
                    <a:pt x="9243" y="9705"/>
                    <a:pt x="9606" y="9897"/>
                    <a:pt x="10051" y="10132"/>
                  </a:cubicBezTo>
                  <a:lnTo>
                    <a:pt x="14189" y="10132"/>
                  </a:lnTo>
                  <a:cubicBezTo>
                    <a:pt x="14189" y="10132"/>
                    <a:pt x="14189" y="8782"/>
                    <a:pt x="14189" y="8782"/>
                  </a:cubicBezTo>
                  <a:close/>
                  <a:moveTo>
                    <a:pt x="13604" y="11212"/>
                  </a:moveTo>
                  <a:lnTo>
                    <a:pt x="11905" y="11212"/>
                  </a:lnTo>
                  <a:cubicBezTo>
                    <a:pt x="12066" y="11422"/>
                    <a:pt x="12163" y="11705"/>
                    <a:pt x="12163" y="12007"/>
                  </a:cubicBezTo>
                  <a:lnTo>
                    <a:pt x="12164" y="12007"/>
                  </a:lnTo>
                  <a:cubicBezTo>
                    <a:pt x="12164" y="12007"/>
                    <a:pt x="12162" y="12897"/>
                    <a:pt x="12160" y="14004"/>
                  </a:cubicBezTo>
                  <a:cubicBezTo>
                    <a:pt x="12160" y="14004"/>
                    <a:pt x="13604" y="11212"/>
                    <a:pt x="13604" y="11212"/>
                  </a:cubicBezTo>
                  <a:close/>
                  <a:moveTo>
                    <a:pt x="10364" y="12569"/>
                  </a:moveTo>
                  <a:cubicBezTo>
                    <a:pt x="10364" y="12569"/>
                    <a:pt x="8419" y="11701"/>
                    <a:pt x="7492" y="11281"/>
                  </a:cubicBezTo>
                  <a:lnTo>
                    <a:pt x="6784" y="12517"/>
                  </a:lnTo>
                  <a:cubicBezTo>
                    <a:pt x="7518" y="13333"/>
                    <a:pt x="8019" y="14475"/>
                    <a:pt x="8147" y="15766"/>
                  </a:cubicBezTo>
                  <a:lnTo>
                    <a:pt x="10364" y="15766"/>
                  </a:lnTo>
                  <a:cubicBezTo>
                    <a:pt x="10364" y="15766"/>
                    <a:pt x="10364" y="12569"/>
                    <a:pt x="10364" y="12569"/>
                  </a:cubicBezTo>
                  <a:close/>
                  <a:moveTo>
                    <a:pt x="7481" y="16846"/>
                  </a:moveTo>
                  <a:lnTo>
                    <a:pt x="4090" y="16846"/>
                  </a:lnTo>
                  <a:cubicBezTo>
                    <a:pt x="3855" y="16846"/>
                    <a:pt x="3664" y="16604"/>
                    <a:pt x="3664" y="16306"/>
                  </a:cubicBezTo>
                  <a:cubicBezTo>
                    <a:pt x="3664" y="16171"/>
                    <a:pt x="3704" y="16049"/>
                    <a:pt x="3769" y="15955"/>
                  </a:cubicBezTo>
                  <a:lnTo>
                    <a:pt x="3767" y="15953"/>
                  </a:lnTo>
                  <a:lnTo>
                    <a:pt x="5685" y="12601"/>
                  </a:lnTo>
                  <a:cubicBezTo>
                    <a:pt x="5209" y="12280"/>
                    <a:pt x="4666" y="12096"/>
                    <a:pt x="4090" y="12096"/>
                  </a:cubicBezTo>
                  <a:cubicBezTo>
                    <a:pt x="2211" y="12096"/>
                    <a:pt x="682" y="14034"/>
                    <a:pt x="682" y="16416"/>
                  </a:cubicBezTo>
                  <a:cubicBezTo>
                    <a:pt x="682" y="18798"/>
                    <a:pt x="2211" y="20736"/>
                    <a:pt x="4090" y="20736"/>
                  </a:cubicBezTo>
                  <a:cubicBezTo>
                    <a:pt x="5855" y="20736"/>
                    <a:pt x="7310" y="19027"/>
                    <a:pt x="7481" y="16846"/>
                  </a:cubicBezTo>
                  <a:close/>
                  <a:moveTo>
                    <a:pt x="4926" y="15766"/>
                  </a:moveTo>
                  <a:lnTo>
                    <a:pt x="7455" y="15766"/>
                  </a:lnTo>
                  <a:cubicBezTo>
                    <a:pt x="7335" y="14765"/>
                    <a:pt x="6945" y="13877"/>
                    <a:pt x="6379" y="13225"/>
                  </a:cubicBezTo>
                  <a:cubicBezTo>
                    <a:pt x="6379" y="13225"/>
                    <a:pt x="4926" y="15766"/>
                    <a:pt x="4926" y="15766"/>
                  </a:cubicBezTo>
                  <a:close/>
                  <a:moveTo>
                    <a:pt x="21600" y="16416"/>
                  </a:moveTo>
                  <a:cubicBezTo>
                    <a:pt x="21600" y="19279"/>
                    <a:pt x="19769" y="21600"/>
                    <a:pt x="17510" y="21600"/>
                  </a:cubicBezTo>
                  <a:cubicBezTo>
                    <a:pt x="15251" y="21600"/>
                    <a:pt x="13420" y="19279"/>
                    <a:pt x="13420" y="16416"/>
                  </a:cubicBezTo>
                  <a:cubicBezTo>
                    <a:pt x="13420" y="14756"/>
                    <a:pt x="14036" y="13280"/>
                    <a:pt x="14994" y="12331"/>
                  </a:cubicBezTo>
                  <a:lnTo>
                    <a:pt x="14513" y="11423"/>
                  </a:lnTo>
                  <a:lnTo>
                    <a:pt x="12154" y="15982"/>
                  </a:lnTo>
                  <a:cubicBezTo>
                    <a:pt x="12150" y="17186"/>
                    <a:pt x="12145" y="18206"/>
                    <a:pt x="12138" y="18243"/>
                  </a:cubicBezTo>
                  <a:cubicBezTo>
                    <a:pt x="12020" y="18855"/>
                    <a:pt x="11533" y="19229"/>
                    <a:pt x="11050" y="19080"/>
                  </a:cubicBezTo>
                  <a:cubicBezTo>
                    <a:pt x="10639" y="18953"/>
                    <a:pt x="10364" y="18486"/>
                    <a:pt x="10365" y="17972"/>
                  </a:cubicBezTo>
                  <a:lnTo>
                    <a:pt x="10364" y="17972"/>
                  </a:lnTo>
                  <a:lnTo>
                    <a:pt x="10364" y="16846"/>
                  </a:lnTo>
                  <a:lnTo>
                    <a:pt x="8165" y="16846"/>
                  </a:lnTo>
                  <a:cubicBezTo>
                    <a:pt x="7992" y="19507"/>
                    <a:pt x="6234" y="21600"/>
                    <a:pt x="4090" y="21600"/>
                  </a:cubicBezTo>
                  <a:cubicBezTo>
                    <a:pt x="1831" y="21600"/>
                    <a:pt x="0" y="19279"/>
                    <a:pt x="0" y="16416"/>
                  </a:cubicBezTo>
                  <a:cubicBezTo>
                    <a:pt x="0" y="13553"/>
                    <a:pt x="1831" y="11232"/>
                    <a:pt x="4090" y="11232"/>
                  </a:cubicBezTo>
                  <a:cubicBezTo>
                    <a:pt x="4816" y="11232"/>
                    <a:pt x="5498" y="11473"/>
                    <a:pt x="6089" y="11894"/>
                  </a:cubicBezTo>
                  <a:lnTo>
                    <a:pt x="6711" y="10807"/>
                  </a:lnTo>
                  <a:cubicBezTo>
                    <a:pt x="6338" y="10396"/>
                    <a:pt x="6155" y="9743"/>
                    <a:pt x="6280" y="9094"/>
                  </a:cubicBezTo>
                  <a:cubicBezTo>
                    <a:pt x="6339" y="8788"/>
                    <a:pt x="6460" y="8522"/>
                    <a:pt x="6620" y="8310"/>
                  </a:cubicBezTo>
                  <a:lnTo>
                    <a:pt x="6619" y="8309"/>
                  </a:lnTo>
                  <a:lnTo>
                    <a:pt x="9702" y="3971"/>
                  </a:lnTo>
                  <a:lnTo>
                    <a:pt x="9702" y="3971"/>
                  </a:lnTo>
                  <a:cubicBezTo>
                    <a:pt x="10018" y="3426"/>
                    <a:pt x="10573" y="3146"/>
                    <a:pt x="11124" y="3316"/>
                  </a:cubicBezTo>
                  <a:cubicBezTo>
                    <a:pt x="11559" y="3451"/>
                    <a:pt x="11893" y="3838"/>
                    <a:pt x="12055" y="4325"/>
                  </a:cubicBezTo>
                  <a:lnTo>
                    <a:pt x="12056" y="4324"/>
                  </a:lnTo>
                  <a:lnTo>
                    <a:pt x="12989" y="7054"/>
                  </a:lnTo>
                  <a:lnTo>
                    <a:pt x="14970" y="7054"/>
                  </a:lnTo>
                  <a:cubicBezTo>
                    <a:pt x="15347" y="7054"/>
                    <a:pt x="15652" y="7440"/>
                    <a:pt x="15652" y="7918"/>
                  </a:cubicBezTo>
                  <a:cubicBezTo>
                    <a:pt x="15652" y="8364"/>
                    <a:pt x="15384" y="8727"/>
                    <a:pt x="15041" y="8772"/>
                  </a:cubicBezTo>
                  <a:lnTo>
                    <a:pt x="15041" y="10481"/>
                  </a:lnTo>
                  <a:lnTo>
                    <a:pt x="15716" y="11757"/>
                  </a:lnTo>
                  <a:cubicBezTo>
                    <a:pt x="16258" y="11421"/>
                    <a:pt x="16866" y="11232"/>
                    <a:pt x="17510" y="11232"/>
                  </a:cubicBezTo>
                  <a:cubicBezTo>
                    <a:pt x="19769" y="11232"/>
                    <a:pt x="21600" y="13553"/>
                    <a:pt x="21600" y="16416"/>
                  </a:cubicBezTo>
                  <a:close/>
                  <a:moveTo>
                    <a:pt x="11562" y="1728"/>
                  </a:moveTo>
                  <a:cubicBezTo>
                    <a:pt x="11562" y="774"/>
                    <a:pt x="12172" y="0"/>
                    <a:pt x="12925" y="0"/>
                  </a:cubicBezTo>
                  <a:cubicBezTo>
                    <a:pt x="13678" y="0"/>
                    <a:pt x="14289" y="774"/>
                    <a:pt x="14289" y="1728"/>
                  </a:cubicBezTo>
                  <a:cubicBezTo>
                    <a:pt x="14289" y="2682"/>
                    <a:pt x="13678" y="3456"/>
                    <a:pt x="12925" y="3456"/>
                  </a:cubicBezTo>
                  <a:cubicBezTo>
                    <a:pt x="12172" y="3456"/>
                    <a:pt x="11562" y="2682"/>
                    <a:pt x="11562" y="1728"/>
                  </a:cubicBezTo>
                  <a:close/>
                </a:path>
              </a:pathLst>
            </a:custGeom>
            <a:solidFill>
              <a:srgbClr val="FFFFFF"/>
            </a:solidFill>
            <a:ln w="12700" cap="flat">
              <a:noFill/>
              <a:miter lim="400000"/>
            </a:ln>
            <a:effectLst/>
          </p:spPr>
          <p:txBody>
            <a:bodyPr anchor="ctr"/>
            <a:lstStyle/>
            <a:p>
              <a:pPr algn="ctr"/>
              <a:endParaRPr>
                <a:latin typeface="+mn-lt"/>
                <a:ea typeface="+mn-ea"/>
                <a:cs typeface="+mn-ea"/>
                <a:sym typeface="+mn-lt"/>
              </a:endParaRPr>
            </a:p>
          </p:txBody>
        </p:sp>
      </p:grpSp>
      <p:sp>
        <p:nvSpPr>
          <p:cNvPr id="9" name="íṣḷïḍè"/>
          <p:cNvSpPr/>
          <p:nvPr/>
        </p:nvSpPr>
        <p:spPr>
          <a:xfrm>
            <a:off x="6177027" y="1640199"/>
            <a:ext cx="1974952" cy="1009199"/>
          </a:xfrm>
          <a:prstGeom prst="rect">
            <a:avLst/>
          </a:prstGeom>
          <a:noFill/>
          <a:ln w="12700" cap="flat">
            <a:noFill/>
            <a:miter lim="400000"/>
          </a:ln>
          <a:effectLst/>
        </p:spPr>
        <p:txBody>
          <a:bodyPr wrap="square" lIns="0" tIns="0" rIns="0" bIns="0" anchor="ctr">
            <a:normAutofit/>
          </a:bodyPr>
          <a:lstStyle/>
          <a:p>
            <a:pPr algn="ctr">
              <a:lnSpc>
                <a:spcPct val="120000"/>
              </a:lnSpc>
            </a:pPr>
            <a:endParaRPr lang="zh-CN" altLang="en-US" sz="2000" dirty="0">
              <a:latin typeface="站酷快乐体" panose="02010600030101010101" charset="-128"/>
              <a:ea typeface="站酷快乐体" panose="02010600030101010101" charset="-128"/>
              <a:cs typeface="+mn-ea"/>
              <a:sym typeface="+mn-lt"/>
            </a:endParaRPr>
          </a:p>
        </p:txBody>
      </p:sp>
      <p:sp>
        <p:nvSpPr>
          <p:cNvPr id="10" name="iŝḻïḍè"/>
          <p:cNvSpPr/>
          <p:nvPr/>
        </p:nvSpPr>
        <p:spPr>
          <a:xfrm>
            <a:off x="6706732" y="1247836"/>
            <a:ext cx="915543" cy="354547"/>
          </a:xfrm>
          <a:prstGeom prst="rect">
            <a:avLst/>
          </a:prstGeom>
          <a:noFill/>
          <a:ln w="12700" cap="flat">
            <a:noFill/>
            <a:miter lim="400000"/>
          </a:ln>
          <a:effectLst/>
        </p:spPr>
        <p:txBody>
          <a:bodyPr wrap="none" lIns="0" tIns="0" rIns="0" bIns="0" anchor="ctr">
            <a:normAutofit/>
          </a:bodyPr>
          <a:lstStyle/>
          <a:p>
            <a:pPr algn="ctr"/>
            <a:endParaRPr lang="zh-CN" altLang="en-US" sz="1760" b="1" dirty="0">
              <a:solidFill>
                <a:schemeClr val="accent2">
                  <a:lumMod val="100000"/>
                </a:schemeClr>
              </a:solidFill>
              <a:latin typeface="+mn-lt"/>
              <a:ea typeface="+mn-ea"/>
              <a:cs typeface="+mn-ea"/>
              <a:sym typeface="+mn-lt"/>
            </a:endParaRPr>
          </a:p>
        </p:txBody>
      </p:sp>
      <p:sp>
        <p:nvSpPr>
          <p:cNvPr id="13" name="íśḷídé"/>
          <p:cNvSpPr/>
          <p:nvPr/>
        </p:nvSpPr>
        <p:spPr>
          <a:xfrm>
            <a:off x="5847174" y="3299170"/>
            <a:ext cx="2880319" cy="1333075"/>
          </a:xfrm>
          <a:prstGeom prst="rect">
            <a:avLst/>
          </a:prstGeom>
          <a:noFill/>
          <a:ln w="12700" cap="flat">
            <a:noFill/>
            <a:miter lim="400000"/>
          </a:ln>
          <a:effectLst/>
        </p:spPr>
        <p:txBody>
          <a:bodyPr wrap="square" lIns="0" tIns="0" rIns="0" bIns="0" anchor="ctr">
            <a:normAutofit/>
          </a:bodyPr>
          <a:lstStyle/>
          <a:p>
            <a:pPr lvl="0"/>
            <a:r>
              <a:rPr lang="zh-CN" altLang="en-US" dirty="0"/>
              <a:t>按</a:t>
            </a:r>
            <a:r>
              <a:rPr lang="zh-CN" altLang="zh-CN" dirty="0"/>
              <a:t>关键字搜索</a:t>
            </a:r>
            <a:r>
              <a:rPr lang="zh-CN" altLang="en-US" dirty="0"/>
              <a:t>。</a:t>
            </a:r>
            <a:endParaRPr lang="en-US" altLang="zh-CN" dirty="0"/>
          </a:p>
          <a:p>
            <a:pPr lvl="0"/>
            <a:r>
              <a:rPr lang="zh-CN" altLang="en-US" dirty="0"/>
              <a:t>按时间、价格、类型筛选。</a:t>
            </a:r>
            <a:endParaRPr lang="zh-CN" altLang="zh-CN" dirty="0"/>
          </a:p>
          <a:p>
            <a:pPr lvl="0"/>
            <a:r>
              <a:rPr lang="zh-CN" altLang="en-US" dirty="0"/>
              <a:t>收藏帖子与查看我的帖子</a:t>
            </a:r>
            <a:endParaRPr lang="zh-CN" altLang="zh-CN" dirty="0"/>
          </a:p>
        </p:txBody>
      </p:sp>
      <p:sp>
        <p:nvSpPr>
          <p:cNvPr id="14" name="ísļiḋe"/>
          <p:cNvSpPr/>
          <p:nvPr/>
        </p:nvSpPr>
        <p:spPr>
          <a:xfrm>
            <a:off x="6775117" y="3000660"/>
            <a:ext cx="782059" cy="298511"/>
          </a:xfrm>
          <a:prstGeom prst="rect">
            <a:avLst/>
          </a:prstGeom>
          <a:noFill/>
          <a:ln w="12700" cap="flat">
            <a:noFill/>
            <a:miter lim="400000"/>
          </a:ln>
          <a:effectLst/>
        </p:spPr>
        <p:txBody>
          <a:bodyPr wrap="none" lIns="0" tIns="0" rIns="0" bIns="0" anchor="ctr">
            <a:normAutofit/>
          </a:bodyPr>
          <a:lstStyle/>
          <a:p>
            <a:pPr algn="ctr"/>
            <a:endParaRPr lang="zh-CN" altLang="en-US" sz="1760" b="1" dirty="0">
              <a:solidFill>
                <a:schemeClr val="accent4">
                  <a:lumMod val="100000"/>
                </a:schemeClr>
              </a:solidFill>
              <a:latin typeface="+mn-lt"/>
              <a:ea typeface="+mn-ea"/>
              <a:cs typeface="+mn-ea"/>
              <a:sym typeface="+mn-lt"/>
            </a:endParaRPr>
          </a:p>
        </p:txBody>
      </p:sp>
      <p:grpSp>
        <p:nvGrpSpPr>
          <p:cNvPr id="33" name="组合 32"/>
          <p:cNvGrpSpPr/>
          <p:nvPr/>
        </p:nvGrpSpPr>
        <p:grpSpPr>
          <a:xfrm>
            <a:off x="5854307" y="2848345"/>
            <a:ext cx="334853" cy="334853"/>
            <a:chOff x="6327053" y="2994867"/>
            <a:chExt cx="334853" cy="334853"/>
          </a:xfrm>
        </p:grpSpPr>
        <p:sp>
          <p:nvSpPr>
            <p:cNvPr id="15" name="ïşḻiḍé"/>
            <p:cNvSpPr/>
            <p:nvPr/>
          </p:nvSpPr>
          <p:spPr>
            <a:xfrm>
              <a:off x="6327053" y="2994867"/>
              <a:ext cx="334853" cy="334853"/>
            </a:xfrm>
            <a:prstGeom prst="ellipse">
              <a:avLst/>
            </a:prstGeom>
            <a:gradFill>
              <a:gsLst>
                <a:gs pos="21000">
                  <a:srgbClr val="1A95B0"/>
                </a:gs>
                <a:gs pos="100000">
                  <a:srgbClr val="895FAF"/>
                </a:gs>
              </a:gsLst>
              <a:lin ang="7800000" scaled="0"/>
            </a:gradFill>
            <a:ln>
              <a:noFill/>
            </a:ln>
          </p:spPr>
          <p:txBody>
            <a:bodyPr anchor="ctr"/>
            <a:lstStyle/>
            <a:p>
              <a:pPr algn="ctr"/>
              <a:endParaRPr>
                <a:latin typeface="+mn-lt"/>
                <a:ea typeface="+mn-ea"/>
                <a:cs typeface="+mn-ea"/>
                <a:sym typeface="+mn-lt"/>
              </a:endParaRPr>
            </a:p>
          </p:txBody>
        </p:sp>
        <p:sp>
          <p:nvSpPr>
            <p:cNvPr id="16" name="íṩlïdé"/>
            <p:cNvSpPr/>
            <p:nvPr/>
          </p:nvSpPr>
          <p:spPr>
            <a:xfrm>
              <a:off x="6416070" y="3083883"/>
              <a:ext cx="156820" cy="156820"/>
            </a:xfrm>
            <a:custGeom>
              <a:avLst/>
              <a:gdLst/>
              <a:ahLst/>
              <a:cxnLst>
                <a:cxn ang="0">
                  <a:pos x="wd2" y="hd2"/>
                </a:cxn>
                <a:cxn ang="5400000">
                  <a:pos x="wd2" y="hd2"/>
                </a:cxn>
                <a:cxn ang="10800000">
                  <a:pos x="wd2" y="hd2"/>
                </a:cxn>
                <a:cxn ang="16200000">
                  <a:pos x="wd2" y="hd2"/>
                </a:cxn>
              </a:cxnLst>
              <a:rect l="0" t="0" r="r" b="b"/>
              <a:pathLst>
                <a:path w="21600" h="21600" extrusionOk="0">
                  <a:moveTo>
                    <a:pt x="10800" y="14657"/>
                  </a:moveTo>
                  <a:cubicBezTo>
                    <a:pt x="8670" y="14657"/>
                    <a:pt x="6943" y="12930"/>
                    <a:pt x="6943" y="10800"/>
                  </a:cubicBezTo>
                  <a:cubicBezTo>
                    <a:pt x="6943" y="8670"/>
                    <a:pt x="8670" y="6943"/>
                    <a:pt x="10800" y="6943"/>
                  </a:cubicBezTo>
                  <a:cubicBezTo>
                    <a:pt x="12930" y="6943"/>
                    <a:pt x="14657" y="8670"/>
                    <a:pt x="14657" y="10800"/>
                  </a:cubicBezTo>
                  <a:cubicBezTo>
                    <a:pt x="14657" y="12930"/>
                    <a:pt x="12930" y="14657"/>
                    <a:pt x="10800" y="14657"/>
                  </a:cubicBezTo>
                  <a:close/>
                  <a:moveTo>
                    <a:pt x="20016" y="9930"/>
                  </a:moveTo>
                  <a:cubicBezTo>
                    <a:pt x="21001" y="9522"/>
                    <a:pt x="21600" y="9257"/>
                    <a:pt x="21600" y="9257"/>
                  </a:cubicBezTo>
                  <a:lnTo>
                    <a:pt x="20829" y="6171"/>
                  </a:lnTo>
                  <a:cubicBezTo>
                    <a:pt x="20829" y="6171"/>
                    <a:pt x="20119" y="6283"/>
                    <a:pt x="18990" y="6492"/>
                  </a:cubicBezTo>
                  <a:cubicBezTo>
                    <a:pt x="18430" y="5424"/>
                    <a:pt x="17677" y="4501"/>
                    <a:pt x="16789" y="3749"/>
                  </a:cubicBezTo>
                  <a:cubicBezTo>
                    <a:pt x="17377" y="2418"/>
                    <a:pt x="17743" y="1543"/>
                    <a:pt x="17743" y="1543"/>
                  </a:cubicBezTo>
                  <a:lnTo>
                    <a:pt x="14657" y="0"/>
                  </a:lnTo>
                  <a:cubicBezTo>
                    <a:pt x="14657" y="0"/>
                    <a:pt x="14156" y="750"/>
                    <a:pt x="13405" y="1922"/>
                  </a:cubicBezTo>
                  <a:cubicBezTo>
                    <a:pt x="12297" y="1595"/>
                    <a:pt x="11120" y="1470"/>
                    <a:pt x="9929" y="1584"/>
                  </a:cubicBezTo>
                  <a:cubicBezTo>
                    <a:pt x="9522" y="599"/>
                    <a:pt x="9257" y="0"/>
                    <a:pt x="9257" y="0"/>
                  </a:cubicBezTo>
                  <a:lnTo>
                    <a:pt x="6171" y="771"/>
                  </a:lnTo>
                  <a:cubicBezTo>
                    <a:pt x="6171" y="771"/>
                    <a:pt x="6283" y="1481"/>
                    <a:pt x="6492" y="2610"/>
                  </a:cubicBezTo>
                  <a:cubicBezTo>
                    <a:pt x="5420" y="3172"/>
                    <a:pt x="4494" y="3929"/>
                    <a:pt x="3740" y="4821"/>
                  </a:cubicBezTo>
                  <a:cubicBezTo>
                    <a:pt x="2414" y="4227"/>
                    <a:pt x="1543" y="3857"/>
                    <a:pt x="1543" y="3857"/>
                  </a:cubicBezTo>
                  <a:lnTo>
                    <a:pt x="0" y="6943"/>
                  </a:lnTo>
                  <a:cubicBezTo>
                    <a:pt x="0" y="6943"/>
                    <a:pt x="748" y="7450"/>
                    <a:pt x="1919" y="8207"/>
                  </a:cubicBezTo>
                  <a:cubicBezTo>
                    <a:pt x="1595" y="9313"/>
                    <a:pt x="1471" y="10485"/>
                    <a:pt x="1584" y="11672"/>
                  </a:cubicBezTo>
                  <a:cubicBezTo>
                    <a:pt x="599" y="12078"/>
                    <a:pt x="0" y="12343"/>
                    <a:pt x="0" y="12343"/>
                  </a:cubicBezTo>
                  <a:lnTo>
                    <a:pt x="771" y="15429"/>
                  </a:lnTo>
                  <a:cubicBezTo>
                    <a:pt x="771" y="15429"/>
                    <a:pt x="1480" y="15317"/>
                    <a:pt x="2609" y="15107"/>
                  </a:cubicBezTo>
                  <a:cubicBezTo>
                    <a:pt x="3172" y="16179"/>
                    <a:pt x="3928" y="17106"/>
                    <a:pt x="4820" y="17860"/>
                  </a:cubicBezTo>
                  <a:cubicBezTo>
                    <a:pt x="4227" y="19186"/>
                    <a:pt x="3857" y="20057"/>
                    <a:pt x="3857" y="20057"/>
                  </a:cubicBezTo>
                  <a:lnTo>
                    <a:pt x="6943" y="21600"/>
                  </a:lnTo>
                  <a:cubicBezTo>
                    <a:pt x="6943" y="21600"/>
                    <a:pt x="7449" y="20852"/>
                    <a:pt x="8206" y="19681"/>
                  </a:cubicBezTo>
                  <a:cubicBezTo>
                    <a:pt x="9312" y="20005"/>
                    <a:pt x="10485" y="20129"/>
                    <a:pt x="11672" y="20016"/>
                  </a:cubicBezTo>
                  <a:cubicBezTo>
                    <a:pt x="12078" y="21001"/>
                    <a:pt x="12343" y="21600"/>
                    <a:pt x="12343" y="21600"/>
                  </a:cubicBezTo>
                  <a:lnTo>
                    <a:pt x="15429" y="20829"/>
                  </a:lnTo>
                  <a:cubicBezTo>
                    <a:pt x="15429" y="20829"/>
                    <a:pt x="15317" y="20120"/>
                    <a:pt x="15107" y="18991"/>
                  </a:cubicBezTo>
                  <a:cubicBezTo>
                    <a:pt x="16176" y="18431"/>
                    <a:pt x="17099" y="17676"/>
                    <a:pt x="17852" y="16788"/>
                  </a:cubicBezTo>
                  <a:cubicBezTo>
                    <a:pt x="19183" y="17377"/>
                    <a:pt x="20057" y="17743"/>
                    <a:pt x="20057" y="17743"/>
                  </a:cubicBezTo>
                  <a:lnTo>
                    <a:pt x="21600" y="14657"/>
                  </a:lnTo>
                  <a:cubicBezTo>
                    <a:pt x="21600" y="14657"/>
                    <a:pt x="20851" y="14156"/>
                    <a:pt x="19678" y="13405"/>
                  </a:cubicBezTo>
                  <a:cubicBezTo>
                    <a:pt x="20005" y="12296"/>
                    <a:pt x="20130" y="11120"/>
                    <a:pt x="20016" y="9930"/>
                  </a:cubicBezTo>
                  <a:close/>
                </a:path>
              </a:pathLst>
            </a:custGeom>
            <a:solidFill>
              <a:srgbClr val="FFFFFF"/>
            </a:solidFill>
            <a:ln w="12700" cap="flat">
              <a:noFill/>
              <a:miter lim="400000"/>
            </a:ln>
            <a:effectLst/>
          </p:spPr>
          <p:txBody>
            <a:bodyPr anchor="ctr"/>
            <a:lstStyle/>
            <a:p>
              <a:pPr algn="ctr"/>
              <a:endParaRPr>
                <a:latin typeface="+mn-lt"/>
                <a:ea typeface="+mn-ea"/>
                <a:cs typeface="+mn-ea"/>
                <a:sym typeface="+mn-lt"/>
              </a:endParaRPr>
            </a:p>
          </p:txBody>
        </p:sp>
      </p:grpSp>
      <p:sp>
        <p:nvSpPr>
          <p:cNvPr id="17" name="ï$1íḍê"/>
          <p:cNvSpPr/>
          <p:nvPr/>
        </p:nvSpPr>
        <p:spPr>
          <a:xfrm>
            <a:off x="1043009" y="3443216"/>
            <a:ext cx="2111191" cy="1189030"/>
          </a:xfrm>
          <a:prstGeom prst="rect">
            <a:avLst/>
          </a:prstGeom>
          <a:noFill/>
          <a:ln w="12700" cap="flat">
            <a:noFill/>
            <a:miter lim="400000"/>
          </a:ln>
          <a:effectLst/>
        </p:spPr>
        <p:txBody>
          <a:bodyPr wrap="square" lIns="0" tIns="0" rIns="0" bIns="0" anchor="ctr">
            <a:normAutofit fontScale="70000" lnSpcReduction="20000"/>
          </a:bodyPr>
          <a:lstStyle/>
          <a:p>
            <a:pPr algn="ctr">
              <a:lnSpc>
                <a:spcPct val="120000"/>
              </a:lnSpc>
            </a:pPr>
            <a:r>
              <a:rPr lang="zh-CN" altLang="en-US" sz="2000" dirty="0">
                <a:latin typeface="站酷快乐体" panose="02010600030101010101" charset="-128"/>
                <a:ea typeface="站酷快乐体" panose="02010600030101010101" charset="-128"/>
                <a:cs typeface="+mn-ea"/>
                <a:sym typeface="+mn-lt"/>
              </a:rPr>
              <a:t>发布出售</a:t>
            </a:r>
            <a:r>
              <a:rPr lang="en-US" altLang="zh-CN" sz="2000" dirty="0">
                <a:latin typeface="站酷快乐体" panose="02010600030101010101" charset="-128"/>
                <a:ea typeface="站酷快乐体" panose="02010600030101010101" charset="-128"/>
                <a:cs typeface="+mn-ea"/>
                <a:sym typeface="+mn-lt"/>
              </a:rPr>
              <a:t>/</a:t>
            </a:r>
            <a:r>
              <a:rPr lang="zh-CN" altLang="en-US" sz="2000" dirty="0">
                <a:latin typeface="站酷快乐体" panose="02010600030101010101" charset="-128"/>
                <a:ea typeface="站酷快乐体" panose="02010600030101010101" charset="-128"/>
                <a:cs typeface="+mn-ea"/>
                <a:sym typeface="+mn-lt"/>
              </a:rPr>
              <a:t>求购的帖子，包括标题、物品描述（可附照片）、售价</a:t>
            </a:r>
            <a:r>
              <a:rPr lang="en-US" altLang="zh-CN" sz="2000" dirty="0">
                <a:latin typeface="站酷快乐体" panose="02010600030101010101" charset="-128"/>
                <a:ea typeface="站酷快乐体" panose="02010600030101010101" charset="-128"/>
                <a:cs typeface="+mn-ea"/>
                <a:sym typeface="+mn-lt"/>
              </a:rPr>
              <a:t>/</a:t>
            </a:r>
            <a:r>
              <a:rPr lang="zh-CN" altLang="en-US" sz="2000" dirty="0">
                <a:latin typeface="站酷快乐体" panose="02010600030101010101" charset="-128"/>
                <a:ea typeface="站酷快乐体" panose="02010600030101010101" charset="-128"/>
                <a:cs typeface="+mn-ea"/>
                <a:sym typeface="+mn-lt"/>
              </a:rPr>
              <a:t>求购价，以及删除、修改帖子</a:t>
            </a:r>
          </a:p>
        </p:txBody>
      </p:sp>
      <p:sp>
        <p:nvSpPr>
          <p:cNvPr id="18" name="ïṧḻïḍe"/>
          <p:cNvSpPr/>
          <p:nvPr/>
        </p:nvSpPr>
        <p:spPr>
          <a:xfrm>
            <a:off x="1365969" y="3015772"/>
            <a:ext cx="1046880" cy="301571"/>
          </a:xfrm>
          <a:prstGeom prst="rect">
            <a:avLst/>
          </a:prstGeom>
          <a:noFill/>
          <a:ln w="12700" cap="flat">
            <a:noFill/>
            <a:miter lim="400000"/>
          </a:ln>
          <a:effectLst/>
        </p:spPr>
        <p:txBody>
          <a:bodyPr wrap="none" lIns="0" tIns="0" rIns="0" bIns="0" anchor="ctr">
            <a:normAutofit/>
          </a:bodyPr>
          <a:lstStyle/>
          <a:p>
            <a:pPr algn="ctr"/>
            <a:endParaRPr lang="zh-CN" altLang="en-US" sz="1760" b="1" dirty="0">
              <a:solidFill>
                <a:schemeClr val="accent3">
                  <a:lumMod val="100000"/>
                </a:schemeClr>
              </a:solidFill>
              <a:latin typeface="+mn-lt"/>
              <a:ea typeface="+mn-ea"/>
              <a:cs typeface="+mn-ea"/>
              <a:sym typeface="+mn-lt"/>
            </a:endParaRPr>
          </a:p>
        </p:txBody>
      </p:sp>
      <p:grpSp>
        <p:nvGrpSpPr>
          <p:cNvPr id="2" name="组合 1"/>
          <p:cNvGrpSpPr/>
          <p:nvPr/>
        </p:nvGrpSpPr>
        <p:grpSpPr>
          <a:xfrm>
            <a:off x="1031115" y="2988784"/>
            <a:ext cx="334854" cy="334853"/>
            <a:chOff x="2448610" y="2994867"/>
            <a:chExt cx="334854" cy="334853"/>
          </a:xfrm>
        </p:grpSpPr>
        <p:sp>
          <p:nvSpPr>
            <p:cNvPr id="19" name="îŝļíḑe"/>
            <p:cNvSpPr/>
            <p:nvPr/>
          </p:nvSpPr>
          <p:spPr>
            <a:xfrm>
              <a:off x="2448610" y="2994867"/>
              <a:ext cx="334854" cy="334853"/>
            </a:xfrm>
            <a:prstGeom prst="ellipse">
              <a:avLst/>
            </a:prstGeom>
            <a:gradFill>
              <a:gsLst>
                <a:gs pos="21000">
                  <a:srgbClr val="1A95B0"/>
                </a:gs>
                <a:gs pos="100000">
                  <a:srgbClr val="895FAF"/>
                </a:gs>
              </a:gsLst>
              <a:lin ang="7800000" scaled="0"/>
            </a:gradFill>
            <a:ln>
              <a:noFill/>
            </a:ln>
          </p:spPr>
          <p:txBody>
            <a:bodyPr anchor="ctr"/>
            <a:lstStyle/>
            <a:p>
              <a:pPr algn="ctr"/>
              <a:endParaRPr>
                <a:latin typeface="+mn-lt"/>
                <a:ea typeface="+mn-ea"/>
                <a:cs typeface="+mn-ea"/>
                <a:sym typeface="+mn-lt"/>
              </a:endParaRPr>
            </a:p>
          </p:txBody>
        </p:sp>
        <p:sp>
          <p:nvSpPr>
            <p:cNvPr id="20" name="îSľïḓé"/>
            <p:cNvSpPr/>
            <p:nvPr/>
          </p:nvSpPr>
          <p:spPr>
            <a:xfrm flipH="1">
              <a:off x="2530911" y="3104751"/>
              <a:ext cx="170252" cy="115084"/>
            </a:xfrm>
            <a:custGeom>
              <a:avLst/>
              <a:gdLst/>
              <a:ahLst/>
              <a:cxnLst>
                <a:cxn ang="0">
                  <a:pos x="wd2" y="hd2"/>
                </a:cxn>
                <a:cxn ang="5400000">
                  <a:pos x="wd2" y="hd2"/>
                </a:cxn>
                <a:cxn ang="10800000">
                  <a:pos x="wd2" y="hd2"/>
                </a:cxn>
                <a:cxn ang="16200000">
                  <a:pos x="wd2" y="hd2"/>
                </a:cxn>
              </a:cxnLst>
              <a:rect l="0" t="0" r="r" b="b"/>
              <a:pathLst>
                <a:path w="21600" h="21600" extrusionOk="0">
                  <a:moveTo>
                    <a:pt x="17708" y="7355"/>
                  </a:moveTo>
                  <a:cubicBezTo>
                    <a:pt x="17708" y="7303"/>
                    <a:pt x="17713" y="7252"/>
                    <a:pt x="17713" y="7200"/>
                  </a:cubicBezTo>
                  <a:cubicBezTo>
                    <a:pt x="17713" y="3224"/>
                    <a:pt x="15518" y="0"/>
                    <a:pt x="12810" y="0"/>
                  </a:cubicBezTo>
                  <a:cubicBezTo>
                    <a:pt x="11018" y="0"/>
                    <a:pt x="9455" y="1417"/>
                    <a:pt x="8600" y="3525"/>
                  </a:cubicBezTo>
                  <a:cubicBezTo>
                    <a:pt x="8051" y="2762"/>
                    <a:pt x="7312" y="2290"/>
                    <a:pt x="6497" y="2290"/>
                  </a:cubicBezTo>
                  <a:cubicBezTo>
                    <a:pt x="4806" y="2290"/>
                    <a:pt x="3436" y="4302"/>
                    <a:pt x="3436" y="6784"/>
                  </a:cubicBezTo>
                  <a:cubicBezTo>
                    <a:pt x="3436" y="7032"/>
                    <a:pt x="3453" y="7274"/>
                    <a:pt x="3479" y="7511"/>
                  </a:cubicBezTo>
                  <a:cubicBezTo>
                    <a:pt x="1466" y="8407"/>
                    <a:pt x="0" y="11151"/>
                    <a:pt x="0" y="14400"/>
                  </a:cubicBezTo>
                  <a:cubicBezTo>
                    <a:pt x="0" y="18376"/>
                    <a:pt x="2195" y="21600"/>
                    <a:pt x="4903" y="21600"/>
                  </a:cubicBezTo>
                  <a:lnTo>
                    <a:pt x="17131" y="21572"/>
                  </a:lnTo>
                  <a:lnTo>
                    <a:pt x="17131" y="21568"/>
                  </a:lnTo>
                  <a:cubicBezTo>
                    <a:pt x="19635" y="21244"/>
                    <a:pt x="21600" y="18161"/>
                    <a:pt x="21600" y="14400"/>
                  </a:cubicBezTo>
                  <a:cubicBezTo>
                    <a:pt x="21600" y="10933"/>
                    <a:pt x="19930" y="8039"/>
                    <a:pt x="17708" y="7355"/>
                  </a:cubicBezTo>
                  <a:close/>
                </a:path>
              </a:pathLst>
            </a:custGeom>
            <a:solidFill>
              <a:srgbClr val="FFFFFF"/>
            </a:solidFill>
            <a:ln w="12700" cap="flat">
              <a:noFill/>
              <a:miter lim="400000"/>
            </a:ln>
            <a:effectLst/>
          </p:spPr>
          <p:txBody>
            <a:bodyPr anchor="ctr"/>
            <a:lstStyle/>
            <a:p>
              <a:pPr algn="ctr"/>
              <a:endParaRPr>
                <a:latin typeface="+mn-lt"/>
                <a:ea typeface="+mn-ea"/>
                <a:cs typeface="+mn-ea"/>
                <a:sym typeface="+mn-lt"/>
              </a:endParaRPr>
            </a:p>
          </p:txBody>
        </p:sp>
      </p:grpSp>
      <p:sp>
        <p:nvSpPr>
          <p:cNvPr id="30" name="文本框 30"/>
          <p:cNvSpPr txBox="1"/>
          <p:nvPr/>
        </p:nvSpPr>
        <p:spPr>
          <a:xfrm>
            <a:off x="60067" y="268637"/>
            <a:ext cx="2578345" cy="428531"/>
          </a:xfrm>
          <a:prstGeom prst="rect">
            <a:avLst/>
          </a:prstGeom>
          <a:noFill/>
        </p:spPr>
        <p:txBody>
          <a:bodyPr wrap="none" lIns="0" tIns="0" rIns="0" bIns="0" anchor="ctr" anchorCtr="0">
            <a:normAutofit/>
          </a:bodyPr>
          <a:lstStyle/>
          <a:p>
            <a:pPr algn="ctr" defTabSz="914400">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软件具体功能</a:t>
            </a:r>
          </a:p>
        </p:txBody>
      </p:sp>
      <p:grpSp>
        <p:nvGrpSpPr>
          <p:cNvPr id="29" name="组合 28">
            <a:extLst>
              <a:ext uri="{FF2B5EF4-FFF2-40B4-BE49-F238E27FC236}">
                <a16:creationId xmlns:a16="http://schemas.microsoft.com/office/drawing/2014/main" id="{8271178F-A5EE-4C39-9EFC-5AB456315C9B}"/>
              </a:ext>
            </a:extLst>
          </p:cNvPr>
          <p:cNvGrpSpPr/>
          <p:nvPr/>
        </p:nvGrpSpPr>
        <p:grpSpPr>
          <a:xfrm>
            <a:off x="5679747" y="1090256"/>
            <a:ext cx="334853" cy="334853"/>
            <a:chOff x="6327053" y="2994867"/>
            <a:chExt cx="334853" cy="334853"/>
          </a:xfrm>
        </p:grpSpPr>
        <p:sp>
          <p:nvSpPr>
            <p:cNvPr id="34" name="ïşḻiḍé">
              <a:extLst>
                <a:ext uri="{FF2B5EF4-FFF2-40B4-BE49-F238E27FC236}">
                  <a16:creationId xmlns:a16="http://schemas.microsoft.com/office/drawing/2014/main" id="{F176A905-745B-44BC-86DB-D013ACE489DB}"/>
                </a:ext>
              </a:extLst>
            </p:cNvPr>
            <p:cNvSpPr/>
            <p:nvPr/>
          </p:nvSpPr>
          <p:spPr>
            <a:xfrm>
              <a:off x="6327053" y="2994867"/>
              <a:ext cx="334853" cy="334853"/>
            </a:xfrm>
            <a:prstGeom prst="ellipse">
              <a:avLst/>
            </a:prstGeom>
            <a:gradFill>
              <a:gsLst>
                <a:gs pos="21000">
                  <a:srgbClr val="1A95B0"/>
                </a:gs>
                <a:gs pos="100000">
                  <a:srgbClr val="895FAF"/>
                </a:gs>
              </a:gsLst>
              <a:lin ang="7800000" scaled="0"/>
            </a:gradFill>
            <a:ln>
              <a:noFill/>
            </a:ln>
          </p:spPr>
          <p:txBody>
            <a:bodyPr anchor="ctr"/>
            <a:lstStyle/>
            <a:p>
              <a:pPr algn="ctr"/>
              <a:endParaRPr>
                <a:latin typeface="+mn-lt"/>
                <a:ea typeface="+mn-ea"/>
                <a:cs typeface="+mn-ea"/>
                <a:sym typeface="+mn-lt"/>
              </a:endParaRPr>
            </a:p>
          </p:txBody>
        </p:sp>
        <p:sp>
          <p:nvSpPr>
            <p:cNvPr id="35" name="íṩlïdé">
              <a:extLst>
                <a:ext uri="{FF2B5EF4-FFF2-40B4-BE49-F238E27FC236}">
                  <a16:creationId xmlns:a16="http://schemas.microsoft.com/office/drawing/2014/main" id="{901CFDCF-C2F5-4E48-A36C-872B80390FB3}"/>
                </a:ext>
              </a:extLst>
            </p:cNvPr>
            <p:cNvSpPr/>
            <p:nvPr/>
          </p:nvSpPr>
          <p:spPr>
            <a:xfrm>
              <a:off x="6416070" y="3083883"/>
              <a:ext cx="156820" cy="156820"/>
            </a:xfrm>
            <a:custGeom>
              <a:avLst/>
              <a:gdLst/>
              <a:ahLst/>
              <a:cxnLst>
                <a:cxn ang="0">
                  <a:pos x="wd2" y="hd2"/>
                </a:cxn>
                <a:cxn ang="5400000">
                  <a:pos x="wd2" y="hd2"/>
                </a:cxn>
                <a:cxn ang="10800000">
                  <a:pos x="wd2" y="hd2"/>
                </a:cxn>
                <a:cxn ang="16200000">
                  <a:pos x="wd2" y="hd2"/>
                </a:cxn>
              </a:cxnLst>
              <a:rect l="0" t="0" r="r" b="b"/>
              <a:pathLst>
                <a:path w="21600" h="21600" extrusionOk="0">
                  <a:moveTo>
                    <a:pt x="10800" y="14657"/>
                  </a:moveTo>
                  <a:cubicBezTo>
                    <a:pt x="8670" y="14657"/>
                    <a:pt x="6943" y="12930"/>
                    <a:pt x="6943" y="10800"/>
                  </a:cubicBezTo>
                  <a:cubicBezTo>
                    <a:pt x="6943" y="8670"/>
                    <a:pt x="8670" y="6943"/>
                    <a:pt x="10800" y="6943"/>
                  </a:cubicBezTo>
                  <a:cubicBezTo>
                    <a:pt x="12930" y="6943"/>
                    <a:pt x="14657" y="8670"/>
                    <a:pt x="14657" y="10800"/>
                  </a:cubicBezTo>
                  <a:cubicBezTo>
                    <a:pt x="14657" y="12930"/>
                    <a:pt x="12930" y="14657"/>
                    <a:pt x="10800" y="14657"/>
                  </a:cubicBezTo>
                  <a:close/>
                  <a:moveTo>
                    <a:pt x="20016" y="9930"/>
                  </a:moveTo>
                  <a:cubicBezTo>
                    <a:pt x="21001" y="9522"/>
                    <a:pt x="21600" y="9257"/>
                    <a:pt x="21600" y="9257"/>
                  </a:cubicBezTo>
                  <a:lnTo>
                    <a:pt x="20829" y="6171"/>
                  </a:lnTo>
                  <a:cubicBezTo>
                    <a:pt x="20829" y="6171"/>
                    <a:pt x="20119" y="6283"/>
                    <a:pt x="18990" y="6492"/>
                  </a:cubicBezTo>
                  <a:cubicBezTo>
                    <a:pt x="18430" y="5424"/>
                    <a:pt x="17677" y="4501"/>
                    <a:pt x="16789" y="3749"/>
                  </a:cubicBezTo>
                  <a:cubicBezTo>
                    <a:pt x="17377" y="2418"/>
                    <a:pt x="17743" y="1543"/>
                    <a:pt x="17743" y="1543"/>
                  </a:cubicBezTo>
                  <a:lnTo>
                    <a:pt x="14657" y="0"/>
                  </a:lnTo>
                  <a:cubicBezTo>
                    <a:pt x="14657" y="0"/>
                    <a:pt x="14156" y="750"/>
                    <a:pt x="13405" y="1922"/>
                  </a:cubicBezTo>
                  <a:cubicBezTo>
                    <a:pt x="12297" y="1595"/>
                    <a:pt x="11120" y="1470"/>
                    <a:pt x="9929" y="1584"/>
                  </a:cubicBezTo>
                  <a:cubicBezTo>
                    <a:pt x="9522" y="599"/>
                    <a:pt x="9257" y="0"/>
                    <a:pt x="9257" y="0"/>
                  </a:cubicBezTo>
                  <a:lnTo>
                    <a:pt x="6171" y="771"/>
                  </a:lnTo>
                  <a:cubicBezTo>
                    <a:pt x="6171" y="771"/>
                    <a:pt x="6283" y="1481"/>
                    <a:pt x="6492" y="2610"/>
                  </a:cubicBezTo>
                  <a:cubicBezTo>
                    <a:pt x="5420" y="3172"/>
                    <a:pt x="4494" y="3929"/>
                    <a:pt x="3740" y="4821"/>
                  </a:cubicBezTo>
                  <a:cubicBezTo>
                    <a:pt x="2414" y="4227"/>
                    <a:pt x="1543" y="3857"/>
                    <a:pt x="1543" y="3857"/>
                  </a:cubicBezTo>
                  <a:lnTo>
                    <a:pt x="0" y="6943"/>
                  </a:lnTo>
                  <a:cubicBezTo>
                    <a:pt x="0" y="6943"/>
                    <a:pt x="748" y="7450"/>
                    <a:pt x="1919" y="8207"/>
                  </a:cubicBezTo>
                  <a:cubicBezTo>
                    <a:pt x="1595" y="9313"/>
                    <a:pt x="1471" y="10485"/>
                    <a:pt x="1584" y="11672"/>
                  </a:cubicBezTo>
                  <a:cubicBezTo>
                    <a:pt x="599" y="12078"/>
                    <a:pt x="0" y="12343"/>
                    <a:pt x="0" y="12343"/>
                  </a:cubicBezTo>
                  <a:lnTo>
                    <a:pt x="771" y="15429"/>
                  </a:lnTo>
                  <a:cubicBezTo>
                    <a:pt x="771" y="15429"/>
                    <a:pt x="1480" y="15317"/>
                    <a:pt x="2609" y="15107"/>
                  </a:cubicBezTo>
                  <a:cubicBezTo>
                    <a:pt x="3172" y="16179"/>
                    <a:pt x="3928" y="17106"/>
                    <a:pt x="4820" y="17860"/>
                  </a:cubicBezTo>
                  <a:cubicBezTo>
                    <a:pt x="4227" y="19186"/>
                    <a:pt x="3857" y="20057"/>
                    <a:pt x="3857" y="20057"/>
                  </a:cubicBezTo>
                  <a:lnTo>
                    <a:pt x="6943" y="21600"/>
                  </a:lnTo>
                  <a:cubicBezTo>
                    <a:pt x="6943" y="21600"/>
                    <a:pt x="7449" y="20852"/>
                    <a:pt x="8206" y="19681"/>
                  </a:cubicBezTo>
                  <a:cubicBezTo>
                    <a:pt x="9312" y="20005"/>
                    <a:pt x="10485" y="20129"/>
                    <a:pt x="11672" y="20016"/>
                  </a:cubicBezTo>
                  <a:cubicBezTo>
                    <a:pt x="12078" y="21001"/>
                    <a:pt x="12343" y="21600"/>
                    <a:pt x="12343" y="21600"/>
                  </a:cubicBezTo>
                  <a:lnTo>
                    <a:pt x="15429" y="20829"/>
                  </a:lnTo>
                  <a:cubicBezTo>
                    <a:pt x="15429" y="20829"/>
                    <a:pt x="15317" y="20120"/>
                    <a:pt x="15107" y="18991"/>
                  </a:cubicBezTo>
                  <a:cubicBezTo>
                    <a:pt x="16176" y="18431"/>
                    <a:pt x="17099" y="17676"/>
                    <a:pt x="17852" y="16788"/>
                  </a:cubicBezTo>
                  <a:cubicBezTo>
                    <a:pt x="19183" y="17377"/>
                    <a:pt x="20057" y="17743"/>
                    <a:pt x="20057" y="17743"/>
                  </a:cubicBezTo>
                  <a:lnTo>
                    <a:pt x="21600" y="14657"/>
                  </a:lnTo>
                  <a:cubicBezTo>
                    <a:pt x="21600" y="14657"/>
                    <a:pt x="20851" y="14156"/>
                    <a:pt x="19678" y="13405"/>
                  </a:cubicBezTo>
                  <a:cubicBezTo>
                    <a:pt x="20005" y="12296"/>
                    <a:pt x="20130" y="11120"/>
                    <a:pt x="20016" y="9930"/>
                  </a:cubicBezTo>
                  <a:close/>
                </a:path>
              </a:pathLst>
            </a:custGeom>
            <a:solidFill>
              <a:srgbClr val="FFFFFF"/>
            </a:solidFill>
            <a:ln w="12700" cap="flat">
              <a:noFill/>
              <a:miter lim="400000"/>
            </a:ln>
            <a:effectLst/>
          </p:spPr>
          <p:txBody>
            <a:bodyPr anchor="ctr"/>
            <a:lstStyle/>
            <a:p>
              <a:pPr algn="ctr"/>
              <a:endParaRPr>
                <a:latin typeface="+mn-lt"/>
                <a:ea typeface="+mn-ea"/>
                <a:cs typeface="+mn-ea"/>
                <a:sym typeface="+mn-lt"/>
              </a:endParaRPr>
            </a:p>
          </p:txBody>
        </p:sp>
      </p:grpSp>
      <p:sp>
        <p:nvSpPr>
          <p:cNvPr id="39" name="íśḷídé">
            <a:extLst>
              <a:ext uri="{FF2B5EF4-FFF2-40B4-BE49-F238E27FC236}">
                <a16:creationId xmlns:a16="http://schemas.microsoft.com/office/drawing/2014/main" id="{0EBA2547-905A-40AB-9A35-2E5C1BD91BAF}"/>
              </a:ext>
            </a:extLst>
          </p:cNvPr>
          <p:cNvSpPr/>
          <p:nvPr/>
        </p:nvSpPr>
        <p:spPr>
          <a:xfrm>
            <a:off x="5836385" y="1535039"/>
            <a:ext cx="2880319" cy="1036711"/>
          </a:xfrm>
          <a:prstGeom prst="rect">
            <a:avLst/>
          </a:prstGeom>
          <a:noFill/>
          <a:ln w="12700" cap="flat">
            <a:noFill/>
            <a:miter lim="400000"/>
          </a:ln>
          <a:effectLst/>
        </p:spPr>
        <p:txBody>
          <a:bodyPr wrap="square" lIns="0" tIns="0" rIns="0" bIns="0" anchor="ctr">
            <a:normAutofit/>
          </a:bodyPr>
          <a:lstStyle/>
          <a:p>
            <a:pPr lvl="0"/>
            <a:r>
              <a:rPr lang="zh-CN" altLang="en-US" dirty="0"/>
              <a:t>根据用户偏好和近期收藏记录推荐内容。</a:t>
            </a:r>
            <a:endParaRPr lang="en-US" altLang="zh-CN" dirty="0"/>
          </a:p>
          <a:p>
            <a:pPr lvl="0"/>
            <a:r>
              <a:rPr lang="zh-CN" altLang="en-US" dirty="0"/>
              <a:t>在帖子下面评论。</a:t>
            </a:r>
            <a:endParaRPr lang="zh-CN" altLang="zh-C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down)">
                                      <p:cBhvr>
                                        <p:cTn id="14" dur="580">
                                          <p:stCondLst>
                                            <p:cond delay="0"/>
                                          </p:stCondLst>
                                        </p:cTn>
                                        <p:tgtEl>
                                          <p:spTgt spid="33"/>
                                        </p:tgtEl>
                                      </p:cBhvr>
                                    </p:animEffect>
                                    <p:anim calcmode="lin" valueType="num">
                                      <p:cBhvr>
                                        <p:cTn id="15"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20" dur="26">
                                          <p:stCondLst>
                                            <p:cond delay="650"/>
                                          </p:stCondLst>
                                        </p:cTn>
                                        <p:tgtEl>
                                          <p:spTgt spid="33"/>
                                        </p:tgtEl>
                                      </p:cBhvr>
                                      <p:to x="100000" y="60000"/>
                                    </p:animScale>
                                    <p:animScale>
                                      <p:cBhvr>
                                        <p:cTn id="21" dur="166" decel="50000">
                                          <p:stCondLst>
                                            <p:cond delay="676"/>
                                          </p:stCondLst>
                                        </p:cTn>
                                        <p:tgtEl>
                                          <p:spTgt spid="33"/>
                                        </p:tgtEl>
                                      </p:cBhvr>
                                      <p:to x="100000" y="100000"/>
                                    </p:animScale>
                                    <p:animScale>
                                      <p:cBhvr>
                                        <p:cTn id="22" dur="26">
                                          <p:stCondLst>
                                            <p:cond delay="1312"/>
                                          </p:stCondLst>
                                        </p:cTn>
                                        <p:tgtEl>
                                          <p:spTgt spid="33"/>
                                        </p:tgtEl>
                                      </p:cBhvr>
                                      <p:to x="100000" y="80000"/>
                                    </p:animScale>
                                    <p:animScale>
                                      <p:cBhvr>
                                        <p:cTn id="23" dur="166" decel="50000">
                                          <p:stCondLst>
                                            <p:cond delay="1338"/>
                                          </p:stCondLst>
                                        </p:cTn>
                                        <p:tgtEl>
                                          <p:spTgt spid="33"/>
                                        </p:tgtEl>
                                      </p:cBhvr>
                                      <p:to x="100000" y="100000"/>
                                    </p:animScale>
                                    <p:animScale>
                                      <p:cBhvr>
                                        <p:cTn id="24" dur="26">
                                          <p:stCondLst>
                                            <p:cond delay="1642"/>
                                          </p:stCondLst>
                                        </p:cTn>
                                        <p:tgtEl>
                                          <p:spTgt spid="33"/>
                                        </p:tgtEl>
                                      </p:cBhvr>
                                      <p:to x="100000" y="90000"/>
                                    </p:animScale>
                                    <p:animScale>
                                      <p:cBhvr>
                                        <p:cTn id="25" dur="166" decel="50000">
                                          <p:stCondLst>
                                            <p:cond delay="1668"/>
                                          </p:stCondLst>
                                        </p:cTn>
                                        <p:tgtEl>
                                          <p:spTgt spid="33"/>
                                        </p:tgtEl>
                                      </p:cBhvr>
                                      <p:to x="100000" y="100000"/>
                                    </p:animScale>
                                    <p:animScale>
                                      <p:cBhvr>
                                        <p:cTn id="26" dur="26">
                                          <p:stCondLst>
                                            <p:cond delay="1808"/>
                                          </p:stCondLst>
                                        </p:cTn>
                                        <p:tgtEl>
                                          <p:spTgt spid="33"/>
                                        </p:tgtEl>
                                      </p:cBhvr>
                                      <p:to x="100000" y="95000"/>
                                    </p:animScale>
                                    <p:animScale>
                                      <p:cBhvr>
                                        <p:cTn id="27" dur="166" decel="50000">
                                          <p:stCondLst>
                                            <p:cond delay="1834"/>
                                          </p:stCondLst>
                                        </p:cTn>
                                        <p:tgtEl>
                                          <p:spTgt spid="33"/>
                                        </p:tgtEl>
                                      </p:cBhvr>
                                      <p:to x="100000" y="100000"/>
                                    </p:animScale>
                                  </p:childTnLst>
                                </p:cTn>
                              </p:par>
                              <p:par>
                                <p:cTn id="28" presetID="26" presetClass="entr" presetSubtype="0"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down)">
                                      <p:cBhvr>
                                        <p:cTn id="30" dur="580">
                                          <p:stCondLst>
                                            <p:cond delay="0"/>
                                          </p:stCondLst>
                                        </p:cTn>
                                        <p:tgtEl>
                                          <p:spTgt spid="31"/>
                                        </p:tgtEl>
                                      </p:cBhvr>
                                    </p:animEffect>
                                    <p:anim calcmode="lin" valueType="num">
                                      <p:cBhvr>
                                        <p:cTn id="31"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36" dur="26">
                                          <p:stCondLst>
                                            <p:cond delay="650"/>
                                          </p:stCondLst>
                                        </p:cTn>
                                        <p:tgtEl>
                                          <p:spTgt spid="31"/>
                                        </p:tgtEl>
                                      </p:cBhvr>
                                      <p:to x="100000" y="60000"/>
                                    </p:animScale>
                                    <p:animScale>
                                      <p:cBhvr>
                                        <p:cTn id="37" dur="166" decel="50000">
                                          <p:stCondLst>
                                            <p:cond delay="676"/>
                                          </p:stCondLst>
                                        </p:cTn>
                                        <p:tgtEl>
                                          <p:spTgt spid="31"/>
                                        </p:tgtEl>
                                      </p:cBhvr>
                                      <p:to x="100000" y="100000"/>
                                    </p:animScale>
                                    <p:animScale>
                                      <p:cBhvr>
                                        <p:cTn id="38" dur="26">
                                          <p:stCondLst>
                                            <p:cond delay="1312"/>
                                          </p:stCondLst>
                                        </p:cTn>
                                        <p:tgtEl>
                                          <p:spTgt spid="31"/>
                                        </p:tgtEl>
                                      </p:cBhvr>
                                      <p:to x="100000" y="80000"/>
                                    </p:animScale>
                                    <p:animScale>
                                      <p:cBhvr>
                                        <p:cTn id="39" dur="166" decel="50000">
                                          <p:stCondLst>
                                            <p:cond delay="1338"/>
                                          </p:stCondLst>
                                        </p:cTn>
                                        <p:tgtEl>
                                          <p:spTgt spid="31"/>
                                        </p:tgtEl>
                                      </p:cBhvr>
                                      <p:to x="100000" y="100000"/>
                                    </p:animScale>
                                    <p:animScale>
                                      <p:cBhvr>
                                        <p:cTn id="40" dur="26">
                                          <p:stCondLst>
                                            <p:cond delay="1642"/>
                                          </p:stCondLst>
                                        </p:cTn>
                                        <p:tgtEl>
                                          <p:spTgt spid="31"/>
                                        </p:tgtEl>
                                      </p:cBhvr>
                                      <p:to x="100000" y="90000"/>
                                    </p:animScale>
                                    <p:animScale>
                                      <p:cBhvr>
                                        <p:cTn id="41" dur="166" decel="50000">
                                          <p:stCondLst>
                                            <p:cond delay="1668"/>
                                          </p:stCondLst>
                                        </p:cTn>
                                        <p:tgtEl>
                                          <p:spTgt spid="31"/>
                                        </p:tgtEl>
                                      </p:cBhvr>
                                      <p:to x="100000" y="100000"/>
                                    </p:animScale>
                                    <p:animScale>
                                      <p:cBhvr>
                                        <p:cTn id="42" dur="26">
                                          <p:stCondLst>
                                            <p:cond delay="1808"/>
                                          </p:stCondLst>
                                        </p:cTn>
                                        <p:tgtEl>
                                          <p:spTgt spid="31"/>
                                        </p:tgtEl>
                                      </p:cBhvr>
                                      <p:to x="100000" y="95000"/>
                                    </p:animScale>
                                    <p:animScale>
                                      <p:cBhvr>
                                        <p:cTn id="43" dur="166" decel="50000">
                                          <p:stCondLst>
                                            <p:cond delay="1834"/>
                                          </p:stCondLst>
                                        </p:cTn>
                                        <p:tgtEl>
                                          <p:spTgt spid="31"/>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down)">
                                      <p:cBhvr>
                                        <p:cTn id="46" dur="580">
                                          <p:stCondLst>
                                            <p:cond delay="0"/>
                                          </p:stCondLst>
                                        </p:cTn>
                                        <p:tgtEl>
                                          <p:spTgt spid="2"/>
                                        </p:tgtEl>
                                      </p:cBhvr>
                                    </p:animEffect>
                                    <p:anim calcmode="lin" valueType="num">
                                      <p:cBhvr>
                                        <p:cTn id="47"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2" dur="26">
                                          <p:stCondLst>
                                            <p:cond delay="650"/>
                                          </p:stCondLst>
                                        </p:cTn>
                                        <p:tgtEl>
                                          <p:spTgt spid="2"/>
                                        </p:tgtEl>
                                      </p:cBhvr>
                                      <p:to x="100000" y="60000"/>
                                    </p:animScale>
                                    <p:animScale>
                                      <p:cBhvr>
                                        <p:cTn id="53" dur="166" decel="50000">
                                          <p:stCondLst>
                                            <p:cond delay="676"/>
                                          </p:stCondLst>
                                        </p:cTn>
                                        <p:tgtEl>
                                          <p:spTgt spid="2"/>
                                        </p:tgtEl>
                                      </p:cBhvr>
                                      <p:to x="100000" y="100000"/>
                                    </p:animScale>
                                    <p:animScale>
                                      <p:cBhvr>
                                        <p:cTn id="54" dur="26">
                                          <p:stCondLst>
                                            <p:cond delay="1312"/>
                                          </p:stCondLst>
                                        </p:cTn>
                                        <p:tgtEl>
                                          <p:spTgt spid="2"/>
                                        </p:tgtEl>
                                      </p:cBhvr>
                                      <p:to x="100000" y="80000"/>
                                    </p:animScale>
                                    <p:animScale>
                                      <p:cBhvr>
                                        <p:cTn id="55" dur="166" decel="50000">
                                          <p:stCondLst>
                                            <p:cond delay="1338"/>
                                          </p:stCondLst>
                                        </p:cTn>
                                        <p:tgtEl>
                                          <p:spTgt spid="2"/>
                                        </p:tgtEl>
                                      </p:cBhvr>
                                      <p:to x="100000" y="100000"/>
                                    </p:animScale>
                                    <p:animScale>
                                      <p:cBhvr>
                                        <p:cTn id="56" dur="26">
                                          <p:stCondLst>
                                            <p:cond delay="1642"/>
                                          </p:stCondLst>
                                        </p:cTn>
                                        <p:tgtEl>
                                          <p:spTgt spid="2"/>
                                        </p:tgtEl>
                                      </p:cBhvr>
                                      <p:to x="100000" y="90000"/>
                                    </p:animScale>
                                    <p:animScale>
                                      <p:cBhvr>
                                        <p:cTn id="57" dur="166" decel="50000">
                                          <p:stCondLst>
                                            <p:cond delay="1668"/>
                                          </p:stCondLst>
                                        </p:cTn>
                                        <p:tgtEl>
                                          <p:spTgt spid="2"/>
                                        </p:tgtEl>
                                      </p:cBhvr>
                                      <p:to x="100000" y="100000"/>
                                    </p:animScale>
                                    <p:animScale>
                                      <p:cBhvr>
                                        <p:cTn id="58" dur="26">
                                          <p:stCondLst>
                                            <p:cond delay="1808"/>
                                          </p:stCondLst>
                                        </p:cTn>
                                        <p:tgtEl>
                                          <p:spTgt spid="2"/>
                                        </p:tgtEl>
                                      </p:cBhvr>
                                      <p:to x="100000" y="95000"/>
                                    </p:animScale>
                                    <p:animScale>
                                      <p:cBhvr>
                                        <p:cTn id="59" dur="166" decel="50000">
                                          <p:stCondLst>
                                            <p:cond delay="1834"/>
                                          </p:stCondLst>
                                        </p:cTn>
                                        <p:tgtEl>
                                          <p:spTgt spid="2"/>
                                        </p:tgtEl>
                                      </p:cBhvr>
                                      <p:to x="100000" y="100000"/>
                                    </p:animScale>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nodePh="1">
                                  <p:stCondLst>
                                    <p:cond delay="0"/>
                                  </p:stCondLst>
                                  <p:endCondLst>
                                    <p:cond evt="begin" delay="0">
                                      <p:tn val="67"/>
                                    </p:cond>
                                  </p:endCondLst>
                                  <p:childTnLst>
                                    <p:set>
                                      <p:cBhvr>
                                        <p:cTn id="68" dur="1" fill="hold">
                                          <p:stCondLst>
                                            <p:cond delay="0"/>
                                          </p:stCondLst>
                                        </p:cTn>
                                        <p:tgtEl>
                                          <p:spTgt spid="14"/>
                                        </p:tgtEl>
                                        <p:attrNameLst>
                                          <p:attrName>style.visibility</p:attrName>
                                        </p:attrNameLst>
                                      </p:cBhvr>
                                      <p:to>
                                        <p:strVal val="visible"/>
                                      </p:to>
                                    </p:set>
                                    <p:animEffect transition="in" filter="fade">
                                      <p:cBhvr>
                                        <p:cTn id="69" dur="1000"/>
                                        <p:tgtEl>
                                          <p:spTgt spid="14"/>
                                        </p:tgtEl>
                                      </p:cBhvr>
                                    </p:animEffect>
                                    <p:anim calcmode="lin" valueType="num">
                                      <p:cBhvr>
                                        <p:cTn id="70" dur="1000" fill="hold"/>
                                        <p:tgtEl>
                                          <p:spTgt spid="14"/>
                                        </p:tgtEl>
                                        <p:attrNameLst>
                                          <p:attrName>ppt_x</p:attrName>
                                        </p:attrNameLst>
                                      </p:cBhvr>
                                      <p:tavLst>
                                        <p:tav tm="0">
                                          <p:val>
                                            <p:strVal val="#ppt_x"/>
                                          </p:val>
                                        </p:tav>
                                        <p:tav tm="100000">
                                          <p:val>
                                            <p:strVal val="#ppt_x"/>
                                          </p:val>
                                        </p:tav>
                                      </p:tavLst>
                                    </p:anim>
                                    <p:anim calcmode="lin" valueType="num">
                                      <p:cBhvr>
                                        <p:cTn id="71" dur="1000" fill="hold"/>
                                        <p:tgtEl>
                                          <p:spTgt spid="1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nodePh="1">
                                  <p:stCondLst>
                                    <p:cond delay="0"/>
                                  </p:stCondLst>
                                  <p:endCondLst>
                                    <p:cond evt="begin" delay="0">
                                      <p:tn val="72"/>
                                    </p:cond>
                                  </p:end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1000"/>
                                        <p:tgtEl>
                                          <p:spTgt spid="17"/>
                                        </p:tgtEl>
                                      </p:cBhvr>
                                    </p:animEffect>
                                    <p:anim calcmode="lin" valueType="num">
                                      <p:cBhvr>
                                        <p:cTn id="80" dur="1000" fill="hold"/>
                                        <p:tgtEl>
                                          <p:spTgt spid="17"/>
                                        </p:tgtEl>
                                        <p:attrNameLst>
                                          <p:attrName>ppt_x</p:attrName>
                                        </p:attrNameLst>
                                      </p:cBhvr>
                                      <p:tavLst>
                                        <p:tav tm="0">
                                          <p:val>
                                            <p:strVal val="#ppt_x"/>
                                          </p:val>
                                        </p:tav>
                                        <p:tav tm="100000">
                                          <p:val>
                                            <p:strVal val="#ppt_x"/>
                                          </p:val>
                                        </p:tav>
                                      </p:tavLst>
                                    </p:anim>
                                    <p:anim calcmode="lin" valueType="num">
                                      <p:cBhvr>
                                        <p:cTn id="81" dur="1000" fill="hold"/>
                                        <p:tgtEl>
                                          <p:spTgt spid="1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5"/>
                                        </p:tgtEl>
                                        <p:attrNameLst>
                                          <p:attrName>style.visibility</p:attrName>
                                        </p:attrNameLst>
                                      </p:cBhvr>
                                      <p:to>
                                        <p:strVal val="visible"/>
                                      </p:to>
                                    </p:set>
                                    <p:animEffect transition="in" filter="fade">
                                      <p:cBhvr>
                                        <p:cTn id="84" dur="1000"/>
                                        <p:tgtEl>
                                          <p:spTgt spid="5"/>
                                        </p:tgtEl>
                                      </p:cBhvr>
                                    </p:animEffect>
                                    <p:anim calcmode="lin" valueType="num">
                                      <p:cBhvr>
                                        <p:cTn id="85" dur="1000" fill="hold"/>
                                        <p:tgtEl>
                                          <p:spTgt spid="5"/>
                                        </p:tgtEl>
                                        <p:attrNameLst>
                                          <p:attrName>ppt_x</p:attrName>
                                        </p:attrNameLst>
                                      </p:cBhvr>
                                      <p:tavLst>
                                        <p:tav tm="0">
                                          <p:val>
                                            <p:strVal val="#ppt_x"/>
                                          </p:val>
                                        </p:tav>
                                        <p:tav tm="100000">
                                          <p:val>
                                            <p:strVal val="#ppt_x"/>
                                          </p:val>
                                        </p:tav>
                                      </p:tavLst>
                                    </p:anim>
                                    <p:anim calcmode="lin" valueType="num">
                                      <p:cBhvr>
                                        <p:cTn id="86" dur="1000" fill="hold"/>
                                        <p:tgtEl>
                                          <p:spTgt spid="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6"/>
                                        </p:tgtEl>
                                        <p:attrNameLst>
                                          <p:attrName>style.visibility</p:attrName>
                                        </p:attrNameLst>
                                      </p:cBhvr>
                                      <p:to>
                                        <p:strVal val="visible"/>
                                      </p:to>
                                    </p:set>
                                    <p:animEffect transition="in" filter="fade">
                                      <p:cBhvr>
                                        <p:cTn id="89" dur="1000"/>
                                        <p:tgtEl>
                                          <p:spTgt spid="6"/>
                                        </p:tgtEl>
                                      </p:cBhvr>
                                    </p:animEffect>
                                    <p:anim calcmode="lin" valueType="num">
                                      <p:cBhvr>
                                        <p:cTn id="90" dur="1000" fill="hold"/>
                                        <p:tgtEl>
                                          <p:spTgt spid="6"/>
                                        </p:tgtEl>
                                        <p:attrNameLst>
                                          <p:attrName>ppt_x</p:attrName>
                                        </p:attrNameLst>
                                      </p:cBhvr>
                                      <p:tavLst>
                                        <p:tav tm="0">
                                          <p:val>
                                            <p:strVal val="#ppt_x"/>
                                          </p:val>
                                        </p:tav>
                                        <p:tav tm="100000">
                                          <p:val>
                                            <p:strVal val="#ppt_x"/>
                                          </p:val>
                                        </p:tav>
                                      </p:tavLst>
                                    </p:anim>
                                    <p:anim calcmode="lin" valueType="num">
                                      <p:cBhvr>
                                        <p:cTn id="91" dur="1000" fill="hold"/>
                                        <p:tgtEl>
                                          <p:spTgt spid="6"/>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nodePh="1">
                                  <p:stCondLst>
                                    <p:cond delay="0"/>
                                  </p:stCondLst>
                                  <p:endCondLst>
                                    <p:cond evt="begin" delay="0">
                                      <p:tn val="92"/>
                                    </p:cond>
                                  </p:endCondLst>
                                  <p:childTnLst>
                                    <p:set>
                                      <p:cBhvr>
                                        <p:cTn id="93" dur="1" fill="hold">
                                          <p:stCondLst>
                                            <p:cond delay="0"/>
                                          </p:stCondLst>
                                        </p:cTn>
                                        <p:tgtEl>
                                          <p:spTgt spid="10"/>
                                        </p:tgtEl>
                                        <p:attrNameLst>
                                          <p:attrName>style.visibility</p:attrName>
                                        </p:attrNameLst>
                                      </p:cBhvr>
                                      <p:to>
                                        <p:strVal val="visible"/>
                                      </p:to>
                                    </p:set>
                                    <p:animEffect transition="in" filter="fade">
                                      <p:cBhvr>
                                        <p:cTn id="94" dur="1000"/>
                                        <p:tgtEl>
                                          <p:spTgt spid="10"/>
                                        </p:tgtEl>
                                      </p:cBhvr>
                                    </p:animEffect>
                                    <p:anim calcmode="lin" valueType="num">
                                      <p:cBhvr>
                                        <p:cTn id="95" dur="1000" fill="hold"/>
                                        <p:tgtEl>
                                          <p:spTgt spid="10"/>
                                        </p:tgtEl>
                                        <p:attrNameLst>
                                          <p:attrName>ppt_x</p:attrName>
                                        </p:attrNameLst>
                                      </p:cBhvr>
                                      <p:tavLst>
                                        <p:tav tm="0">
                                          <p:val>
                                            <p:strVal val="#ppt_x"/>
                                          </p:val>
                                        </p:tav>
                                        <p:tav tm="100000">
                                          <p:val>
                                            <p:strVal val="#ppt_x"/>
                                          </p:val>
                                        </p:tav>
                                      </p:tavLst>
                                    </p:anim>
                                    <p:anim calcmode="lin" valueType="num">
                                      <p:cBhvr>
                                        <p:cTn id="96" dur="1000" fill="hold"/>
                                        <p:tgtEl>
                                          <p:spTgt spid="10"/>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nodePh="1">
                                  <p:stCondLst>
                                    <p:cond delay="0"/>
                                  </p:stCondLst>
                                  <p:endCondLst>
                                    <p:cond evt="begin" delay="0">
                                      <p:tn val="97"/>
                                    </p:cond>
                                  </p:endCondLst>
                                  <p:childTnLst>
                                    <p:set>
                                      <p:cBhvr>
                                        <p:cTn id="98" dur="1" fill="hold">
                                          <p:stCondLst>
                                            <p:cond delay="0"/>
                                          </p:stCondLst>
                                        </p:cTn>
                                        <p:tgtEl>
                                          <p:spTgt spid="9"/>
                                        </p:tgtEl>
                                        <p:attrNameLst>
                                          <p:attrName>style.visibility</p:attrName>
                                        </p:attrNameLst>
                                      </p:cBhvr>
                                      <p:to>
                                        <p:strVal val="visible"/>
                                      </p:to>
                                    </p:set>
                                    <p:animEffect transition="in" filter="fade">
                                      <p:cBhvr>
                                        <p:cTn id="99" dur="1000"/>
                                        <p:tgtEl>
                                          <p:spTgt spid="9"/>
                                        </p:tgtEl>
                                      </p:cBhvr>
                                    </p:animEffect>
                                    <p:anim calcmode="lin" valueType="num">
                                      <p:cBhvr>
                                        <p:cTn id="100" dur="1000" fill="hold"/>
                                        <p:tgtEl>
                                          <p:spTgt spid="9"/>
                                        </p:tgtEl>
                                        <p:attrNameLst>
                                          <p:attrName>ppt_x</p:attrName>
                                        </p:attrNameLst>
                                      </p:cBhvr>
                                      <p:tavLst>
                                        <p:tav tm="0">
                                          <p:val>
                                            <p:strVal val="#ppt_x"/>
                                          </p:val>
                                        </p:tav>
                                        <p:tav tm="100000">
                                          <p:val>
                                            <p:strVal val="#ppt_x"/>
                                          </p:val>
                                        </p:tav>
                                      </p:tavLst>
                                    </p:anim>
                                    <p:anim calcmode="lin" valueType="num">
                                      <p:cBhvr>
                                        <p:cTn id="10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6" presetClass="entr" presetSubtype="0" fill="hold"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wipe(down)">
                                      <p:cBhvr>
                                        <p:cTn id="106" dur="580">
                                          <p:stCondLst>
                                            <p:cond delay="0"/>
                                          </p:stCondLst>
                                        </p:cTn>
                                        <p:tgtEl>
                                          <p:spTgt spid="29"/>
                                        </p:tgtEl>
                                      </p:cBhvr>
                                    </p:animEffect>
                                    <p:anim calcmode="lin" valueType="num">
                                      <p:cBhvr>
                                        <p:cTn id="107"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12" dur="26">
                                          <p:stCondLst>
                                            <p:cond delay="650"/>
                                          </p:stCondLst>
                                        </p:cTn>
                                        <p:tgtEl>
                                          <p:spTgt spid="29"/>
                                        </p:tgtEl>
                                      </p:cBhvr>
                                      <p:to x="100000" y="60000"/>
                                    </p:animScale>
                                    <p:animScale>
                                      <p:cBhvr>
                                        <p:cTn id="113" dur="166" decel="50000">
                                          <p:stCondLst>
                                            <p:cond delay="676"/>
                                          </p:stCondLst>
                                        </p:cTn>
                                        <p:tgtEl>
                                          <p:spTgt spid="29"/>
                                        </p:tgtEl>
                                      </p:cBhvr>
                                      <p:to x="100000" y="100000"/>
                                    </p:animScale>
                                    <p:animScale>
                                      <p:cBhvr>
                                        <p:cTn id="114" dur="26">
                                          <p:stCondLst>
                                            <p:cond delay="1312"/>
                                          </p:stCondLst>
                                        </p:cTn>
                                        <p:tgtEl>
                                          <p:spTgt spid="29"/>
                                        </p:tgtEl>
                                      </p:cBhvr>
                                      <p:to x="100000" y="80000"/>
                                    </p:animScale>
                                    <p:animScale>
                                      <p:cBhvr>
                                        <p:cTn id="115" dur="166" decel="50000">
                                          <p:stCondLst>
                                            <p:cond delay="1338"/>
                                          </p:stCondLst>
                                        </p:cTn>
                                        <p:tgtEl>
                                          <p:spTgt spid="29"/>
                                        </p:tgtEl>
                                      </p:cBhvr>
                                      <p:to x="100000" y="100000"/>
                                    </p:animScale>
                                    <p:animScale>
                                      <p:cBhvr>
                                        <p:cTn id="116" dur="26">
                                          <p:stCondLst>
                                            <p:cond delay="1642"/>
                                          </p:stCondLst>
                                        </p:cTn>
                                        <p:tgtEl>
                                          <p:spTgt spid="29"/>
                                        </p:tgtEl>
                                      </p:cBhvr>
                                      <p:to x="100000" y="90000"/>
                                    </p:animScale>
                                    <p:animScale>
                                      <p:cBhvr>
                                        <p:cTn id="117" dur="166" decel="50000">
                                          <p:stCondLst>
                                            <p:cond delay="1668"/>
                                          </p:stCondLst>
                                        </p:cTn>
                                        <p:tgtEl>
                                          <p:spTgt spid="29"/>
                                        </p:tgtEl>
                                      </p:cBhvr>
                                      <p:to x="100000" y="100000"/>
                                    </p:animScale>
                                    <p:animScale>
                                      <p:cBhvr>
                                        <p:cTn id="118" dur="26">
                                          <p:stCondLst>
                                            <p:cond delay="1808"/>
                                          </p:stCondLst>
                                        </p:cTn>
                                        <p:tgtEl>
                                          <p:spTgt spid="29"/>
                                        </p:tgtEl>
                                      </p:cBhvr>
                                      <p:to x="100000" y="95000"/>
                                    </p:animScale>
                                    <p:animScale>
                                      <p:cBhvr>
                                        <p:cTn id="119" dur="166" decel="50000">
                                          <p:stCondLst>
                                            <p:cond delay="1834"/>
                                          </p:stCondLst>
                                        </p:cTn>
                                        <p:tgtEl>
                                          <p:spTgt spid="29"/>
                                        </p:tgtEl>
                                      </p:cBhvr>
                                      <p:to x="100000" y="100000"/>
                                    </p:animScale>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39"/>
                                        </p:tgtEl>
                                        <p:attrNameLst>
                                          <p:attrName>style.visibility</p:attrName>
                                        </p:attrNameLst>
                                      </p:cBhvr>
                                      <p:to>
                                        <p:strVal val="visible"/>
                                      </p:to>
                                    </p:set>
                                    <p:animEffect transition="in" filter="fade">
                                      <p:cBhvr>
                                        <p:cTn id="124" dur="1000"/>
                                        <p:tgtEl>
                                          <p:spTgt spid="39"/>
                                        </p:tgtEl>
                                      </p:cBhvr>
                                    </p:animEffect>
                                    <p:anim calcmode="lin" valueType="num">
                                      <p:cBhvr>
                                        <p:cTn id="125" dur="1000" fill="hold"/>
                                        <p:tgtEl>
                                          <p:spTgt spid="39"/>
                                        </p:tgtEl>
                                        <p:attrNameLst>
                                          <p:attrName>ppt_x</p:attrName>
                                        </p:attrNameLst>
                                      </p:cBhvr>
                                      <p:tavLst>
                                        <p:tav tm="0">
                                          <p:val>
                                            <p:strVal val="#ppt_x"/>
                                          </p:val>
                                        </p:tav>
                                        <p:tav tm="100000">
                                          <p:val>
                                            <p:strVal val="#ppt_x"/>
                                          </p:val>
                                        </p:tav>
                                      </p:tavLst>
                                    </p:anim>
                                    <p:anim calcmode="lin" valueType="num">
                                      <p:cBhvr>
                                        <p:cTn id="12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3" grpId="0"/>
      <p:bldP spid="14" grpId="0"/>
      <p:bldP spid="17" grpId="0"/>
      <p:bldP spid="18" grpId="0"/>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3"/>
          <p:cNvSpPr/>
          <p:nvPr/>
        </p:nvSpPr>
        <p:spPr bwMode="auto">
          <a:xfrm>
            <a:off x="3626821" y="684521"/>
            <a:ext cx="2291814" cy="2408822"/>
          </a:xfrm>
          <a:custGeom>
            <a:avLst/>
            <a:gdLst>
              <a:gd name="T0" fmla="*/ 49 w 1099"/>
              <a:gd name="T1" fmla="*/ 826 h 1155"/>
              <a:gd name="T2" fmla="*/ 525 w 1099"/>
              <a:gd name="T3" fmla="*/ 1103 h 1155"/>
              <a:gd name="T4" fmla="*/ 1007 w 1099"/>
              <a:gd name="T5" fmla="*/ 611 h 1155"/>
              <a:gd name="T6" fmla="*/ 320 w 1099"/>
              <a:gd name="T7" fmla="*/ 51 h 1155"/>
              <a:gd name="T8" fmla="*/ 49 w 1099"/>
              <a:gd name="T9" fmla="*/ 826 h 1155"/>
            </a:gdLst>
            <a:ahLst/>
            <a:cxnLst>
              <a:cxn ang="0">
                <a:pos x="T0" y="T1"/>
              </a:cxn>
              <a:cxn ang="0">
                <a:pos x="T2" y="T3"/>
              </a:cxn>
              <a:cxn ang="0">
                <a:pos x="T4" y="T5"/>
              </a:cxn>
              <a:cxn ang="0">
                <a:pos x="T6" y="T7"/>
              </a:cxn>
              <a:cxn ang="0">
                <a:pos x="T8" y="T9"/>
              </a:cxn>
            </a:cxnLst>
            <a:rect l="0" t="0" r="r" b="b"/>
            <a:pathLst>
              <a:path w="1099" h="1155">
                <a:moveTo>
                  <a:pt x="49" y="826"/>
                </a:moveTo>
                <a:cubicBezTo>
                  <a:pt x="98" y="1031"/>
                  <a:pt x="311" y="1155"/>
                  <a:pt x="525" y="1103"/>
                </a:cubicBezTo>
                <a:cubicBezTo>
                  <a:pt x="739" y="1052"/>
                  <a:pt x="1099" y="907"/>
                  <a:pt x="1007" y="611"/>
                </a:cubicBezTo>
                <a:cubicBezTo>
                  <a:pt x="944" y="410"/>
                  <a:pt x="533" y="0"/>
                  <a:pt x="320" y="51"/>
                </a:cubicBezTo>
                <a:cubicBezTo>
                  <a:pt x="106" y="103"/>
                  <a:pt x="0" y="622"/>
                  <a:pt x="49" y="826"/>
                </a:cubicBezTo>
                <a:close/>
              </a:path>
            </a:pathLst>
          </a:custGeom>
          <a:gradFill>
            <a:gsLst>
              <a:gs pos="23000">
                <a:srgbClr val="1C98AF"/>
              </a:gs>
              <a:gs pos="79000">
                <a:srgbClr val="875DA2">
                  <a:alpha val="67000"/>
                </a:srgbClr>
              </a:gs>
            </a:gsLst>
            <a:lin ang="10800000" scaled="0"/>
          </a:gradFill>
          <a:ln>
            <a:noFill/>
          </a:ln>
        </p:spPr>
        <p:txBody>
          <a:bodyPr vert="horz" wrap="square" lIns="91440" tIns="45720" rIns="91440" bIns="45720" numCol="1" anchor="t" anchorCtr="0" compatLnSpc="1"/>
          <a:lstStyle/>
          <a:p>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6" name="Freeform 5"/>
          <p:cNvSpPr/>
          <p:nvPr/>
        </p:nvSpPr>
        <p:spPr bwMode="auto">
          <a:xfrm>
            <a:off x="3166542" y="867055"/>
            <a:ext cx="2930682" cy="2043754"/>
          </a:xfrm>
          <a:custGeom>
            <a:avLst/>
            <a:gdLst>
              <a:gd name="T0" fmla="*/ 72 w 1406"/>
              <a:gd name="T1" fmla="*/ 310 h 979"/>
              <a:gd name="T2" fmla="*/ 436 w 1406"/>
              <a:gd name="T3" fmla="*/ 875 h 979"/>
              <a:gd name="T4" fmla="*/ 1250 w 1406"/>
              <a:gd name="T5" fmla="*/ 712 h 979"/>
              <a:gd name="T6" fmla="*/ 642 w 1406"/>
              <a:gd name="T7" fmla="*/ 83 h 979"/>
              <a:gd name="T8" fmla="*/ 72 w 1406"/>
              <a:gd name="T9" fmla="*/ 310 h 979"/>
            </a:gdLst>
            <a:ahLst/>
            <a:cxnLst>
              <a:cxn ang="0">
                <a:pos x="T0" y="T1"/>
              </a:cxn>
              <a:cxn ang="0">
                <a:pos x="T2" y="T3"/>
              </a:cxn>
              <a:cxn ang="0">
                <a:pos x="T4" y="T5"/>
              </a:cxn>
              <a:cxn ang="0">
                <a:pos x="T6" y="T7"/>
              </a:cxn>
              <a:cxn ang="0">
                <a:pos x="T8" y="T9"/>
              </a:cxn>
            </a:cxnLst>
            <a:rect l="0" t="0" r="r" b="b"/>
            <a:pathLst>
              <a:path w="1406" h="979">
                <a:moveTo>
                  <a:pt x="72" y="310"/>
                </a:moveTo>
                <a:cubicBezTo>
                  <a:pt x="0" y="479"/>
                  <a:pt x="137" y="745"/>
                  <a:pt x="436" y="875"/>
                </a:cubicBezTo>
                <a:cubicBezTo>
                  <a:pt x="675" y="979"/>
                  <a:pt x="1156" y="861"/>
                  <a:pt x="1250" y="712"/>
                </a:cubicBezTo>
                <a:cubicBezTo>
                  <a:pt x="1406" y="461"/>
                  <a:pt x="898" y="139"/>
                  <a:pt x="642" y="83"/>
                </a:cubicBezTo>
                <a:cubicBezTo>
                  <a:pt x="272" y="0"/>
                  <a:pt x="117" y="206"/>
                  <a:pt x="72" y="310"/>
                </a:cubicBezTo>
                <a:close/>
              </a:path>
            </a:pathLst>
          </a:custGeom>
          <a:gradFill>
            <a:gsLst>
              <a:gs pos="23000">
                <a:srgbClr val="0BA1B2">
                  <a:alpha val="43000"/>
                </a:srgbClr>
              </a:gs>
              <a:gs pos="77000">
                <a:srgbClr val="7030A0">
                  <a:alpha val="55000"/>
                </a:srgbClr>
              </a:gs>
            </a:gsLst>
            <a:lin ang="7800000" scaled="0"/>
          </a:gradFill>
          <a:ln>
            <a:noFill/>
          </a:ln>
        </p:spPr>
        <p:txBody>
          <a:bodyPr vert="horz" wrap="square" lIns="91440" tIns="45720" rIns="91440" bIns="45720" numCol="1" anchor="t" anchorCtr="0" compatLnSpc="1"/>
          <a:lstStyle/>
          <a:p>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7" name="文本框 6"/>
          <p:cNvSpPr txBox="1"/>
          <p:nvPr/>
        </p:nvSpPr>
        <p:spPr>
          <a:xfrm>
            <a:off x="4171661" y="1478582"/>
            <a:ext cx="1045158" cy="1015663"/>
          </a:xfrm>
          <a:prstGeom prst="rect">
            <a:avLst/>
          </a:prstGeom>
          <a:noFill/>
        </p:spPr>
        <p:txBody>
          <a:bodyPr wrap="none" lIns="0" tIns="0" rIns="0" bIns="0" rtlCol="0">
            <a:spAutoFit/>
          </a:bodyPr>
          <a:lstStyle/>
          <a:p>
            <a:r>
              <a:rPr lang="en-US" altLang="zh-CN" sz="6600" b="1" dirty="0">
                <a:solidFill>
                  <a:schemeClr val="bg1"/>
                </a:solidFill>
                <a:latin typeface="方正细谭黑简体" panose="02000000000000000000" pitchFamily="2" charset="-122"/>
                <a:ea typeface="方正细谭黑简体" panose="02000000000000000000" pitchFamily="2" charset="-122"/>
                <a:cs typeface="+mn-ea"/>
                <a:sym typeface="+mn-lt"/>
              </a:rPr>
              <a:t>03</a:t>
            </a:r>
            <a:endParaRPr lang="zh-CN" altLang="en-US" sz="6600" b="1" dirty="0">
              <a:solidFill>
                <a:schemeClr val="bg1"/>
              </a:solidFill>
              <a:latin typeface="方正细谭黑简体" panose="02000000000000000000" pitchFamily="2" charset="-122"/>
              <a:ea typeface="方正细谭黑简体" panose="02000000000000000000" pitchFamily="2" charset="-122"/>
              <a:cs typeface="+mn-ea"/>
              <a:sym typeface="+mn-lt"/>
            </a:endParaRPr>
          </a:p>
        </p:txBody>
      </p:sp>
      <p:sp>
        <p:nvSpPr>
          <p:cNvPr id="8" name="文本框 7"/>
          <p:cNvSpPr txBox="1"/>
          <p:nvPr/>
        </p:nvSpPr>
        <p:spPr>
          <a:xfrm>
            <a:off x="2755247" y="3199170"/>
            <a:ext cx="3877985" cy="646331"/>
          </a:xfrm>
          <a:prstGeom prst="rect">
            <a:avLst/>
          </a:prstGeom>
          <a:noFill/>
        </p:spPr>
        <p:txBody>
          <a:bodyPr wrap="none" rtlCol="0">
            <a:spAutoFit/>
          </a:bodyPr>
          <a:lstStyle/>
          <a:p>
            <a:r>
              <a:rPr lang="zh-CN" altLang="en-US" sz="3600" b="1" dirty="0">
                <a:solidFill>
                  <a:srgbClr val="895FAF"/>
                </a:solidFill>
                <a:latin typeface="方正细谭黑简体" panose="02000000000000000000" pitchFamily="2" charset="-122"/>
                <a:ea typeface="方正细谭黑简体" panose="02000000000000000000" pitchFamily="2" charset="-122"/>
                <a:cs typeface="+mn-ea"/>
                <a:sym typeface="+mn-lt"/>
              </a:rPr>
              <a:t>关键技术和创新点</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prestig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500" fill="hold"/>
                                        <p:tgtEl>
                                          <p:spTgt spid="5"/>
                                        </p:tgtEl>
                                        <p:attrNameLst>
                                          <p:attrName>ppt_w</p:attrName>
                                        </p:attrNameLst>
                                      </p:cBhvr>
                                      <p:tavLst>
                                        <p:tav tm="0">
                                          <p:val>
                                            <p:fltVal val="0"/>
                                          </p:val>
                                        </p:tav>
                                        <p:tav tm="100000">
                                          <p:val>
                                            <p:strVal val="#ppt_w"/>
                                          </p:val>
                                        </p:tav>
                                      </p:tavLst>
                                    </p:anim>
                                    <p:anim calcmode="lin" valueType="num">
                                      <p:cBhvr>
                                        <p:cTn id="8" dur="1500" fill="hold"/>
                                        <p:tgtEl>
                                          <p:spTgt spid="5"/>
                                        </p:tgtEl>
                                        <p:attrNameLst>
                                          <p:attrName>ppt_h</p:attrName>
                                        </p:attrNameLst>
                                      </p:cBhvr>
                                      <p:tavLst>
                                        <p:tav tm="0">
                                          <p:val>
                                            <p:fltVal val="0"/>
                                          </p:val>
                                        </p:tav>
                                        <p:tav tm="100000">
                                          <p:val>
                                            <p:strVal val="#ppt_h"/>
                                          </p:val>
                                        </p:tav>
                                      </p:tavLst>
                                    </p:anim>
                                    <p:anim calcmode="lin" valueType="num">
                                      <p:cBhvr>
                                        <p:cTn id="9" dur="1500" fill="hold"/>
                                        <p:tgtEl>
                                          <p:spTgt spid="5"/>
                                        </p:tgtEl>
                                        <p:attrNameLst>
                                          <p:attrName>style.rotation</p:attrName>
                                        </p:attrNameLst>
                                      </p:cBhvr>
                                      <p:tavLst>
                                        <p:tav tm="0">
                                          <p:val>
                                            <p:fltVal val="360"/>
                                          </p:val>
                                        </p:tav>
                                        <p:tav tm="100000">
                                          <p:val>
                                            <p:fltVal val="0"/>
                                          </p:val>
                                        </p:tav>
                                      </p:tavLst>
                                    </p:anim>
                                    <p:animEffect transition="in" filter="fade">
                                      <p:cBhvr>
                                        <p:cTn id="10" dur="1500"/>
                                        <p:tgtEl>
                                          <p:spTgt spid="5"/>
                                        </p:tgtEl>
                                      </p:cBhvr>
                                    </p:animEffect>
                                  </p:childTnLst>
                                </p:cTn>
                              </p:par>
                              <p:par>
                                <p:cTn id="11" presetID="49" presetClass="entr" presetSubtype="0" decel="100000" fill="hold" grpId="0" nodeType="withEffect">
                                  <p:stCondLst>
                                    <p:cond delay="500"/>
                                  </p:stCondLst>
                                  <p:childTnLst>
                                    <p:set>
                                      <p:cBhvr>
                                        <p:cTn id="12" dur="1" fill="hold">
                                          <p:stCondLst>
                                            <p:cond delay="0"/>
                                          </p:stCondLst>
                                        </p:cTn>
                                        <p:tgtEl>
                                          <p:spTgt spid="6"/>
                                        </p:tgtEl>
                                        <p:attrNameLst>
                                          <p:attrName>style.visibility</p:attrName>
                                        </p:attrNameLst>
                                      </p:cBhvr>
                                      <p:to>
                                        <p:strVal val="visible"/>
                                      </p:to>
                                    </p:set>
                                    <p:anim calcmode="lin" valueType="num">
                                      <p:cBhvr>
                                        <p:cTn id="13" dur="1500" fill="hold"/>
                                        <p:tgtEl>
                                          <p:spTgt spid="6"/>
                                        </p:tgtEl>
                                        <p:attrNameLst>
                                          <p:attrName>ppt_w</p:attrName>
                                        </p:attrNameLst>
                                      </p:cBhvr>
                                      <p:tavLst>
                                        <p:tav tm="0">
                                          <p:val>
                                            <p:fltVal val="0"/>
                                          </p:val>
                                        </p:tav>
                                        <p:tav tm="100000">
                                          <p:val>
                                            <p:strVal val="#ppt_w"/>
                                          </p:val>
                                        </p:tav>
                                      </p:tavLst>
                                    </p:anim>
                                    <p:anim calcmode="lin" valueType="num">
                                      <p:cBhvr>
                                        <p:cTn id="14" dur="1500" fill="hold"/>
                                        <p:tgtEl>
                                          <p:spTgt spid="6"/>
                                        </p:tgtEl>
                                        <p:attrNameLst>
                                          <p:attrName>ppt_h</p:attrName>
                                        </p:attrNameLst>
                                      </p:cBhvr>
                                      <p:tavLst>
                                        <p:tav tm="0">
                                          <p:val>
                                            <p:fltVal val="0"/>
                                          </p:val>
                                        </p:tav>
                                        <p:tav tm="100000">
                                          <p:val>
                                            <p:strVal val="#ppt_h"/>
                                          </p:val>
                                        </p:tav>
                                      </p:tavLst>
                                    </p:anim>
                                    <p:anim calcmode="lin" valueType="num">
                                      <p:cBhvr>
                                        <p:cTn id="15" dur="1500" fill="hold"/>
                                        <p:tgtEl>
                                          <p:spTgt spid="6"/>
                                        </p:tgtEl>
                                        <p:attrNameLst>
                                          <p:attrName>style.rotation</p:attrName>
                                        </p:attrNameLst>
                                      </p:cBhvr>
                                      <p:tavLst>
                                        <p:tav tm="0">
                                          <p:val>
                                            <p:fltVal val="360"/>
                                          </p:val>
                                        </p:tav>
                                        <p:tav tm="100000">
                                          <p:val>
                                            <p:fltVal val="0"/>
                                          </p:val>
                                        </p:tav>
                                      </p:tavLst>
                                    </p:anim>
                                    <p:animEffect transition="in" filter="fade">
                                      <p:cBhvr>
                                        <p:cTn id="16" dur="1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180528" y="195486"/>
            <a:ext cx="2578345" cy="428531"/>
          </a:xfrm>
          <a:prstGeom prst="rect">
            <a:avLst/>
          </a:prstGeom>
          <a:noFill/>
        </p:spPr>
        <p:txBody>
          <a:bodyPr wrap="none" lIns="0" tIns="0" rIns="0" bIns="0" anchor="ctr" anchorCtr="0">
            <a:normAutofit/>
          </a:bodyPr>
          <a:lstStyle/>
          <a:p>
            <a:pPr algn="ctr" defTabSz="914400">
              <a:defRPr/>
            </a:pPr>
            <a:r>
              <a:rPr lang="zh-CN" altLang="en-US" sz="2000" dirty="0">
                <a:solidFill>
                  <a:schemeClr val="tx1">
                    <a:lumMod val="75000"/>
                    <a:lumOff val="25000"/>
                  </a:schemeClr>
                </a:solidFill>
                <a:latin typeface="+mn-lt"/>
                <a:ea typeface="+mn-ea"/>
                <a:cs typeface="+mn-ea"/>
                <a:sym typeface="+mn-lt"/>
              </a:rPr>
              <a:t>关键技术</a:t>
            </a:r>
          </a:p>
        </p:txBody>
      </p:sp>
      <p:cxnSp>
        <p:nvCxnSpPr>
          <p:cNvPr id="2" name="直接连接符 1"/>
          <p:cNvCxnSpPr/>
          <p:nvPr/>
        </p:nvCxnSpPr>
        <p:spPr>
          <a:xfrm flipV="1">
            <a:off x="758924" y="624205"/>
            <a:ext cx="0" cy="1460871"/>
          </a:xfrm>
          <a:prstGeom prst="line">
            <a:avLst/>
          </a:prstGeom>
          <a:ln w="38100"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7" name="Freeform 9"/>
          <p:cNvSpPr/>
          <p:nvPr/>
        </p:nvSpPr>
        <p:spPr bwMode="auto">
          <a:xfrm>
            <a:off x="122936" y="2043827"/>
            <a:ext cx="1154505" cy="969844"/>
          </a:xfrm>
          <a:custGeom>
            <a:avLst/>
            <a:gdLst>
              <a:gd name="T0" fmla="*/ 418 w 583"/>
              <a:gd name="T1" fmla="*/ 464 h 489"/>
              <a:gd name="T2" fmla="*/ 556 w 583"/>
              <a:gd name="T3" fmla="*/ 220 h 489"/>
              <a:gd name="T4" fmla="*/ 293 w 583"/>
              <a:gd name="T5" fmla="*/ 25 h 489"/>
              <a:gd name="T6" fmla="*/ 27 w 583"/>
              <a:gd name="T7" fmla="*/ 324 h 489"/>
              <a:gd name="T8" fmla="*/ 418 w 583"/>
              <a:gd name="T9" fmla="*/ 464 h 489"/>
            </a:gdLst>
            <a:ahLst/>
            <a:cxnLst>
              <a:cxn ang="0">
                <a:pos x="T0" y="T1"/>
              </a:cxn>
              <a:cxn ang="0">
                <a:pos x="T2" y="T3"/>
              </a:cxn>
              <a:cxn ang="0">
                <a:pos x="T4" y="T5"/>
              </a:cxn>
              <a:cxn ang="0">
                <a:pos x="T6" y="T7"/>
              </a:cxn>
              <a:cxn ang="0">
                <a:pos x="T8" y="T9"/>
              </a:cxn>
            </a:cxnLst>
            <a:rect l="0" t="0" r="r" b="b"/>
            <a:pathLst>
              <a:path w="583" h="489">
                <a:moveTo>
                  <a:pt x="418" y="464"/>
                </a:moveTo>
                <a:cubicBezTo>
                  <a:pt x="521" y="439"/>
                  <a:pt x="583" y="330"/>
                  <a:pt x="556" y="220"/>
                </a:cubicBezTo>
                <a:cubicBezTo>
                  <a:pt x="530" y="111"/>
                  <a:pt x="396" y="0"/>
                  <a:pt x="293" y="25"/>
                </a:cubicBezTo>
                <a:cubicBezTo>
                  <a:pt x="190" y="50"/>
                  <a:pt x="0" y="215"/>
                  <a:pt x="27" y="324"/>
                </a:cubicBezTo>
                <a:cubicBezTo>
                  <a:pt x="53" y="434"/>
                  <a:pt x="315" y="489"/>
                  <a:pt x="418" y="464"/>
                </a:cubicBezTo>
                <a:close/>
              </a:path>
            </a:pathLst>
          </a:custGeom>
          <a:noFill/>
          <a:ln w="28575">
            <a:solidFill>
              <a:srgbClr val="3C86AB"/>
            </a:solidFill>
          </a:ln>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3" name="文本框 32"/>
          <p:cNvSpPr txBox="1"/>
          <p:nvPr/>
        </p:nvSpPr>
        <p:spPr>
          <a:xfrm>
            <a:off x="619125" y="2221230"/>
            <a:ext cx="163195" cy="615315"/>
          </a:xfrm>
          <a:prstGeom prst="rect">
            <a:avLst/>
          </a:prstGeom>
          <a:noFill/>
        </p:spPr>
        <p:txBody>
          <a:bodyPr wrap="none" lIns="0" tIns="0" rIns="0" bIns="0" rtlCol="0">
            <a:spAutoFit/>
          </a:bodyPr>
          <a:lstStyle/>
          <a:p>
            <a:r>
              <a:rPr lang="en-US" altLang="zh-CN" sz="4000" b="1" dirty="0">
                <a:solidFill>
                  <a:schemeClr val="accent6"/>
                </a:solidFill>
                <a:latin typeface="阿朱泡泡体" panose="02010600010101010101" charset="-122"/>
                <a:ea typeface="阿朱泡泡体" panose="02010600010101010101" charset="-122"/>
              </a:rPr>
              <a:t>1</a:t>
            </a:r>
          </a:p>
        </p:txBody>
      </p:sp>
      <p:sp>
        <p:nvSpPr>
          <p:cNvPr id="8" name="文本框 7">
            <a:extLst>
              <a:ext uri="{FF2B5EF4-FFF2-40B4-BE49-F238E27FC236}">
                <a16:creationId xmlns:a16="http://schemas.microsoft.com/office/drawing/2014/main" id="{43B69589-E9E0-4BAB-A0EE-7BD94AE420C8}"/>
              </a:ext>
            </a:extLst>
          </p:cNvPr>
          <p:cNvSpPr txBox="1"/>
          <p:nvPr/>
        </p:nvSpPr>
        <p:spPr>
          <a:xfrm>
            <a:off x="1241041" y="756121"/>
            <a:ext cx="1007552" cy="617536"/>
          </a:xfrm>
          <a:prstGeom prst="rect">
            <a:avLst/>
          </a:prstGeom>
          <a:noFill/>
        </p:spPr>
        <p:txBody>
          <a:bodyPr wrap="none" lIns="0" tIns="0" rIns="0" bIns="0" anchor="ctr" anchorCtr="0">
            <a:normAutofit/>
          </a:bodyPr>
          <a:lstStyle/>
          <a:p>
            <a:pPr algn="ctr" defTabSz="914400">
              <a:defRPr/>
            </a:pPr>
            <a:r>
              <a:rPr lang="zh-CN" altLang="en-US" dirty="0"/>
              <a:t>推荐</a:t>
            </a:r>
            <a:endParaRPr lang="zh-CN" altLang="en-US" sz="2000" dirty="0">
              <a:solidFill>
                <a:schemeClr val="tx1">
                  <a:lumMod val="75000"/>
                  <a:lumOff val="25000"/>
                </a:schemeClr>
              </a:solidFill>
              <a:latin typeface="+mn-lt"/>
              <a:ea typeface="+mn-ea"/>
              <a:cs typeface="+mn-ea"/>
              <a:sym typeface="+mn-lt"/>
            </a:endParaRPr>
          </a:p>
        </p:txBody>
      </p:sp>
      <p:sp>
        <p:nvSpPr>
          <p:cNvPr id="13" name="矩形 12">
            <a:extLst>
              <a:ext uri="{FF2B5EF4-FFF2-40B4-BE49-F238E27FC236}">
                <a16:creationId xmlns:a16="http://schemas.microsoft.com/office/drawing/2014/main" id="{3643A67A-728D-498B-8E52-FD3E435C5641}"/>
              </a:ext>
            </a:extLst>
          </p:cNvPr>
          <p:cNvSpPr/>
          <p:nvPr/>
        </p:nvSpPr>
        <p:spPr>
          <a:xfrm>
            <a:off x="2276073" y="2384605"/>
            <a:ext cx="6268042" cy="969844"/>
          </a:xfrm>
          <a:prstGeom prst="rect">
            <a:avLst/>
          </a:prstGeom>
          <a:gradFill>
            <a:gsLst>
              <a:gs pos="21000">
                <a:srgbClr val="1A95B0"/>
              </a:gs>
              <a:gs pos="100000">
                <a:srgbClr val="895FAF"/>
              </a:gs>
            </a:gsLst>
            <a:lin ang="7800000" scaled="0"/>
          </a:gradFill>
          <a:ln>
            <a:noFill/>
          </a:ln>
        </p:spPr>
        <p:txBody>
          <a:bodyPr rtlCol="0" anchor="ctr"/>
          <a:lstStyle/>
          <a:p>
            <a:pPr algn="ctr"/>
            <a:endParaRPr lang="zh-CN" altLang="en-US">
              <a:latin typeface="+mn-lt"/>
              <a:ea typeface="+mn-ea"/>
              <a:cs typeface="+mn-ea"/>
              <a:sym typeface="+mn-lt"/>
            </a:endParaRPr>
          </a:p>
        </p:txBody>
      </p:sp>
      <p:sp>
        <p:nvSpPr>
          <p:cNvPr id="14" name="文本框 13">
            <a:extLst>
              <a:ext uri="{FF2B5EF4-FFF2-40B4-BE49-F238E27FC236}">
                <a16:creationId xmlns:a16="http://schemas.microsoft.com/office/drawing/2014/main" id="{6A3AC180-0994-4D7D-8448-745D15242118}"/>
              </a:ext>
            </a:extLst>
          </p:cNvPr>
          <p:cNvSpPr txBox="1"/>
          <p:nvPr/>
        </p:nvSpPr>
        <p:spPr>
          <a:xfrm>
            <a:off x="2703060" y="2715638"/>
            <a:ext cx="5448935" cy="307777"/>
          </a:xfrm>
          <a:prstGeom prst="rect">
            <a:avLst/>
          </a:prstGeom>
          <a:noFill/>
        </p:spPr>
        <p:txBody>
          <a:bodyPr wrap="square" lIns="0" tIns="0" rIns="0" bIns="0" rtlCol="0">
            <a:spAutoFit/>
          </a:bodyPr>
          <a:lstStyle/>
          <a:p>
            <a:pPr algn="l"/>
            <a:r>
              <a:rPr lang="zh-CN" altLang="en-US" sz="2000" b="1" dirty="0">
                <a:solidFill>
                  <a:schemeClr val="bg1"/>
                </a:solidFill>
                <a:latin typeface="楷体" panose="02010609060101010101" charset="-122"/>
                <a:ea typeface="楷体" panose="02010609060101010101" charset="-122"/>
                <a:cs typeface="楷体" panose="02010609060101010101" charset="-122"/>
              </a:rPr>
              <a:t>根据物品关键字准确搜索帖子</a:t>
            </a:r>
            <a:endParaRPr lang="en-US" altLang="zh-CN" sz="2000" b="1" dirty="0">
              <a:solidFill>
                <a:schemeClr val="bg1"/>
              </a:solidFill>
              <a:latin typeface="楷体" panose="02010609060101010101" charset="-122"/>
              <a:ea typeface="楷体" panose="02010609060101010101" charset="-122"/>
              <a:cs typeface="楷体" panose="02010609060101010101" charset="-122"/>
            </a:endParaRPr>
          </a:p>
        </p:txBody>
      </p:sp>
      <p:sp>
        <p:nvSpPr>
          <p:cNvPr id="15" name="矩形 14">
            <a:extLst>
              <a:ext uri="{FF2B5EF4-FFF2-40B4-BE49-F238E27FC236}">
                <a16:creationId xmlns:a16="http://schemas.microsoft.com/office/drawing/2014/main" id="{2638CA15-C6EB-46FF-9AAF-EC6C3402C3D5}"/>
              </a:ext>
            </a:extLst>
          </p:cNvPr>
          <p:cNvSpPr/>
          <p:nvPr/>
        </p:nvSpPr>
        <p:spPr>
          <a:xfrm>
            <a:off x="2293508" y="699542"/>
            <a:ext cx="6268042" cy="1040952"/>
          </a:xfrm>
          <a:prstGeom prst="rect">
            <a:avLst/>
          </a:prstGeom>
          <a:gradFill>
            <a:gsLst>
              <a:gs pos="21000">
                <a:srgbClr val="1A95B0"/>
              </a:gs>
              <a:gs pos="100000">
                <a:srgbClr val="895FAF"/>
              </a:gs>
            </a:gsLst>
            <a:lin ang="7800000" scaled="0"/>
          </a:gradFill>
          <a:ln>
            <a:noFill/>
          </a:ln>
        </p:spPr>
        <p:txBody>
          <a:bodyPr rtlCol="0" anchor="ctr"/>
          <a:lstStyle/>
          <a:p>
            <a:pPr algn="ctr"/>
            <a:endParaRPr lang="zh-CN" altLang="en-US">
              <a:latin typeface="+mn-lt"/>
              <a:ea typeface="+mn-ea"/>
              <a:cs typeface="+mn-ea"/>
              <a:sym typeface="+mn-lt"/>
            </a:endParaRPr>
          </a:p>
        </p:txBody>
      </p:sp>
      <p:sp>
        <p:nvSpPr>
          <p:cNvPr id="16" name="文本框 15">
            <a:extLst>
              <a:ext uri="{FF2B5EF4-FFF2-40B4-BE49-F238E27FC236}">
                <a16:creationId xmlns:a16="http://schemas.microsoft.com/office/drawing/2014/main" id="{1EEEF5D6-419D-4E42-94E7-89C1FB63D05A}"/>
              </a:ext>
            </a:extLst>
          </p:cNvPr>
          <p:cNvSpPr txBox="1"/>
          <p:nvPr/>
        </p:nvSpPr>
        <p:spPr>
          <a:xfrm>
            <a:off x="2627783" y="1042646"/>
            <a:ext cx="5448935" cy="307777"/>
          </a:xfrm>
          <a:prstGeom prst="rect">
            <a:avLst/>
          </a:prstGeom>
          <a:noFill/>
        </p:spPr>
        <p:txBody>
          <a:bodyPr wrap="square" lIns="0" tIns="0" rIns="0" bIns="0" rtlCol="0">
            <a:spAutoFit/>
          </a:bodyPr>
          <a:lstStyle/>
          <a:p>
            <a:pPr lvl="0"/>
            <a:r>
              <a:rPr lang="zh-CN" altLang="en-US" sz="2000" dirty="0"/>
              <a:t>根据用户偏好和近期收藏记录推荐内容</a:t>
            </a:r>
            <a:endParaRPr lang="en-US" altLang="zh-CN" sz="2000" dirty="0"/>
          </a:p>
        </p:txBody>
      </p:sp>
      <p:sp>
        <p:nvSpPr>
          <p:cNvPr id="17" name="文本框 16">
            <a:extLst>
              <a:ext uri="{FF2B5EF4-FFF2-40B4-BE49-F238E27FC236}">
                <a16:creationId xmlns:a16="http://schemas.microsoft.com/office/drawing/2014/main" id="{E8260F74-81C0-4308-9988-3EF4D874CFC4}"/>
              </a:ext>
            </a:extLst>
          </p:cNvPr>
          <p:cNvSpPr txBox="1"/>
          <p:nvPr/>
        </p:nvSpPr>
        <p:spPr>
          <a:xfrm>
            <a:off x="1241041" y="2477714"/>
            <a:ext cx="1007552" cy="617536"/>
          </a:xfrm>
          <a:prstGeom prst="rect">
            <a:avLst/>
          </a:prstGeom>
          <a:noFill/>
        </p:spPr>
        <p:txBody>
          <a:bodyPr wrap="none" lIns="0" tIns="0" rIns="0" bIns="0" anchor="ctr" anchorCtr="0">
            <a:normAutofit/>
          </a:bodyPr>
          <a:lstStyle/>
          <a:p>
            <a:pPr algn="ctr" defTabSz="914400">
              <a:defRPr/>
            </a:pPr>
            <a:r>
              <a:rPr lang="zh-CN" altLang="en-US" dirty="0">
                <a:solidFill>
                  <a:schemeClr val="tx1">
                    <a:lumMod val="75000"/>
                    <a:lumOff val="25000"/>
                  </a:schemeClr>
                </a:solidFill>
                <a:latin typeface="宋体" panose="02010600030101010101" pitchFamily="2" charset="-122"/>
                <a:cs typeface="+mn-ea"/>
                <a:sym typeface="+mn-lt"/>
              </a:rPr>
              <a:t>搜索</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49" presetClass="entr" presetSubtype="0" decel="100000" fill="hold" grpId="0" nodeType="withEffect">
                                  <p:stCondLst>
                                    <p:cond delay="250"/>
                                  </p:stCondLst>
                                  <p:childTnLst>
                                    <p:set>
                                      <p:cBhvr>
                                        <p:cTn id="9" dur="1" fill="hold">
                                          <p:stCondLst>
                                            <p:cond delay="0"/>
                                          </p:stCondLst>
                                        </p:cTn>
                                        <p:tgtEl>
                                          <p:spTgt spid="37"/>
                                        </p:tgtEl>
                                        <p:attrNameLst>
                                          <p:attrName>style.visibility</p:attrName>
                                        </p:attrNameLst>
                                      </p:cBhvr>
                                      <p:to>
                                        <p:strVal val="visible"/>
                                      </p:to>
                                    </p:set>
                                    <p:anim calcmode="lin" valueType="num">
                                      <p:cBhvr>
                                        <p:cTn id="10" dur="1500" fill="hold"/>
                                        <p:tgtEl>
                                          <p:spTgt spid="37"/>
                                        </p:tgtEl>
                                        <p:attrNameLst>
                                          <p:attrName>ppt_w</p:attrName>
                                        </p:attrNameLst>
                                      </p:cBhvr>
                                      <p:tavLst>
                                        <p:tav tm="0">
                                          <p:val>
                                            <p:fltVal val="0"/>
                                          </p:val>
                                        </p:tav>
                                        <p:tav tm="100000">
                                          <p:val>
                                            <p:strVal val="#ppt_w"/>
                                          </p:val>
                                        </p:tav>
                                      </p:tavLst>
                                    </p:anim>
                                    <p:anim calcmode="lin" valueType="num">
                                      <p:cBhvr>
                                        <p:cTn id="11" dur="1500" fill="hold"/>
                                        <p:tgtEl>
                                          <p:spTgt spid="37"/>
                                        </p:tgtEl>
                                        <p:attrNameLst>
                                          <p:attrName>ppt_h</p:attrName>
                                        </p:attrNameLst>
                                      </p:cBhvr>
                                      <p:tavLst>
                                        <p:tav tm="0">
                                          <p:val>
                                            <p:fltVal val="0"/>
                                          </p:val>
                                        </p:tav>
                                        <p:tav tm="100000">
                                          <p:val>
                                            <p:strVal val="#ppt_h"/>
                                          </p:val>
                                        </p:tav>
                                      </p:tavLst>
                                    </p:anim>
                                    <p:anim calcmode="lin" valueType="num">
                                      <p:cBhvr>
                                        <p:cTn id="12" dur="1500" fill="hold"/>
                                        <p:tgtEl>
                                          <p:spTgt spid="37"/>
                                        </p:tgtEl>
                                        <p:attrNameLst>
                                          <p:attrName>style.rotation</p:attrName>
                                        </p:attrNameLst>
                                      </p:cBhvr>
                                      <p:tavLst>
                                        <p:tav tm="0">
                                          <p:val>
                                            <p:fltVal val="360"/>
                                          </p:val>
                                        </p:tav>
                                        <p:tav tm="100000">
                                          <p:val>
                                            <p:fltVal val="0"/>
                                          </p:val>
                                        </p:tav>
                                      </p:tavLst>
                                    </p:anim>
                                    <p:animEffect transition="in" filter="fade">
                                      <p:cBhvr>
                                        <p:cTn id="13" dur="1500"/>
                                        <p:tgtEl>
                                          <p:spTgt spid="37"/>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circle(in)">
                                      <p:cBhvr>
                                        <p:cTn id="16" dur="2000"/>
                                        <p:tgtEl>
                                          <p:spTgt spid="3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circle(in)">
                                      <p:cBhvr>
                                        <p:cTn id="28"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3" grpId="0"/>
      <p:bldP spid="13" grpId="0" bldLvl="0" animBg="1"/>
      <p:bldP spid="14" grpId="0"/>
      <p:bldP spid="15" grpId="0" bldLvl="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0"/>
          <p:cNvSpPr txBox="1"/>
          <p:nvPr/>
        </p:nvSpPr>
        <p:spPr>
          <a:xfrm>
            <a:off x="-94091" y="195486"/>
            <a:ext cx="2578345" cy="428531"/>
          </a:xfrm>
          <a:prstGeom prst="rect">
            <a:avLst/>
          </a:prstGeom>
          <a:noFill/>
        </p:spPr>
        <p:txBody>
          <a:bodyPr wrap="none" lIns="0" tIns="0" rIns="0" bIns="0" anchor="ctr" anchorCtr="0">
            <a:normAutofit/>
          </a:bodyPr>
          <a:lstStyle/>
          <a:p>
            <a:pPr algn="ctr" defTabSz="914400">
              <a:defRPr/>
            </a:pPr>
            <a:r>
              <a:rPr lang="zh-CN" altLang="en-US" sz="2000" dirty="0">
                <a:solidFill>
                  <a:schemeClr val="tx1">
                    <a:lumMod val="75000"/>
                    <a:lumOff val="25000"/>
                  </a:schemeClr>
                </a:solidFill>
                <a:latin typeface="+mn-lt"/>
                <a:ea typeface="+mn-ea"/>
                <a:cs typeface="+mn-ea"/>
                <a:sym typeface="+mn-lt"/>
              </a:rPr>
              <a:t>项目创新点</a:t>
            </a:r>
          </a:p>
        </p:txBody>
      </p:sp>
      <p:sp>
        <p:nvSpPr>
          <p:cNvPr id="4" name="Freeform: Shape 6"/>
          <p:cNvSpPr/>
          <p:nvPr/>
        </p:nvSpPr>
        <p:spPr bwMode="auto">
          <a:xfrm>
            <a:off x="375849" y="730057"/>
            <a:ext cx="2667000" cy="1309687"/>
          </a:xfrm>
          <a:custGeom>
            <a:avLst/>
            <a:gdLst>
              <a:gd name="T0" fmla="*/ 2240 w 2240"/>
              <a:gd name="T1" fmla="*/ 328 h 1100"/>
              <a:gd name="T2" fmla="*/ 0 w 2240"/>
              <a:gd name="T3" fmla="*/ 1100 h 1100"/>
              <a:gd name="T4" fmla="*/ 245 w 2240"/>
              <a:gd name="T5" fmla="*/ 0 h 1100"/>
              <a:gd name="T6" fmla="*/ 2240 w 2240"/>
              <a:gd name="T7" fmla="*/ 328 h 1100"/>
            </a:gdLst>
            <a:ahLst/>
            <a:cxnLst>
              <a:cxn ang="0">
                <a:pos x="T0" y="T1"/>
              </a:cxn>
              <a:cxn ang="0">
                <a:pos x="T2" y="T3"/>
              </a:cxn>
              <a:cxn ang="0">
                <a:pos x="T4" y="T5"/>
              </a:cxn>
              <a:cxn ang="0">
                <a:pos x="T6" y="T7"/>
              </a:cxn>
            </a:cxnLst>
            <a:rect l="0" t="0" r="r" b="b"/>
            <a:pathLst>
              <a:path w="2240" h="1100">
                <a:moveTo>
                  <a:pt x="2240" y="328"/>
                </a:moveTo>
                <a:lnTo>
                  <a:pt x="0" y="1100"/>
                </a:lnTo>
                <a:lnTo>
                  <a:pt x="245" y="0"/>
                </a:lnTo>
                <a:lnTo>
                  <a:pt x="2240" y="328"/>
                </a:lnTo>
                <a:close/>
              </a:path>
            </a:pathLst>
          </a:custGeom>
          <a:gradFill>
            <a:gsLst>
              <a:gs pos="21000">
                <a:srgbClr val="1A95B0"/>
              </a:gs>
              <a:gs pos="100000">
                <a:srgbClr val="895FAF"/>
              </a:gs>
            </a:gsLst>
            <a:lin ang="7800000" scaled="0"/>
          </a:gradFill>
          <a:ln>
            <a:noFill/>
          </a:ln>
        </p:spPr>
        <p:txBody>
          <a:bodyPr anchor="ctr"/>
          <a:lstStyle/>
          <a:p>
            <a:pPr algn="ctr"/>
            <a:endParaRPr dirty="0">
              <a:latin typeface="+mn-lt"/>
              <a:ea typeface="+mn-ea"/>
              <a:cs typeface="+mn-ea"/>
              <a:sym typeface="+mn-lt"/>
            </a:endParaRPr>
          </a:p>
        </p:txBody>
      </p:sp>
      <p:sp>
        <p:nvSpPr>
          <p:cNvPr id="7" name="Freeform: Shape 2"/>
          <p:cNvSpPr/>
          <p:nvPr/>
        </p:nvSpPr>
        <p:spPr bwMode="auto">
          <a:xfrm rot="16744313">
            <a:off x="7380796" y="344097"/>
            <a:ext cx="778640" cy="956838"/>
          </a:xfrm>
          <a:custGeom>
            <a:avLst/>
            <a:gdLst>
              <a:gd name="T0" fmla="*/ 586 w 586"/>
              <a:gd name="T1" fmla="*/ 155 h 966"/>
              <a:gd name="T2" fmla="*/ 0 w 586"/>
              <a:gd name="T3" fmla="*/ 0 h 966"/>
              <a:gd name="T4" fmla="*/ 586 w 586"/>
              <a:gd name="T5" fmla="*/ 966 h 966"/>
              <a:gd name="T6" fmla="*/ 586 w 586"/>
              <a:gd name="T7" fmla="*/ 155 h 966"/>
              <a:gd name="connsiteX0" fmla="*/ 19010 w 19010"/>
              <a:gd name="connsiteY0" fmla="*/ 3054 h 11449"/>
              <a:gd name="connsiteX1" fmla="*/ 0 w 19010"/>
              <a:gd name="connsiteY1" fmla="*/ 0 h 11449"/>
              <a:gd name="connsiteX2" fmla="*/ 19010 w 19010"/>
              <a:gd name="connsiteY2" fmla="*/ 11449 h 11449"/>
              <a:gd name="connsiteX3" fmla="*/ 19010 w 19010"/>
              <a:gd name="connsiteY3" fmla="*/ 3054 h 11449"/>
              <a:gd name="connsiteX0-1" fmla="*/ 11160 w 11160"/>
              <a:gd name="connsiteY0-2" fmla="*/ 2433 h 10828"/>
              <a:gd name="connsiteX1-3" fmla="*/ 0 w 11160"/>
              <a:gd name="connsiteY1-4" fmla="*/ 0 h 10828"/>
              <a:gd name="connsiteX2-5" fmla="*/ 11160 w 11160"/>
              <a:gd name="connsiteY2-6" fmla="*/ 10828 h 10828"/>
              <a:gd name="connsiteX3-7" fmla="*/ 11160 w 11160"/>
              <a:gd name="connsiteY3-8" fmla="*/ 2433 h 10828"/>
              <a:gd name="connsiteX0-9" fmla="*/ 11160 w 11160"/>
              <a:gd name="connsiteY0-10" fmla="*/ 2433 h 7226"/>
              <a:gd name="connsiteX1-11" fmla="*/ 0 w 11160"/>
              <a:gd name="connsiteY1-12" fmla="*/ 0 h 7226"/>
              <a:gd name="connsiteX2-13" fmla="*/ 11160 w 11160"/>
              <a:gd name="connsiteY2-14" fmla="*/ 7226 h 7226"/>
              <a:gd name="connsiteX3-15" fmla="*/ 11160 w 11160"/>
              <a:gd name="connsiteY3-16" fmla="*/ 2433 h 7226"/>
              <a:gd name="connsiteX0-17" fmla="*/ 10000 w 10000"/>
              <a:gd name="connsiteY0-18" fmla="*/ 3367 h 11513"/>
              <a:gd name="connsiteX1-19" fmla="*/ 0 w 10000"/>
              <a:gd name="connsiteY1-20" fmla="*/ 0 h 11513"/>
              <a:gd name="connsiteX2-21" fmla="*/ 9927 w 10000"/>
              <a:gd name="connsiteY2-22" fmla="*/ 11513 h 11513"/>
              <a:gd name="connsiteX3-23" fmla="*/ 10000 w 10000"/>
              <a:gd name="connsiteY3-24" fmla="*/ 3367 h 11513"/>
            </a:gdLst>
            <a:ahLst/>
            <a:cxnLst>
              <a:cxn ang="0">
                <a:pos x="connsiteX0-1" y="connsiteY0-2"/>
              </a:cxn>
              <a:cxn ang="0">
                <a:pos x="connsiteX1-3" y="connsiteY1-4"/>
              </a:cxn>
              <a:cxn ang="0">
                <a:pos x="connsiteX2-5" y="connsiteY2-6"/>
              </a:cxn>
              <a:cxn ang="0">
                <a:pos x="connsiteX3-7" y="connsiteY3-8"/>
              </a:cxn>
            </a:cxnLst>
            <a:rect l="l" t="t" r="r" b="b"/>
            <a:pathLst>
              <a:path w="10000" h="11513">
                <a:moveTo>
                  <a:pt x="10000" y="3367"/>
                </a:moveTo>
                <a:lnTo>
                  <a:pt x="0" y="0"/>
                </a:lnTo>
                <a:lnTo>
                  <a:pt x="9927" y="11513"/>
                </a:lnTo>
                <a:cubicBezTo>
                  <a:pt x="9951" y="8798"/>
                  <a:pt x="9976" y="6082"/>
                  <a:pt x="10000" y="3367"/>
                </a:cubicBezTo>
                <a:close/>
              </a:path>
            </a:pathLst>
          </a:custGeom>
          <a:gradFill>
            <a:gsLst>
              <a:gs pos="21000">
                <a:srgbClr val="1A95B0"/>
              </a:gs>
              <a:gs pos="100000">
                <a:srgbClr val="895FAF"/>
              </a:gs>
            </a:gsLst>
            <a:lin ang="7800000" scaled="0"/>
          </a:gradFill>
          <a:ln>
            <a:noFill/>
          </a:ln>
        </p:spPr>
        <p:txBody>
          <a:bodyPr anchor="ctr"/>
          <a:lstStyle/>
          <a:p>
            <a:pPr algn="ctr"/>
            <a:endParaRPr>
              <a:latin typeface="+mn-lt"/>
              <a:ea typeface="+mn-ea"/>
              <a:cs typeface="+mn-ea"/>
              <a:sym typeface="+mn-lt"/>
            </a:endParaRPr>
          </a:p>
        </p:txBody>
      </p:sp>
      <p:sp>
        <p:nvSpPr>
          <p:cNvPr id="10" name="Freeform: Shape 3"/>
          <p:cNvSpPr/>
          <p:nvPr/>
        </p:nvSpPr>
        <p:spPr bwMode="auto">
          <a:xfrm rot="18020102">
            <a:off x="7666459" y="481586"/>
            <a:ext cx="1040606" cy="1371600"/>
          </a:xfrm>
          <a:custGeom>
            <a:avLst/>
            <a:gdLst>
              <a:gd name="T0" fmla="*/ 0 w 874"/>
              <a:gd name="T1" fmla="*/ 0 h 1152"/>
              <a:gd name="T2" fmla="*/ 874 w 874"/>
              <a:gd name="T3" fmla="*/ 507 h 1152"/>
              <a:gd name="T4" fmla="*/ 0 w 874"/>
              <a:gd name="T5" fmla="*/ 1152 h 1152"/>
              <a:gd name="T6" fmla="*/ 0 w 874"/>
              <a:gd name="T7" fmla="*/ 0 h 1152"/>
            </a:gdLst>
            <a:ahLst/>
            <a:cxnLst>
              <a:cxn ang="0">
                <a:pos x="T0" y="T1"/>
              </a:cxn>
              <a:cxn ang="0">
                <a:pos x="T2" y="T3"/>
              </a:cxn>
              <a:cxn ang="0">
                <a:pos x="T4" y="T5"/>
              </a:cxn>
              <a:cxn ang="0">
                <a:pos x="T6" y="T7"/>
              </a:cxn>
            </a:cxnLst>
            <a:rect l="0" t="0" r="r" b="b"/>
            <a:pathLst>
              <a:path w="874" h="1152">
                <a:moveTo>
                  <a:pt x="0" y="0"/>
                </a:moveTo>
                <a:lnTo>
                  <a:pt x="874" y="507"/>
                </a:lnTo>
                <a:lnTo>
                  <a:pt x="0" y="1152"/>
                </a:lnTo>
                <a:lnTo>
                  <a:pt x="0" y="0"/>
                </a:lnTo>
                <a:close/>
              </a:path>
            </a:pathLst>
          </a:custGeom>
          <a:gradFill>
            <a:gsLst>
              <a:gs pos="21000">
                <a:srgbClr val="1A95B0"/>
              </a:gs>
              <a:gs pos="100000">
                <a:srgbClr val="895FAF"/>
              </a:gs>
            </a:gsLst>
            <a:lin ang="7800000" scaled="0"/>
          </a:gradFill>
          <a:ln>
            <a:noFill/>
          </a:ln>
        </p:spPr>
        <p:txBody>
          <a:bodyPr anchor="ctr"/>
          <a:lstStyle/>
          <a:p>
            <a:pPr algn="ctr"/>
            <a:endParaRPr>
              <a:latin typeface="+mn-lt"/>
              <a:ea typeface="+mn-ea"/>
              <a:cs typeface="+mn-ea"/>
              <a:sym typeface="+mn-lt"/>
            </a:endParaRPr>
          </a:p>
        </p:txBody>
      </p:sp>
      <p:sp>
        <p:nvSpPr>
          <p:cNvPr id="17" name="Freeform: Shape 4"/>
          <p:cNvSpPr/>
          <p:nvPr/>
        </p:nvSpPr>
        <p:spPr bwMode="auto">
          <a:xfrm rot="20257950">
            <a:off x="6581117" y="3600413"/>
            <a:ext cx="2135981" cy="1181100"/>
          </a:xfrm>
          <a:custGeom>
            <a:avLst/>
            <a:gdLst>
              <a:gd name="T0" fmla="*/ 1500 w 1794"/>
              <a:gd name="T1" fmla="*/ 992 h 992"/>
              <a:gd name="T2" fmla="*/ 1794 w 1794"/>
              <a:gd name="T3" fmla="*/ 0 h 992"/>
              <a:gd name="T4" fmla="*/ 0 w 1794"/>
              <a:gd name="T5" fmla="*/ 493 h 992"/>
              <a:gd name="T6" fmla="*/ 1500 w 1794"/>
              <a:gd name="T7" fmla="*/ 992 h 992"/>
            </a:gdLst>
            <a:ahLst/>
            <a:cxnLst>
              <a:cxn ang="0">
                <a:pos x="T0" y="T1"/>
              </a:cxn>
              <a:cxn ang="0">
                <a:pos x="T2" y="T3"/>
              </a:cxn>
              <a:cxn ang="0">
                <a:pos x="T4" y="T5"/>
              </a:cxn>
              <a:cxn ang="0">
                <a:pos x="T6" y="T7"/>
              </a:cxn>
            </a:cxnLst>
            <a:rect l="0" t="0" r="r" b="b"/>
            <a:pathLst>
              <a:path w="1794" h="992">
                <a:moveTo>
                  <a:pt x="1500" y="992"/>
                </a:moveTo>
                <a:lnTo>
                  <a:pt x="1794" y="0"/>
                </a:lnTo>
                <a:lnTo>
                  <a:pt x="0" y="493"/>
                </a:lnTo>
                <a:lnTo>
                  <a:pt x="1500" y="992"/>
                </a:lnTo>
                <a:close/>
              </a:path>
            </a:pathLst>
          </a:custGeom>
          <a:gradFill>
            <a:gsLst>
              <a:gs pos="21000">
                <a:srgbClr val="1A95B0"/>
              </a:gs>
              <a:gs pos="100000">
                <a:srgbClr val="895FAF"/>
              </a:gs>
            </a:gsLst>
            <a:lin ang="7800000" scaled="0"/>
          </a:gradFill>
          <a:ln>
            <a:noFill/>
          </a:ln>
        </p:spPr>
        <p:txBody>
          <a:bodyPr anchor="ctr"/>
          <a:lstStyle/>
          <a:p>
            <a:pPr algn="ctr"/>
            <a:endParaRPr>
              <a:latin typeface="+mn-lt"/>
              <a:ea typeface="+mn-ea"/>
              <a:cs typeface="+mn-ea"/>
              <a:sym typeface="+mn-lt"/>
            </a:endParaRPr>
          </a:p>
        </p:txBody>
      </p:sp>
      <p:sp>
        <p:nvSpPr>
          <p:cNvPr id="20" name="Freeform: Shape 5"/>
          <p:cNvSpPr/>
          <p:nvPr/>
        </p:nvSpPr>
        <p:spPr bwMode="auto">
          <a:xfrm rot="2441559">
            <a:off x="-135541" y="3568420"/>
            <a:ext cx="2575322" cy="1091431"/>
          </a:xfrm>
          <a:custGeom>
            <a:avLst/>
            <a:gdLst>
              <a:gd name="T0" fmla="*/ 1628 w 2163"/>
              <a:gd name="T1" fmla="*/ 858 h 858"/>
              <a:gd name="T2" fmla="*/ 2163 w 2163"/>
              <a:gd name="T3" fmla="*/ 0 h 858"/>
              <a:gd name="T4" fmla="*/ 0 w 2163"/>
              <a:gd name="T5" fmla="*/ 426 h 858"/>
              <a:gd name="T6" fmla="*/ 1628 w 2163"/>
              <a:gd name="T7" fmla="*/ 858 h 858"/>
              <a:gd name="connsiteX0" fmla="*/ 6787 w 10000"/>
              <a:gd name="connsiteY0" fmla="*/ 10684 h 10684"/>
              <a:gd name="connsiteX1" fmla="*/ 10000 w 10000"/>
              <a:gd name="connsiteY1" fmla="*/ 0 h 10684"/>
              <a:gd name="connsiteX2" fmla="*/ 0 w 10000"/>
              <a:gd name="connsiteY2" fmla="*/ 4965 h 10684"/>
              <a:gd name="connsiteX3" fmla="*/ 6787 w 10000"/>
              <a:gd name="connsiteY3" fmla="*/ 10684 h 10684"/>
            </a:gdLst>
            <a:ahLst/>
            <a:cxnLst>
              <a:cxn ang="0">
                <a:pos x="connsiteX0" y="connsiteY0"/>
              </a:cxn>
              <a:cxn ang="0">
                <a:pos x="connsiteX1" y="connsiteY1"/>
              </a:cxn>
              <a:cxn ang="0">
                <a:pos x="connsiteX2" y="connsiteY2"/>
              </a:cxn>
              <a:cxn ang="0">
                <a:pos x="connsiteX3" y="connsiteY3"/>
              </a:cxn>
            </a:cxnLst>
            <a:rect l="l" t="t" r="r" b="b"/>
            <a:pathLst>
              <a:path w="10000" h="10684">
                <a:moveTo>
                  <a:pt x="6787" y="10684"/>
                </a:moveTo>
                <a:lnTo>
                  <a:pt x="10000" y="0"/>
                </a:lnTo>
                <a:lnTo>
                  <a:pt x="0" y="4965"/>
                </a:lnTo>
                <a:lnTo>
                  <a:pt x="6787" y="10684"/>
                </a:lnTo>
                <a:close/>
              </a:path>
            </a:pathLst>
          </a:custGeom>
          <a:gradFill>
            <a:gsLst>
              <a:gs pos="21000">
                <a:srgbClr val="1A95B0"/>
              </a:gs>
              <a:gs pos="100000">
                <a:srgbClr val="895FAF"/>
              </a:gs>
            </a:gsLst>
            <a:lin ang="7800000" scaled="0"/>
          </a:gradFill>
          <a:ln>
            <a:noFill/>
          </a:ln>
        </p:spPr>
        <p:txBody>
          <a:bodyPr anchor="ctr"/>
          <a:lstStyle/>
          <a:p>
            <a:pPr algn="ctr"/>
            <a:endParaRPr>
              <a:latin typeface="+mn-lt"/>
              <a:ea typeface="+mn-ea"/>
              <a:cs typeface="+mn-ea"/>
              <a:sym typeface="+mn-lt"/>
            </a:endParaRPr>
          </a:p>
        </p:txBody>
      </p:sp>
      <p:sp>
        <p:nvSpPr>
          <p:cNvPr id="9" name="文本框 8">
            <a:extLst>
              <a:ext uri="{FF2B5EF4-FFF2-40B4-BE49-F238E27FC236}">
                <a16:creationId xmlns:a16="http://schemas.microsoft.com/office/drawing/2014/main" id="{AB31450B-AE3D-4C0C-9084-E2FB063CFD03}"/>
              </a:ext>
            </a:extLst>
          </p:cNvPr>
          <p:cNvSpPr txBox="1"/>
          <p:nvPr/>
        </p:nvSpPr>
        <p:spPr>
          <a:xfrm>
            <a:off x="1602121" y="1706665"/>
            <a:ext cx="5939758" cy="1538883"/>
          </a:xfrm>
          <a:prstGeom prst="rect">
            <a:avLst/>
          </a:prstGeom>
          <a:noFill/>
        </p:spPr>
        <p:txBody>
          <a:bodyPr wrap="square" lIns="0" tIns="0" rIns="0" bIns="0" rtlCol="0">
            <a:spAutoFit/>
          </a:bodyPr>
          <a:lstStyle/>
          <a:p>
            <a:pPr algn="l"/>
            <a:r>
              <a:rPr lang="zh-CN" altLang="en-US" sz="2000" b="1" dirty="0">
                <a:latin typeface="楷体" panose="02010609060101010101" charset="-122"/>
                <a:ea typeface="楷体" panose="02010609060101010101" charset="-122"/>
                <a:cs typeface="楷体" panose="02010609060101010101" charset="-122"/>
              </a:rPr>
              <a:t>我们项目的创新点主要是将国软小黑市本来零散的物品信息进行整合，让需要购买想要的物品或者发布交易信息的用户可以通过丰富的筛选条件和详细的查询，以此买到自己心仪的物品，不需要再去一遍遍查询群内的消息，简化了繁琐的步骤。</a:t>
            </a:r>
            <a:endParaRPr lang="en-US" altLang="zh-CN" sz="2000" b="1" dirty="0">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1000" fill="hold"/>
                                        <p:tgtEl>
                                          <p:spTgt spid="17"/>
                                        </p:tgtEl>
                                        <p:attrNameLst>
                                          <p:attrName>ppt_w</p:attrName>
                                        </p:attrNameLst>
                                      </p:cBhvr>
                                      <p:tavLst>
                                        <p:tav tm="0">
                                          <p:val>
                                            <p:fltVal val="0"/>
                                          </p:val>
                                        </p:tav>
                                        <p:tav tm="100000">
                                          <p:val>
                                            <p:strVal val="#ppt_w"/>
                                          </p:val>
                                        </p:tav>
                                      </p:tavLst>
                                    </p:anim>
                                    <p:anim calcmode="lin" valueType="num">
                                      <p:cBhvr>
                                        <p:cTn id="26" dur="1000" fill="hold"/>
                                        <p:tgtEl>
                                          <p:spTgt spid="17"/>
                                        </p:tgtEl>
                                        <p:attrNameLst>
                                          <p:attrName>ppt_h</p:attrName>
                                        </p:attrNameLst>
                                      </p:cBhvr>
                                      <p:tavLst>
                                        <p:tav tm="0">
                                          <p:val>
                                            <p:fltVal val="0"/>
                                          </p:val>
                                        </p:tav>
                                        <p:tav tm="100000">
                                          <p:val>
                                            <p:strVal val="#ppt_h"/>
                                          </p:val>
                                        </p:tav>
                                      </p:tavLst>
                                    </p:anim>
                                    <p:anim calcmode="lin" valueType="num">
                                      <p:cBhvr>
                                        <p:cTn id="27" dur="1000" fill="hold"/>
                                        <p:tgtEl>
                                          <p:spTgt spid="17"/>
                                        </p:tgtEl>
                                        <p:attrNameLst>
                                          <p:attrName>style.rotation</p:attrName>
                                        </p:attrNameLst>
                                      </p:cBhvr>
                                      <p:tavLst>
                                        <p:tav tm="0">
                                          <p:val>
                                            <p:fltVal val="90"/>
                                          </p:val>
                                        </p:tav>
                                        <p:tav tm="100000">
                                          <p:val>
                                            <p:fltVal val="0"/>
                                          </p:val>
                                        </p:tav>
                                      </p:tavLst>
                                    </p:anim>
                                    <p:animEffect transition="in" filter="fade">
                                      <p:cBhvr>
                                        <p:cTn id="28" dur="1000"/>
                                        <p:tgtEl>
                                          <p:spTgt spid="1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1000" fill="hold"/>
                                        <p:tgtEl>
                                          <p:spTgt spid="20"/>
                                        </p:tgtEl>
                                        <p:attrNameLst>
                                          <p:attrName>ppt_w</p:attrName>
                                        </p:attrNameLst>
                                      </p:cBhvr>
                                      <p:tavLst>
                                        <p:tav tm="0">
                                          <p:val>
                                            <p:fltVal val="0"/>
                                          </p:val>
                                        </p:tav>
                                        <p:tav tm="100000">
                                          <p:val>
                                            <p:strVal val="#ppt_w"/>
                                          </p:val>
                                        </p:tav>
                                      </p:tavLst>
                                    </p:anim>
                                    <p:anim calcmode="lin" valueType="num">
                                      <p:cBhvr>
                                        <p:cTn id="32" dur="1000" fill="hold"/>
                                        <p:tgtEl>
                                          <p:spTgt spid="20"/>
                                        </p:tgtEl>
                                        <p:attrNameLst>
                                          <p:attrName>ppt_h</p:attrName>
                                        </p:attrNameLst>
                                      </p:cBhvr>
                                      <p:tavLst>
                                        <p:tav tm="0">
                                          <p:val>
                                            <p:fltVal val="0"/>
                                          </p:val>
                                        </p:tav>
                                        <p:tav tm="100000">
                                          <p:val>
                                            <p:strVal val="#ppt_h"/>
                                          </p:val>
                                        </p:tav>
                                      </p:tavLst>
                                    </p:anim>
                                    <p:anim calcmode="lin" valueType="num">
                                      <p:cBhvr>
                                        <p:cTn id="33" dur="1000" fill="hold"/>
                                        <p:tgtEl>
                                          <p:spTgt spid="20"/>
                                        </p:tgtEl>
                                        <p:attrNameLst>
                                          <p:attrName>style.rotation</p:attrName>
                                        </p:attrNameLst>
                                      </p:cBhvr>
                                      <p:tavLst>
                                        <p:tav tm="0">
                                          <p:val>
                                            <p:fltVal val="90"/>
                                          </p:val>
                                        </p:tav>
                                        <p:tav tm="100000">
                                          <p:val>
                                            <p:fltVal val="0"/>
                                          </p:val>
                                        </p:tav>
                                      </p:tavLst>
                                    </p:anim>
                                    <p:animEffect transition="in" filter="fade">
                                      <p:cBhvr>
                                        <p:cTn id="34" dur="1000"/>
                                        <p:tgtEl>
                                          <p:spTgt spid="20"/>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ircle(in)">
                                      <p:cBhvr>
                                        <p:cTn id="3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10" grpId="0" bldLvl="0" animBg="1"/>
      <p:bldP spid="17" grpId="0" bldLvl="0" animBg="1"/>
      <p:bldP spid="20" grpId="0" bldLvl="0" animBg="1"/>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PRESENTATION_TITLE" val="PowerPoint 演示文稿"/>
  <p:tag name="ISPRING_SCORM_RATE_SLIDES" val="0"/>
  <p:tag name="ISPRING_SCORM_RATE_QUIZZES" val="0"/>
  <p:tag name="ISPRING_SCORM_PASSING_SCORE" val="0.000000"/>
  <p:tag name="ISPRING_ULTRA_SCORM_COURSE_ID" val="672448E5-2148-4B17-927B-01021E560D11"/>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内容列表"/>
  <p:tag name="ISPRINGCLOUDFOLDERID" val="0"/>
  <p:tag name="ISPRINGCLOUDFOLDERPATH" val="资源库"/>
  <p:tag name="ISPRING_OUTPUT_FOLDER" val="G:\第十四批\602680"/>
  <p:tag name="ISPRING_FIRST_PUBLI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第一PPT，www.1ppt.com">
  <a:themeElements>
    <a:clrScheme name="自定义 2">
      <a:dk1>
        <a:srgbClr val="000000"/>
      </a:dk1>
      <a:lt1>
        <a:srgbClr val="FFFFFF"/>
      </a:lt1>
      <a:dk2>
        <a:srgbClr val="FFFFFF"/>
      </a:dk2>
      <a:lt2>
        <a:srgbClr val="FFFFFF"/>
      </a:lt2>
      <a:accent1>
        <a:srgbClr val="3D84B0"/>
      </a:accent1>
      <a:accent2>
        <a:srgbClr val="3D84B0"/>
      </a:accent2>
      <a:accent3>
        <a:srgbClr val="3D84B0"/>
      </a:accent3>
      <a:accent4>
        <a:srgbClr val="3D84B0"/>
      </a:accent4>
      <a:accent5>
        <a:srgbClr val="3D84B0"/>
      </a:accent5>
      <a:accent6>
        <a:srgbClr val="3D84B0"/>
      </a:accent6>
      <a:hlink>
        <a:srgbClr val="D48E90"/>
      </a:hlink>
      <a:folHlink>
        <a:srgbClr val="6CAECE"/>
      </a:folHlink>
    </a:clrScheme>
    <a:fontScheme name="4232vif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FFFFFF"/>
    </a:dk2>
    <a:lt2>
      <a:srgbClr val="FFFFFF"/>
    </a:lt2>
    <a:accent1>
      <a:srgbClr val="3D84B0"/>
    </a:accent1>
    <a:accent2>
      <a:srgbClr val="3D84B0"/>
    </a:accent2>
    <a:accent3>
      <a:srgbClr val="3D84B0"/>
    </a:accent3>
    <a:accent4>
      <a:srgbClr val="3D84B0"/>
    </a:accent4>
    <a:accent5>
      <a:srgbClr val="3D84B0"/>
    </a:accent5>
    <a:accent6>
      <a:srgbClr val="3D84B0"/>
    </a:accent6>
    <a:hlink>
      <a:srgbClr val="D48E90"/>
    </a:hlink>
    <a:folHlink>
      <a:srgbClr val="6CAECE"/>
    </a:folHlink>
  </a:clrScheme>
</a:themeOverride>
</file>

<file path=ppt/theme/themeOverride2.xml><?xml version="1.0" encoding="utf-8"?>
<a:themeOverride xmlns:a="http://schemas.openxmlformats.org/drawingml/2006/main">
  <a:clrScheme name="自定义 2">
    <a:dk1>
      <a:srgbClr val="000000"/>
    </a:dk1>
    <a:lt1>
      <a:srgbClr val="FFFFFF"/>
    </a:lt1>
    <a:dk2>
      <a:srgbClr val="FFFFFF"/>
    </a:dk2>
    <a:lt2>
      <a:srgbClr val="FFFFFF"/>
    </a:lt2>
    <a:accent1>
      <a:srgbClr val="3D84B0"/>
    </a:accent1>
    <a:accent2>
      <a:srgbClr val="3D84B0"/>
    </a:accent2>
    <a:accent3>
      <a:srgbClr val="3D84B0"/>
    </a:accent3>
    <a:accent4>
      <a:srgbClr val="3D84B0"/>
    </a:accent4>
    <a:accent5>
      <a:srgbClr val="3D84B0"/>
    </a:accent5>
    <a:accent6>
      <a:srgbClr val="3D84B0"/>
    </a:accent6>
    <a:hlink>
      <a:srgbClr val="D48E90"/>
    </a:hlink>
    <a:folHlink>
      <a:srgbClr val="6CAECE"/>
    </a:folHlink>
  </a:clrScheme>
</a:themeOverride>
</file>

<file path=ppt/theme/themeOverride3.xml><?xml version="1.0" encoding="utf-8"?>
<a:themeOverride xmlns:a="http://schemas.openxmlformats.org/drawingml/2006/main">
  <a:clrScheme name="自定义 2">
    <a:dk1>
      <a:srgbClr val="000000"/>
    </a:dk1>
    <a:lt1>
      <a:srgbClr val="FFFFFF"/>
    </a:lt1>
    <a:dk2>
      <a:srgbClr val="FFFFFF"/>
    </a:dk2>
    <a:lt2>
      <a:srgbClr val="FFFFFF"/>
    </a:lt2>
    <a:accent1>
      <a:srgbClr val="3D84B0"/>
    </a:accent1>
    <a:accent2>
      <a:srgbClr val="3D84B0"/>
    </a:accent2>
    <a:accent3>
      <a:srgbClr val="3D84B0"/>
    </a:accent3>
    <a:accent4>
      <a:srgbClr val="3D84B0"/>
    </a:accent4>
    <a:accent5>
      <a:srgbClr val="3D84B0"/>
    </a:accent5>
    <a:accent6>
      <a:srgbClr val="3D84B0"/>
    </a:accent6>
    <a:hlink>
      <a:srgbClr val="D48E90"/>
    </a:hlink>
    <a:folHlink>
      <a:srgbClr val="6CAECE"/>
    </a:folHlink>
  </a:clrScheme>
</a:themeOverride>
</file>

<file path=ppt/theme/themeOverride4.xml><?xml version="1.0" encoding="utf-8"?>
<a:themeOverride xmlns:a="http://schemas.openxmlformats.org/drawingml/2006/main">
  <a:clrScheme name="自定义 2">
    <a:dk1>
      <a:srgbClr val="000000"/>
    </a:dk1>
    <a:lt1>
      <a:srgbClr val="FFFFFF"/>
    </a:lt1>
    <a:dk2>
      <a:srgbClr val="FFFFFF"/>
    </a:dk2>
    <a:lt2>
      <a:srgbClr val="FFFFFF"/>
    </a:lt2>
    <a:accent1>
      <a:srgbClr val="3D84B0"/>
    </a:accent1>
    <a:accent2>
      <a:srgbClr val="3D84B0"/>
    </a:accent2>
    <a:accent3>
      <a:srgbClr val="3D84B0"/>
    </a:accent3>
    <a:accent4>
      <a:srgbClr val="3D84B0"/>
    </a:accent4>
    <a:accent5>
      <a:srgbClr val="3D84B0"/>
    </a:accent5>
    <a:accent6>
      <a:srgbClr val="3D84B0"/>
    </a:accent6>
    <a:hlink>
      <a:srgbClr val="D48E90"/>
    </a:hlink>
    <a:folHlink>
      <a:srgbClr val="6CAECE"/>
    </a:folHlink>
  </a:clrScheme>
</a:themeOverride>
</file>

<file path=ppt/theme/themeOverride5.xml><?xml version="1.0" encoding="utf-8"?>
<a:themeOverride xmlns:a="http://schemas.openxmlformats.org/drawingml/2006/main">
  <a:clrScheme name="自定义 2">
    <a:dk1>
      <a:srgbClr val="000000"/>
    </a:dk1>
    <a:lt1>
      <a:srgbClr val="FFFFFF"/>
    </a:lt1>
    <a:dk2>
      <a:srgbClr val="FFFFFF"/>
    </a:dk2>
    <a:lt2>
      <a:srgbClr val="FFFFFF"/>
    </a:lt2>
    <a:accent1>
      <a:srgbClr val="3D84B0"/>
    </a:accent1>
    <a:accent2>
      <a:srgbClr val="3D84B0"/>
    </a:accent2>
    <a:accent3>
      <a:srgbClr val="3D84B0"/>
    </a:accent3>
    <a:accent4>
      <a:srgbClr val="3D84B0"/>
    </a:accent4>
    <a:accent5>
      <a:srgbClr val="3D84B0"/>
    </a:accent5>
    <a:accent6>
      <a:srgbClr val="3D84B0"/>
    </a:accent6>
    <a:hlink>
      <a:srgbClr val="D48E90"/>
    </a:hlink>
    <a:folHlink>
      <a:srgbClr val="6CAECE"/>
    </a:folHlink>
  </a:clrScheme>
</a:themeOverride>
</file>

<file path=ppt/theme/themeOverride6.xml><?xml version="1.0" encoding="utf-8"?>
<a:themeOverride xmlns:a="http://schemas.openxmlformats.org/drawingml/2006/main">
  <a:clrScheme name="自定义 2">
    <a:dk1>
      <a:srgbClr val="000000"/>
    </a:dk1>
    <a:lt1>
      <a:srgbClr val="FFFFFF"/>
    </a:lt1>
    <a:dk2>
      <a:srgbClr val="FFFFFF"/>
    </a:dk2>
    <a:lt2>
      <a:srgbClr val="FFFFFF"/>
    </a:lt2>
    <a:accent1>
      <a:srgbClr val="3D84B0"/>
    </a:accent1>
    <a:accent2>
      <a:srgbClr val="3D84B0"/>
    </a:accent2>
    <a:accent3>
      <a:srgbClr val="3D84B0"/>
    </a:accent3>
    <a:accent4>
      <a:srgbClr val="3D84B0"/>
    </a:accent4>
    <a:accent5>
      <a:srgbClr val="3D84B0"/>
    </a:accent5>
    <a:accent6>
      <a:srgbClr val="3D84B0"/>
    </a:accent6>
    <a:hlink>
      <a:srgbClr val="D48E90"/>
    </a:hlink>
    <a:folHlink>
      <a:srgbClr val="6CAECE"/>
    </a:folHlink>
  </a:clrScheme>
</a:themeOverride>
</file>

<file path=docProps/app.xml><?xml version="1.0" encoding="utf-8"?>
<Properties xmlns="http://schemas.openxmlformats.org/officeDocument/2006/extended-properties" xmlns:vt="http://schemas.openxmlformats.org/officeDocument/2006/docPropsVTypes">
  <TotalTime>197</TotalTime>
  <Words>501</Words>
  <Application>Microsoft Office PowerPoint</Application>
  <PresentationFormat>全屏显示(16:9)</PresentationFormat>
  <Paragraphs>60</Paragraphs>
  <Slides>11</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阿朱泡泡体</vt:lpstr>
      <vt:lpstr>方正细谭黑简体</vt:lpstr>
      <vt:lpstr>楷体</vt:lpstr>
      <vt:lpstr>宋体</vt:lpstr>
      <vt:lpstr>微软雅黑</vt:lpstr>
      <vt:lpstr>印品黑体</vt:lpstr>
      <vt:lpstr>站酷快乐体</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dc:title>
  <dc:creator>第一PPT</dc:creator>
  <cp:keywords>www.1ppt.com</cp:keywords>
  <dc:description>www.1ppt.com</dc:description>
  <cp:lastModifiedBy>汝明 徐</cp:lastModifiedBy>
  <cp:revision>1055</cp:revision>
  <dcterms:created xsi:type="dcterms:W3CDTF">2015-04-24T01:01:00Z</dcterms:created>
  <dcterms:modified xsi:type="dcterms:W3CDTF">2020-06-20T03:42:15Z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