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36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455" r:id="rId35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3" autoAdjust="0"/>
  </p:normalViewPr>
  <p:slideViewPr>
    <p:cSldViewPr snapToGrid="0">
      <p:cViewPr varScale="1">
        <p:scale>
          <a:sx n="160" d="100"/>
          <a:sy n="160" d="100"/>
        </p:scale>
        <p:origin x="258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5959179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WIL(1.0.190716.2, 7/17/2019)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9725</TotalTime>
  <Words>3165</Words>
  <Application>Microsoft Office PowerPoint</Application>
  <PresentationFormat>宽屏</PresentationFormat>
  <Paragraphs>453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573</cp:revision>
  <dcterms:created xsi:type="dcterms:W3CDTF">2014-12-05T07:09:50Z</dcterms:created>
  <dcterms:modified xsi:type="dcterms:W3CDTF">2020-10-14T00:14:19Z</dcterms:modified>
</cp:coreProperties>
</file>