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94A1-1001-4065-8966-01CC5CBAFDFD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FB6B-CEBE-44E4-8D0F-09E6E4009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332" t="41997" r="20739" b="18479"/>
          <a:stretch/>
        </p:blipFill>
        <p:spPr>
          <a:xfrm>
            <a:off x="4545401" y="823202"/>
            <a:ext cx="3172859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0641" y="24974"/>
            <a:ext cx="306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4023" y="452295"/>
            <a:ext cx="7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62045" y="753992"/>
            <a:ext cx="52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neck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85125" y="1009187"/>
            <a:ext cx="6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chest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87260" y="1416765"/>
            <a:ext cx="206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(r/l)_</a:t>
            </a:r>
            <a:r>
              <a:rPr lang="en-US" sz="1400" dirty="0" err="1" smtClean="0"/>
              <a:t>shoulder_pitch_brkt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79536" y="1791083"/>
            <a:ext cx="166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shoulder_roll_brkt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2044" y="2250247"/>
            <a:ext cx="1086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upper_arm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22430" y="2658361"/>
            <a:ext cx="10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lower_arm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28820" y="3072011"/>
            <a:ext cx="72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_wrist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6048" y="3412513"/>
            <a:ext cx="8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_hand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8" idx="3"/>
          </p:cNvCxnSpPr>
          <p:nvPr/>
        </p:nvCxnSpPr>
        <p:spPr>
          <a:xfrm>
            <a:off x="3165894" y="606184"/>
            <a:ext cx="2846717" cy="3306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</p:cNvCxnSpPr>
          <p:nvPr/>
        </p:nvCxnSpPr>
        <p:spPr>
          <a:xfrm>
            <a:off x="3088974" y="907881"/>
            <a:ext cx="3042856" cy="470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</p:cNvCxnSpPr>
          <p:nvPr/>
        </p:nvCxnSpPr>
        <p:spPr>
          <a:xfrm>
            <a:off x="3648974" y="1570654"/>
            <a:ext cx="2018581" cy="61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3"/>
          </p:cNvCxnSpPr>
          <p:nvPr/>
        </p:nvCxnSpPr>
        <p:spPr>
          <a:xfrm>
            <a:off x="3088974" y="1163076"/>
            <a:ext cx="2923637" cy="430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</p:cNvCxnSpPr>
          <p:nvPr/>
        </p:nvCxnSpPr>
        <p:spPr>
          <a:xfrm flipV="1">
            <a:off x="3648973" y="1693356"/>
            <a:ext cx="1708031" cy="251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</p:cNvCxnSpPr>
          <p:nvPr/>
        </p:nvCxnSpPr>
        <p:spPr>
          <a:xfrm flipV="1">
            <a:off x="3648973" y="2076130"/>
            <a:ext cx="1777042" cy="328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3"/>
          </p:cNvCxnSpPr>
          <p:nvPr/>
        </p:nvCxnSpPr>
        <p:spPr>
          <a:xfrm>
            <a:off x="3706482" y="2812250"/>
            <a:ext cx="1719533" cy="96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28820" y="4095462"/>
            <a:ext cx="80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torso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15" idx="3"/>
          </p:cNvCxnSpPr>
          <p:nvPr/>
        </p:nvCxnSpPr>
        <p:spPr>
          <a:xfrm>
            <a:off x="3449128" y="3225900"/>
            <a:ext cx="1976887" cy="34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3"/>
          </p:cNvCxnSpPr>
          <p:nvPr/>
        </p:nvCxnSpPr>
        <p:spPr>
          <a:xfrm flipV="1">
            <a:off x="3491900" y="3485072"/>
            <a:ext cx="1934115" cy="81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3"/>
          </p:cNvCxnSpPr>
          <p:nvPr/>
        </p:nvCxnSpPr>
        <p:spPr>
          <a:xfrm flipV="1">
            <a:off x="3534672" y="3341310"/>
            <a:ext cx="2659094" cy="908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87698" y="4184612"/>
            <a:ext cx="144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hip_yaw_brkt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456708" y="4580702"/>
            <a:ext cx="130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hip_roll_brkt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737066" y="4990566"/>
            <a:ext cx="74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_thigh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737066" y="5386657"/>
            <a:ext cx="74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_shin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301432" y="5782748"/>
            <a:ext cx="161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ankle_pitch_brkt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793138" y="6178838"/>
            <a:ext cx="63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_foot</a:t>
            </a:r>
            <a:endParaRPr lang="en-US" sz="1400" dirty="0"/>
          </a:p>
        </p:txBody>
      </p:sp>
      <p:cxnSp>
        <p:nvCxnSpPr>
          <p:cNvPr id="54" name="Straight Connector 53"/>
          <p:cNvCxnSpPr>
            <a:stCxn id="47" idx="1"/>
          </p:cNvCxnSpPr>
          <p:nvPr/>
        </p:nvCxnSpPr>
        <p:spPr>
          <a:xfrm flipH="1" flipV="1">
            <a:off x="6564702" y="3243342"/>
            <a:ext cx="2822996" cy="1095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8" idx="1"/>
          </p:cNvCxnSpPr>
          <p:nvPr/>
        </p:nvCxnSpPr>
        <p:spPr>
          <a:xfrm>
            <a:off x="6522288" y="3422585"/>
            <a:ext cx="2934420" cy="1312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49" idx="1"/>
          </p:cNvCxnSpPr>
          <p:nvPr/>
        </p:nvCxnSpPr>
        <p:spPr>
          <a:xfrm>
            <a:off x="6436744" y="4082524"/>
            <a:ext cx="3300322" cy="1061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1"/>
          </p:cNvCxnSpPr>
          <p:nvPr/>
        </p:nvCxnSpPr>
        <p:spPr>
          <a:xfrm>
            <a:off x="6418053" y="5037335"/>
            <a:ext cx="3319013" cy="503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1" idx="1"/>
          </p:cNvCxnSpPr>
          <p:nvPr/>
        </p:nvCxnSpPr>
        <p:spPr>
          <a:xfrm>
            <a:off x="6436744" y="5782748"/>
            <a:ext cx="2864688" cy="1538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6522288" y="5936637"/>
            <a:ext cx="3270850" cy="3960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332" t="41997" r="20739" b="18479"/>
          <a:stretch/>
        </p:blipFill>
        <p:spPr>
          <a:xfrm>
            <a:off x="4545401" y="823202"/>
            <a:ext cx="3172859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0641" y="24974"/>
            <a:ext cx="306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Servos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202393" y="974786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02393" y="1173193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02393" y="1173193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02393" y="132477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02393" y="152318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02393" y="152318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85140" y="1949602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85140" y="2148009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85140" y="2148009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12518" y="3236756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12518" y="3435163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12518" y="3435163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12518" y="4413024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12518" y="4611431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12518" y="4611431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78013" y="5535055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78013" y="5733462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78013" y="5733462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436080" y="146948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36080" y="166789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36080" y="166789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36079" y="2374079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36079" y="2572486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436079" y="2572486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436079" y="3162797"/>
            <a:ext cx="0" cy="1984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436079" y="3361204"/>
            <a:ext cx="138022" cy="6901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36079" y="3361204"/>
            <a:ext cx="21566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707120" y="546147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head_pitch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707120" y="985946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head_yaw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707120" y="1556772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waist_yaw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8707120" y="2641497"/>
            <a:ext cx="129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hip_yaw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hip_roll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hip_pitch</a:t>
            </a:r>
            <a:endParaRPr lang="en-US" sz="1400" dirty="0" smtClean="0"/>
          </a:p>
          <a:p>
            <a:pPr algn="ctr"/>
            <a:r>
              <a:rPr lang="en-US" sz="1400" dirty="0" smtClean="0"/>
              <a:t>(co-located)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8940217" y="4492047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knee_pitch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940217" y="5432330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ankle_pitch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ankle_roll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899920" y="717010"/>
            <a:ext cx="173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shoulder_pitch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shoulder_roll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shoulder_yaw</a:t>
            </a:r>
            <a:endParaRPr lang="en-US" sz="1400" dirty="0" smtClean="0"/>
          </a:p>
          <a:p>
            <a:pPr algn="ctr"/>
            <a:r>
              <a:rPr lang="en-US" sz="1400" dirty="0" smtClean="0"/>
              <a:t>(co-located)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24272" y="2319393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elbow_pitch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124272" y="3395709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wrist_yaw</a:t>
            </a:r>
            <a:endParaRPr lang="en-US" sz="1400" dirty="0" smtClean="0"/>
          </a:p>
          <a:p>
            <a:pPr algn="ctr"/>
            <a:r>
              <a:rPr lang="en-US" sz="1400" dirty="0" smtClean="0"/>
              <a:t>_</a:t>
            </a:r>
            <a:r>
              <a:rPr lang="en-US" sz="1400" dirty="0" err="1" smtClean="0"/>
              <a:t>wrist_roll</a:t>
            </a:r>
            <a:endParaRPr lang="en-US" sz="1400" dirty="0"/>
          </a:p>
        </p:txBody>
      </p:sp>
      <p:cxnSp>
        <p:nvCxnSpPr>
          <p:cNvPr id="69" name="Straight Connector 68"/>
          <p:cNvCxnSpPr>
            <a:stCxn id="63" idx="3"/>
          </p:cNvCxnSpPr>
          <p:nvPr/>
        </p:nvCxnSpPr>
        <p:spPr>
          <a:xfrm>
            <a:off x="3638945" y="1194064"/>
            <a:ext cx="1644255" cy="3981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6" idx="3"/>
          </p:cNvCxnSpPr>
          <p:nvPr/>
        </p:nvCxnSpPr>
        <p:spPr>
          <a:xfrm>
            <a:off x="3414592" y="2473282"/>
            <a:ext cx="1849465" cy="99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3"/>
          </p:cNvCxnSpPr>
          <p:nvPr/>
        </p:nvCxnSpPr>
        <p:spPr>
          <a:xfrm flipV="1">
            <a:off x="3414592" y="3395709"/>
            <a:ext cx="1845755" cy="2616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61" idx="1"/>
          </p:cNvCxnSpPr>
          <p:nvPr/>
        </p:nvCxnSpPr>
        <p:spPr>
          <a:xfrm>
            <a:off x="6704910" y="4645935"/>
            <a:ext cx="223530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2" idx="1"/>
          </p:cNvCxnSpPr>
          <p:nvPr/>
        </p:nvCxnSpPr>
        <p:spPr>
          <a:xfrm flipV="1">
            <a:off x="6639426" y="5693940"/>
            <a:ext cx="2300791" cy="39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60" idx="1"/>
          </p:cNvCxnSpPr>
          <p:nvPr/>
        </p:nvCxnSpPr>
        <p:spPr>
          <a:xfrm flipV="1">
            <a:off x="6704910" y="3118551"/>
            <a:ext cx="2002210" cy="311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59" idx="1"/>
          </p:cNvCxnSpPr>
          <p:nvPr/>
        </p:nvCxnSpPr>
        <p:spPr>
          <a:xfrm flipV="1">
            <a:off x="6717156" y="1710661"/>
            <a:ext cx="1989964" cy="386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58" idx="1"/>
          </p:cNvCxnSpPr>
          <p:nvPr/>
        </p:nvCxnSpPr>
        <p:spPr>
          <a:xfrm flipV="1">
            <a:off x="6593673" y="1139835"/>
            <a:ext cx="2113447" cy="329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7" idx="1"/>
          </p:cNvCxnSpPr>
          <p:nvPr/>
        </p:nvCxnSpPr>
        <p:spPr>
          <a:xfrm flipV="1">
            <a:off x="6550540" y="700036"/>
            <a:ext cx="2156580" cy="434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561875" y="0"/>
            <a:ext cx="5144120" cy="6858000"/>
            <a:chOff x="3823179" y="0"/>
            <a:chExt cx="514412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179" y="0"/>
              <a:ext cx="4545641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178378" y="428368"/>
              <a:ext cx="642552" cy="551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7849" y="980302"/>
              <a:ext cx="230659" cy="2388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55955" y="1219199"/>
              <a:ext cx="980303" cy="7002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46573" y="2034746"/>
              <a:ext cx="889685" cy="13015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93925" y="1219199"/>
              <a:ext cx="469556" cy="4489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42205" y="1758778"/>
              <a:ext cx="428368" cy="910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205" y="2702009"/>
              <a:ext cx="428368" cy="551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35114" y="3317781"/>
              <a:ext cx="428367" cy="2059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9168" y="3552567"/>
              <a:ext cx="568410" cy="5251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207510">
              <a:off x="5652681" y="3365472"/>
              <a:ext cx="507450" cy="12974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57102" y="5346356"/>
              <a:ext cx="469556" cy="3542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67849" y="4835611"/>
              <a:ext cx="568409" cy="1103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5" idx="3"/>
              <a:endCxn id="54" idx="1"/>
            </p:cNvCxnSpPr>
            <p:nvPr/>
          </p:nvCxnSpPr>
          <p:spPr>
            <a:xfrm flipV="1">
              <a:off x="6820930" y="468189"/>
              <a:ext cx="1149591" cy="2361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1"/>
              <a:endCxn id="44" idx="3"/>
            </p:cNvCxnSpPr>
            <p:nvPr/>
          </p:nvCxnSpPr>
          <p:spPr>
            <a:xfrm flipH="1" flipV="1">
              <a:off x="5119980" y="857192"/>
              <a:ext cx="1247869" cy="24255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1"/>
              <a:endCxn id="45" idx="3"/>
            </p:cNvCxnSpPr>
            <p:nvPr/>
          </p:nvCxnSpPr>
          <p:spPr>
            <a:xfrm flipH="1" flipV="1">
              <a:off x="5119980" y="1421596"/>
              <a:ext cx="835975" cy="1477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3"/>
              <a:endCxn id="55" idx="1"/>
            </p:cNvCxnSpPr>
            <p:nvPr/>
          </p:nvCxnSpPr>
          <p:spPr>
            <a:xfrm flipV="1">
              <a:off x="7463481" y="1262682"/>
              <a:ext cx="507040" cy="180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1"/>
              <a:endCxn id="46" idx="3"/>
            </p:cNvCxnSpPr>
            <p:nvPr/>
          </p:nvCxnSpPr>
          <p:spPr>
            <a:xfrm flipH="1" flipV="1">
              <a:off x="5119980" y="2434738"/>
              <a:ext cx="926593" cy="2507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1"/>
              <a:endCxn id="47" idx="3"/>
            </p:cNvCxnSpPr>
            <p:nvPr/>
          </p:nvCxnSpPr>
          <p:spPr>
            <a:xfrm flipH="1" flipV="1">
              <a:off x="5119980" y="3743067"/>
              <a:ext cx="548192" cy="1838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3"/>
              <a:endCxn id="56" idx="1"/>
            </p:cNvCxnSpPr>
            <p:nvPr/>
          </p:nvCxnSpPr>
          <p:spPr>
            <a:xfrm flipV="1">
              <a:off x="7570573" y="2082348"/>
              <a:ext cx="399948" cy="131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3"/>
              <a:endCxn id="57" idx="1"/>
            </p:cNvCxnSpPr>
            <p:nvPr/>
          </p:nvCxnSpPr>
          <p:spPr>
            <a:xfrm flipV="1">
              <a:off x="7570573" y="2844573"/>
              <a:ext cx="399948" cy="1334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2" idx="3"/>
              <a:endCxn id="58" idx="1"/>
            </p:cNvCxnSpPr>
            <p:nvPr/>
          </p:nvCxnSpPr>
          <p:spPr>
            <a:xfrm flipV="1">
              <a:off x="7463481" y="3293765"/>
              <a:ext cx="507040" cy="1269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3" idx="3"/>
              <a:endCxn id="59" idx="1"/>
            </p:cNvCxnSpPr>
            <p:nvPr/>
          </p:nvCxnSpPr>
          <p:spPr>
            <a:xfrm flipV="1">
              <a:off x="7397578" y="3713434"/>
              <a:ext cx="572943" cy="1017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5" idx="1"/>
              <a:endCxn id="48" idx="3"/>
            </p:cNvCxnSpPr>
            <p:nvPr/>
          </p:nvCxnSpPr>
          <p:spPr>
            <a:xfrm flipH="1" flipV="1">
              <a:off x="5119980" y="5313190"/>
              <a:ext cx="737122" cy="210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3"/>
              <a:endCxn id="60" idx="1"/>
            </p:cNvCxnSpPr>
            <p:nvPr/>
          </p:nvCxnSpPr>
          <p:spPr>
            <a:xfrm flipV="1">
              <a:off x="6936258" y="5176570"/>
              <a:ext cx="1034263" cy="2109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00996" y="734081"/>
              <a:ext cx="5189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Neck</a:t>
              </a:r>
              <a:endParaRPr 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00996" y="1298485"/>
              <a:ext cx="5189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Chest</a:t>
              </a:r>
              <a:endParaRPr 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00996" y="2311627"/>
              <a:ext cx="5189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Torso</a:t>
              </a:r>
              <a:endParaRPr 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00996" y="3619956"/>
              <a:ext cx="5189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Thigh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00996" y="5190079"/>
              <a:ext cx="5189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smtClean="0"/>
                <a:t>Ankle</a:t>
              </a:r>
              <a:endParaRPr 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70521" y="345078"/>
              <a:ext cx="5189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Head</a:t>
              </a:r>
              <a:endParaRPr 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70521" y="1139571"/>
              <a:ext cx="6837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Shoulder</a:t>
              </a:r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70521" y="1959237"/>
              <a:ext cx="996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Upper Arm</a:t>
              </a:r>
              <a:endParaRPr 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970521" y="2721462"/>
              <a:ext cx="996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Lower Arm</a:t>
              </a:r>
              <a:endParaRPr 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70521" y="3170654"/>
              <a:ext cx="996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Wrist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970521" y="3590323"/>
              <a:ext cx="996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Hand</a:t>
              </a:r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70521" y="5053459"/>
              <a:ext cx="9967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Shin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3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944368" y="952092"/>
            <a:ext cx="6238091" cy="5479447"/>
            <a:chOff x="2944368" y="952092"/>
            <a:chExt cx="6238091" cy="54794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00"/>
            <a:stretch/>
          </p:blipFill>
          <p:spPr>
            <a:xfrm>
              <a:off x="4962556" y="978408"/>
              <a:ext cx="4219903" cy="52943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33"/>
            <a:stretch/>
          </p:blipFill>
          <p:spPr>
            <a:xfrm>
              <a:off x="2944368" y="1014984"/>
              <a:ext cx="4219903" cy="52578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8415281" y="5403693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407043" y="5897963"/>
              <a:ext cx="4695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767741" y="5385158"/>
              <a:ext cx="215213" cy="226540"/>
              <a:chOff x="6157784" y="5960076"/>
              <a:chExt cx="469557" cy="49427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763619" y="3906456"/>
              <a:ext cx="215213" cy="226540"/>
              <a:chOff x="6157784" y="5960076"/>
              <a:chExt cx="469557" cy="49427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767735" y="2477190"/>
              <a:ext cx="215213" cy="226540"/>
              <a:chOff x="6157784" y="5960076"/>
              <a:chExt cx="469557" cy="49427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134316" y="1056154"/>
              <a:ext cx="215213" cy="226540"/>
              <a:chOff x="6157784" y="5960076"/>
              <a:chExt cx="469557" cy="49427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4893721" y="5389274"/>
              <a:ext cx="215213" cy="226540"/>
              <a:chOff x="4444347" y="5974490"/>
              <a:chExt cx="215213" cy="22654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4889599" y="3927048"/>
              <a:ext cx="215213" cy="226540"/>
              <a:chOff x="4440225" y="4512264"/>
              <a:chExt cx="215213" cy="22654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444001" y="4512264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40225" y="4738804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893715" y="2481306"/>
              <a:ext cx="215213" cy="226540"/>
              <a:chOff x="4444341" y="3066522"/>
              <a:chExt cx="215213" cy="22654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48117" y="3066522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444341" y="3293062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3480915" y="5403693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472677" y="5897963"/>
              <a:ext cx="469557" cy="0"/>
            </a:xfrm>
            <a:prstGeom prst="line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839641" y="1058386"/>
              <a:ext cx="215213" cy="226540"/>
              <a:chOff x="4444347" y="5974490"/>
              <a:chExt cx="215213" cy="22654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206655" y="952092"/>
              <a:ext cx="145809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waist_yaw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waist_pitch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(co-located)</a:t>
              </a:r>
              <a:endParaRPr 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6655" y="2323125"/>
              <a:ext cx="1458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hip_yaw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hip_roll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hip_pitch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(co-located)</a:t>
              </a:r>
              <a:endParaRPr 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06655" y="3998415"/>
              <a:ext cx="14580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knee_pitch</a:t>
              </a:r>
              <a:endParaRPr 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6655" y="5431265"/>
              <a:ext cx="145809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ankle_pitch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ankle_roll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(co-located)</a:t>
              </a:r>
              <a:endParaRPr 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7632" y="5061933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8645" y="5713297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79693" y="5093168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855669" y="5705059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82292" y="6216095"/>
              <a:ext cx="4306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Symmetric joints will be differentiated by a “r_” or “l_” prefix for “right” and “left”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1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365903" y="1016100"/>
            <a:ext cx="7219135" cy="4666932"/>
            <a:chOff x="2365903" y="1016100"/>
            <a:chExt cx="7219135" cy="466693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549"/>
            <a:stretch/>
          </p:blipFill>
          <p:spPr>
            <a:xfrm>
              <a:off x="2365903" y="1016100"/>
              <a:ext cx="4219903" cy="421426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50"/>
            <a:stretch/>
          </p:blipFill>
          <p:spPr>
            <a:xfrm>
              <a:off x="5365135" y="1016100"/>
              <a:ext cx="4219903" cy="4077108"/>
            </a:xfrm>
            <a:prstGeom prst="rect">
              <a:avLst/>
            </a:prstGeom>
          </p:spPr>
        </p:pic>
        <p:cxnSp>
          <p:nvCxnSpPr>
            <p:cNvPr id="4" name="Straight Connector 3"/>
            <p:cNvCxnSpPr/>
            <p:nvPr/>
          </p:nvCxnSpPr>
          <p:spPr>
            <a:xfrm>
              <a:off x="2980625" y="4660337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972387" y="5154607"/>
              <a:ext cx="4695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543977" y="1571227"/>
              <a:ext cx="215213" cy="226540"/>
              <a:chOff x="6157784" y="5960076"/>
              <a:chExt cx="469557" cy="49427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 flipH="1">
              <a:off x="8667287" y="4661326"/>
              <a:ext cx="0" cy="486032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201849" y="5155596"/>
              <a:ext cx="469557" cy="0"/>
            </a:xfrm>
            <a:prstGeom prst="line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flipH="1">
              <a:off x="7542003" y="1575003"/>
              <a:ext cx="215213" cy="226540"/>
              <a:chOff x="4444347" y="5974490"/>
              <a:chExt cx="215213" cy="22654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5779409" y="1568714"/>
              <a:ext cx="14580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head_pitch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44004" y="4319566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7928903" y="4961786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45037" y="4349812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1013" y="4961703"/>
              <a:ext cx="313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 flipH="1">
              <a:off x="7600113" y="2221257"/>
              <a:ext cx="215213" cy="226540"/>
              <a:chOff x="4444347" y="5974490"/>
              <a:chExt cx="215213" cy="22654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flipH="1">
              <a:off x="7461828" y="3185463"/>
              <a:ext cx="215213" cy="226540"/>
              <a:chOff x="4444347" y="5974490"/>
              <a:chExt cx="215213" cy="22654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 flipH="1">
              <a:off x="7593819" y="4043519"/>
              <a:ext cx="215213" cy="226540"/>
              <a:chOff x="4444347" y="5974490"/>
              <a:chExt cx="215213" cy="22654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7542201" y="1892880"/>
              <a:ext cx="215213" cy="226540"/>
              <a:chOff x="4444347" y="5974490"/>
              <a:chExt cx="215213" cy="22654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48123" y="5974490"/>
                <a:ext cx="0" cy="2227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444347" y="6201030"/>
                <a:ext cx="21521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540929" y="1888219"/>
              <a:ext cx="215213" cy="226540"/>
              <a:chOff x="6157784" y="5960076"/>
              <a:chExt cx="469557" cy="49427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382177" y="2221257"/>
              <a:ext cx="215213" cy="226540"/>
              <a:chOff x="6157784" y="5960076"/>
              <a:chExt cx="469557" cy="49427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382177" y="3185463"/>
              <a:ext cx="215213" cy="226540"/>
              <a:chOff x="6157784" y="5960076"/>
              <a:chExt cx="469557" cy="49427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5382177" y="4043519"/>
              <a:ext cx="215213" cy="226540"/>
              <a:chOff x="6157784" y="5960076"/>
              <a:chExt cx="469557" cy="49427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6166022" y="5960076"/>
                <a:ext cx="0" cy="486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157784" y="6454346"/>
                <a:ext cx="469557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79409" y="1876140"/>
              <a:ext cx="14580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head_yaw</a:t>
              </a:r>
              <a:endParaRPr 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9409" y="2183566"/>
              <a:ext cx="1458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shoulder_pitch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shoulder_roll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shoulder_yaw</a:t>
              </a:r>
              <a:endParaRPr lang="en-US" sz="1100" dirty="0" smtClean="0"/>
            </a:p>
            <a:p>
              <a:pPr algn="ctr"/>
              <a:r>
                <a:rPr lang="en-US" sz="1100" dirty="0" smtClean="0"/>
                <a:t>(co-located)</a:t>
              </a:r>
              <a:endParaRPr 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32253" y="5467588"/>
              <a:ext cx="4306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Symmetric joints will be differentiated by a “r_” or “l_” prefix for “right” and “left”</a:t>
              </a:r>
              <a:endParaRPr lang="en-US" sz="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9409" y="4053913"/>
              <a:ext cx="14580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wrist_yaw</a:t>
              </a:r>
              <a:endParaRPr lang="en-US" sz="1100" dirty="0" smtClean="0"/>
            </a:p>
            <a:p>
              <a:pPr algn="ctr"/>
              <a:r>
                <a:rPr lang="en-US" sz="1100" dirty="0" err="1" smtClean="0"/>
                <a:t>wrist_roll</a:t>
              </a:r>
              <a:endParaRPr 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79409" y="3283266"/>
              <a:ext cx="14580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elbow_pitch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52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161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Holler</dc:creator>
  <cp:lastModifiedBy>Joe Holler</cp:lastModifiedBy>
  <cp:revision>12</cp:revision>
  <dcterms:created xsi:type="dcterms:W3CDTF">2013-01-21T20:57:40Z</dcterms:created>
  <dcterms:modified xsi:type="dcterms:W3CDTF">2013-02-06T04:41:39Z</dcterms:modified>
</cp:coreProperties>
</file>