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94A1-1001-4065-8966-01CC5CBAFDF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023" y="452295"/>
            <a:ext cx="7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62045" y="753992"/>
            <a:ext cx="52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neck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5125" y="1009187"/>
            <a:ext cx="6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chest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7260" y="1416765"/>
            <a:ext cx="206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(r/l)_</a:t>
            </a:r>
            <a:r>
              <a:rPr lang="en-US" sz="1400" dirty="0" err="1" smtClean="0"/>
              <a:t>shoulder_pitch_brkt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536" y="1791083"/>
            <a:ext cx="166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shoulder_roll_brkt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2044" y="2250247"/>
            <a:ext cx="108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upper_arm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2430" y="2658361"/>
            <a:ext cx="10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lower_arm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8820" y="3072011"/>
            <a:ext cx="72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_wrist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6048" y="3412513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_hand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</p:cNvCxnSpPr>
          <p:nvPr/>
        </p:nvCxnSpPr>
        <p:spPr>
          <a:xfrm>
            <a:off x="3165894" y="606184"/>
            <a:ext cx="2846717" cy="330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>
            <a:off x="3088974" y="907881"/>
            <a:ext cx="3042856" cy="470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</p:cNvCxnSpPr>
          <p:nvPr/>
        </p:nvCxnSpPr>
        <p:spPr>
          <a:xfrm>
            <a:off x="3648974" y="1570654"/>
            <a:ext cx="2018581" cy="6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3"/>
          </p:cNvCxnSpPr>
          <p:nvPr/>
        </p:nvCxnSpPr>
        <p:spPr>
          <a:xfrm>
            <a:off x="3088974" y="1163076"/>
            <a:ext cx="2923637" cy="430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</p:cNvCxnSpPr>
          <p:nvPr/>
        </p:nvCxnSpPr>
        <p:spPr>
          <a:xfrm flipV="1">
            <a:off x="3648973" y="1693356"/>
            <a:ext cx="1708031" cy="251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3648973" y="2076130"/>
            <a:ext cx="1777042" cy="328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3"/>
          </p:cNvCxnSpPr>
          <p:nvPr/>
        </p:nvCxnSpPr>
        <p:spPr>
          <a:xfrm>
            <a:off x="3706482" y="2812250"/>
            <a:ext cx="1719533" cy="96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8820" y="4095462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torso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15" idx="3"/>
          </p:cNvCxnSpPr>
          <p:nvPr/>
        </p:nvCxnSpPr>
        <p:spPr>
          <a:xfrm>
            <a:off x="3449128" y="3225900"/>
            <a:ext cx="1976887" cy="34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3"/>
          </p:cNvCxnSpPr>
          <p:nvPr/>
        </p:nvCxnSpPr>
        <p:spPr>
          <a:xfrm flipV="1">
            <a:off x="3491900" y="3485072"/>
            <a:ext cx="1934115" cy="81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3"/>
          </p:cNvCxnSpPr>
          <p:nvPr/>
        </p:nvCxnSpPr>
        <p:spPr>
          <a:xfrm flipV="1">
            <a:off x="3534672" y="3341310"/>
            <a:ext cx="2659094" cy="908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87698" y="4184612"/>
            <a:ext cx="144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hip_yaw_brkt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456708" y="4580702"/>
            <a:ext cx="13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hip_roll_brkt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737066" y="4990566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_thigh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37066" y="5386657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_shin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301432" y="5782748"/>
            <a:ext cx="161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ankle_pitch_brkt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793138" y="6178838"/>
            <a:ext cx="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_foot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47" idx="1"/>
          </p:cNvCxnSpPr>
          <p:nvPr/>
        </p:nvCxnSpPr>
        <p:spPr>
          <a:xfrm flipH="1" flipV="1">
            <a:off x="6564702" y="3243342"/>
            <a:ext cx="2822996" cy="1095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1"/>
          </p:cNvCxnSpPr>
          <p:nvPr/>
        </p:nvCxnSpPr>
        <p:spPr>
          <a:xfrm>
            <a:off x="6522288" y="3422585"/>
            <a:ext cx="2934420" cy="1312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9" idx="1"/>
          </p:cNvCxnSpPr>
          <p:nvPr/>
        </p:nvCxnSpPr>
        <p:spPr>
          <a:xfrm>
            <a:off x="6436744" y="4082524"/>
            <a:ext cx="3300322" cy="1061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1"/>
          </p:cNvCxnSpPr>
          <p:nvPr/>
        </p:nvCxnSpPr>
        <p:spPr>
          <a:xfrm>
            <a:off x="6418053" y="5037335"/>
            <a:ext cx="3319013" cy="50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1" idx="1"/>
          </p:cNvCxnSpPr>
          <p:nvPr/>
        </p:nvCxnSpPr>
        <p:spPr>
          <a:xfrm>
            <a:off x="6436744" y="5782748"/>
            <a:ext cx="2864688" cy="153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6522288" y="5936637"/>
            <a:ext cx="3270850" cy="396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Servos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02393" y="97478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2393" y="117319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2393" y="117319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2393" y="132477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2393" y="152318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02393" y="152318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85140" y="1949602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85140" y="2148009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85140" y="2148009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12518" y="323675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12518" y="343516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12518" y="343516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12518" y="4413024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12518" y="4611431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12518" y="4611431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78013" y="5535055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78013" y="5733462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78013" y="5733462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36080" y="146948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36080" y="166789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36080" y="166789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36079" y="2374079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36079" y="2572486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36079" y="2572486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36079" y="316279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36079" y="336120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36079" y="336120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07120" y="5461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head_pitch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707120" y="985946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head_yaw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707120" y="1556772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waist_yaw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707120" y="2641497"/>
            <a:ext cx="129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hip_pitch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40217" y="44920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knee_pitch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940217" y="5432330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ankle_roll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99920" y="717010"/>
            <a:ext cx="173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shoulder_yaw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24272" y="2319393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elbow_pitch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4272" y="3395709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wrist_roll</a:t>
            </a:r>
            <a:endParaRPr lang="en-US" sz="1400" dirty="0"/>
          </a:p>
        </p:txBody>
      </p:sp>
      <p:cxnSp>
        <p:nvCxnSpPr>
          <p:cNvPr id="69" name="Straight Connector 68"/>
          <p:cNvCxnSpPr>
            <a:stCxn id="63" idx="3"/>
          </p:cNvCxnSpPr>
          <p:nvPr/>
        </p:nvCxnSpPr>
        <p:spPr>
          <a:xfrm>
            <a:off x="3638945" y="1194064"/>
            <a:ext cx="1644255" cy="3981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</p:cNvCxnSpPr>
          <p:nvPr/>
        </p:nvCxnSpPr>
        <p:spPr>
          <a:xfrm>
            <a:off x="3414592" y="2473282"/>
            <a:ext cx="1849465" cy="99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</p:cNvCxnSpPr>
          <p:nvPr/>
        </p:nvCxnSpPr>
        <p:spPr>
          <a:xfrm flipV="1">
            <a:off x="3414592" y="3395709"/>
            <a:ext cx="1845755" cy="2616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1" idx="1"/>
          </p:cNvCxnSpPr>
          <p:nvPr/>
        </p:nvCxnSpPr>
        <p:spPr>
          <a:xfrm>
            <a:off x="6704910" y="4645935"/>
            <a:ext cx="223530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2" idx="1"/>
          </p:cNvCxnSpPr>
          <p:nvPr/>
        </p:nvCxnSpPr>
        <p:spPr>
          <a:xfrm flipV="1">
            <a:off x="6639426" y="5693940"/>
            <a:ext cx="2300791" cy="39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0" idx="1"/>
          </p:cNvCxnSpPr>
          <p:nvPr/>
        </p:nvCxnSpPr>
        <p:spPr>
          <a:xfrm flipV="1">
            <a:off x="6704910" y="3118551"/>
            <a:ext cx="2002210" cy="311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9" idx="1"/>
          </p:cNvCxnSpPr>
          <p:nvPr/>
        </p:nvCxnSpPr>
        <p:spPr>
          <a:xfrm flipV="1">
            <a:off x="6717156" y="1710661"/>
            <a:ext cx="1989964" cy="38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58" idx="1"/>
          </p:cNvCxnSpPr>
          <p:nvPr/>
        </p:nvCxnSpPr>
        <p:spPr>
          <a:xfrm flipV="1">
            <a:off x="6593673" y="1139835"/>
            <a:ext cx="2113447" cy="329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7" idx="1"/>
          </p:cNvCxnSpPr>
          <p:nvPr/>
        </p:nvCxnSpPr>
        <p:spPr>
          <a:xfrm flipV="1">
            <a:off x="6550540" y="700036"/>
            <a:ext cx="2156580" cy="434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5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Holler</dc:creator>
  <cp:lastModifiedBy>Joe Holler</cp:lastModifiedBy>
  <cp:revision>7</cp:revision>
  <dcterms:created xsi:type="dcterms:W3CDTF">2013-01-21T20:57:40Z</dcterms:created>
  <dcterms:modified xsi:type="dcterms:W3CDTF">2013-01-22T17:22:35Z</dcterms:modified>
</cp:coreProperties>
</file>