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9" r:id="rId4"/>
    <p:sldId id="260" r:id="rId5"/>
    <p:sldId id="261" r:id="rId6"/>
    <p:sldId id="262"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334D819-9F07-4261-B09B-9E467E5D9002}"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1766878-3199-4EAB-94E7-2D6D11070E14}"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9334D819-9F07-4261-B09B-9E467E5D9002}"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9334D819-9F07-4261-B09B-9E467E5D9002}"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334D819-9F07-4261-B09B-9E467E5D9002}"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9334D819-9F07-4261-B09B-9E467E5D9002}"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9334D819-9F07-4261-B09B-9E467E5D9002}"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9334D819-9F07-4261-B09B-9E467E5D9002}"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71766878-3199-4EAB-94E7-2D6D11070E14}"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334D819-9F07-4261-B09B-9E467E5D9002}"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1766878-3199-4EAB-94E7-2D6D11070E14}"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charset="0"/>
          <a:ea typeface="SimSun" charset="-122"/>
        </a:defRPr>
      </a:lvl2pPr>
      <a:lvl3pPr algn="l" rtl="0" fontAlgn="base">
        <a:spcBef>
          <a:spcPct val="0"/>
        </a:spcBef>
        <a:spcAft>
          <a:spcPct val="0"/>
        </a:spcAft>
        <a:defRPr sz="3600">
          <a:solidFill>
            <a:schemeClr val="tx1"/>
          </a:solidFill>
          <a:latin typeface="Arial" charset="0"/>
          <a:ea typeface="SimSun" charset="-122"/>
        </a:defRPr>
      </a:lvl3pPr>
      <a:lvl4pPr algn="l" rtl="0" fontAlgn="base">
        <a:spcBef>
          <a:spcPct val="0"/>
        </a:spcBef>
        <a:spcAft>
          <a:spcPct val="0"/>
        </a:spcAft>
        <a:defRPr sz="3600">
          <a:solidFill>
            <a:schemeClr val="tx1"/>
          </a:solidFill>
          <a:latin typeface="Arial" charset="0"/>
          <a:ea typeface="SimSun" charset="-122"/>
        </a:defRPr>
      </a:lvl4pPr>
      <a:lvl5pPr algn="l" rtl="0" fontAlgn="base">
        <a:spcBef>
          <a:spcPct val="0"/>
        </a:spcBef>
        <a:spcAft>
          <a:spcPct val="0"/>
        </a:spcAft>
        <a:defRPr sz="3600">
          <a:solidFill>
            <a:schemeClr val="tx1"/>
          </a:solidFill>
          <a:latin typeface="Arial" charset="0"/>
          <a:ea typeface="SimSun" charset="-122"/>
        </a:defRPr>
      </a:lvl5pPr>
      <a:lvl6pPr marL="457200" algn="l" rtl="0" fontAlgn="base">
        <a:spcBef>
          <a:spcPct val="0"/>
        </a:spcBef>
        <a:spcAft>
          <a:spcPct val="0"/>
        </a:spcAft>
        <a:defRPr sz="3600">
          <a:solidFill>
            <a:schemeClr val="tx1"/>
          </a:solidFill>
          <a:latin typeface="Arial" charset="0"/>
          <a:ea typeface="SimSun" charset="-122"/>
        </a:defRPr>
      </a:lvl6pPr>
      <a:lvl7pPr marL="914400" algn="l" rtl="0" fontAlgn="base">
        <a:spcBef>
          <a:spcPct val="0"/>
        </a:spcBef>
        <a:spcAft>
          <a:spcPct val="0"/>
        </a:spcAft>
        <a:defRPr sz="3600">
          <a:solidFill>
            <a:schemeClr val="tx1"/>
          </a:solidFill>
          <a:latin typeface="Arial" charset="0"/>
          <a:ea typeface="SimSun" charset="-122"/>
        </a:defRPr>
      </a:lvl7pPr>
      <a:lvl8pPr marL="1371600" algn="l" rtl="0" fontAlgn="base">
        <a:spcBef>
          <a:spcPct val="0"/>
        </a:spcBef>
        <a:spcAft>
          <a:spcPct val="0"/>
        </a:spcAft>
        <a:defRPr sz="3600">
          <a:solidFill>
            <a:schemeClr val="tx1"/>
          </a:solidFill>
          <a:latin typeface="Arial" charset="0"/>
          <a:ea typeface="SimSun" charset="-122"/>
        </a:defRPr>
      </a:lvl8pPr>
      <a:lvl9pPr marL="1828800" algn="l" rtl="0" fontAlgn="base">
        <a:spcBef>
          <a:spcPct val="0"/>
        </a:spcBef>
        <a:spcAft>
          <a:spcPct val="0"/>
        </a:spcAft>
        <a:defRPr sz="3600">
          <a:solidFill>
            <a:schemeClr val="tx1"/>
          </a:solidFill>
          <a:latin typeface="Arial" charset="0"/>
          <a:ea typeface="SimSun"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7388" y="4096904"/>
            <a:ext cx="4591050" cy="2103120"/>
          </a:xfrm>
          <a:prstGeom prst="rect">
            <a:avLst/>
          </a:prstGeom>
          <a:noFill/>
        </p:spPr>
        <p:txBody>
          <a:bodyPr wrap="none" rtlCol="0">
            <a:spAutoFit/>
          </a:bodyPr>
          <a:lstStyle/>
          <a:p>
            <a:pPr algn="ctr"/>
            <a:r>
              <a:rPr lang="x-none" altLang="id-ID" sz="4400" dirty="0">
                <a:solidFill>
                  <a:schemeClr val="accent1">
                    <a:lumMod val="50000"/>
                  </a:schemeClr>
                </a:solidFill>
              </a:rPr>
              <a:t>M Beny Pangestu</a:t>
            </a:r>
            <a:endParaRPr lang="x-none" altLang="id-ID" sz="4400" dirty="0">
              <a:solidFill>
                <a:schemeClr val="accent1">
                  <a:lumMod val="50000"/>
                </a:schemeClr>
              </a:solidFill>
            </a:endParaRPr>
          </a:p>
          <a:p>
            <a:pPr algn="ctr"/>
            <a:r>
              <a:rPr lang="id-ID" sz="4400" dirty="0" smtClean="0">
                <a:solidFill>
                  <a:schemeClr val="accent1">
                    <a:lumMod val="50000"/>
                  </a:schemeClr>
                </a:solidFill>
                <a:sym typeface="+mn-ea"/>
              </a:rPr>
              <a:t>1 D4 IT A</a:t>
            </a:r>
            <a:endParaRPr lang="id-ID" sz="4400" dirty="0" smtClean="0">
              <a:solidFill>
                <a:schemeClr val="accent1">
                  <a:lumMod val="50000"/>
                </a:schemeClr>
              </a:solidFill>
              <a:sym typeface="+mn-ea"/>
            </a:endParaRPr>
          </a:p>
          <a:p>
            <a:pPr algn="ctr"/>
            <a:r>
              <a:rPr lang="id-ID" sz="4400" dirty="0" smtClean="0">
                <a:solidFill>
                  <a:schemeClr val="accent1">
                    <a:lumMod val="50000"/>
                  </a:schemeClr>
                </a:solidFill>
                <a:sym typeface="+mn-ea"/>
              </a:rPr>
              <a:t>21101610</a:t>
            </a:r>
            <a:r>
              <a:rPr lang="x-none" altLang="id-ID" sz="4400" dirty="0" smtClean="0">
                <a:solidFill>
                  <a:schemeClr val="accent1">
                    <a:lumMod val="50000"/>
                  </a:schemeClr>
                </a:solidFill>
                <a:sym typeface="+mn-ea"/>
              </a:rPr>
              <a:t>08</a:t>
            </a:r>
            <a:endParaRPr lang="x-none" altLang="id-ID" sz="4400" dirty="0" smtClean="0">
              <a:solidFill>
                <a:schemeClr val="accent1">
                  <a:lumMod val="50000"/>
                </a:schemeClr>
              </a:solidFill>
              <a:sym typeface="+mn-ea"/>
            </a:endParaRPr>
          </a:p>
        </p:txBody>
      </p:sp>
      <p:sp>
        <p:nvSpPr>
          <p:cNvPr id="2" name="Text Box 1"/>
          <p:cNvSpPr txBox="1"/>
          <p:nvPr/>
        </p:nvSpPr>
        <p:spPr>
          <a:xfrm>
            <a:off x="1150620" y="480695"/>
            <a:ext cx="9535160" cy="1097280"/>
          </a:xfrm>
          <a:prstGeom prst="rect">
            <a:avLst/>
          </a:prstGeom>
          <a:noFill/>
        </p:spPr>
        <p:txBody>
          <a:bodyPr wrap="square" rtlCol="0">
            <a:spAutoFit/>
          </a:bodyPr>
          <a:p>
            <a:pPr algn="ctr"/>
            <a:r>
              <a:rPr lang="x-none" altLang="en-US" sz="6600" b="1">
                <a:solidFill>
                  <a:schemeClr val="bg1"/>
                </a:solidFill>
              </a:rPr>
              <a:t>Sistem Poliklinik</a:t>
            </a:r>
            <a:endParaRPr lang="x-none" altLang="en-US" sz="66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9099" y="1025043"/>
            <a:ext cx="3696970" cy="518160"/>
          </a:xfrm>
          <a:prstGeom prst="rect">
            <a:avLst/>
          </a:prstGeom>
          <a:noFill/>
        </p:spPr>
        <p:txBody>
          <a:bodyPr wrap="none" rtlCol="0">
            <a:spAutoFit/>
          </a:bodyPr>
          <a:lstStyle/>
          <a:p>
            <a:pPr algn="ctr"/>
            <a:r>
              <a:rPr lang="x-none" altLang="id-ID" sz="2800" dirty="0"/>
              <a:t>Tabel Medical Record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4" name="Picture 3"/>
          <p:cNvPicPr>
            <a:picLocks noChangeAspect="1"/>
          </p:cNvPicPr>
          <p:nvPr/>
        </p:nvPicPr>
        <p:blipFill>
          <a:blip r:embed="rId1"/>
          <a:stretch>
            <a:fillRect/>
          </a:stretch>
        </p:blipFill>
        <p:spPr>
          <a:xfrm>
            <a:off x="981075" y="2178050"/>
            <a:ext cx="9882505" cy="3078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5544" y="1025043"/>
            <a:ext cx="4704080" cy="518160"/>
          </a:xfrm>
          <a:prstGeom prst="rect">
            <a:avLst/>
          </a:prstGeom>
          <a:noFill/>
        </p:spPr>
        <p:txBody>
          <a:bodyPr wrap="none" rtlCol="0">
            <a:spAutoFit/>
          </a:bodyPr>
          <a:lstStyle/>
          <a:p>
            <a:pPr algn="ctr"/>
            <a:r>
              <a:rPr lang="x-none" altLang="id-ID" sz="2800" dirty="0"/>
              <a:t>Tabel Detail Medical Record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3" name="Picture 2"/>
          <p:cNvPicPr>
            <a:picLocks noChangeAspect="1"/>
          </p:cNvPicPr>
          <p:nvPr/>
        </p:nvPicPr>
        <p:blipFill>
          <a:blip r:embed="rId1"/>
          <a:stretch>
            <a:fillRect/>
          </a:stretch>
        </p:blipFill>
        <p:spPr>
          <a:xfrm>
            <a:off x="646430" y="2439670"/>
            <a:ext cx="10868025" cy="2206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Obat</a:t>
            </a:r>
            <a:endParaRPr lang="x-none" altLang="id-ID" sz="3600" dirty="0">
              <a:solidFill>
                <a:schemeClr val="bg1"/>
              </a:solidFill>
            </a:endParaRPr>
          </a:p>
        </p:txBody>
      </p:sp>
      <p:pic>
        <p:nvPicPr>
          <p:cNvPr id="4" name="Picture 3" descr="obat_list"/>
          <p:cNvPicPr>
            <a:picLocks noChangeAspect="1"/>
          </p:cNvPicPr>
          <p:nvPr/>
        </p:nvPicPr>
        <p:blipFill>
          <a:blip r:embed="rId1"/>
          <a:stretch>
            <a:fillRect/>
          </a:stretch>
        </p:blipFill>
        <p:spPr>
          <a:xfrm>
            <a:off x="1066800" y="1424940"/>
            <a:ext cx="10058400" cy="4008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Obat</a:t>
            </a:r>
            <a:endParaRPr lang="x-none" altLang="id-ID" sz="3600" dirty="0">
              <a:solidFill>
                <a:schemeClr val="bg1"/>
              </a:solidFill>
            </a:endParaRPr>
          </a:p>
        </p:txBody>
      </p:sp>
      <p:pic>
        <p:nvPicPr>
          <p:cNvPr id="3" name="Picture 2" descr="obat_add"/>
          <p:cNvPicPr>
            <a:picLocks noChangeAspect="1"/>
          </p:cNvPicPr>
          <p:nvPr/>
        </p:nvPicPr>
        <p:blipFill>
          <a:blip r:embed="rId1"/>
          <a:stretch>
            <a:fillRect/>
          </a:stretch>
        </p:blipFill>
        <p:spPr>
          <a:xfrm>
            <a:off x="1101725" y="1513840"/>
            <a:ext cx="10058400" cy="408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Obat</a:t>
            </a:r>
            <a:endParaRPr lang="x-none" altLang="id-ID" sz="3600" dirty="0">
              <a:solidFill>
                <a:schemeClr val="bg1"/>
              </a:solidFill>
            </a:endParaRPr>
          </a:p>
        </p:txBody>
      </p:sp>
      <p:pic>
        <p:nvPicPr>
          <p:cNvPr id="4" name="Picture 3" descr="obat_edit"/>
          <p:cNvPicPr>
            <a:picLocks noChangeAspect="1"/>
          </p:cNvPicPr>
          <p:nvPr/>
        </p:nvPicPr>
        <p:blipFill>
          <a:blip r:embed="rId1"/>
          <a:stretch>
            <a:fillRect/>
          </a:stretch>
        </p:blipFill>
        <p:spPr>
          <a:xfrm>
            <a:off x="1066800" y="1306195"/>
            <a:ext cx="10058400" cy="424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Obat</a:t>
            </a:r>
            <a:endParaRPr lang="x-none" altLang="id-ID" sz="3600" dirty="0">
              <a:solidFill>
                <a:schemeClr val="bg1"/>
              </a:solidFill>
            </a:endParaRPr>
          </a:p>
        </p:txBody>
      </p:sp>
      <p:pic>
        <p:nvPicPr>
          <p:cNvPr id="3" name="Picture 2" descr="obat_delete"/>
          <p:cNvPicPr>
            <a:picLocks noChangeAspect="1"/>
          </p:cNvPicPr>
          <p:nvPr/>
        </p:nvPicPr>
        <p:blipFill>
          <a:blip r:embed="rId1"/>
          <a:stretch>
            <a:fillRect/>
          </a:stretch>
        </p:blipFill>
        <p:spPr>
          <a:xfrm>
            <a:off x="1283335" y="1438275"/>
            <a:ext cx="10058400" cy="3956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Pasien</a:t>
            </a:r>
            <a:endParaRPr lang="x-none" altLang="id-ID" sz="3600" dirty="0">
              <a:solidFill>
                <a:schemeClr val="bg1"/>
              </a:solidFill>
            </a:endParaRPr>
          </a:p>
        </p:txBody>
      </p:sp>
      <p:pic>
        <p:nvPicPr>
          <p:cNvPr id="3" name="Picture 2" descr="pasien_list"/>
          <p:cNvPicPr>
            <a:picLocks noChangeAspect="1"/>
          </p:cNvPicPr>
          <p:nvPr/>
        </p:nvPicPr>
        <p:blipFill>
          <a:blip r:embed="rId1"/>
          <a:stretch>
            <a:fillRect/>
          </a:stretch>
        </p:blipFill>
        <p:spPr>
          <a:xfrm>
            <a:off x="1087120" y="1589405"/>
            <a:ext cx="10058400" cy="3990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Pasien</a:t>
            </a:r>
            <a:endParaRPr lang="x-none" altLang="id-ID" sz="3600" dirty="0">
              <a:solidFill>
                <a:schemeClr val="bg1"/>
              </a:solidFill>
            </a:endParaRPr>
          </a:p>
        </p:txBody>
      </p:sp>
      <p:pic>
        <p:nvPicPr>
          <p:cNvPr id="4" name="Picture 3" descr="pasien_add"/>
          <p:cNvPicPr>
            <a:picLocks noChangeAspect="1"/>
          </p:cNvPicPr>
          <p:nvPr/>
        </p:nvPicPr>
        <p:blipFill>
          <a:blip r:embed="rId1"/>
          <a:stretch>
            <a:fillRect/>
          </a:stretch>
        </p:blipFill>
        <p:spPr>
          <a:xfrm>
            <a:off x="1313815" y="1544320"/>
            <a:ext cx="10058400" cy="3905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Pasien</a:t>
            </a:r>
            <a:endParaRPr lang="x-none" altLang="id-ID" sz="3600" dirty="0">
              <a:solidFill>
                <a:schemeClr val="bg1"/>
              </a:solidFill>
            </a:endParaRPr>
          </a:p>
        </p:txBody>
      </p:sp>
      <p:pic>
        <p:nvPicPr>
          <p:cNvPr id="3" name="Picture 2" descr="pasien_edit"/>
          <p:cNvPicPr>
            <a:picLocks noChangeAspect="1"/>
          </p:cNvPicPr>
          <p:nvPr/>
        </p:nvPicPr>
        <p:blipFill>
          <a:blip r:embed="rId1"/>
          <a:stretch>
            <a:fillRect/>
          </a:stretch>
        </p:blipFill>
        <p:spPr>
          <a:xfrm>
            <a:off x="1148080" y="1452880"/>
            <a:ext cx="10058400" cy="4193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Pasien</a:t>
            </a:r>
            <a:endParaRPr lang="x-none" altLang="id-ID" sz="3600" dirty="0">
              <a:solidFill>
                <a:schemeClr val="bg1"/>
              </a:solidFill>
            </a:endParaRPr>
          </a:p>
        </p:txBody>
      </p:sp>
      <p:pic>
        <p:nvPicPr>
          <p:cNvPr id="4" name="Picture 3" descr="pasien_delete"/>
          <p:cNvPicPr>
            <a:picLocks noChangeAspect="1"/>
          </p:cNvPicPr>
          <p:nvPr/>
        </p:nvPicPr>
        <p:blipFill>
          <a:blip r:embed="rId1"/>
          <a:stretch>
            <a:fillRect/>
          </a:stretch>
        </p:blipFill>
        <p:spPr>
          <a:xfrm>
            <a:off x="1177925" y="1619250"/>
            <a:ext cx="10058400" cy="4175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24840" y="307340"/>
            <a:ext cx="10810240" cy="1383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t>PENGERTIAN</a:t>
            </a:r>
            <a:endParaRPr lang="id-ID" sz="3200" dirty="0"/>
          </a:p>
        </p:txBody>
      </p:sp>
      <p:sp>
        <p:nvSpPr>
          <p:cNvPr id="6" name="Rounded Rectangle 5"/>
          <p:cNvSpPr/>
          <p:nvPr/>
        </p:nvSpPr>
        <p:spPr>
          <a:xfrm>
            <a:off x="610235" y="1957070"/>
            <a:ext cx="10736580" cy="3799205"/>
          </a:xfrm>
          <a:prstGeom prst="roundRect">
            <a:avLst>
              <a:gd name="adj" fmla="val 8821"/>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id-ID" sz="2800" dirty="0" smtClean="0">
                <a:solidFill>
                  <a:schemeClr val="tx2">
                    <a:lumMod val="90000"/>
                    <a:lumOff val="10000"/>
                  </a:schemeClr>
                </a:solidFill>
              </a:rPr>
              <a:t>	</a:t>
            </a:r>
            <a:r>
              <a:rPr lang="id-ID" sz="3200" dirty="0" smtClean="0">
                <a:solidFill>
                  <a:schemeClr val="tx2">
                    <a:lumMod val="90000"/>
                    <a:lumOff val="10000"/>
                  </a:schemeClr>
                </a:solidFill>
              </a:rPr>
              <a:t>S</a:t>
            </a:r>
            <a:r>
              <a:rPr lang="x-none" altLang="id-ID" sz="3200" dirty="0" smtClean="0">
                <a:solidFill>
                  <a:schemeClr val="tx2">
                    <a:lumMod val="90000"/>
                    <a:lumOff val="10000"/>
                  </a:schemeClr>
                </a:solidFill>
              </a:rPr>
              <a:t>istem poliklinik merupakan sistem yang mengelola dan mengatur administrasi di poliklinik. Sistem ini mempermudah pegawai untuk menginput dan mengelola data yang ada pada poliklinik. Didalam sistem ini terdapat pengelolaan data dokter, obat, pasien serta rekam medis pada poliklinik tersebut.</a:t>
            </a:r>
            <a:endParaRPr lang="x-none" altLang="id-ID" sz="3200" dirty="0" smtClean="0">
              <a:solidFill>
                <a:schemeClr val="tx2">
                  <a:lumMod val="90000"/>
                  <a:lumOff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p:cTn id="2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Poli</a:t>
            </a:r>
            <a:endParaRPr lang="x-none" altLang="id-ID" sz="3600" dirty="0">
              <a:solidFill>
                <a:schemeClr val="bg1"/>
              </a:solidFill>
            </a:endParaRPr>
          </a:p>
        </p:txBody>
      </p:sp>
      <p:pic>
        <p:nvPicPr>
          <p:cNvPr id="4" name="Picture 3" descr="poli_list"/>
          <p:cNvPicPr>
            <a:picLocks noChangeAspect="1"/>
          </p:cNvPicPr>
          <p:nvPr/>
        </p:nvPicPr>
        <p:blipFill>
          <a:blip r:embed="rId1"/>
          <a:stretch>
            <a:fillRect/>
          </a:stretch>
        </p:blipFill>
        <p:spPr>
          <a:xfrm>
            <a:off x="1299210" y="1589405"/>
            <a:ext cx="10057765" cy="409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Poli</a:t>
            </a:r>
            <a:endParaRPr lang="x-none" altLang="id-ID" sz="3600" dirty="0">
              <a:solidFill>
                <a:schemeClr val="bg1"/>
              </a:solidFill>
            </a:endParaRPr>
          </a:p>
        </p:txBody>
      </p:sp>
      <p:pic>
        <p:nvPicPr>
          <p:cNvPr id="3" name="Picture 2" descr="poli_add"/>
          <p:cNvPicPr>
            <a:picLocks noChangeAspect="1"/>
          </p:cNvPicPr>
          <p:nvPr/>
        </p:nvPicPr>
        <p:blipFill>
          <a:blip r:embed="rId1"/>
          <a:stretch>
            <a:fillRect/>
          </a:stretch>
        </p:blipFill>
        <p:spPr>
          <a:xfrm>
            <a:off x="1237615" y="1453515"/>
            <a:ext cx="10058400" cy="4167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Poli</a:t>
            </a:r>
            <a:endParaRPr lang="x-none" altLang="id-ID" sz="3600" dirty="0">
              <a:solidFill>
                <a:schemeClr val="bg1"/>
              </a:solidFill>
            </a:endParaRPr>
          </a:p>
        </p:txBody>
      </p:sp>
      <p:pic>
        <p:nvPicPr>
          <p:cNvPr id="4" name="Picture 3" descr="poli_edit"/>
          <p:cNvPicPr>
            <a:picLocks noChangeAspect="1"/>
          </p:cNvPicPr>
          <p:nvPr/>
        </p:nvPicPr>
        <p:blipFill>
          <a:blip r:embed="rId1"/>
          <a:stretch>
            <a:fillRect/>
          </a:stretch>
        </p:blipFill>
        <p:spPr>
          <a:xfrm>
            <a:off x="1147445" y="1529080"/>
            <a:ext cx="10057765" cy="405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Poli</a:t>
            </a:r>
            <a:endParaRPr lang="x-none" altLang="id-ID" sz="3600" dirty="0">
              <a:solidFill>
                <a:schemeClr val="bg1"/>
              </a:solidFill>
            </a:endParaRPr>
          </a:p>
        </p:txBody>
      </p:sp>
      <p:pic>
        <p:nvPicPr>
          <p:cNvPr id="3" name="Picture 2" descr="poli_delete"/>
          <p:cNvPicPr>
            <a:picLocks noChangeAspect="1"/>
          </p:cNvPicPr>
          <p:nvPr/>
        </p:nvPicPr>
        <p:blipFill>
          <a:blip r:embed="rId1"/>
          <a:stretch>
            <a:fillRect/>
          </a:stretch>
        </p:blipFill>
        <p:spPr>
          <a:xfrm>
            <a:off x="1027430" y="1393190"/>
            <a:ext cx="10058400" cy="420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Dokter</a:t>
            </a:r>
            <a:endParaRPr lang="x-none" altLang="id-ID" sz="3600" dirty="0">
              <a:solidFill>
                <a:schemeClr val="bg1"/>
              </a:solidFill>
            </a:endParaRPr>
          </a:p>
        </p:txBody>
      </p:sp>
      <p:pic>
        <p:nvPicPr>
          <p:cNvPr id="4" name="Picture 3" descr="dokter_list"/>
          <p:cNvPicPr>
            <a:picLocks noChangeAspect="1"/>
          </p:cNvPicPr>
          <p:nvPr/>
        </p:nvPicPr>
        <p:blipFill>
          <a:blip r:embed="rId1"/>
          <a:stretch>
            <a:fillRect/>
          </a:stretch>
        </p:blipFill>
        <p:spPr>
          <a:xfrm>
            <a:off x="1253490" y="1574165"/>
            <a:ext cx="10058400" cy="4119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Dokter</a:t>
            </a:r>
            <a:endParaRPr lang="x-none" altLang="id-ID" sz="3600" dirty="0">
              <a:solidFill>
                <a:schemeClr val="bg1"/>
              </a:solidFill>
            </a:endParaRPr>
          </a:p>
        </p:txBody>
      </p:sp>
      <p:pic>
        <p:nvPicPr>
          <p:cNvPr id="5" name="Picture 4" descr="dokter_add"/>
          <p:cNvPicPr>
            <a:picLocks noChangeAspect="1"/>
          </p:cNvPicPr>
          <p:nvPr/>
        </p:nvPicPr>
        <p:blipFill>
          <a:blip r:embed="rId1"/>
          <a:stretch>
            <a:fillRect/>
          </a:stretch>
        </p:blipFill>
        <p:spPr>
          <a:xfrm>
            <a:off x="1419225" y="1407795"/>
            <a:ext cx="10058400" cy="4197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Dokter</a:t>
            </a:r>
            <a:endParaRPr lang="x-none" altLang="id-ID" sz="3600" dirty="0">
              <a:solidFill>
                <a:schemeClr val="bg1"/>
              </a:solidFill>
            </a:endParaRPr>
          </a:p>
        </p:txBody>
      </p:sp>
      <p:pic>
        <p:nvPicPr>
          <p:cNvPr id="4" name="Picture 3" descr="dokter_edit"/>
          <p:cNvPicPr>
            <a:picLocks noChangeAspect="1"/>
          </p:cNvPicPr>
          <p:nvPr/>
        </p:nvPicPr>
        <p:blipFill>
          <a:blip r:embed="rId1"/>
          <a:stretch>
            <a:fillRect/>
          </a:stretch>
        </p:blipFill>
        <p:spPr>
          <a:xfrm>
            <a:off x="1223010" y="1151255"/>
            <a:ext cx="10057765" cy="4063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Dokter</a:t>
            </a:r>
            <a:endParaRPr lang="x-none" altLang="id-ID" sz="3600" dirty="0">
              <a:solidFill>
                <a:schemeClr val="bg1"/>
              </a:solidFill>
            </a:endParaRPr>
          </a:p>
        </p:txBody>
      </p:sp>
      <p:pic>
        <p:nvPicPr>
          <p:cNvPr id="3" name="Picture 2" descr="dokter_delete"/>
          <p:cNvPicPr>
            <a:picLocks noChangeAspect="1"/>
          </p:cNvPicPr>
          <p:nvPr/>
        </p:nvPicPr>
        <p:blipFill>
          <a:blip r:embed="rId1"/>
          <a:stretch>
            <a:fillRect/>
          </a:stretch>
        </p:blipFill>
        <p:spPr>
          <a:xfrm>
            <a:off x="1283970" y="1513840"/>
            <a:ext cx="10058400" cy="4103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Rekam Medis</a:t>
            </a:r>
            <a:endParaRPr lang="x-none" altLang="id-ID" sz="3600" dirty="0">
              <a:solidFill>
                <a:schemeClr val="bg1"/>
              </a:solidFill>
            </a:endParaRPr>
          </a:p>
        </p:txBody>
      </p:sp>
      <p:pic>
        <p:nvPicPr>
          <p:cNvPr id="3" name="Picture 2" descr="rekammedis_list"/>
          <p:cNvPicPr>
            <a:picLocks noChangeAspect="1"/>
          </p:cNvPicPr>
          <p:nvPr/>
        </p:nvPicPr>
        <p:blipFill>
          <a:blip r:embed="rId1"/>
          <a:stretch>
            <a:fillRect/>
          </a:stretch>
        </p:blipFill>
        <p:spPr>
          <a:xfrm>
            <a:off x="1132205" y="1468120"/>
            <a:ext cx="10058400" cy="3785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Rekam Medis</a:t>
            </a:r>
            <a:endParaRPr lang="x-none" altLang="id-ID" sz="3600" dirty="0">
              <a:solidFill>
                <a:schemeClr val="bg1"/>
              </a:solidFill>
            </a:endParaRPr>
          </a:p>
        </p:txBody>
      </p:sp>
      <p:pic>
        <p:nvPicPr>
          <p:cNvPr id="3" name="Picture 2" descr="rekammedis_add"/>
          <p:cNvPicPr>
            <a:picLocks noChangeAspect="1"/>
          </p:cNvPicPr>
          <p:nvPr/>
        </p:nvPicPr>
        <p:blipFill>
          <a:blip r:embed="rId1"/>
          <a:stretch>
            <a:fillRect/>
          </a:stretch>
        </p:blipFill>
        <p:spPr>
          <a:xfrm>
            <a:off x="1041400" y="1498600"/>
            <a:ext cx="10058400" cy="4189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3600" dirty="0" smtClean="0">
                <a:solidFill>
                  <a:schemeClr val="bg1"/>
                </a:solidFill>
              </a:rPr>
              <a:t>PEMBUATAN</a:t>
            </a:r>
            <a:endParaRPr lang="id-ID" sz="3600" dirty="0">
              <a:solidFill>
                <a:schemeClr val="bg1"/>
              </a:solidFill>
            </a:endParaRPr>
          </a:p>
        </p:txBody>
      </p:sp>
      <p:sp>
        <p:nvSpPr>
          <p:cNvPr id="8" name="TextBox 7"/>
          <p:cNvSpPr txBox="1"/>
          <p:nvPr/>
        </p:nvSpPr>
        <p:spPr>
          <a:xfrm>
            <a:off x="886908" y="1025185"/>
            <a:ext cx="9607758" cy="523220"/>
          </a:xfrm>
          <a:prstGeom prst="rect">
            <a:avLst/>
          </a:prstGeom>
          <a:noFill/>
        </p:spPr>
        <p:txBody>
          <a:bodyPr wrap="none" rtlCol="0">
            <a:spAutoFit/>
          </a:bodyPr>
          <a:lstStyle/>
          <a:p>
            <a:r>
              <a:rPr lang="id-ID" sz="2800" dirty="0" smtClean="0"/>
              <a:t>Berikut adalah komponen pendukung dalam pembuatannya, yaitu:</a:t>
            </a:r>
            <a:endParaRPr lang="id-ID" sz="280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27" y="3786315"/>
            <a:ext cx="1814848" cy="1814848"/>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880" y="1846971"/>
            <a:ext cx="2737802" cy="136890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883" y="4029559"/>
            <a:ext cx="2047741" cy="29077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276" y="4409540"/>
            <a:ext cx="1959735" cy="1059482"/>
          </a:xfrm>
          <a:prstGeom prst="rect">
            <a:avLst/>
          </a:prstGeom>
        </p:spPr>
      </p:pic>
      <p:pic>
        <p:nvPicPr>
          <p:cNvPr id="2" name="Picture 1" descr="sweetalert2"/>
          <p:cNvPicPr>
            <a:picLocks noChangeAspect="1"/>
          </p:cNvPicPr>
          <p:nvPr/>
        </p:nvPicPr>
        <p:blipFill>
          <a:blip r:embed="rId5"/>
          <a:stretch>
            <a:fillRect/>
          </a:stretch>
        </p:blipFill>
        <p:spPr>
          <a:xfrm>
            <a:off x="1461135" y="1983740"/>
            <a:ext cx="3858260" cy="1190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Rekam Medis</a:t>
            </a:r>
            <a:endParaRPr lang="x-none" altLang="id-ID" sz="3600" dirty="0">
              <a:solidFill>
                <a:schemeClr val="bg1"/>
              </a:solidFill>
            </a:endParaRPr>
          </a:p>
        </p:txBody>
      </p:sp>
      <p:pic>
        <p:nvPicPr>
          <p:cNvPr id="3" name="Picture 2" descr="rekammedis_detail"/>
          <p:cNvPicPr>
            <a:picLocks noChangeAspect="1"/>
          </p:cNvPicPr>
          <p:nvPr/>
        </p:nvPicPr>
        <p:blipFill>
          <a:blip r:embed="rId1"/>
          <a:stretch>
            <a:fillRect/>
          </a:stretch>
        </p:blipFill>
        <p:spPr>
          <a:xfrm>
            <a:off x="1238250" y="1090930"/>
            <a:ext cx="10057765" cy="4075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Rekam Medis</a:t>
            </a:r>
            <a:endParaRPr lang="x-none" altLang="id-ID" sz="3600" dirty="0">
              <a:solidFill>
                <a:schemeClr val="bg1"/>
              </a:solidFill>
            </a:endParaRPr>
          </a:p>
        </p:txBody>
      </p:sp>
      <p:pic>
        <p:nvPicPr>
          <p:cNvPr id="4" name="Picture 3" descr="rekammedis_struk"/>
          <p:cNvPicPr>
            <a:picLocks noChangeAspect="1"/>
          </p:cNvPicPr>
          <p:nvPr/>
        </p:nvPicPr>
        <p:blipFill>
          <a:blip r:embed="rId1"/>
          <a:stretch>
            <a:fillRect/>
          </a:stretch>
        </p:blipFill>
        <p:spPr>
          <a:xfrm>
            <a:off x="1117600" y="1317625"/>
            <a:ext cx="10058400" cy="413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4508" y="1150692"/>
            <a:ext cx="4752304" cy="4533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smtClean="0">
                <a:solidFill>
                  <a:schemeClr val="tx1"/>
                </a:solidFill>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8630" y="765810"/>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OBAT</a:t>
            </a:r>
            <a:endParaRPr lang="x-none" altLang="id-ID" sz="3200" dirty="0">
              <a:solidFill>
                <a:schemeClr val="tx1"/>
              </a:solidFill>
            </a:endParaRPr>
          </a:p>
        </p:txBody>
      </p:sp>
      <p:sp>
        <p:nvSpPr>
          <p:cNvPr id="7" name="Rectangle 6"/>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Relasi Tabel</a:t>
            </a:r>
            <a:endParaRPr lang="x-none" altLang="id-ID" sz="3600" dirty="0">
              <a:solidFill>
                <a:schemeClr val="bg1"/>
              </a:solidFill>
            </a:endParaRPr>
          </a:p>
        </p:txBody>
      </p:sp>
      <p:sp>
        <p:nvSpPr>
          <p:cNvPr id="2" name="Rounded Rectangle 1"/>
          <p:cNvSpPr/>
          <p:nvPr/>
        </p:nvSpPr>
        <p:spPr>
          <a:xfrm>
            <a:off x="367665" y="531939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id-ID" sz="3200" dirty="0">
                <a:solidFill>
                  <a:schemeClr val="tx1"/>
                </a:solidFill>
              </a:rPr>
              <a:t>DOKTER</a:t>
            </a:r>
            <a:endParaRPr lang="x-none" altLang="id-ID" sz="3200" dirty="0">
              <a:solidFill>
                <a:schemeClr val="tx1"/>
              </a:solidFill>
            </a:endParaRPr>
          </a:p>
        </p:txBody>
      </p:sp>
      <p:sp>
        <p:nvSpPr>
          <p:cNvPr id="3" name="Rounded Rectangle 2"/>
          <p:cNvSpPr/>
          <p:nvPr/>
        </p:nvSpPr>
        <p:spPr>
          <a:xfrm>
            <a:off x="465455" y="299783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POLI</a:t>
            </a:r>
            <a:endParaRPr lang="x-none" altLang="id-ID" sz="3200" dirty="0">
              <a:solidFill>
                <a:schemeClr val="tx1"/>
              </a:solidFill>
            </a:endParaRPr>
          </a:p>
        </p:txBody>
      </p:sp>
      <p:sp>
        <p:nvSpPr>
          <p:cNvPr id="4" name="Rounded Rectangle 3"/>
          <p:cNvSpPr/>
          <p:nvPr/>
        </p:nvSpPr>
        <p:spPr>
          <a:xfrm>
            <a:off x="7106285" y="3067685"/>
            <a:ext cx="430149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MEDICAL_RECORD</a:t>
            </a:r>
            <a:endParaRPr lang="x-none" altLang="id-ID" sz="3200" dirty="0">
              <a:solidFill>
                <a:schemeClr val="tx1"/>
              </a:solidFill>
            </a:endParaRPr>
          </a:p>
        </p:txBody>
      </p:sp>
      <p:sp>
        <p:nvSpPr>
          <p:cNvPr id="5" name="Rounded Rectangle 4"/>
          <p:cNvSpPr/>
          <p:nvPr/>
        </p:nvSpPr>
        <p:spPr>
          <a:xfrm>
            <a:off x="4345305" y="83629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PASIEN</a:t>
            </a:r>
            <a:endParaRPr lang="x-none" altLang="id-ID" sz="3200" dirty="0">
              <a:solidFill>
                <a:schemeClr val="tx1"/>
              </a:solidFill>
            </a:endParaRPr>
          </a:p>
        </p:txBody>
      </p:sp>
      <p:sp>
        <p:nvSpPr>
          <p:cNvPr id="6" name="Rounded Rectangle 5"/>
          <p:cNvSpPr/>
          <p:nvPr/>
        </p:nvSpPr>
        <p:spPr>
          <a:xfrm>
            <a:off x="5086985" y="5354955"/>
            <a:ext cx="6247765"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id-ID" sz="3200" dirty="0">
                <a:solidFill>
                  <a:schemeClr val="tx1"/>
                </a:solidFill>
              </a:rPr>
              <a:t>DETAIL_MEDICAL_RECORD</a:t>
            </a:r>
            <a:endParaRPr lang="x-none" altLang="id-ID" sz="3200" dirty="0">
              <a:solidFill>
                <a:schemeClr val="tx1"/>
              </a:solidFill>
            </a:endParaRPr>
          </a:p>
        </p:txBody>
      </p:sp>
      <p:sp>
        <p:nvSpPr>
          <p:cNvPr id="12" name="Rounded Rectangle 11"/>
          <p:cNvSpPr/>
          <p:nvPr/>
        </p:nvSpPr>
        <p:spPr>
          <a:xfrm>
            <a:off x="8688070" y="99377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USERS</a:t>
            </a:r>
            <a:endParaRPr lang="x-none" altLang="id-ID" sz="3200" dirty="0">
              <a:solidFill>
                <a:schemeClr val="tx1"/>
              </a:solidFill>
            </a:endParaRPr>
          </a:p>
        </p:txBody>
      </p:sp>
      <p:cxnSp>
        <p:nvCxnSpPr>
          <p:cNvPr id="16" name="Elbow Connector 15"/>
          <p:cNvCxnSpPr>
            <a:stCxn id="3" idx="3"/>
            <a:endCxn id="2" idx="3"/>
          </p:cNvCxnSpPr>
          <p:nvPr/>
        </p:nvCxnSpPr>
        <p:spPr>
          <a:xfrm flipH="1">
            <a:off x="2492375" y="3404235"/>
            <a:ext cx="97790" cy="2321560"/>
          </a:xfrm>
          <a:prstGeom prst="bentConnector3">
            <a:avLst>
              <a:gd name="adj1" fmla="val -243506"/>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7" name="Elbow Connector 16"/>
          <p:cNvCxnSpPr>
            <a:stCxn id="3" idx="0"/>
            <a:endCxn id="9" idx="2"/>
          </p:cNvCxnSpPr>
          <p:nvPr/>
        </p:nvCxnSpPr>
        <p:spPr>
          <a:xfrm rot="16200000">
            <a:off x="819150" y="2286635"/>
            <a:ext cx="1419860" cy="3175"/>
          </a:xfrm>
          <a:prstGeom prst="bentConnector3">
            <a:avLst>
              <a:gd name="adj1" fmla="val 50022"/>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8" name="Elbow Connector 17"/>
          <p:cNvCxnSpPr>
            <a:stCxn id="4" idx="0"/>
            <a:endCxn id="12" idx="2"/>
          </p:cNvCxnSpPr>
          <p:nvPr/>
        </p:nvCxnSpPr>
        <p:spPr>
          <a:xfrm rot="16200000">
            <a:off x="8872220" y="2190115"/>
            <a:ext cx="1261745" cy="493395"/>
          </a:xfrm>
          <a:prstGeom prst="bentConnector3">
            <a:avLst>
              <a:gd name="adj1" fmla="val 49975"/>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9" name="Elbow Connector 18"/>
          <p:cNvCxnSpPr>
            <a:endCxn id="5" idx="3"/>
          </p:cNvCxnSpPr>
          <p:nvPr/>
        </p:nvCxnSpPr>
        <p:spPr>
          <a:xfrm rot="16200000" flipV="1">
            <a:off x="5629275" y="2082800"/>
            <a:ext cx="2234565" cy="554355"/>
          </a:xfrm>
          <a:prstGeom prst="bentConnector2">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0" name="Elbow Connector 19"/>
          <p:cNvCxnSpPr>
            <a:stCxn id="4" idx="1"/>
          </p:cNvCxnSpPr>
          <p:nvPr/>
        </p:nvCxnSpPr>
        <p:spPr>
          <a:xfrm rot="10800000">
            <a:off x="2628265" y="3295015"/>
            <a:ext cx="4478020" cy="178435"/>
          </a:xfrm>
          <a:prstGeom prst="bentConnector3">
            <a:avLst>
              <a:gd name="adj1" fmla="val 49986"/>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1" name="Elbow Connector 20"/>
          <p:cNvCxnSpPr>
            <a:stCxn id="4" idx="2"/>
            <a:endCxn id="2" idx="0"/>
          </p:cNvCxnSpPr>
          <p:nvPr/>
        </p:nvCxnSpPr>
        <p:spPr>
          <a:xfrm rot="5400000">
            <a:off x="4624070" y="685800"/>
            <a:ext cx="1439545" cy="7827010"/>
          </a:xfrm>
          <a:prstGeom prst="bentConnector3">
            <a:avLst>
              <a:gd name="adj1" fmla="val 50000"/>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3" name="Curved Connector 22"/>
          <p:cNvCxnSpPr>
            <a:stCxn id="6" idx="1"/>
            <a:endCxn id="9" idx="3"/>
          </p:cNvCxnSpPr>
          <p:nvPr/>
        </p:nvCxnSpPr>
        <p:spPr>
          <a:xfrm rot="10800000">
            <a:off x="2592705" y="1171575"/>
            <a:ext cx="2493645" cy="4589145"/>
          </a:xfrm>
          <a:prstGeom prst="curvedConnector3">
            <a:avLst>
              <a:gd name="adj1" fmla="val 49987"/>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4" name="Curved Connector 23"/>
          <p:cNvCxnSpPr>
            <a:stCxn id="6" idx="0"/>
            <a:endCxn id="4" idx="2"/>
          </p:cNvCxnSpPr>
          <p:nvPr/>
        </p:nvCxnSpPr>
        <p:spPr>
          <a:xfrm rot="16200000">
            <a:off x="7995920" y="4094480"/>
            <a:ext cx="1475105" cy="1045845"/>
          </a:xfrm>
          <a:prstGeom prst="curvedConnector3">
            <a:avLst>
              <a:gd name="adj1" fmla="val 49978"/>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3" grpId="0" bldLvl="0" animBg="1"/>
      <p:bldP spid="4" grpId="0" bldLvl="0" animBg="1"/>
      <p:bldP spid="5" grpId="0" bldLvl="0" animBg="1"/>
      <p:bldP spid="6" grpId="0" bldLvl="0" animBg="1"/>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6988" y="1025043"/>
            <a:ext cx="1901190" cy="518160"/>
          </a:xfrm>
          <a:prstGeom prst="rect">
            <a:avLst/>
          </a:prstGeom>
          <a:noFill/>
        </p:spPr>
        <p:txBody>
          <a:bodyPr wrap="none" rtlCol="0">
            <a:spAutoFit/>
          </a:bodyPr>
          <a:lstStyle/>
          <a:p>
            <a:pPr algn="ctr"/>
            <a:r>
              <a:rPr lang="x-none" altLang="id-ID" sz="2800" dirty="0"/>
              <a:t>Tabel Obat</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3" name="Picture 2"/>
          <p:cNvPicPr>
            <a:picLocks noChangeAspect="1"/>
          </p:cNvPicPr>
          <p:nvPr/>
        </p:nvPicPr>
        <p:blipFill>
          <a:blip r:embed="rId1"/>
          <a:stretch>
            <a:fillRect/>
          </a:stretch>
        </p:blipFill>
        <p:spPr>
          <a:xfrm>
            <a:off x="220345" y="1924050"/>
            <a:ext cx="11751310" cy="3917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26676" y="1025043"/>
            <a:ext cx="1821815" cy="518160"/>
          </a:xfrm>
          <a:prstGeom prst="rect">
            <a:avLst/>
          </a:prstGeom>
          <a:noFill/>
        </p:spPr>
        <p:txBody>
          <a:bodyPr wrap="none" rtlCol="0">
            <a:spAutoFit/>
          </a:bodyPr>
          <a:lstStyle/>
          <a:p>
            <a:pPr algn="ctr"/>
            <a:r>
              <a:rPr lang="x-none" altLang="id-ID" sz="2800" dirty="0"/>
              <a:t>Tabel Poli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4" name="Picture 3"/>
          <p:cNvPicPr>
            <a:picLocks noChangeAspect="1"/>
          </p:cNvPicPr>
          <p:nvPr/>
        </p:nvPicPr>
        <p:blipFill>
          <a:blip r:embed="rId1"/>
          <a:stretch>
            <a:fillRect/>
          </a:stretch>
        </p:blipFill>
        <p:spPr>
          <a:xfrm>
            <a:off x="407035" y="2047875"/>
            <a:ext cx="11127105" cy="2399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99664" y="1025043"/>
            <a:ext cx="2275840" cy="518160"/>
          </a:xfrm>
          <a:prstGeom prst="rect">
            <a:avLst/>
          </a:prstGeom>
          <a:noFill/>
        </p:spPr>
        <p:txBody>
          <a:bodyPr wrap="none" rtlCol="0">
            <a:spAutoFit/>
          </a:bodyPr>
          <a:lstStyle/>
          <a:p>
            <a:pPr algn="ctr"/>
            <a:r>
              <a:rPr lang="x-none" altLang="id-ID" sz="2800" dirty="0"/>
              <a:t>Tabel Dokter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3" name="Picture 2"/>
          <p:cNvPicPr>
            <a:picLocks noChangeAspect="1"/>
          </p:cNvPicPr>
          <p:nvPr/>
        </p:nvPicPr>
        <p:blipFill>
          <a:blip r:embed="rId1"/>
          <a:stretch>
            <a:fillRect/>
          </a:stretch>
        </p:blipFill>
        <p:spPr>
          <a:xfrm>
            <a:off x="880110" y="2154555"/>
            <a:ext cx="10458450" cy="2910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79661" y="1025043"/>
            <a:ext cx="2315845" cy="518160"/>
          </a:xfrm>
          <a:prstGeom prst="rect">
            <a:avLst/>
          </a:prstGeom>
          <a:noFill/>
        </p:spPr>
        <p:txBody>
          <a:bodyPr wrap="none" rtlCol="0">
            <a:spAutoFit/>
          </a:bodyPr>
          <a:lstStyle/>
          <a:p>
            <a:pPr algn="ctr"/>
            <a:r>
              <a:rPr lang="x-none" altLang="id-ID" sz="2800" dirty="0"/>
              <a:t>Tabel Pasien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4" name="Picture 3"/>
          <p:cNvPicPr>
            <a:picLocks noChangeAspect="1"/>
          </p:cNvPicPr>
          <p:nvPr/>
        </p:nvPicPr>
        <p:blipFill>
          <a:blip r:embed="rId1"/>
          <a:stretch>
            <a:fillRect/>
          </a:stretch>
        </p:blipFill>
        <p:spPr>
          <a:xfrm>
            <a:off x="1172845" y="2312035"/>
            <a:ext cx="9871710" cy="2687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59036" y="1025043"/>
            <a:ext cx="2157095" cy="518160"/>
          </a:xfrm>
          <a:prstGeom prst="rect">
            <a:avLst/>
          </a:prstGeom>
          <a:noFill/>
        </p:spPr>
        <p:txBody>
          <a:bodyPr wrap="none" rtlCol="0">
            <a:spAutoFit/>
          </a:bodyPr>
          <a:lstStyle/>
          <a:p>
            <a:pPr algn="ctr"/>
            <a:r>
              <a:rPr lang="x-none" altLang="id-ID" sz="2800" dirty="0"/>
              <a:t>Tabel Users </a:t>
            </a:r>
            <a:endParaRPr lang="x-none" altLang="id-ID" sz="2800" dirty="0"/>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r>
              <a:rPr lang="x-none" altLang="id-ID" sz="3600" dirty="0">
                <a:solidFill>
                  <a:schemeClr val="bg1"/>
                </a:solidFill>
              </a:rPr>
              <a:t>List Tabel Oracle</a:t>
            </a:r>
            <a:endParaRPr lang="x-none" altLang="id-ID" sz="3600" dirty="0">
              <a:solidFill>
                <a:schemeClr val="bg1"/>
              </a:solidFill>
            </a:endParaRPr>
          </a:p>
        </p:txBody>
      </p:sp>
      <p:pic>
        <p:nvPicPr>
          <p:cNvPr id="3" name="Picture 2"/>
          <p:cNvPicPr>
            <a:picLocks noChangeAspect="1"/>
          </p:cNvPicPr>
          <p:nvPr/>
        </p:nvPicPr>
        <p:blipFill>
          <a:blip r:embed="rId1"/>
          <a:stretch>
            <a:fillRect/>
          </a:stretch>
        </p:blipFill>
        <p:spPr>
          <a:xfrm>
            <a:off x="892810" y="2077720"/>
            <a:ext cx="10349230" cy="2646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SimSun"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SimSun"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854</Words>
  <Application>Kingsoft Office WPP</Application>
  <PresentationFormat>Widescreen</PresentationFormat>
  <Paragraphs>100</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nadila</dc:creator>
  <cp:lastModifiedBy>mygetzu</cp:lastModifiedBy>
  <cp:revision>100</cp:revision>
  <dcterms:created xsi:type="dcterms:W3CDTF">2017-07-20T07:04:14Z</dcterms:created>
  <dcterms:modified xsi:type="dcterms:W3CDTF">2017-07-20T07:04:14Z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