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E208-7AF3-4697-9F16-3E8FC7469E83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6B389-8365-411C-A028-690EC04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6B389-8365-411C-A028-690EC0494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2660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0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4445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127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002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4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Conditional population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891"/>
            <a:ext cx="11379200" cy="50248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the previous examples, while generating collections conditions were used.  </a:t>
            </a:r>
          </a:p>
          <a:p>
            <a:pPr marL="0" indent="0">
              <a:buNone/>
            </a:pPr>
            <a:r>
              <a:rPr lang="en-IN" dirty="0" smtClean="0"/>
              <a:t>Based on the condition, the value is returned.   This is called conditional population. </a:t>
            </a:r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pPr marL="0" indent="0">
              <a:buNone/>
            </a:pPr>
            <a:r>
              <a:rPr lang="en-US" dirty="0" err="1" smtClean="0"/>
              <a:t>multiples_gen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range(30) if </a:t>
            </a:r>
            <a:r>
              <a:rPr lang="en-US" dirty="0" err="1"/>
              <a:t>i</a:t>
            </a:r>
            <a:r>
              <a:rPr lang="en-US" dirty="0"/>
              <a:t> % 3 == 0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r>
              <a:rPr lang="en-US" dirty="0" err="1"/>
              <a:t>number_set</a:t>
            </a:r>
            <a:r>
              <a:rPr lang="en-US" dirty="0"/>
              <a:t> = {x for x in </a:t>
            </a:r>
            <a:r>
              <a:rPr lang="en-US" dirty="0" err="1"/>
              <a:t>str</a:t>
            </a:r>
            <a:r>
              <a:rPr lang="en-US" dirty="0"/>
              <a:t> if </a:t>
            </a:r>
            <a:r>
              <a:rPr lang="en-US" dirty="0" err="1"/>
              <a:t>x.isdigit</a:t>
            </a:r>
            <a:r>
              <a:rPr lang="en-US" dirty="0"/>
              <a:t>()}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240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142"/>
            <a:ext cx="11379200" cy="522078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Find all numbers from 1-100 that have a 9 in them.</a:t>
            </a:r>
          </a:p>
          <a:p>
            <a:pPr marL="457200" indent="-457200">
              <a:buAutoNum type="arabicPeriod"/>
            </a:pPr>
            <a:r>
              <a:rPr lang="en-IN" dirty="0" smtClean="0"/>
              <a:t>Remove all vowels from string.</a:t>
            </a:r>
          </a:p>
          <a:p>
            <a:pPr marL="457200" indent="-457200">
              <a:buAutoNum type="arabicPeriod"/>
            </a:pPr>
            <a:r>
              <a:rPr lang="en-IN" dirty="0" smtClean="0"/>
              <a:t>Find the length of each word in a given sentence using dictionary comprehension.</a:t>
            </a:r>
          </a:p>
          <a:p>
            <a:pPr marL="457200" indent="-457200">
              <a:buAutoNum type="arabicPeriod"/>
            </a:pPr>
            <a:r>
              <a:rPr lang="en-IN" dirty="0" smtClean="0"/>
              <a:t>Find list of consonants in the sentence “I like python 3 programming”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6224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3514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Now, </a:t>
            </a:r>
            <a:r>
              <a:rPr lang="en-IN" dirty="0"/>
              <a:t>participants </a:t>
            </a:r>
            <a:r>
              <a:rPr lang="en-IN" dirty="0" smtClean="0"/>
              <a:t>should </a:t>
            </a:r>
            <a:r>
              <a:rPr lang="en-IN" dirty="0"/>
              <a:t>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comprehension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programs using list, dictionary, set comprehensions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Write programs using  conditional population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1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5351413"/>
          </a:xfrm>
        </p:spPr>
        <p:txBody>
          <a:bodyPr/>
          <a:lstStyle/>
          <a:p>
            <a:r>
              <a:rPr lang="en-IN" dirty="0">
                <a:hlinkClick r:id="rId2"/>
              </a:rPr>
              <a:t>http://book.pythontips.com/en/latest/comprehensions.html</a:t>
            </a:r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24235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</a:t>
            </a:r>
            <a:r>
              <a:rPr lang="en-IN" dirty="0" smtClean="0"/>
              <a:t>comprehension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programs using list, dictionary, set comprehensions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programs using  conditional population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0072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079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Generating sequence from other sequence is called comprehension in Python.</a:t>
            </a:r>
          </a:p>
          <a:p>
            <a:pPr marL="0" indent="0">
              <a:buNone/>
            </a:pPr>
            <a:r>
              <a:rPr lang="en-IN" dirty="0" smtClean="0"/>
              <a:t>Types of Comprehension in Python are : </a:t>
            </a:r>
          </a:p>
          <a:p>
            <a:pPr marL="457200" indent="-457200">
              <a:buAutoNum type="arabicPeriod"/>
            </a:pPr>
            <a:r>
              <a:rPr lang="en-IN" dirty="0" smtClean="0"/>
              <a:t>List Comprehension</a:t>
            </a:r>
          </a:p>
          <a:p>
            <a:pPr marL="457200" indent="-457200">
              <a:buAutoNum type="arabicPeriod"/>
            </a:pPr>
            <a:r>
              <a:rPr lang="en-IN" dirty="0" smtClean="0"/>
              <a:t>Dictionary Comprehension</a:t>
            </a:r>
          </a:p>
          <a:p>
            <a:pPr marL="457200" indent="-457200">
              <a:buAutoNum type="arabicPeriod"/>
            </a:pPr>
            <a:r>
              <a:rPr lang="en-IN" dirty="0" smtClean="0"/>
              <a:t>Set Comprehension</a:t>
            </a:r>
          </a:p>
          <a:p>
            <a:pPr marL="0" indent="0">
              <a:buNone/>
            </a:pPr>
            <a:r>
              <a:rPr lang="en-IN" dirty="0" smtClean="0"/>
              <a:t>We will be discussing the above comprehensions in this session.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154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24690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List comprehension provides an easy way of generating lists.</a:t>
            </a:r>
          </a:p>
          <a:p>
            <a:pPr marL="0" indent="0">
              <a:buNone/>
            </a:pPr>
            <a:r>
              <a:rPr lang="en-IN" dirty="0" smtClean="0"/>
              <a:t>Syntax :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output_var</a:t>
            </a:r>
            <a:r>
              <a:rPr lang="en-IN" dirty="0" smtClean="0"/>
              <a:t>&gt; = [</a:t>
            </a:r>
            <a:r>
              <a:rPr lang="en-IN" dirty="0" err="1" smtClean="0"/>
              <a:t>output_expression</a:t>
            </a:r>
            <a:r>
              <a:rPr lang="en-IN" dirty="0" smtClean="0"/>
              <a:t> for </a:t>
            </a:r>
            <a:r>
              <a:rPr lang="en-IN" dirty="0" err="1" smtClean="0"/>
              <a:t>output_expression</a:t>
            </a:r>
            <a:r>
              <a:rPr lang="en-IN" dirty="0" smtClean="0"/>
              <a:t> in </a:t>
            </a:r>
            <a:r>
              <a:rPr lang="en-IN" dirty="0" err="1" smtClean="0"/>
              <a:t>input_list</a:t>
            </a:r>
            <a:r>
              <a:rPr lang="en-IN" dirty="0"/>
              <a:t> </a:t>
            </a:r>
            <a:r>
              <a:rPr lang="en-IN" dirty="0" smtClean="0"/>
              <a:t>if(conditional filtering)]</a:t>
            </a:r>
          </a:p>
          <a:p>
            <a:pPr marL="0" indent="0">
              <a:buNone/>
            </a:pPr>
            <a:r>
              <a:rPr lang="en-IN" dirty="0" smtClean="0"/>
              <a:t>It has a square bracket.</a:t>
            </a:r>
          </a:p>
          <a:p>
            <a:pPr marL="0" indent="0">
              <a:buNone/>
            </a:pPr>
            <a:r>
              <a:rPr lang="en-IN" dirty="0" smtClean="0"/>
              <a:t>“for loop” to iterate.</a:t>
            </a:r>
          </a:p>
          <a:p>
            <a:pPr marL="0" indent="0">
              <a:buNone/>
            </a:pPr>
            <a:r>
              <a:rPr lang="en-IN" dirty="0" smtClean="0"/>
              <a:t>“if” for condition checking.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540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1011"/>
            <a:ext cx="11379200" cy="53252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can also be done in separate </a:t>
            </a:r>
            <a:r>
              <a:rPr lang="en-IN" dirty="0" smtClean="0"/>
              <a:t>steps as follows: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 smtClean="0"/>
              <a:t>Initialize list</a:t>
            </a:r>
          </a:p>
          <a:p>
            <a:pPr marL="457200" indent="-457200">
              <a:buAutoNum type="arabicPeriod"/>
            </a:pPr>
            <a:r>
              <a:rPr lang="en-IN" dirty="0" smtClean="0"/>
              <a:t>Use separate for loop</a:t>
            </a:r>
          </a:p>
          <a:p>
            <a:pPr marL="457200" indent="-457200">
              <a:buAutoNum type="arabicPeriod"/>
            </a:pPr>
            <a:r>
              <a:rPr lang="en-IN" dirty="0" smtClean="0"/>
              <a:t>Processing.</a:t>
            </a:r>
          </a:p>
          <a:p>
            <a:pPr marL="0" indent="0">
              <a:buNone/>
            </a:pPr>
            <a:r>
              <a:rPr lang="en-IN" dirty="0" smtClean="0"/>
              <a:t>Example: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4335643"/>
            <a:ext cx="3806734" cy="1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91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1293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the previous example, the list is generated by using for loop, condition checking and processing it.  </a:t>
            </a:r>
          </a:p>
          <a:p>
            <a:pPr marL="0" indent="0">
              <a:buNone/>
            </a:pPr>
            <a:r>
              <a:rPr lang="en-IN" dirty="0" smtClean="0"/>
              <a:t>The same can be done using list comprehension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List comprehension returns List.</a:t>
            </a:r>
          </a:p>
          <a:p>
            <a:pPr marL="0" indent="0">
              <a:buNone/>
            </a:pPr>
            <a:r>
              <a:rPr lang="en-IN" dirty="0" smtClean="0"/>
              <a:t>One List comprehension can be nested into another list comprehension.</a:t>
            </a:r>
          </a:p>
          <a:p>
            <a:pPr marL="0" indent="0">
              <a:buNone/>
            </a:pPr>
            <a:r>
              <a:rPr lang="en-IN" dirty="0" smtClean="0"/>
              <a:t>Multiple variables can be iterated and  manipulated.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781"/>
            <a:ext cx="7000437" cy="3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293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7" y="1934097"/>
            <a:ext cx="6517096" cy="1005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" y="1084217"/>
            <a:ext cx="85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 multiplying each element of one list with all the elements of other list.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7" y="3546293"/>
            <a:ext cx="3617142" cy="424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527" y="3161211"/>
            <a:ext cx="254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368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Dictionary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079"/>
            <a:ext cx="11379200" cy="532528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Dictionary comprehension generates a dictionary. </a:t>
            </a:r>
          </a:p>
          <a:p>
            <a:pPr marL="0" indent="0">
              <a:buNone/>
            </a:pPr>
            <a:r>
              <a:rPr lang="en-IN" dirty="0" smtClean="0"/>
              <a:t>Dictionary has key and value pairs.  </a:t>
            </a:r>
          </a:p>
          <a:p>
            <a:pPr marL="0" indent="0">
              <a:buNone/>
            </a:pPr>
            <a:r>
              <a:rPr lang="en-IN" dirty="0" smtClean="0"/>
              <a:t>Syntax:</a:t>
            </a:r>
          </a:p>
          <a:p>
            <a:pPr marL="0" indent="0">
              <a:buNone/>
            </a:pPr>
            <a:r>
              <a:rPr lang="en-IN" dirty="0" err="1" smtClean="0"/>
              <a:t>Output_dictionary</a:t>
            </a:r>
            <a:r>
              <a:rPr lang="en-IN" dirty="0" smtClean="0"/>
              <a:t> = {</a:t>
            </a:r>
            <a:r>
              <a:rPr lang="en-IN" dirty="0" err="1" smtClean="0"/>
              <a:t>key:value</a:t>
            </a:r>
            <a:r>
              <a:rPr lang="en-IN" dirty="0" smtClean="0"/>
              <a:t> for(</a:t>
            </a:r>
            <a:r>
              <a:rPr lang="en-IN" dirty="0" err="1" smtClean="0"/>
              <a:t>key,value</a:t>
            </a:r>
            <a:r>
              <a:rPr lang="en-IN" dirty="0" smtClean="0"/>
              <a:t>) in </a:t>
            </a:r>
            <a:r>
              <a:rPr lang="en-IN" dirty="0" err="1" smtClean="0"/>
              <a:t>iterable</a:t>
            </a:r>
            <a:r>
              <a:rPr lang="en-IN" dirty="0" smtClean="0"/>
              <a:t>  if(</a:t>
            </a:r>
            <a:r>
              <a:rPr lang="en-IN" dirty="0" err="1" smtClean="0"/>
              <a:t>key,value</a:t>
            </a:r>
            <a:r>
              <a:rPr lang="en-IN" dirty="0" smtClean="0"/>
              <a:t>) satisfies the condition}</a:t>
            </a:r>
          </a:p>
          <a:p>
            <a:pPr marL="0" indent="0">
              <a:buNone/>
            </a:pPr>
            <a:r>
              <a:rPr lang="en-IN" dirty="0" smtClean="0"/>
              <a:t>Example 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7" y="4308156"/>
            <a:ext cx="4866596" cy="1674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40" y="4750729"/>
            <a:ext cx="4217534" cy="591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1940" y="4308156"/>
            <a:ext cx="181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709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Set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0828"/>
            <a:ext cx="11379200" cy="518159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Set comprehension generates a set.  It is similar to List comprehension.  </a:t>
            </a:r>
          </a:p>
          <a:p>
            <a:pPr marL="0" indent="0">
              <a:buNone/>
            </a:pPr>
            <a:r>
              <a:rPr lang="en-IN" dirty="0" smtClean="0"/>
              <a:t>The difference between List and Set comprehension is that in </a:t>
            </a:r>
          </a:p>
          <a:p>
            <a:pPr marL="0" indent="0">
              <a:buNone/>
            </a:pPr>
            <a:r>
              <a:rPr lang="en-IN" dirty="0" smtClean="0"/>
              <a:t>List comprehension uses [ ], But Set Comprehension uses  { }.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" y="3837759"/>
            <a:ext cx="5087258" cy="1204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4" y="5666791"/>
            <a:ext cx="2202045" cy="39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71" y="5199017"/>
            <a:ext cx="23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5258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425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1_HCL</vt:lpstr>
      <vt:lpstr>comprehensions</vt:lpstr>
      <vt:lpstr>Learning objectives</vt:lpstr>
      <vt:lpstr>introduction</vt:lpstr>
      <vt:lpstr>List comprehension</vt:lpstr>
      <vt:lpstr>List comprehension</vt:lpstr>
      <vt:lpstr>List comprehension</vt:lpstr>
      <vt:lpstr>List comprehension</vt:lpstr>
      <vt:lpstr>Dictionary comprehension</vt:lpstr>
      <vt:lpstr>Set comprehension</vt:lpstr>
      <vt:lpstr>Conditional population</vt:lpstr>
      <vt:lpstr>activities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Sudheer Kumar Raja</dc:creator>
  <cp:lastModifiedBy>Jothi Kannan</cp:lastModifiedBy>
  <cp:revision>325</cp:revision>
  <dcterms:created xsi:type="dcterms:W3CDTF">2019-02-20T20:38:11Z</dcterms:created>
  <dcterms:modified xsi:type="dcterms:W3CDTF">2019-05-14T10:47:05Z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9079836c-8b9a-4d60-b5ef-22f5e542cdf9</vt:lpwstr>
  </property>
  <property fmtid="{D5CDD505-2E9C-101B-9397-08002B2CF9AE}" pid="3" name="Classification">
    <vt:lpwstr>null</vt:lpwstr>
  </property>
  <property fmtid="{D5CDD505-2E9C-101B-9397-08002B2CF9AE}" pid="4" name="HCLClassification">
    <vt:lpwstr>null</vt:lpwstr>
  </property>
</Properties>
</file>