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57" r:id="rId4"/>
    <p:sldId id="297" r:id="rId5"/>
    <p:sldId id="298" r:id="rId6"/>
    <p:sldId id="301" r:id="rId7"/>
    <p:sldId id="302" r:id="rId8"/>
    <p:sldId id="303" r:id="rId9"/>
    <p:sldId id="304" r:id="rId10"/>
    <p:sldId id="299" r:id="rId11"/>
    <p:sldId id="300" r:id="rId12"/>
    <p:sldId id="305" r:id="rId13"/>
    <p:sldId id="29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E208-7AF3-4697-9F16-3E8FC7469E8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6B389-8365-411C-A028-690EC04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6B389-8365-411C-A028-690EC0494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2660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0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4445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127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002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Differences between python 2.x and 3.x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Difference in input()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1456"/>
            <a:ext cx="11379200" cy="55865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 2, to avoid reading other types than </a:t>
            </a:r>
            <a:r>
              <a:rPr lang="en-IN" i="1" dirty="0" smtClean="0"/>
              <a:t>strings</a:t>
            </a:r>
            <a:r>
              <a:rPr lang="en-IN" dirty="0" smtClean="0"/>
              <a:t>, raw_input() must be used.</a:t>
            </a:r>
          </a:p>
          <a:p>
            <a:pPr marL="0" indent="0">
              <a:buNone/>
            </a:pPr>
            <a:r>
              <a:rPr lang="en-IN" dirty="0" smtClean="0"/>
              <a:t>Example : Python 2.x   </a:t>
            </a:r>
          </a:p>
          <a:p>
            <a:pPr marL="0" indent="0">
              <a:buNone/>
            </a:pPr>
            <a:r>
              <a:rPr lang="nb-NO" dirty="0"/>
              <a:t>x = input("Enter </a:t>
            </a:r>
            <a:r>
              <a:rPr lang="nb-NO" dirty="0" smtClean="0"/>
              <a:t>any number : ")</a:t>
            </a:r>
          </a:p>
          <a:p>
            <a:pPr marL="0" indent="0">
              <a:buNone/>
            </a:pPr>
            <a:r>
              <a:rPr lang="nb-NO" dirty="0" smtClean="0"/>
              <a:t>Enter any number : 592 </a:t>
            </a:r>
            <a:endParaRPr lang="nb-NO" dirty="0"/>
          </a:p>
          <a:p>
            <a:pPr marL="0" indent="0">
              <a:buNone/>
            </a:pPr>
            <a:r>
              <a:rPr lang="en-IN" dirty="0"/>
              <a:t>&gt;&gt;&gt;</a:t>
            </a:r>
            <a:r>
              <a:rPr lang="en-IN" dirty="0"/>
              <a:t> </a:t>
            </a:r>
            <a:r>
              <a:rPr lang="en-IN" dirty="0" smtClean="0"/>
              <a:t>type(x) 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type</a:t>
            </a:r>
            <a:r>
              <a:rPr lang="en-IN" dirty="0"/>
              <a:t> '</a:t>
            </a:r>
            <a:r>
              <a:rPr lang="en-IN" dirty="0" err="1"/>
              <a:t>int</a:t>
            </a:r>
            <a:r>
              <a:rPr lang="en-IN" dirty="0"/>
              <a:t>'</a:t>
            </a:r>
            <a:r>
              <a:rPr lang="en-IN" dirty="0"/>
              <a:t>&gt;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is treating x as number. </a:t>
            </a:r>
          </a:p>
          <a:p>
            <a:pPr marL="0" indent="0">
              <a:buNone/>
            </a:pPr>
            <a:r>
              <a:rPr lang="en-IN" dirty="0" smtClean="0"/>
              <a:t>x = raw_input(“Enter any number :”)   -&gt; this takes string input.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5657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Difference in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702"/>
            <a:ext cx="11379200" cy="533834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 3.x,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It takes only “</a:t>
            </a:r>
            <a:r>
              <a:rPr lang="en-IN" i="1" dirty="0" smtClean="0"/>
              <a:t>string”</a:t>
            </a:r>
            <a:r>
              <a:rPr lang="en-IN" dirty="0" smtClean="0"/>
              <a:t> input.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4" y="1762397"/>
            <a:ext cx="3542347" cy="8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" y="3617188"/>
            <a:ext cx="3398656" cy="771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504" y="2873829"/>
            <a:ext cx="23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694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 smtClean="0"/>
              <a:t>_future_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912"/>
            <a:ext cx="11379200" cy="49856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If we want Python 3.x support in Python 2.x programme, we can use this module.  </a:t>
            </a:r>
          </a:p>
          <a:p>
            <a:pPr marL="0" indent="0">
              <a:buNone/>
            </a:pPr>
            <a:r>
              <a:rPr lang="en-IN" dirty="0" smtClean="0"/>
              <a:t>Example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Here, division is imported from __future__ module.  It does floating point division as in Python 3.0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7566" y="3409406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6" y="2259874"/>
            <a:ext cx="4306525" cy="783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7" y="3778739"/>
            <a:ext cx="1109526" cy="5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29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3514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Now, </a:t>
            </a:r>
            <a:r>
              <a:rPr lang="en-IN" dirty="0"/>
              <a:t>participants </a:t>
            </a:r>
            <a:r>
              <a:rPr lang="en-IN" dirty="0" smtClean="0"/>
              <a:t>should </a:t>
            </a:r>
            <a:r>
              <a:rPr lang="en-IN" dirty="0"/>
              <a:t>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the differences between 2.x and 3.x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188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5351413"/>
          </a:xfrm>
        </p:spPr>
        <p:txBody>
          <a:bodyPr/>
          <a:lstStyle/>
          <a:p>
            <a:r>
              <a:rPr lang="en-IN" i="1" dirty="0" smtClean="0">
                <a:hlinkClick r:id="rId2"/>
              </a:rPr>
              <a:t>https</a:t>
            </a:r>
            <a:r>
              <a:rPr lang="en-IN" i="1" dirty="0">
                <a:hlinkClick r:id="rId2"/>
              </a:rPr>
              <a:t>://sebastianraschka.com/Articles/2014_python_2_3_key_diff.html#raising-exceptions</a:t>
            </a:r>
            <a:endParaRPr lang="en-IN" i="1" dirty="0" smtClean="0">
              <a:hlinkClick r:id="rId2"/>
            </a:endParaRPr>
          </a:p>
          <a:p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24235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the differences between 2.x and 3.x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0072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126" y="39189"/>
            <a:ext cx="11379200" cy="749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4074"/>
            <a:ext cx="11379200" cy="54559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topic, we discuss the following differences between Python 2.x and 3.x versions.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Print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Division operator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Input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_future_module  - not a difference.  Useful for migration.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1379200" cy="749300"/>
          </a:xfrm>
        </p:spPr>
        <p:txBody>
          <a:bodyPr/>
          <a:lstStyle/>
          <a:p>
            <a:r>
              <a:rPr lang="en-IN" dirty="0" smtClean="0"/>
              <a:t>Difference in Print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890"/>
            <a:ext cx="11379200" cy="540366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" y="1397726"/>
            <a:ext cx="98493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Python 2.x “print” is statement and in Python 3.x it is replaced as a function.</a:t>
            </a:r>
          </a:p>
          <a:p>
            <a:endParaRPr lang="en-IN" dirty="0"/>
          </a:p>
          <a:p>
            <a:r>
              <a:rPr lang="en-IN" dirty="0" smtClean="0"/>
              <a:t>Example: Python 2.x  </a:t>
            </a:r>
          </a:p>
          <a:p>
            <a:endParaRPr lang="en-IN" dirty="0" smtClean="0"/>
          </a:p>
          <a:p>
            <a:r>
              <a:rPr lang="en-IN" dirty="0" smtClean="0"/>
              <a:t>print “Hello”    -&gt; it is a statement.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Example : Python 3.x</a:t>
            </a:r>
          </a:p>
          <a:p>
            <a:endParaRPr lang="en-IN" dirty="0"/>
          </a:p>
          <a:p>
            <a:r>
              <a:rPr lang="en-IN" dirty="0" smtClean="0"/>
              <a:t>print (“Hello”)     - &gt; function has parenthesis and takes some parameter.    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890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Difference in division operator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1639"/>
            <a:ext cx="12192000" cy="50770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 2.x,</a:t>
            </a:r>
          </a:p>
          <a:p>
            <a:pPr marL="0" indent="0">
              <a:buNone/>
            </a:pPr>
            <a:r>
              <a:rPr lang="en-IN" dirty="0" smtClean="0"/>
              <a:t>1. “/” does floor division for integer parameters(</a:t>
            </a:r>
            <a:r>
              <a:rPr lang="en-IN" dirty="0" err="1" smtClean="0"/>
              <a:t>ie</a:t>
            </a:r>
            <a:r>
              <a:rPr lang="en-IN" dirty="0" smtClean="0"/>
              <a:t>. Both numerator and denominator are integers).  </a:t>
            </a:r>
          </a:p>
          <a:p>
            <a:pPr marL="0" indent="0">
              <a:buNone/>
            </a:pPr>
            <a:r>
              <a:rPr lang="en-IN" dirty="0" smtClean="0"/>
              <a:t>2. But, if one of the arguments is float, then the return value is also float.</a:t>
            </a:r>
          </a:p>
          <a:p>
            <a:pPr marL="0" indent="0">
              <a:buNone/>
            </a:pPr>
            <a:r>
              <a:rPr lang="en-IN" dirty="0" smtClean="0"/>
              <a:t>Ex: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7" y="3110184"/>
            <a:ext cx="2008007" cy="76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7" y="4232007"/>
            <a:ext cx="1354864" cy="8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27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Difference in division operator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74" y="1737360"/>
            <a:ext cx="2095909" cy="703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31" y="1149531"/>
            <a:ext cx="87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“//” returns floor value for both integer and floating point arguments.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" y="2908390"/>
            <a:ext cx="1042851" cy="6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2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/>
              <a:t>Difference in division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4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Python 3, </a:t>
            </a:r>
          </a:p>
          <a:p>
            <a:pPr marL="0" indent="0">
              <a:buNone/>
            </a:pPr>
            <a:r>
              <a:rPr lang="en-IN" dirty="0" smtClean="0"/>
              <a:t>“/” operator does floating point division.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“//” does floor division.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2638698" cy="76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2286000"/>
            <a:ext cx="1214846" cy="587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4422185"/>
            <a:ext cx="2508069" cy="1155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51" y="4447561"/>
            <a:ext cx="1058092" cy="6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983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Difference In Unicode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5331"/>
            <a:ext cx="11379200" cy="50770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 2.x, implicit </a:t>
            </a:r>
            <a:r>
              <a:rPr lang="en-IN" i="1" dirty="0" smtClean="0"/>
              <a:t>“</a:t>
            </a:r>
            <a:r>
              <a:rPr lang="en-IN" i="1" dirty="0" err="1" smtClean="0"/>
              <a:t>str</a:t>
            </a:r>
            <a:r>
              <a:rPr lang="en-IN" i="1" dirty="0" smtClean="0"/>
              <a:t>” </a:t>
            </a:r>
            <a:r>
              <a:rPr lang="en-IN" dirty="0" smtClean="0"/>
              <a:t>type is ASCII.</a:t>
            </a:r>
          </a:p>
          <a:p>
            <a:pPr marL="0" indent="0">
              <a:buNone/>
            </a:pPr>
            <a:r>
              <a:rPr lang="en-IN" dirty="0" smtClean="0"/>
              <a:t>Example 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Python 3.x, type of </a:t>
            </a:r>
            <a:r>
              <a:rPr lang="en-IN" i="1" dirty="0" smtClean="0"/>
              <a:t>“</a:t>
            </a:r>
            <a:r>
              <a:rPr lang="en-IN" i="1" dirty="0" err="1" smtClean="0"/>
              <a:t>str</a:t>
            </a:r>
            <a:r>
              <a:rPr lang="en-IN" dirty="0" smtClean="0"/>
              <a:t>” is Unicode.</a:t>
            </a:r>
          </a:p>
          <a:p>
            <a:pPr marL="0" indent="0">
              <a:buNone/>
            </a:pPr>
            <a:r>
              <a:rPr lang="en-IN" dirty="0" smtClean="0"/>
              <a:t>Example: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49" y="2094954"/>
            <a:ext cx="3004594" cy="713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094954"/>
            <a:ext cx="1587909" cy="609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48" y="4709840"/>
            <a:ext cx="3265851" cy="841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479" y="4709840"/>
            <a:ext cx="2095229" cy="6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691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Difference in exception handling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22078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 3, “as” keyword must be used in except.  </a:t>
            </a:r>
          </a:p>
          <a:p>
            <a:pPr marL="0" indent="0">
              <a:buNone/>
            </a:pPr>
            <a:r>
              <a:rPr lang="en-IN" dirty="0" smtClean="0"/>
              <a:t>Example : Python 2 :  In the below example, comma is used between the Error and alias.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 : Python 3: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01" y="2284504"/>
            <a:ext cx="2907302" cy="1281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01" y="4288699"/>
            <a:ext cx="3482068" cy="14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105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</TotalTime>
  <Words>426</Words>
  <Application>Microsoft Office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1_HCL</vt:lpstr>
      <vt:lpstr>Differences between python 2.x and 3.x</vt:lpstr>
      <vt:lpstr>Learning objectives</vt:lpstr>
      <vt:lpstr>introduction</vt:lpstr>
      <vt:lpstr>Difference in Print function </vt:lpstr>
      <vt:lpstr>Difference in division operator </vt:lpstr>
      <vt:lpstr>Difference in division operator </vt:lpstr>
      <vt:lpstr>Difference in division operator </vt:lpstr>
      <vt:lpstr>Difference In Unicode </vt:lpstr>
      <vt:lpstr>Difference in exception handling </vt:lpstr>
      <vt:lpstr>Difference in input()</vt:lpstr>
      <vt:lpstr>Difference in input()</vt:lpstr>
      <vt:lpstr>_future_ module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Sudheer Kumar Raja</dc:creator>
  <cp:lastModifiedBy>Jothi Kannan</cp:lastModifiedBy>
  <cp:revision>286</cp:revision>
  <dcterms:created xsi:type="dcterms:W3CDTF">2019-02-20T20:38:11Z</dcterms:created>
  <dcterms:modified xsi:type="dcterms:W3CDTF">2019-05-13T09:54:34Z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9079836c-8b9a-4d60-b5ef-22f5e542cdf9</vt:lpwstr>
  </property>
  <property fmtid="{D5CDD505-2E9C-101B-9397-08002B2CF9AE}" pid="3" name="Classification">
    <vt:lpwstr>null</vt:lpwstr>
  </property>
  <property fmtid="{D5CDD505-2E9C-101B-9397-08002B2CF9AE}" pid="4" name="HCLClassification">
    <vt:lpwstr>null</vt:lpwstr>
  </property>
</Properties>
</file>