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59" r:id="rId4"/>
    <p:sldId id="260" r:id="rId5"/>
    <p:sldId id="257" r:id="rId6"/>
    <p:sldId id="268" r:id="rId7"/>
    <p:sldId id="266" r:id="rId8"/>
    <p:sldId id="267" r:id="rId9"/>
    <p:sldId id="258" r:id="rId10"/>
    <p:sldId id="265" r:id="rId11"/>
    <p:sldId id="261" r:id="rId12"/>
    <p:sldId id="269" r:id="rId13"/>
    <p:sldId id="262" r:id="rId14"/>
    <p:sldId id="263" r:id="rId15"/>
    <p:sldId id="264" r:id="rId16"/>
    <p:sldId id="270" r:id="rId17"/>
    <p:sldId id="271"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1" d="100"/>
          <a:sy n="71" d="100"/>
        </p:scale>
        <p:origin x="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www.youtube.com/watch?v=JzfmzTcVUJg"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6" name="Picture 2" descr="C:\Users\vinothkumar.m\Desktop\Current Template\RBTC\Silver BG-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32222"/>
          <a:stretch/>
        </p:blipFill>
        <p:spPr bwMode="auto">
          <a:xfrm>
            <a:off x="0" y="0"/>
            <a:ext cx="12192000" cy="4648200"/>
          </a:xfrm>
          <a:prstGeom prst="rect">
            <a:avLst/>
          </a:prstGeom>
          <a:noFill/>
          <a:extLst>
            <a:ext uri="{909E8E84-426E-40DD-AFC4-6F175D3DCCD1}">
              <a14:hiddenFill xmlns:a14="http://schemas.microsoft.com/office/drawing/2010/main">
                <a:solidFill>
                  <a:srgbClr val="FFFFFF"/>
                </a:solidFill>
              </a14:hiddenFill>
            </a:ext>
          </a:extLst>
        </p:spPr>
      </p:pic>
      <p:sp>
        <p:nvSpPr>
          <p:cNvPr id="4" name="Freeform 8"/>
          <p:cNvSpPr>
            <a:spLocks noChangeAspect="1"/>
          </p:cNvSpPr>
          <p:nvPr/>
        </p:nvSpPr>
        <p:spPr bwMode="auto">
          <a:xfrm>
            <a:off x="0" y="4562505"/>
            <a:ext cx="12192000" cy="263525"/>
          </a:xfrm>
          <a:custGeom>
            <a:avLst/>
            <a:gdLst>
              <a:gd name="T0" fmla="*/ 2147483647 w 6803"/>
              <a:gd name="T1" fmla="*/ 0 h 196"/>
              <a:gd name="T2" fmla="*/ 0 w 6803"/>
              <a:gd name="T3" fmla="*/ 0 h 196"/>
              <a:gd name="T4" fmla="*/ 0 w 6803"/>
              <a:gd name="T5" fmla="*/ 2147483647 h 196"/>
              <a:gd name="T6" fmla="*/ 2147483647 w 6803"/>
              <a:gd name="T7" fmla="*/ 2147483647 h 196"/>
              <a:gd name="T8" fmla="*/ 2147483647 w 6803"/>
              <a:gd name="T9" fmla="*/ 2147483647 h 196"/>
              <a:gd name="T10" fmla="*/ 2147483647 w 6803"/>
              <a:gd name="T11" fmla="*/ 2147483647 h 196"/>
              <a:gd name="T12" fmla="*/ 2147483647 w 6803"/>
              <a:gd name="T13" fmla="*/ 0 h 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03" h="196">
                <a:moveTo>
                  <a:pt x="6803" y="0"/>
                </a:moveTo>
                <a:lnTo>
                  <a:pt x="0" y="0"/>
                </a:lnTo>
                <a:lnTo>
                  <a:pt x="0" y="99"/>
                </a:lnTo>
                <a:lnTo>
                  <a:pt x="2187" y="99"/>
                </a:lnTo>
                <a:lnTo>
                  <a:pt x="2282" y="196"/>
                </a:lnTo>
                <a:lnTo>
                  <a:pt x="6803" y="196"/>
                </a:lnTo>
                <a:lnTo>
                  <a:pt x="6803" y="0"/>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14" rIns="91425" bIns="45714"/>
          <a:lstStyle/>
          <a:p>
            <a:endParaRPr lang="en-US">
              <a:solidFill>
                <a:srgbClr val="000000"/>
              </a:solidFill>
            </a:endParaRPr>
          </a:p>
        </p:txBody>
      </p:sp>
      <p:sp>
        <p:nvSpPr>
          <p:cNvPr id="5" name="Rectangle 6"/>
          <p:cNvSpPr>
            <a:spLocks/>
          </p:cNvSpPr>
          <p:nvPr/>
        </p:nvSpPr>
        <p:spPr bwMode="auto">
          <a:xfrm>
            <a:off x="7641771" y="6597680"/>
            <a:ext cx="4143851" cy="246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14" rIns="0" bIns="45714">
            <a:spAutoFit/>
          </a:bodyPr>
          <a:lstStyle/>
          <a:p>
            <a:pPr algn="r"/>
            <a:r>
              <a:rPr lang="en-US" sz="1000" dirty="0">
                <a:solidFill>
                  <a:srgbClr val="000000"/>
                </a:solidFill>
                <a:ea typeface="Verdana" pitchFamily="34" charset="0"/>
                <a:cs typeface="Verdana" pitchFamily="34" charset="0"/>
              </a:rPr>
              <a:t>Copyright © 2016 HCL Technologies Limited  |  www.hcltech.com</a:t>
            </a:r>
          </a:p>
        </p:txBody>
      </p:sp>
      <p:grpSp>
        <p:nvGrpSpPr>
          <p:cNvPr id="6" name="Group 14"/>
          <p:cNvGrpSpPr>
            <a:grpSpLocks noChangeAspect="1"/>
          </p:cNvGrpSpPr>
          <p:nvPr/>
        </p:nvGrpSpPr>
        <p:grpSpPr bwMode="auto">
          <a:xfrm>
            <a:off x="10519835" y="6446871"/>
            <a:ext cx="1257300" cy="160337"/>
            <a:chOff x="5094" y="3939"/>
            <a:chExt cx="1488" cy="255"/>
          </a:xfrm>
        </p:grpSpPr>
        <p:sp>
          <p:nvSpPr>
            <p:cNvPr id="7" name="AutoShape 4"/>
            <p:cNvSpPr>
              <a:spLocks noChangeAspect="1" noChangeArrowheads="1" noTextEdit="1"/>
            </p:cNvSpPr>
            <p:nvPr/>
          </p:nvSpPr>
          <p:spPr bwMode="auto">
            <a:xfrm>
              <a:off x="5094" y="3939"/>
              <a:ext cx="148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000000"/>
                </a:solidFill>
              </a:endParaRPr>
            </a:p>
          </p:txBody>
        </p:sp>
        <p:sp>
          <p:nvSpPr>
            <p:cNvPr id="8" name="Freeform 6"/>
            <p:cNvSpPr>
              <a:spLocks/>
            </p:cNvSpPr>
            <p:nvPr/>
          </p:nvSpPr>
          <p:spPr bwMode="auto">
            <a:xfrm>
              <a:off x="5122" y="3965"/>
              <a:ext cx="555" cy="194"/>
            </a:xfrm>
            <a:custGeom>
              <a:avLst/>
              <a:gdLst>
                <a:gd name="T0" fmla="*/ 0 w 555"/>
                <a:gd name="T1" fmla="*/ 194 h 194"/>
                <a:gd name="T2" fmla="*/ 156 w 555"/>
                <a:gd name="T3" fmla="*/ 194 h 194"/>
                <a:gd name="T4" fmla="*/ 189 w 555"/>
                <a:gd name="T5" fmla="*/ 116 h 194"/>
                <a:gd name="T6" fmla="*/ 343 w 555"/>
                <a:gd name="T7" fmla="*/ 116 h 194"/>
                <a:gd name="T8" fmla="*/ 310 w 555"/>
                <a:gd name="T9" fmla="*/ 194 h 194"/>
                <a:gd name="T10" fmla="*/ 468 w 555"/>
                <a:gd name="T11" fmla="*/ 194 h 194"/>
                <a:gd name="T12" fmla="*/ 555 w 555"/>
                <a:gd name="T13" fmla="*/ 0 h 194"/>
                <a:gd name="T14" fmla="*/ 395 w 555"/>
                <a:gd name="T15" fmla="*/ 0 h 194"/>
                <a:gd name="T16" fmla="*/ 366 w 555"/>
                <a:gd name="T17" fmla="*/ 66 h 194"/>
                <a:gd name="T18" fmla="*/ 213 w 555"/>
                <a:gd name="T19" fmla="*/ 66 h 194"/>
                <a:gd name="T20" fmla="*/ 241 w 555"/>
                <a:gd name="T21" fmla="*/ 0 h 194"/>
                <a:gd name="T22" fmla="*/ 85 w 555"/>
                <a:gd name="T23" fmla="*/ 0 h 194"/>
                <a:gd name="T24" fmla="*/ 0 w 555"/>
                <a:gd name="T25" fmla="*/ 194 h 1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5" h="194">
                  <a:moveTo>
                    <a:pt x="0" y="194"/>
                  </a:moveTo>
                  <a:lnTo>
                    <a:pt x="156" y="194"/>
                  </a:lnTo>
                  <a:lnTo>
                    <a:pt x="189" y="116"/>
                  </a:lnTo>
                  <a:lnTo>
                    <a:pt x="343" y="116"/>
                  </a:lnTo>
                  <a:lnTo>
                    <a:pt x="310" y="194"/>
                  </a:lnTo>
                  <a:lnTo>
                    <a:pt x="468" y="194"/>
                  </a:lnTo>
                  <a:lnTo>
                    <a:pt x="555" y="0"/>
                  </a:lnTo>
                  <a:lnTo>
                    <a:pt x="395" y="0"/>
                  </a:lnTo>
                  <a:lnTo>
                    <a:pt x="366" y="66"/>
                  </a:lnTo>
                  <a:lnTo>
                    <a:pt x="213" y="66"/>
                  </a:lnTo>
                  <a:lnTo>
                    <a:pt x="241" y="0"/>
                  </a:lnTo>
                  <a:lnTo>
                    <a:pt x="85" y="0"/>
                  </a:lnTo>
                  <a:lnTo>
                    <a:pt x="0" y="194"/>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9" name="Freeform 7"/>
            <p:cNvSpPr>
              <a:spLocks/>
            </p:cNvSpPr>
            <p:nvPr/>
          </p:nvSpPr>
          <p:spPr bwMode="auto">
            <a:xfrm>
              <a:off x="5649" y="3949"/>
              <a:ext cx="524" cy="222"/>
            </a:xfrm>
            <a:custGeom>
              <a:avLst/>
              <a:gdLst>
                <a:gd name="T0" fmla="*/ 153055 w 222"/>
                <a:gd name="T1" fmla="*/ 34001 h 94"/>
                <a:gd name="T2" fmla="*/ 213927 w 222"/>
                <a:gd name="T3" fmla="*/ 34001 h 94"/>
                <a:gd name="T4" fmla="*/ 175531 w 222"/>
                <a:gd name="T5" fmla="*/ 7770 h 94"/>
                <a:gd name="T6" fmla="*/ 32677 w 222"/>
                <a:gd name="T7" fmla="*/ 24106 h 94"/>
                <a:gd name="T8" fmla="*/ 29733 w 222"/>
                <a:gd name="T9" fmla="*/ 79488 h 94"/>
                <a:gd name="T10" fmla="*/ 147350 w 222"/>
                <a:gd name="T11" fmla="*/ 83961 h 94"/>
                <a:gd name="T12" fmla="*/ 201263 w 222"/>
                <a:gd name="T13" fmla="*/ 59881 h 94"/>
                <a:gd name="T14" fmla="*/ 139549 w 222"/>
                <a:gd name="T15" fmla="*/ 59881 h 94"/>
                <a:gd name="T16" fmla="*/ 108952 w 222"/>
                <a:gd name="T17" fmla="*/ 69592 h 94"/>
                <a:gd name="T18" fmla="*/ 75893 w 222"/>
                <a:gd name="T19" fmla="*/ 46355 h 94"/>
                <a:gd name="T20" fmla="*/ 121249 w 222"/>
                <a:gd name="T21" fmla="*/ 24106 h 94"/>
                <a:gd name="T22" fmla="*/ 153055 w 222"/>
                <a:gd name="T23" fmla="*/ 34001 h 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2" h="94">
                  <a:moveTo>
                    <a:pt x="159" y="35"/>
                  </a:moveTo>
                  <a:cubicBezTo>
                    <a:pt x="222" y="35"/>
                    <a:pt x="222" y="35"/>
                    <a:pt x="222" y="35"/>
                  </a:cubicBezTo>
                  <a:cubicBezTo>
                    <a:pt x="221" y="21"/>
                    <a:pt x="208" y="12"/>
                    <a:pt x="182" y="8"/>
                  </a:cubicBezTo>
                  <a:cubicBezTo>
                    <a:pt x="130" y="0"/>
                    <a:pt x="74" y="3"/>
                    <a:pt x="34" y="25"/>
                  </a:cubicBezTo>
                  <a:cubicBezTo>
                    <a:pt x="2" y="43"/>
                    <a:pt x="0" y="69"/>
                    <a:pt x="31" y="82"/>
                  </a:cubicBezTo>
                  <a:cubicBezTo>
                    <a:pt x="58" y="93"/>
                    <a:pt x="113" y="94"/>
                    <a:pt x="153" y="87"/>
                  </a:cubicBezTo>
                  <a:cubicBezTo>
                    <a:pt x="179" y="83"/>
                    <a:pt x="198" y="74"/>
                    <a:pt x="209" y="62"/>
                  </a:cubicBezTo>
                  <a:cubicBezTo>
                    <a:pt x="145" y="62"/>
                    <a:pt x="145" y="62"/>
                    <a:pt x="145" y="62"/>
                  </a:cubicBezTo>
                  <a:cubicBezTo>
                    <a:pt x="137" y="68"/>
                    <a:pt x="126" y="71"/>
                    <a:pt x="113" y="72"/>
                  </a:cubicBezTo>
                  <a:cubicBezTo>
                    <a:pt x="77" y="72"/>
                    <a:pt x="72" y="61"/>
                    <a:pt x="79" y="48"/>
                  </a:cubicBezTo>
                  <a:cubicBezTo>
                    <a:pt x="86" y="34"/>
                    <a:pt x="102" y="25"/>
                    <a:pt x="126" y="25"/>
                  </a:cubicBezTo>
                  <a:cubicBezTo>
                    <a:pt x="145" y="24"/>
                    <a:pt x="154" y="28"/>
                    <a:pt x="159" y="35"/>
                  </a:cubicBez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10" name="Freeform 8"/>
            <p:cNvSpPr>
              <a:spLocks/>
            </p:cNvSpPr>
            <p:nvPr/>
          </p:nvSpPr>
          <p:spPr bwMode="auto">
            <a:xfrm>
              <a:off x="6162" y="3965"/>
              <a:ext cx="403" cy="194"/>
            </a:xfrm>
            <a:custGeom>
              <a:avLst/>
              <a:gdLst>
                <a:gd name="T0" fmla="*/ 248 w 403"/>
                <a:gd name="T1" fmla="*/ 0 h 194"/>
                <a:gd name="T2" fmla="*/ 181 w 403"/>
                <a:gd name="T3" fmla="*/ 146 h 194"/>
                <a:gd name="T4" fmla="*/ 403 w 403"/>
                <a:gd name="T5" fmla="*/ 146 h 194"/>
                <a:gd name="T6" fmla="*/ 385 w 403"/>
                <a:gd name="T7" fmla="*/ 194 h 194"/>
                <a:gd name="T8" fmla="*/ 0 w 403"/>
                <a:gd name="T9" fmla="*/ 194 h 194"/>
                <a:gd name="T10" fmla="*/ 87 w 403"/>
                <a:gd name="T11" fmla="*/ 0 h 194"/>
                <a:gd name="T12" fmla="*/ 248 w 403"/>
                <a:gd name="T13" fmla="*/ 0 h 1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03" h="194">
                  <a:moveTo>
                    <a:pt x="248" y="0"/>
                  </a:moveTo>
                  <a:lnTo>
                    <a:pt x="181" y="146"/>
                  </a:lnTo>
                  <a:lnTo>
                    <a:pt x="403" y="146"/>
                  </a:lnTo>
                  <a:lnTo>
                    <a:pt x="385" y="194"/>
                  </a:lnTo>
                  <a:lnTo>
                    <a:pt x="0" y="194"/>
                  </a:lnTo>
                  <a:lnTo>
                    <a:pt x="87" y="0"/>
                  </a:lnTo>
                  <a:lnTo>
                    <a:pt x="248" y="0"/>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grpSp>
      <p:sp>
        <p:nvSpPr>
          <p:cNvPr id="1433603" name="Rectangle 3"/>
          <p:cNvSpPr>
            <a:spLocks noGrp="1" noChangeArrowheads="1"/>
          </p:cNvSpPr>
          <p:nvPr>
            <p:ph type="ctrTitle" hasCustomPrompt="1"/>
          </p:nvPr>
        </p:nvSpPr>
        <p:spPr>
          <a:xfrm>
            <a:off x="402336" y="4940423"/>
            <a:ext cx="11387328" cy="829468"/>
          </a:xfrm>
        </p:spPr>
        <p:txBody>
          <a:bodyPr lIns="91425" rIns="91425"/>
          <a:lstStyle>
            <a:lvl1pPr>
              <a:lnSpc>
                <a:spcPct val="125000"/>
              </a:lnSpc>
              <a:defRPr sz="2400" b="1">
                <a:solidFill>
                  <a:srgbClr val="00529B"/>
                </a:solidFill>
                <a:latin typeface="+mj-lt"/>
              </a:defRPr>
            </a:lvl1pPr>
          </a:lstStyle>
          <a:p>
            <a:r>
              <a:rPr lang="en-US" dirty="0"/>
              <a:t>CLICK TO EDIT MASTER TITLE STYLE</a:t>
            </a:r>
          </a:p>
        </p:txBody>
      </p:sp>
      <p:sp>
        <p:nvSpPr>
          <p:cNvPr id="1433605" name="Rectangle 5"/>
          <p:cNvSpPr>
            <a:spLocks noGrp="1" noChangeArrowheads="1"/>
          </p:cNvSpPr>
          <p:nvPr>
            <p:ph type="subTitle" sz="quarter" idx="1" hasCustomPrompt="1"/>
          </p:nvPr>
        </p:nvSpPr>
        <p:spPr>
          <a:xfrm>
            <a:off x="402336" y="5769894"/>
            <a:ext cx="11387328" cy="554710"/>
          </a:xfrm>
        </p:spPr>
        <p:txBody>
          <a:bodyPr/>
          <a:lstStyle>
            <a:lvl1pPr marL="0" indent="0">
              <a:buFont typeface="Wingdings 2" pitchFamily="18" charset="2"/>
              <a:buNone/>
              <a:defRPr sz="2100" b="0">
                <a:solidFill>
                  <a:schemeClr val="tx1">
                    <a:lumMod val="75000"/>
                    <a:lumOff val="25000"/>
                  </a:schemeClr>
                </a:solidFill>
                <a:latin typeface="+mj-lt"/>
              </a:defRPr>
            </a:lvl1pPr>
          </a:lstStyle>
          <a:p>
            <a:r>
              <a:rPr lang="en-US" dirty="0"/>
              <a:t>CLICK TO EDIT MASTER SUBTITLE STYLE</a:t>
            </a:r>
          </a:p>
        </p:txBody>
      </p:sp>
    </p:spTree>
    <p:extLst>
      <p:ext uri="{BB962C8B-B14F-4D97-AF65-F5344CB8AC3E}">
        <p14:creationId xmlns:p14="http://schemas.microsoft.com/office/powerpoint/2010/main" val="42535277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5" name="Title 1"/>
          <p:cNvSpPr txBox="1">
            <a:spLocks/>
          </p:cNvSpPr>
          <p:nvPr userDrawn="1"/>
        </p:nvSpPr>
        <p:spPr bwMode="auto">
          <a:xfrm>
            <a:off x="304800" y="3886200"/>
            <a:ext cx="650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defRPr/>
            </a:pPr>
            <a:r>
              <a:rPr lang="en-US" sz="1600" b="1" dirty="0" smtClean="0">
                <a:solidFill>
                  <a:srgbClr val="1B9562"/>
                </a:solidFill>
                <a:cs typeface="Arial" charset="0"/>
              </a:rPr>
              <a:t>Instruction and Duration</a:t>
            </a:r>
          </a:p>
        </p:txBody>
      </p:sp>
      <p:cxnSp>
        <p:nvCxnSpPr>
          <p:cNvPr id="6" name="Straight Connector 5"/>
          <p:cNvCxnSpPr/>
          <p:nvPr userDrawn="1"/>
        </p:nvCxnSpPr>
        <p:spPr>
          <a:xfrm>
            <a:off x="406400" y="4202113"/>
            <a:ext cx="11785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1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8001" y="4419600"/>
            <a:ext cx="2046817"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7"/>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21734" y="1676400"/>
            <a:ext cx="2302933"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userDrawn="1"/>
        </p:nvCxnSpPr>
        <p:spPr>
          <a:xfrm>
            <a:off x="406400" y="1566863"/>
            <a:ext cx="11785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itle 1"/>
          <p:cNvSpPr txBox="1">
            <a:spLocks/>
          </p:cNvSpPr>
          <p:nvPr userDrawn="1"/>
        </p:nvSpPr>
        <p:spPr bwMode="auto">
          <a:xfrm>
            <a:off x="304801" y="1252538"/>
            <a:ext cx="1166495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defRPr/>
            </a:pPr>
            <a:r>
              <a:rPr lang="en-US" sz="1600" b="1" dirty="0" smtClean="0">
                <a:solidFill>
                  <a:srgbClr val="1B9562"/>
                </a:solidFill>
                <a:cs typeface="Arial" charset="0"/>
              </a:rPr>
              <a:t>Discussion Point</a:t>
            </a:r>
          </a:p>
        </p:txBody>
      </p:sp>
      <p:sp>
        <p:nvSpPr>
          <p:cNvPr id="14" name="Text Placeholder 13"/>
          <p:cNvSpPr>
            <a:spLocks noGrp="1"/>
          </p:cNvSpPr>
          <p:nvPr>
            <p:ph type="body" sz="quarter" idx="15"/>
          </p:nvPr>
        </p:nvSpPr>
        <p:spPr>
          <a:xfrm>
            <a:off x="2946400" y="1676400"/>
            <a:ext cx="8940800" cy="2057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ext Placeholder 13"/>
          <p:cNvSpPr>
            <a:spLocks noGrp="1"/>
          </p:cNvSpPr>
          <p:nvPr>
            <p:ph type="body" sz="quarter" idx="16"/>
          </p:nvPr>
        </p:nvSpPr>
        <p:spPr>
          <a:xfrm>
            <a:off x="2946400" y="4343400"/>
            <a:ext cx="8940800"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Rectangle 4"/>
          <p:cNvSpPr>
            <a:spLocks noGrp="1" noChangeArrowheads="1"/>
          </p:cNvSpPr>
          <p:nvPr>
            <p:ph type="title"/>
          </p:nvPr>
        </p:nvSpPr>
        <p:spPr bwMode="auto">
          <a:xfrm>
            <a:off x="406400" y="15879"/>
            <a:ext cx="113792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14" tIns="45714" rIns="45714" bIns="45714" numCol="1" anchor="ctr" anchorCtr="0" compatLnSpc="1">
            <a:prstTxWarp prst="textNoShape">
              <a:avLst/>
            </a:prstTxWarp>
          </a:bodyPr>
          <a:lstStyle/>
          <a:p>
            <a:pPr lvl="0"/>
            <a:r>
              <a:rPr lang="en-US" dirty="0"/>
              <a:t>Click to edit Master title style</a:t>
            </a:r>
          </a:p>
        </p:txBody>
      </p:sp>
      <p:pic>
        <p:nvPicPr>
          <p:cNvPr id="12" name="Picture 2" descr="https://upload.wikimedia.org/wikipedia/commons/thumb/2/29/Cog-scripted-svg-blue.svg/84px-Cog-scripted-svg-blue.svg.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603" y="15879"/>
            <a:ext cx="415003" cy="74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1985740"/>
      </p:ext>
    </p:extLst>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amp;content_hint">
    <p:spTree>
      <p:nvGrpSpPr>
        <p:cNvPr id="1" name=""/>
        <p:cNvGrpSpPr/>
        <p:nvPr/>
      </p:nvGrpSpPr>
      <p:grpSpPr>
        <a:xfrm>
          <a:off x="0" y="0"/>
          <a:ext cx="0" cy="0"/>
          <a:chOff x="0" y="0"/>
          <a:chExt cx="0" cy="0"/>
        </a:xfrm>
      </p:grpSpPr>
      <p:cxnSp>
        <p:nvCxnSpPr>
          <p:cNvPr id="4" name="Straight Connector 3"/>
          <p:cNvCxnSpPr/>
          <p:nvPr/>
        </p:nvCxnSpPr>
        <p:spPr>
          <a:xfrm>
            <a:off x="609600" y="1066800"/>
            <a:ext cx="10972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09601" y="1219201"/>
            <a:ext cx="6709833" cy="4906963"/>
          </a:xfrm>
        </p:spPr>
        <p:txBody>
          <a:bodyPr/>
          <a:lstStyle>
            <a:lvl1pPr>
              <a:defRPr sz="2400">
                <a:latin typeface="Tahoma" pitchFamily="34" charset="0"/>
                <a:cs typeface="Tahoma" pitchFamily="34" charset="0"/>
              </a:defRPr>
            </a:lvl1pPr>
            <a:lvl2pPr>
              <a:defRPr sz="2000">
                <a:latin typeface="Tahoma" pitchFamily="34" charset="0"/>
                <a:cs typeface="Tahoma" pitchFamily="34" charset="0"/>
              </a:defRPr>
            </a:lvl2pPr>
            <a:lvl3pPr>
              <a:defRPr sz="1800">
                <a:latin typeface="Tahoma" pitchFamily="34" charset="0"/>
                <a:cs typeface="Tahoma" pitchFamily="34" charset="0"/>
              </a:defRPr>
            </a:lvl3pPr>
            <a:lvl4pPr>
              <a:defRPr sz="1600">
                <a:latin typeface="Tahoma" pitchFamily="34" charset="0"/>
                <a:cs typeface="Tahoma" pitchFamily="34" charset="0"/>
              </a:defRPr>
            </a:lvl4pPr>
            <a:lvl5pPr>
              <a:defRPr sz="1600">
                <a:latin typeface="Tahoma" pitchFamily="34" charset="0"/>
                <a:cs typeface="Tahom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AutoShape 8"/>
          <p:cNvSpPr>
            <a:spLocks noChangeArrowheads="1"/>
          </p:cNvSpPr>
          <p:nvPr userDrawn="1"/>
        </p:nvSpPr>
        <p:spPr bwMode="auto">
          <a:xfrm>
            <a:off x="7319434" y="1254125"/>
            <a:ext cx="4567767" cy="4210050"/>
          </a:xfrm>
          <a:prstGeom prst="foldedCorner">
            <a:avLst>
              <a:gd name="adj" fmla="val 12500"/>
            </a:avLst>
          </a:prstGeom>
          <a:solidFill>
            <a:schemeClr val="bg1"/>
          </a:solidFill>
          <a:ln w="19050">
            <a:solidFill>
              <a:srgbClr val="FF9900"/>
            </a:solidFill>
            <a:round/>
            <a:headEnd type="none" w="sm" len="sm"/>
            <a:tailEnd type="none" w="sm" len="sm"/>
          </a:ln>
        </p:spPr>
        <p:txBody>
          <a:bodyPr wrap="none" anchor="ctr"/>
          <a:lstStyle/>
          <a:p>
            <a:endParaRPr lang="en-US" sz="2400" dirty="0">
              <a:solidFill>
                <a:prstClr val="black"/>
              </a:solidFill>
              <a:cs typeface="+mn-cs"/>
            </a:endParaRPr>
          </a:p>
        </p:txBody>
      </p:sp>
      <p:sp>
        <p:nvSpPr>
          <p:cNvPr id="8" name="Rounded Rectangle 7"/>
          <p:cNvSpPr/>
          <p:nvPr userDrawn="1"/>
        </p:nvSpPr>
        <p:spPr bwMode="auto">
          <a:xfrm>
            <a:off x="7023101" y="1066801"/>
            <a:ext cx="732367" cy="620713"/>
          </a:xfrm>
          <a:prstGeom prst="roundRect">
            <a:avLst/>
          </a:prstGeom>
          <a:ln>
            <a:solidFill>
              <a:srgbClr val="FDBD2C"/>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sz="1800" dirty="0">
              <a:solidFill>
                <a:prstClr val="black"/>
              </a:solidFill>
            </a:endParaRPr>
          </a:p>
        </p:txBody>
      </p:sp>
      <p:sp>
        <p:nvSpPr>
          <p:cNvPr id="9" name="Text Placeholder 22"/>
          <p:cNvSpPr>
            <a:spLocks noGrp="1"/>
          </p:cNvSpPr>
          <p:nvPr>
            <p:ph type="body" sz="quarter" idx="13" hasCustomPrompt="1"/>
          </p:nvPr>
        </p:nvSpPr>
        <p:spPr>
          <a:xfrm>
            <a:off x="7813001" y="1466851"/>
            <a:ext cx="3686272" cy="3833813"/>
          </a:xfrm>
          <a:prstGeom prst="rect">
            <a:avLst/>
          </a:prstGeom>
        </p:spPr>
        <p:txBody>
          <a:bodyPr/>
          <a:lstStyle>
            <a:lvl1pPr marL="174625" indent="-174625">
              <a:spcBef>
                <a:spcPct val="20000"/>
              </a:spcBef>
              <a:buNone/>
              <a:tabLst>
                <a:tab pos="174625" algn="l"/>
              </a:tabLst>
              <a:defRPr>
                <a:solidFill>
                  <a:srgbClr val="003E7B"/>
                </a:solidFill>
              </a:defRPr>
            </a:lvl1pPr>
          </a:lstStyle>
          <a:p>
            <a:pPr marL="174625" indent="-174625">
              <a:spcBef>
                <a:spcPct val="20000"/>
              </a:spcBef>
              <a:tabLst>
                <a:tab pos="174625" algn="l"/>
              </a:tabLst>
            </a:pPr>
            <a:r>
              <a:rPr lang="en-US" sz="1400" dirty="0" smtClean="0"/>
              <a:t>Add your content here.</a:t>
            </a:r>
            <a:endParaRPr lang="en-US" sz="1400" dirty="0"/>
          </a:p>
        </p:txBody>
      </p:sp>
      <p:pic>
        <p:nvPicPr>
          <p:cNvPr id="10" name="Picture 3" descr="C:\Users\vijayakumar.krishnan\Documents\Working Folder\Official\StockImages\Others\icons\PNG\onebit_21.png"/>
          <p:cNvPicPr>
            <a:picLocks noChangeAspect="1" noChangeArrowheads="1"/>
          </p:cNvPicPr>
          <p:nvPr userDrawn="1"/>
        </p:nvPicPr>
        <p:blipFill>
          <a:blip r:embed="rId2" cstate="print"/>
          <a:srcRect/>
          <a:stretch>
            <a:fillRect/>
          </a:stretch>
        </p:blipFill>
        <p:spPr bwMode="auto">
          <a:xfrm>
            <a:off x="7115175" y="1141163"/>
            <a:ext cx="548216" cy="465137"/>
          </a:xfrm>
          <a:prstGeom prst="rect">
            <a:avLst/>
          </a:prstGeom>
          <a:noFill/>
          <a:ln w="9525">
            <a:noFill/>
            <a:miter lim="800000"/>
            <a:headEnd/>
            <a:tailEnd/>
          </a:ln>
        </p:spPr>
      </p:pic>
      <p:sp>
        <p:nvSpPr>
          <p:cNvPr id="11" name="Rectangle 4"/>
          <p:cNvSpPr>
            <a:spLocks noGrp="1" noChangeArrowheads="1"/>
          </p:cNvSpPr>
          <p:nvPr>
            <p:ph type="title"/>
          </p:nvPr>
        </p:nvSpPr>
        <p:spPr bwMode="auto">
          <a:xfrm>
            <a:off x="406400" y="15879"/>
            <a:ext cx="113792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14" tIns="45714" rIns="45714" bIns="45714" numCol="1" anchor="ctr" anchorCtr="0" compatLnSpc="1">
            <a:prstTxWarp prst="textNoShape">
              <a:avLst/>
            </a:prstTxWarp>
          </a:bodyPr>
          <a:lstStyle/>
          <a:p>
            <a:pPr lvl="0"/>
            <a:r>
              <a:rPr lang="en-US" dirty="0"/>
              <a:t>Click to edit Master title style</a:t>
            </a:r>
          </a:p>
        </p:txBody>
      </p:sp>
    </p:spTree>
    <p:extLst>
      <p:ext uri="{BB962C8B-B14F-4D97-AF65-F5344CB8AC3E}">
        <p14:creationId xmlns:p14="http://schemas.microsoft.com/office/powerpoint/2010/main" val="1708477881"/>
      </p:ext>
    </p:extLst>
  </p:cSld>
  <p:clrMapOvr>
    <a:overrideClrMapping bg1="lt1" tx1="dk1" bg2="lt2" tx2="dk2" accent1="accent1" accent2="accent2" accent3="accent3" accent4="accent4" accent5="accent5" accent6="accent6" hlink="hlink" folHlink="folHlink"/>
  </p:clrMapOvr>
  <p:transition>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cxnSp>
        <p:nvCxnSpPr>
          <p:cNvPr id="4" name="Straight Connector 3"/>
          <p:cNvCxnSpPr/>
          <p:nvPr/>
        </p:nvCxnSpPr>
        <p:spPr>
          <a:xfrm>
            <a:off x="609600" y="1066800"/>
            <a:ext cx="10972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09601" y="1219201"/>
            <a:ext cx="6709833" cy="4906963"/>
          </a:xfrm>
        </p:spPr>
        <p:txBody>
          <a:bodyPr/>
          <a:lstStyle>
            <a:lvl1pPr>
              <a:defRPr sz="2400">
                <a:latin typeface="Tahoma" pitchFamily="34" charset="0"/>
                <a:cs typeface="Tahoma" pitchFamily="34" charset="0"/>
              </a:defRPr>
            </a:lvl1pPr>
            <a:lvl2pPr>
              <a:defRPr sz="2000">
                <a:latin typeface="Tahoma" pitchFamily="34" charset="0"/>
                <a:cs typeface="Tahoma" pitchFamily="34" charset="0"/>
              </a:defRPr>
            </a:lvl2pPr>
            <a:lvl3pPr>
              <a:defRPr sz="1800">
                <a:latin typeface="Tahoma" pitchFamily="34" charset="0"/>
                <a:cs typeface="Tahoma" pitchFamily="34" charset="0"/>
              </a:defRPr>
            </a:lvl3pPr>
            <a:lvl4pPr>
              <a:defRPr sz="1600">
                <a:latin typeface="Tahoma" pitchFamily="34" charset="0"/>
                <a:cs typeface="Tahoma" pitchFamily="34" charset="0"/>
              </a:defRPr>
            </a:lvl4pPr>
            <a:lvl5pPr>
              <a:defRPr sz="1600">
                <a:latin typeface="Tahoma" pitchFamily="34" charset="0"/>
                <a:cs typeface="Tahom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AutoShape 8"/>
          <p:cNvSpPr>
            <a:spLocks noChangeArrowheads="1"/>
          </p:cNvSpPr>
          <p:nvPr userDrawn="1"/>
        </p:nvSpPr>
        <p:spPr bwMode="auto">
          <a:xfrm>
            <a:off x="7319434" y="1254125"/>
            <a:ext cx="4567767" cy="4210050"/>
          </a:xfrm>
          <a:prstGeom prst="foldedCorner">
            <a:avLst>
              <a:gd name="adj" fmla="val 12500"/>
            </a:avLst>
          </a:prstGeom>
          <a:solidFill>
            <a:schemeClr val="bg1"/>
          </a:solidFill>
          <a:ln w="19050">
            <a:solidFill>
              <a:srgbClr val="FF9900"/>
            </a:solidFill>
            <a:round/>
            <a:headEnd type="none" w="sm" len="sm"/>
            <a:tailEnd type="none" w="sm" len="sm"/>
          </a:ln>
        </p:spPr>
        <p:txBody>
          <a:bodyPr wrap="none" anchor="ctr"/>
          <a:lstStyle/>
          <a:p>
            <a:endParaRPr lang="en-US" sz="2400" dirty="0">
              <a:solidFill>
                <a:prstClr val="black"/>
              </a:solidFill>
              <a:cs typeface="+mn-cs"/>
            </a:endParaRPr>
          </a:p>
        </p:txBody>
      </p:sp>
      <p:sp>
        <p:nvSpPr>
          <p:cNvPr id="9" name="Text Placeholder 22"/>
          <p:cNvSpPr>
            <a:spLocks noGrp="1"/>
          </p:cNvSpPr>
          <p:nvPr>
            <p:ph type="body" sz="quarter" idx="13" hasCustomPrompt="1"/>
          </p:nvPr>
        </p:nvSpPr>
        <p:spPr>
          <a:xfrm>
            <a:off x="7813001" y="1466851"/>
            <a:ext cx="3686272" cy="3833813"/>
          </a:xfrm>
          <a:prstGeom prst="rect">
            <a:avLst/>
          </a:prstGeom>
        </p:spPr>
        <p:txBody>
          <a:bodyPr/>
          <a:lstStyle>
            <a:lvl1pPr marL="174625" indent="-174625">
              <a:spcBef>
                <a:spcPct val="20000"/>
              </a:spcBef>
              <a:buNone/>
              <a:tabLst>
                <a:tab pos="174625" algn="l"/>
              </a:tabLst>
              <a:defRPr>
                <a:solidFill>
                  <a:srgbClr val="003E7B"/>
                </a:solidFill>
              </a:defRPr>
            </a:lvl1pPr>
          </a:lstStyle>
          <a:p>
            <a:pPr marL="174625" indent="-174625">
              <a:spcBef>
                <a:spcPct val="20000"/>
              </a:spcBef>
              <a:tabLst>
                <a:tab pos="174625" algn="l"/>
              </a:tabLst>
            </a:pPr>
            <a:r>
              <a:rPr lang="en-US" sz="1400" dirty="0" smtClean="0"/>
              <a:t>Add your content here.</a:t>
            </a:r>
            <a:endParaRPr lang="en-US" sz="1400" dirty="0"/>
          </a:p>
        </p:txBody>
      </p:sp>
      <p:sp>
        <p:nvSpPr>
          <p:cNvPr id="11" name="Rectangle 4"/>
          <p:cNvSpPr>
            <a:spLocks noGrp="1" noChangeArrowheads="1"/>
          </p:cNvSpPr>
          <p:nvPr>
            <p:ph type="title"/>
          </p:nvPr>
        </p:nvSpPr>
        <p:spPr bwMode="auto">
          <a:xfrm>
            <a:off x="406400" y="15879"/>
            <a:ext cx="113792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14" tIns="45714" rIns="45714" bIns="45714" numCol="1" anchor="ctr" anchorCtr="0" compatLnSpc="1">
            <a:prstTxWarp prst="textNoShape">
              <a:avLst/>
            </a:prstTxWarp>
          </a:bodyPr>
          <a:lstStyle/>
          <a:p>
            <a:pPr lvl="0"/>
            <a:r>
              <a:rPr lang="en-US" dirty="0"/>
              <a:t>Click to edit Master title style</a:t>
            </a:r>
          </a:p>
        </p:txBody>
      </p:sp>
      <p:sp>
        <p:nvSpPr>
          <p:cNvPr id="12" name="Rounded Rectangle 11"/>
          <p:cNvSpPr/>
          <p:nvPr userDrawn="1"/>
        </p:nvSpPr>
        <p:spPr bwMode="auto">
          <a:xfrm>
            <a:off x="11216216" y="1246977"/>
            <a:ext cx="732367" cy="620713"/>
          </a:xfrm>
          <a:prstGeom prst="roundRect">
            <a:avLst/>
          </a:prstGeom>
          <a:ln>
            <a:solidFill>
              <a:srgbClr val="FDBD2C"/>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sz="1800" dirty="0">
              <a:solidFill>
                <a:prstClr val="black"/>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28874" y="1281113"/>
            <a:ext cx="658327" cy="496171"/>
          </a:xfrm>
          <a:prstGeom prst="rect">
            <a:avLst/>
          </a:prstGeom>
        </p:spPr>
      </p:pic>
    </p:spTree>
    <p:extLst>
      <p:ext uri="{BB962C8B-B14F-4D97-AF65-F5344CB8AC3E}">
        <p14:creationId xmlns:p14="http://schemas.microsoft.com/office/powerpoint/2010/main" val="2818302874"/>
      </p:ext>
    </p:extLst>
  </p:cSld>
  <p:clrMapOvr>
    <a:overrideClrMapping bg1="lt1" tx1="dk1" bg2="lt2" tx2="dk2" accent1="accent1" accent2="accent2" accent3="accent3" accent4="accent4" accent5="accent5" accent6="accent6" hlink="hlink" folHlink="folHlink"/>
  </p:clrMapOvr>
  <p:transition>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933628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559011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Program continuation">
    <p:spTree>
      <p:nvGrpSpPr>
        <p:cNvPr id="1" name=""/>
        <p:cNvGrpSpPr/>
        <p:nvPr/>
      </p:nvGrpSpPr>
      <p:grpSpPr>
        <a:xfrm>
          <a:off x="0" y="0"/>
          <a:ext cx="0" cy="0"/>
          <a:chOff x="0" y="0"/>
          <a:chExt cx="0" cy="0"/>
        </a:xfrm>
      </p:grpSpPr>
      <p:sp>
        <p:nvSpPr>
          <p:cNvPr id="2" name="Oval 1"/>
          <p:cNvSpPr/>
          <p:nvPr userDrawn="1"/>
        </p:nvSpPr>
        <p:spPr bwMode="auto">
          <a:xfrm>
            <a:off x="1918954" y="228600"/>
            <a:ext cx="225381" cy="170645"/>
          </a:xfrm>
          <a:prstGeom prst="ellipse">
            <a:avLst/>
          </a:prstGeom>
          <a:solidFill>
            <a:schemeClr val="accent1"/>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3600" b="0" i="0" u="none" strike="noStrike" cap="none" normalizeH="0" baseline="0" smtClean="0">
              <a:ln>
                <a:noFill/>
              </a:ln>
              <a:solidFill>
                <a:schemeClr val="tx1"/>
              </a:solidFill>
              <a:effectLst/>
              <a:latin typeface="Arial" charset="0"/>
            </a:endParaRPr>
          </a:p>
        </p:txBody>
      </p:sp>
      <p:sp>
        <p:nvSpPr>
          <p:cNvPr id="4" name="Oval 3"/>
          <p:cNvSpPr/>
          <p:nvPr userDrawn="1"/>
        </p:nvSpPr>
        <p:spPr bwMode="auto">
          <a:xfrm>
            <a:off x="2362201" y="228600"/>
            <a:ext cx="225381" cy="170645"/>
          </a:xfrm>
          <a:prstGeom prst="ellipse">
            <a:avLst/>
          </a:prstGeom>
          <a:solidFill>
            <a:schemeClr val="accent1"/>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3600" b="0" i="0" u="none" strike="noStrike" cap="none" normalizeH="0" baseline="0" smtClean="0">
              <a:ln>
                <a:noFill/>
              </a:ln>
              <a:solidFill>
                <a:schemeClr val="tx1"/>
              </a:solidFill>
              <a:effectLst/>
              <a:latin typeface="Arial" charset="0"/>
            </a:endParaRPr>
          </a:p>
        </p:txBody>
      </p:sp>
      <p:sp>
        <p:nvSpPr>
          <p:cNvPr id="5" name="Oval 4"/>
          <p:cNvSpPr/>
          <p:nvPr userDrawn="1"/>
        </p:nvSpPr>
        <p:spPr bwMode="auto">
          <a:xfrm>
            <a:off x="2805448" y="228599"/>
            <a:ext cx="225381" cy="170645"/>
          </a:xfrm>
          <a:prstGeom prst="ellipse">
            <a:avLst/>
          </a:prstGeom>
          <a:solidFill>
            <a:schemeClr val="accent1"/>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3600" b="0" i="0" u="none" strike="noStrike" cap="none" normalizeH="0" baseline="0" smtClean="0">
              <a:ln>
                <a:noFill/>
              </a:ln>
              <a:solidFill>
                <a:schemeClr val="tx1"/>
              </a:solidFill>
              <a:effectLst/>
              <a:latin typeface="Arial" charset="0"/>
            </a:endParaRPr>
          </a:p>
        </p:txBody>
      </p:sp>
      <p:sp>
        <p:nvSpPr>
          <p:cNvPr id="6" name="Oval 5"/>
          <p:cNvSpPr/>
          <p:nvPr userDrawn="1"/>
        </p:nvSpPr>
        <p:spPr bwMode="auto">
          <a:xfrm>
            <a:off x="3248695" y="228599"/>
            <a:ext cx="225381" cy="170645"/>
          </a:xfrm>
          <a:prstGeom prst="ellipse">
            <a:avLst/>
          </a:prstGeom>
          <a:solidFill>
            <a:schemeClr val="accent1"/>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3600" b="0" i="0" u="none" strike="noStrike" cap="none" normalizeH="0" baseline="0" smtClean="0">
              <a:ln>
                <a:noFill/>
              </a:ln>
              <a:solidFill>
                <a:schemeClr val="tx1"/>
              </a:solidFill>
              <a:effectLst/>
              <a:latin typeface="Arial" charset="0"/>
            </a:endParaRPr>
          </a:p>
        </p:txBody>
      </p:sp>
      <p:sp>
        <p:nvSpPr>
          <p:cNvPr id="7" name="TextBox 6"/>
          <p:cNvSpPr txBox="1"/>
          <p:nvPr userDrawn="1"/>
        </p:nvSpPr>
        <p:spPr>
          <a:xfrm>
            <a:off x="68689" y="83088"/>
            <a:ext cx="1899633" cy="461665"/>
          </a:xfrm>
          <a:prstGeom prst="rect">
            <a:avLst/>
          </a:prstGeom>
          <a:noFill/>
        </p:spPr>
        <p:txBody>
          <a:bodyPr wrap="square" rtlCol="0">
            <a:spAutoFit/>
          </a:bodyPr>
          <a:lstStyle/>
          <a:p>
            <a:pPr algn="ctr"/>
            <a:r>
              <a:rPr lang="en-IN" sz="2400" dirty="0" smtClean="0"/>
              <a:t>Continued</a:t>
            </a:r>
            <a:endParaRPr lang="en-IN" sz="2400" dirty="0"/>
          </a:p>
        </p:txBody>
      </p:sp>
    </p:spTree>
    <p:extLst>
      <p:ext uri="{BB962C8B-B14F-4D97-AF65-F5344CB8AC3E}">
        <p14:creationId xmlns:p14="http://schemas.microsoft.com/office/powerpoint/2010/main" val="268856744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2_Blank">
    <p:spTree>
      <p:nvGrpSpPr>
        <p:cNvPr id="1" name=""/>
        <p:cNvGrpSpPr/>
        <p:nvPr/>
      </p:nvGrpSpPr>
      <p:grpSpPr>
        <a:xfrm>
          <a:off x="0" y="0"/>
          <a:ext cx="0" cy="0"/>
          <a:chOff x="0" y="0"/>
          <a:chExt cx="0" cy="0"/>
        </a:xfrm>
      </p:grpSpPr>
      <p:pic>
        <p:nvPicPr>
          <p:cNvPr id="2" name="Picture 2" descr="C:\Users\vinothkumar.m\Desktop\Current Template\RBTC\Silver BG-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 name="Oval 2"/>
          <p:cNvSpPr>
            <a:spLocks noChangeArrowheads="1"/>
          </p:cNvSpPr>
          <p:nvPr userDrawn="1"/>
        </p:nvSpPr>
        <p:spPr bwMode="auto">
          <a:xfrm>
            <a:off x="130966" y="6400800"/>
            <a:ext cx="562708" cy="457200"/>
          </a:xfrm>
          <a:prstGeom prst="ellipse">
            <a:avLst/>
          </a:prstGeom>
          <a:solidFill>
            <a:srgbClr val="0000FF"/>
          </a:solidFill>
          <a:ln w="25400" algn="ctr">
            <a:solidFill>
              <a:srgbClr val="085091"/>
            </a:solidFill>
            <a:round/>
            <a:headEnd/>
            <a:tailEnd/>
          </a:ln>
        </p:spPr>
        <p:txBody>
          <a:bodyPr lIns="0" tIns="0" rIns="0" bIns="0" anchor="ctr"/>
          <a:lstStyle>
            <a:lvl1pPr eaLnBrk="0" hangingPunct="0">
              <a:defRPr sz="3200">
                <a:solidFill>
                  <a:schemeClr val="tx1"/>
                </a:solidFill>
                <a:latin typeface="Trebuchet MS" panose="020B0603020202020204" pitchFamily="34" charset="0"/>
              </a:defRPr>
            </a:lvl1pPr>
            <a:lvl2pPr marL="742950" indent="-285750" eaLnBrk="0" hangingPunct="0">
              <a:defRPr sz="3200">
                <a:solidFill>
                  <a:schemeClr val="tx1"/>
                </a:solidFill>
                <a:latin typeface="Trebuchet MS" panose="020B0603020202020204" pitchFamily="34" charset="0"/>
              </a:defRPr>
            </a:lvl2pPr>
            <a:lvl3pPr marL="1143000" indent="-228600" eaLnBrk="0" hangingPunct="0">
              <a:defRPr sz="3200">
                <a:solidFill>
                  <a:schemeClr val="tx1"/>
                </a:solidFill>
                <a:latin typeface="Trebuchet MS" panose="020B0603020202020204" pitchFamily="34" charset="0"/>
              </a:defRPr>
            </a:lvl3pPr>
            <a:lvl4pPr marL="1600200" indent="-228600" eaLnBrk="0" hangingPunct="0">
              <a:defRPr sz="3200">
                <a:solidFill>
                  <a:schemeClr val="tx1"/>
                </a:solidFill>
                <a:latin typeface="Trebuchet MS" panose="020B0603020202020204" pitchFamily="34" charset="0"/>
              </a:defRPr>
            </a:lvl4pPr>
            <a:lvl5pPr marL="2057400" indent="-228600" eaLnBrk="0" hangingPunct="0">
              <a:defRPr sz="3200">
                <a:solidFill>
                  <a:schemeClr val="tx1"/>
                </a:solidFill>
                <a:latin typeface="Trebuchet MS" panose="020B0603020202020204" pitchFamily="34" charset="0"/>
              </a:defRPr>
            </a:lvl5pPr>
            <a:lvl6pPr marL="2514600" indent="-228600" eaLnBrk="0" fontAlgn="base" hangingPunct="0">
              <a:spcBef>
                <a:spcPct val="0"/>
              </a:spcBef>
              <a:spcAft>
                <a:spcPct val="0"/>
              </a:spcAft>
              <a:defRPr sz="3200">
                <a:solidFill>
                  <a:schemeClr val="tx1"/>
                </a:solidFill>
                <a:latin typeface="Trebuchet MS" panose="020B0603020202020204" pitchFamily="34" charset="0"/>
              </a:defRPr>
            </a:lvl6pPr>
            <a:lvl7pPr marL="2971800" indent="-228600" eaLnBrk="0" fontAlgn="base" hangingPunct="0">
              <a:spcBef>
                <a:spcPct val="0"/>
              </a:spcBef>
              <a:spcAft>
                <a:spcPct val="0"/>
              </a:spcAft>
              <a:defRPr sz="3200">
                <a:solidFill>
                  <a:schemeClr val="tx1"/>
                </a:solidFill>
                <a:latin typeface="Trebuchet MS" panose="020B0603020202020204" pitchFamily="34" charset="0"/>
              </a:defRPr>
            </a:lvl7pPr>
            <a:lvl8pPr marL="3429000" indent="-228600" eaLnBrk="0" fontAlgn="base" hangingPunct="0">
              <a:spcBef>
                <a:spcPct val="0"/>
              </a:spcBef>
              <a:spcAft>
                <a:spcPct val="0"/>
              </a:spcAft>
              <a:defRPr sz="3200">
                <a:solidFill>
                  <a:schemeClr val="tx1"/>
                </a:solidFill>
                <a:latin typeface="Trebuchet MS" panose="020B0603020202020204" pitchFamily="34" charset="0"/>
              </a:defRPr>
            </a:lvl8pPr>
            <a:lvl9pPr marL="3886200" indent="-228600" eaLnBrk="0" fontAlgn="base" hangingPunct="0">
              <a:spcBef>
                <a:spcPct val="0"/>
              </a:spcBef>
              <a:spcAft>
                <a:spcPct val="0"/>
              </a:spcAft>
              <a:defRPr sz="3200">
                <a:solidFill>
                  <a:schemeClr val="tx1"/>
                </a:solidFill>
                <a:latin typeface="Trebuchet MS" panose="020B0603020202020204" pitchFamily="34" charset="0"/>
              </a:defRPr>
            </a:lvl9pPr>
          </a:lstStyle>
          <a:p>
            <a:pPr algn="ctr" eaLnBrk="1" hangingPunct="1">
              <a:defRPr/>
            </a:pPr>
            <a:fld id="{1AEC1C21-3B18-4DC1-B417-0C0A0450BC7E}" type="slidenum">
              <a:rPr lang="en-US" altLang="en-US" sz="2000" b="1" smtClean="0">
                <a:latin typeface="Calibri" panose="020F0502020204030204" pitchFamily="34" charset="0"/>
              </a:rPr>
              <a:pPr algn="ctr" eaLnBrk="1" hangingPunct="1">
                <a:defRPr/>
              </a:pPr>
              <a:t>‹#›</a:t>
            </a:fld>
            <a:endParaRPr lang="en-US" altLang="en-US" sz="2000" b="1" dirty="0">
              <a:latin typeface="Calibri" panose="020F0502020204030204" pitchFamily="34" charset="0"/>
            </a:endParaRPr>
          </a:p>
        </p:txBody>
      </p:sp>
      <p:sp>
        <p:nvSpPr>
          <p:cNvPr id="4" name="Oval 3"/>
          <p:cNvSpPr/>
          <p:nvPr userDrawn="1"/>
        </p:nvSpPr>
        <p:spPr bwMode="auto">
          <a:xfrm>
            <a:off x="1918954" y="228600"/>
            <a:ext cx="225381" cy="170645"/>
          </a:xfrm>
          <a:prstGeom prst="ellipse">
            <a:avLst/>
          </a:prstGeom>
          <a:solidFill>
            <a:schemeClr val="accent1"/>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3600" b="0" i="0" u="none" strike="noStrike" cap="none" normalizeH="0" baseline="0" smtClean="0">
              <a:ln>
                <a:noFill/>
              </a:ln>
              <a:solidFill>
                <a:schemeClr val="tx1"/>
              </a:solidFill>
              <a:effectLst/>
              <a:latin typeface="Arial" charset="0"/>
            </a:endParaRPr>
          </a:p>
        </p:txBody>
      </p:sp>
      <p:sp>
        <p:nvSpPr>
          <p:cNvPr id="5" name="Oval 4"/>
          <p:cNvSpPr/>
          <p:nvPr userDrawn="1"/>
        </p:nvSpPr>
        <p:spPr bwMode="auto">
          <a:xfrm>
            <a:off x="2362201" y="228600"/>
            <a:ext cx="225381" cy="170645"/>
          </a:xfrm>
          <a:prstGeom prst="ellipse">
            <a:avLst/>
          </a:prstGeom>
          <a:solidFill>
            <a:schemeClr val="accent1"/>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3600" b="0" i="0" u="none" strike="noStrike" cap="none" normalizeH="0" baseline="0" smtClean="0">
              <a:ln>
                <a:noFill/>
              </a:ln>
              <a:solidFill>
                <a:schemeClr val="tx1"/>
              </a:solidFill>
              <a:effectLst/>
              <a:latin typeface="Arial" charset="0"/>
            </a:endParaRPr>
          </a:p>
        </p:txBody>
      </p:sp>
      <p:sp>
        <p:nvSpPr>
          <p:cNvPr id="6" name="Oval 5"/>
          <p:cNvSpPr/>
          <p:nvPr userDrawn="1"/>
        </p:nvSpPr>
        <p:spPr bwMode="auto">
          <a:xfrm>
            <a:off x="2805448" y="228599"/>
            <a:ext cx="225381" cy="170645"/>
          </a:xfrm>
          <a:prstGeom prst="ellipse">
            <a:avLst/>
          </a:prstGeom>
          <a:solidFill>
            <a:schemeClr val="accent1"/>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3600" b="0" i="0" u="none" strike="noStrike" cap="none" normalizeH="0" baseline="0" smtClean="0">
              <a:ln>
                <a:noFill/>
              </a:ln>
              <a:solidFill>
                <a:schemeClr val="tx1"/>
              </a:solidFill>
              <a:effectLst/>
              <a:latin typeface="Arial" charset="0"/>
            </a:endParaRPr>
          </a:p>
        </p:txBody>
      </p:sp>
      <p:sp>
        <p:nvSpPr>
          <p:cNvPr id="7" name="Oval 6"/>
          <p:cNvSpPr/>
          <p:nvPr userDrawn="1"/>
        </p:nvSpPr>
        <p:spPr bwMode="auto">
          <a:xfrm>
            <a:off x="3248695" y="228599"/>
            <a:ext cx="225381" cy="170645"/>
          </a:xfrm>
          <a:prstGeom prst="ellipse">
            <a:avLst/>
          </a:prstGeom>
          <a:solidFill>
            <a:schemeClr val="accent1"/>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3600" b="0" i="0" u="none" strike="noStrike" cap="none" normalizeH="0" baseline="0" smtClean="0">
              <a:ln>
                <a:noFill/>
              </a:ln>
              <a:solidFill>
                <a:schemeClr val="tx1"/>
              </a:solidFill>
              <a:effectLst/>
              <a:latin typeface="Arial" charset="0"/>
            </a:endParaRPr>
          </a:p>
        </p:txBody>
      </p:sp>
      <p:sp>
        <p:nvSpPr>
          <p:cNvPr id="8" name="TextBox 7"/>
          <p:cNvSpPr txBox="1"/>
          <p:nvPr userDrawn="1"/>
        </p:nvSpPr>
        <p:spPr>
          <a:xfrm>
            <a:off x="68689" y="83088"/>
            <a:ext cx="1899633" cy="461665"/>
          </a:xfrm>
          <a:prstGeom prst="rect">
            <a:avLst/>
          </a:prstGeom>
          <a:noFill/>
        </p:spPr>
        <p:txBody>
          <a:bodyPr wrap="square" rtlCol="0">
            <a:spAutoFit/>
          </a:bodyPr>
          <a:lstStyle/>
          <a:p>
            <a:pPr algn="ctr"/>
            <a:r>
              <a:rPr lang="en-IN" sz="2400" dirty="0" smtClean="0"/>
              <a:t>Continued</a:t>
            </a:r>
            <a:endParaRPr lang="en-IN" sz="2400" dirty="0"/>
          </a:p>
        </p:txBody>
      </p:sp>
    </p:spTree>
    <p:extLst>
      <p:ext uri="{BB962C8B-B14F-4D97-AF65-F5344CB8AC3E}">
        <p14:creationId xmlns:p14="http://schemas.microsoft.com/office/powerpoint/2010/main" val="296514787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Display Notes">
    <p:spTree>
      <p:nvGrpSpPr>
        <p:cNvPr id="1" name=""/>
        <p:cNvGrpSpPr/>
        <p:nvPr/>
      </p:nvGrpSpPr>
      <p:grpSpPr>
        <a:xfrm>
          <a:off x="0" y="0"/>
          <a:ext cx="0" cy="0"/>
          <a:chOff x="0" y="0"/>
          <a:chExt cx="0" cy="0"/>
        </a:xfrm>
      </p:grpSpPr>
      <p:pic>
        <p:nvPicPr>
          <p:cNvPr id="1026" name="Picture 2" descr="C:\Users\vinothkumar.m\Desktop\Current Template\RBTC\Silver BG-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7778"/>
          <a:stretch/>
        </p:blipFill>
        <p:spPr bwMode="auto">
          <a:xfrm>
            <a:off x="0" y="0"/>
            <a:ext cx="12192000" cy="6324600"/>
          </a:xfrm>
          <a:prstGeom prst="rect">
            <a:avLst/>
          </a:prstGeom>
          <a:noFill/>
          <a:extLst>
            <a:ext uri="{909E8E84-426E-40DD-AFC4-6F175D3DCCD1}">
              <a14:hiddenFill xmlns:a14="http://schemas.microsoft.com/office/drawing/2010/main">
                <a:solidFill>
                  <a:srgbClr val="FFFFFF"/>
                </a:solidFill>
              </a14:hiddenFill>
            </a:ext>
          </a:extLst>
        </p:spPr>
      </p:pic>
      <p:sp>
        <p:nvSpPr>
          <p:cNvPr id="4" name="Freeform 7"/>
          <p:cNvSpPr>
            <a:spLocks/>
          </p:cNvSpPr>
          <p:nvPr/>
        </p:nvSpPr>
        <p:spPr bwMode="auto">
          <a:xfrm>
            <a:off x="1200728" y="0"/>
            <a:ext cx="601133" cy="3086100"/>
          </a:xfrm>
          <a:custGeom>
            <a:avLst/>
            <a:gdLst>
              <a:gd name="T0" fmla="*/ 67 w 120"/>
              <a:gd name="T1" fmla="*/ 823 h 823"/>
              <a:gd name="T2" fmla="*/ 63 w 120"/>
              <a:gd name="T3" fmla="*/ 784 h 823"/>
              <a:gd name="T4" fmla="*/ 81 w 120"/>
              <a:gd name="T5" fmla="*/ 760 h 823"/>
              <a:gd name="T6" fmla="*/ 102 w 120"/>
              <a:gd name="T7" fmla="*/ 708 h 823"/>
              <a:gd name="T8" fmla="*/ 59 w 120"/>
              <a:gd name="T9" fmla="*/ 613 h 823"/>
              <a:gd name="T10" fmla="*/ 5 w 120"/>
              <a:gd name="T11" fmla="*/ 628 h 823"/>
              <a:gd name="T12" fmla="*/ 86 w 120"/>
              <a:gd name="T13" fmla="*/ 603 h 823"/>
              <a:gd name="T14" fmla="*/ 56 w 120"/>
              <a:gd name="T15" fmla="*/ 495 h 823"/>
              <a:gd name="T16" fmla="*/ 47 w 120"/>
              <a:gd name="T17" fmla="*/ 440 h 823"/>
              <a:gd name="T18" fmla="*/ 77 w 120"/>
              <a:gd name="T19" fmla="*/ 387 h 823"/>
              <a:gd name="T20" fmla="*/ 78 w 120"/>
              <a:gd name="T21" fmla="*/ 275 h 823"/>
              <a:gd name="T22" fmla="*/ 74 w 120"/>
              <a:gd name="T23" fmla="*/ 0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 h="823">
                <a:moveTo>
                  <a:pt x="67" y="823"/>
                </a:moveTo>
                <a:cubicBezTo>
                  <a:pt x="62" y="817"/>
                  <a:pt x="60" y="794"/>
                  <a:pt x="63" y="784"/>
                </a:cubicBezTo>
                <a:cubicBezTo>
                  <a:pt x="66" y="772"/>
                  <a:pt x="74" y="769"/>
                  <a:pt x="81" y="760"/>
                </a:cubicBezTo>
                <a:cubicBezTo>
                  <a:pt x="93" y="745"/>
                  <a:pt x="99" y="727"/>
                  <a:pt x="102" y="708"/>
                </a:cubicBezTo>
                <a:cubicBezTo>
                  <a:pt x="109" y="668"/>
                  <a:pt x="102" y="626"/>
                  <a:pt x="59" y="613"/>
                </a:cubicBezTo>
                <a:cubicBezTo>
                  <a:pt x="44" y="608"/>
                  <a:pt x="0" y="601"/>
                  <a:pt x="5" y="628"/>
                </a:cubicBezTo>
                <a:cubicBezTo>
                  <a:pt x="37" y="630"/>
                  <a:pt x="65" y="631"/>
                  <a:pt x="86" y="603"/>
                </a:cubicBezTo>
                <a:cubicBezTo>
                  <a:pt x="120" y="557"/>
                  <a:pt x="74" y="534"/>
                  <a:pt x="56" y="495"/>
                </a:cubicBezTo>
                <a:cubicBezTo>
                  <a:pt x="50" y="480"/>
                  <a:pt x="43" y="457"/>
                  <a:pt x="47" y="440"/>
                </a:cubicBezTo>
                <a:cubicBezTo>
                  <a:pt x="52" y="421"/>
                  <a:pt x="71" y="407"/>
                  <a:pt x="77" y="387"/>
                </a:cubicBezTo>
                <a:cubicBezTo>
                  <a:pt x="86" y="353"/>
                  <a:pt x="78" y="310"/>
                  <a:pt x="78" y="275"/>
                </a:cubicBezTo>
                <a:cubicBezTo>
                  <a:pt x="78" y="199"/>
                  <a:pt x="74" y="76"/>
                  <a:pt x="74" y="0"/>
                </a:cubicBezTo>
              </a:path>
            </a:pathLst>
          </a:custGeom>
          <a:noFill/>
          <a:ln w="12700" cap="rnd">
            <a:solidFill>
              <a:schemeClr val="tx1">
                <a:lumMod val="50000"/>
                <a:lumOff val="50000"/>
              </a:schemeClr>
            </a:solidFill>
            <a:prstDash val="sysDash"/>
            <a:round/>
            <a:headEnd/>
            <a:tailEnd/>
          </a:ln>
          <a:extLst>
            <a:ext uri="{909E8E84-426E-40DD-AFC4-6F175D3DCCD1}">
              <a14:hiddenFill xmlns:a14="http://schemas.microsoft.com/office/drawing/2010/main">
                <a:solidFill>
                  <a:srgbClr val="FFFFFF"/>
                </a:solidFill>
              </a14:hiddenFill>
            </a:ext>
          </a:extLst>
        </p:spPr>
        <p:txBody>
          <a:bodyPr vert="horz" wrap="square" lIns="91425" tIns="45714" rIns="91425" bIns="45714" numCol="1" anchor="t" anchorCtr="0" compatLnSpc="1">
            <a:prstTxWarp prst="textNoShape">
              <a:avLst/>
            </a:prstTxWarp>
          </a:bodyPr>
          <a:lstStyle/>
          <a:p>
            <a:endParaRPr lang="en-US">
              <a:solidFill>
                <a:srgbClr val="000000"/>
              </a:solidFill>
            </a:endParaRPr>
          </a:p>
        </p:txBody>
      </p:sp>
      <p:grpSp>
        <p:nvGrpSpPr>
          <p:cNvPr id="15" name="Group 14"/>
          <p:cNvGrpSpPr/>
          <p:nvPr/>
        </p:nvGrpSpPr>
        <p:grpSpPr>
          <a:xfrm rot="20439833">
            <a:off x="1342134" y="3148875"/>
            <a:ext cx="501907" cy="525512"/>
            <a:chOff x="-1295400" y="2805113"/>
            <a:chExt cx="481012" cy="671512"/>
          </a:xfrm>
        </p:grpSpPr>
        <p:sp>
          <p:nvSpPr>
            <p:cNvPr id="7" name="Freeform 12"/>
            <p:cNvSpPr>
              <a:spLocks/>
            </p:cNvSpPr>
            <p:nvPr/>
          </p:nvSpPr>
          <p:spPr bwMode="auto">
            <a:xfrm>
              <a:off x="-1295400" y="2898775"/>
              <a:ext cx="481012" cy="577850"/>
            </a:xfrm>
            <a:custGeom>
              <a:avLst/>
              <a:gdLst>
                <a:gd name="T0" fmla="*/ 112 w 128"/>
                <a:gd name="T1" fmla="*/ 0 h 154"/>
                <a:gd name="T2" fmla="*/ 95 w 128"/>
                <a:gd name="T3" fmla="*/ 0 h 154"/>
                <a:gd name="T4" fmla="*/ 95 w 128"/>
                <a:gd name="T5" fmla="*/ 10 h 154"/>
                <a:gd name="T6" fmla="*/ 112 w 128"/>
                <a:gd name="T7" fmla="*/ 10 h 154"/>
                <a:gd name="T8" fmla="*/ 118 w 128"/>
                <a:gd name="T9" fmla="*/ 15 h 154"/>
                <a:gd name="T10" fmla="*/ 118 w 128"/>
                <a:gd name="T11" fmla="*/ 139 h 154"/>
                <a:gd name="T12" fmla="*/ 112 w 128"/>
                <a:gd name="T13" fmla="*/ 144 h 154"/>
                <a:gd name="T14" fmla="*/ 15 w 128"/>
                <a:gd name="T15" fmla="*/ 144 h 154"/>
                <a:gd name="T16" fmla="*/ 10 w 128"/>
                <a:gd name="T17" fmla="*/ 139 h 154"/>
                <a:gd name="T18" fmla="*/ 10 w 128"/>
                <a:gd name="T19" fmla="*/ 15 h 154"/>
                <a:gd name="T20" fmla="*/ 15 w 128"/>
                <a:gd name="T21" fmla="*/ 10 h 154"/>
                <a:gd name="T22" fmla="*/ 32 w 128"/>
                <a:gd name="T23" fmla="*/ 10 h 154"/>
                <a:gd name="T24" fmla="*/ 32 w 128"/>
                <a:gd name="T25" fmla="*/ 0 h 154"/>
                <a:gd name="T26" fmla="*/ 15 w 128"/>
                <a:gd name="T27" fmla="*/ 0 h 154"/>
                <a:gd name="T28" fmla="*/ 0 w 128"/>
                <a:gd name="T29" fmla="*/ 15 h 154"/>
                <a:gd name="T30" fmla="*/ 0 w 128"/>
                <a:gd name="T31" fmla="*/ 139 h 154"/>
                <a:gd name="T32" fmla="*/ 15 w 128"/>
                <a:gd name="T33" fmla="*/ 154 h 154"/>
                <a:gd name="T34" fmla="*/ 112 w 128"/>
                <a:gd name="T35" fmla="*/ 154 h 154"/>
                <a:gd name="T36" fmla="*/ 128 w 128"/>
                <a:gd name="T37" fmla="*/ 139 h 154"/>
                <a:gd name="T38" fmla="*/ 128 w 128"/>
                <a:gd name="T39" fmla="*/ 15 h 154"/>
                <a:gd name="T40" fmla="*/ 112 w 128"/>
                <a:gd name="T4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154">
                  <a:moveTo>
                    <a:pt x="112" y="0"/>
                  </a:moveTo>
                  <a:cubicBezTo>
                    <a:pt x="95" y="0"/>
                    <a:pt x="95" y="0"/>
                    <a:pt x="95" y="0"/>
                  </a:cubicBezTo>
                  <a:cubicBezTo>
                    <a:pt x="95" y="10"/>
                    <a:pt x="95" y="10"/>
                    <a:pt x="95" y="10"/>
                  </a:cubicBezTo>
                  <a:cubicBezTo>
                    <a:pt x="112" y="10"/>
                    <a:pt x="112" y="10"/>
                    <a:pt x="112" y="10"/>
                  </a:cubicBezTo>
                  <a:cubicBezTo>
                    <a:pt x="115" y="10"/>
                    <a:pt x="118" y="12"/>
                    <a:pt x="118" y="15"/>
                  </a:cubicBezTo>
                  <a:cubicBezTo>
                    <a:pt x="118" y="139"/>
                    <a:pt x="118" y="139"/>
                    <a:pt x="118" y="139"/>
                  </a:cubicBezTo>
                  <a:cubicBezTo>
                    <a:pt x="118" y="142"/>
                    <a:pt x="115" y="144"/>
                    <a:pt x="112" y="144"/>
                  </a:cubicBezTo>
                  <a:cubicBezTo>
                    <a:pt x="15" y="144"/>
                    <a:pt x="15" y="144"/>
                    <a:pt x="15" y="144"/>
                  </a:cubicBezTo>
                  <a:cubicBezTo>
                    <a:pt x="12" y="144"/>
                    <a:pt x="10" y="142"/>
                    <a:pt x="10" y="139"/>
                  </a:cubicBezTo>
                  <a:cubicBezTo>
                    <a:pt x="10" y="15"/>
                    <a:pt x="10" y="15"/>
                    <a:pt x="10" y="15"/>
                  </a:cubicBezTo>
                  <a:cubicBezTo>
                    <a:pt x="10" y="12"/>
                    <a:pt x="12" y="10"/>
                    <a:pt x="15" y="10"/>
                  </a:cubicBezTo>
                  <a:cubicBezTo>
                    <a:pt x="32" y="10"/>
                    <a:pt x="32" y="10"/>
                    <a:pt x="32" y="10"/>
                  </a:cubicBezTo>
                  <a:cubicBezTo>
                    <a:pt x="32" y="0"/>
                    <a:pt x="32" y="0"/>
                    <a:pt x="32" y="0"/>
                  </a:cubicBezTo>
                  <a:cubicBezTo>
                    <a:pt x="15" y="0"/>
                    <a:pt x="15" y="0"/>
                    <a:pt x="15" y="0"/>
                  </a:cubicBezTo>
                  <a:cubicBezTo>
                    <a:pt x="7" y="0"/>
                    <a:pt x="0" y="7"/>
                    <a:pt x="0" y="15"/>
                  </a:cubicBezTo>
                  <a:cubicBezTo>
                    <a:pt x="0" y="139"/>
                    <a:pt x="0" y="139"/>
                    <a:pt x="0" y="139"/>
                  </a:cubicBezTo>
                  <a:cubicBezTo>
                    <a:pt x="0" y="147"/>
                    <a:pt x="7" y="154"/>
                    <a:pt x="15" y="154"/>
                  </a:cubicBezTo>
                  <a:cubicBezTo>
                    <a:pt x="112" y="154"/>
                    <a:pt x="112" y="154"/>
                    <a:pt x="112" y="154"/>
                  </a:cubicBezTo>
                  <a:cubicBezTo>
                    <a:pt x="121" y="154"/>
                    <a:pt x="128" y="147"/>
                    <a:pt x="128" y="139"/>
                  </a:cubicBezTo>
                  <a:cubicBezTo>
                    <a:pt x="128" y="15"/>
                    <a:pt x="128" y="15"/>
                    <a:pt x="128" y="15"/>
                  </a:cubicBezTo>
                  <a:cubicBezTo>
                    <a:pt x="128" y="7"/>
                    <a:pt x="121" y="0"/>
                    <a:pt x="112" y="0"/>
                  </a:cubicBezTo>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 name="Rectangle 13"/>
            <p:cNvSpPr>
              <a:spLocks noChangeArrowheads="1"/>
            </p:cNvSpPr>
            <p:nvPr/>
          </p:nvSpPr>
          <p:spPr bwMode="auto">
            <a:xfrm>
              <a:off x="-1209675" y="3044825"/>
              <a:ext cx="76200" cy="74612"/>
            </a:xfrm>
            <a:prstGeom prst="rect">
              <a:avLst/>
            </a:prstGeom>
            <a:solidFill>
              <a:srgbClr val="6D6E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 name="Rectangle 14"/>
            <p:cNvSpPr>
              <a:spLocks noChangeArrowheads="1"/>
            </p:cNvSpPr>
            <p:nvPr/>
          </p:nvSpPr>
          <p:spPr bwMode="auto">
            <a:xfrm>
              <a:off x="-1209675" y="3176588"/>
              <a:ext cx="76200" cy="71437"/>
            </a:xfrm>
            <a:prstGeom prst="rect">
              <a:avLst/>
            </a:prstGeom>
            <a:solidFill>
              <a:srgbClr val="6D6E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 name="Rectangle 15"/>
            <p:cNvSpPr>
              <a:spLocks noChangeArrowheads="1"/>
            </p:cNvSpPr>
            <p:nvPr/>
          </p:nvSpPr>
          <p:spPr bwMode="auto">
            <a:xfrm>
              <a:off x="-1209675" y="3303588"/>
              <a:ext cx="76200" cy="74612"/>
            </a:xfrm>
            <a:prstGeom prst="rect">
              <a:avLst/>
            </a:prstGeom>
            <a:solidFill>
              <a:srgbClr val="6D6E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 name="Rectangle 16"/>
            <p:cNvSpPr>
              <a:spLocks noChangeArrowheads="1"/>
            </p:cNvSpPr>
            <p:nvPr/>
          </p:nvSpPr>
          <p:spPr bwMode="auto">
            <a:xfrm>
              <a:off x="-1096963" y="3067050"/>
              <a:ext cx="192087" cy="30162"/>
            </a:xfrm>
            <a:prstGeom prst="rect">
              <a:avLst/>
            </a:prstGeom>
            <a:solidFill>
              <a:srgbClr val="6D6E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 name="Rectangle 17"/>
            <p:cNvSpPr>
              <a:spLocks noChangeArrowheads="1"/>
            </p:cNvSpPr>
            <p:nvPr/>
          </p:nvSpPr>
          <p:spPr bwMode="auto">
            <a:xfrm>
              <a:off x="-1096963" y="3198813"/>
              <a:ext cx="192087" cy="25400"/>
            </a:xfrm>
            <a:prstGeom prst="rect">
              <a:avLst/>
            </a:prstGeom>
            <a:solidFill>
              <a:srgbClr val="6D6E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 name="Rectangle 18"/>
            <p:cNvSpPr>
              <a:spLocks noChangeArrowheads="1"/>
            </p:cNvSpPr>
            <p:nvPr/>
          </p:nvSpPr>
          <p:spPr bwMode="auto">
            <a:xfrm>
              <a:off x="-1096963" y="3325813"/>
              <a:ext cx="192087" cy="30162"/>
            </a:xfrm>
            <a:prstGeom prst="rect">
              <a:avLst/>
            </a:prstGeom>
            <a:solidFill>
              <a:srgbClr val="6D6E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 name="Freeform 19"/>
            <p:cNvSpPr>
              <a:spLocks/>
            </p:cNvSpPr>
            <p:nvPr/>
          </p:nvSpPr>
          <p:spPr bwMode="auto">
            <a:xfrm>
              <a:off x="-1160463" y="2805113"/>
              <a:ext cx="206375" cy="161925"/>
            </a:xfrm>
            <a:custGeom>
              <a:avLst/>
              <a:gdLst>
                <a:gd name="T0" fmla="*/ 55 w 55"/>
                <a:gd name="T1" fmla="*/ 16 h 43"/>
                <a:gd name="T2" fmla="*/ 44 w 55"/>
                <a:gd name="T3" fmla="*/ 16 h 43"/>
                <a:gd name="T4" fmla="*/ 44 w 55"/>
                <a:gd name="T5" fmla="*/ 16 h 43"/>
                <a:gd name="T6" fmla="*/ 28 w 55"/>
                <a:gd name="T7" fmla="*/ 0 h 43"/>
                <a:gd name="T8" fmla="*/ 12 w 55"/>
                <a:gd name="T9" fmla="*/ 16 h 43"/>
                <a:gd name="T10" fmla="*/ 12 w 55"/>
                <a:gd name="T11" fmla="*/ 16 h 43"/>
                <a:gd name="T12" fmla="*/ 0 w 55"/>
                <a:gd name="T13" fmla="*/ 16 h 43"/>
                <a:gd name="T14" fmla="*/ 0 w 55"/>
                <a:gd name="T15" fmla="*/ 43 h 43"/>
                <a:gd name="T16" fmla="*/ 55 w 55"/>
                <a:gd name="T17" fmla="*/ 43 h 43"/>
                <a:gd name="T18" fmla="*/ 55 w 55"/>
                <a:gd name="T19" fmla="*/ 1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43">
                  <a:moveTo>
                    <a:pt x="55" y="16"/>
                  </a:moveTo>
                  <a:cubicBezTo>
                    <a:pt x="44" y="16"/>
                    <a:pt x="44" y="16"/>
                    <a:pt x="44" y="16"/>
                  </a:cubicBezTo>
                  <a:cubicBezTo>
                    <a:pt x="44" y="16"/>
                    <a:pt x="44" y="16"/>
                    <a:pt x="44" y="16"/>
                  </a:cubicBezTo>
                  <a:cubicBezTo>
                    <a:pt x="44" y="7"/>
                    <a:pt x="37" y="0"/>
                    <a:pt x="28" y="0"/>
                  </a:cubicBezTo>
                  <a:cubicBezTo>
                    <a:pt x="19" y="0"/>
                    <a:pt x="12" y="7"/>
                    <a:pt x="12" y="16"/>
                  </a:cubicBezTo>
                  <a:cubicBezTo>
                    <a:pt x="12" y="16"/>
                    <a:pt x="12" y="16"/>
                    <a:pt x="12" y="16"/>
                  </a:cubicBezTo>
                  <a:cubicBezTo>
                    <a:pt x="0" y="16"/>
                    <a:pt x="0" y="16"/>
                    <a:pt x="0" y="16"/>
                  </a:cubicBezTo>
                  <a:cubicBezTo>
                    <a:pt x="0" y="43"/>
                    <a:pt x="0" y="43"/>
                    <a:pt x="0" y="43"/>
                  </a:cubicBezTo>
                  <a:cubicBezTo>
                    <a:pt x="55" y="43"/>
                    <a:pt x="55" y="43"/>
                    <a:pt x="55" y="43"/>
                  </a:cubicBezTo>
                  <a:lnTo>
                    <a:pt x="55" y="16"/>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16" name="Oval 15"/>
          <p:cNvSpPr/>
          <p:nvPr/>
        </p:nvSpPr>
        <p:spPr bwMode="auto">
          <a:xfrm>
            <a:off x="1127552" y="3092601"/>
            <a:ext cx="919629" cy="689722"/>
          </a:xfrm>
          <a:prstGeom prst="ellipse">
            <a:avLst/>
          </a:prstGeom>
          <a:noFill/>
          <a:ln w="12700" cap="rnd">
            <a:solidFill>
              <a:schemeClr val="tx1">
                <a:lumMod val="50000"/>
                <a:lumOff val="50000"/>
              </a:schemeClr>
            </a:solidFill>
            <a:prstDash val="sysDash"/>
            <a:round/>
            <a:headEnd/>
            <a:tailEnd/>
          </a:ln>
        </p:spPr>
        <p:txBody>
          <a:bodyPr vert="horz" wrap="square" lIns="91425" tIns="45714" rIns="91425" bIns="45714" numCol="1" anchor="t" anchorCtr="0" compatLnSpc="1">
            <a:prstTxWarp prst="textNoShape">
              <a:avLst/>
            </a:prstTxWarp>
          </a:bodyPr>
          <a:lstStyle/>
          <a:p>
            <a:endParaRPr lang="en-US">
              <a:solidFill>
                <a:srgbClr val="000000"/>
              </a:solidFill>
            </a:endParaRPr>
          </a:p>
        </p:txBody>
      </p:sp>
      <p:sp>
        <p:nvSpPr>
          <p:cNvPr id="27" name="Freeform 6"/>
          <p:cNvSpPr>
            <a:spLocks noEditPoints="1"/>
          </p:cNvSpPr>
          <p:nvPr/>
        </p:nvSpPr>
        <p:spPr bwMode="auto">
          <a:xfrm>
            <a:off x="11122660" y="5756268"/>
            <a:ext cx="398781" cy="302918"/>
          </a:xfrm>
          <a:custGeom>
            <a:avLst/>
            <a:gdLst>
              <a:gd name="T0" fmla="*/ 52 w 234"/>
              <a:gd name="T1" fmla="*/ 78 h 237"/>
              <a:gd name="T2" fmla="*/ 52 w 234"/>
              <a:gd name="T3" fmla="*/ 182 h 237"/>
              <a:gd name="T4" fmla="*/ 52 w 234"/>
              <a:gd name="T5" fmla="*/ 156 h 237"/>
              <a:gd name="T6" fmla="*/ 130 w 234"/>
              <a:gd name="T7" fmla="*/ 130 h 237"/>
              <a:gd name="T8" fmla="*/ 104 w 234"/>
              <a:gd name="T9" fmla="*/ 130 h 237"/>
              <a:gd name="T10" fmla="*/ 234 w 234"/>
              <a:gd name="T11" fmla="*/ 104 h 237"/>
              <a:gd name="T12" fmla="*/ 208 w 234"/>
              <a:gd name="T13" fmla="*/ 78 h 237"/>
              <a:gd name="T14" fmla="*/ 208 w 234"/>
              <a:gd name="T15" fmla="*/ 104 h 237"/>
              <a:gd name="T16" fmla="*/ 182 w 234"/>
              <a:gd name="T17" fmla="*/ 130 h 237"/>
              <a:gd name="T18" fmla="*/ 156 w 234"/>
              <a:gd name="T19" fmla="*/ 130 h 237"/>
              <a:gd name="T20" fmla="*/ 208 w 234"/>
              <a:gd name="T21" fmla="*/ 130 h 237"/>
              <a:gd name="T22" fmla="*/ 156 w 234"/>
              <a:gd name="T23" fmla="*/ 182 h 237"/>
              <a:gd name="T24" fmla="*/ 156 w 234"/>
              <a:gd name="T25" fmla="*/ 156 h 237"/>
              <a:gd name="T26" fmla="*/ 156 w 234"/>
              <a:gd name="T27" fmla="*/ 156 h 237"/>
              <a:gd name="T28" fmla="*/ 130 w 234"/>
              <a:gd name="T29" fmla="*/ 156 h 237"/>
              <a:gd name="T30" fmla="*/ 104 w 234"/>
              <a:gd name="T31" fmla="*/ 130 h 237"/>
              <a:gd name="T32" fmla="*/ 0 w 234"/>
              <a:gd name="T33" fmla="*/ 237 h 237"/>
              <a:gd name="T34" fmla="*/ 0 w 234"/>
              <a:gd name="T35" fmla="*/ 208 h 237"/>
              <a:gd name="T36" fmla="*/ 78 w 234"/>
              <a:gd name="T37" fmla="*/ 237 h 237"/>
              <a:gd name="T38" fmla="*/ 52 w 234"/>
              <a:gd name="T39" fmla="*/ 237 h 237"/>
              <a:gd name="T40" fmla="*/ 104 w 234"/>
              <a:gd name="T41" fmla="*/ 182 h 237"/>
              <a:gd name="T42" fmla="*/ 26 w 234"/>
              <a:gd name="T43" fmla="*/ 208 h 237"/>
              <a:gd name="T44" fmla="*/ 26 w 234"/>
              <a:gd name="T45" fmla="*/ 182 h 237"/>
              <a:gd name="T46" fmla="*/ 156 w 234"/>
              <a:gd name="T47" fmla="*/ 208 h 237"/>
              <a:gd name="T48" fmla="*/ 130 w 234"/>
              <a:gd name="T49" fmla="*/ 208 h 237"/>
              <a:gd name="T50" fmla="*/ 130 w 234"/>
              <a:gd name="T51" fmla="*/ 156 h 237"/>
              <a:gd name="T52" fmla="*/ 182 w 234"/>
              <a:gd name="T53" fmla="*/ 52 h 237"/>
              <a:gd name="T54" fmla="*/ 182 w 234"/>
              <a:gd name="T55" fmla="*/ 78 h 237"/>
              <a:gd name="T56" fmla="*/ 130 w 234"/>
              <a:gd name="T57" fmla="*/ 26 h 237"/>
              <a:gd name="T58" fmla="*/ 156 w 234"/>
              <a:gd name="T59" fmla="*/ 26 h 237"/>
              <a:gd name="T60" fmla="*/ 104 w 234"/>
              <a:gd name="T61" fmla="*/ 78 h 237"/>
              <a:gd name="T62" fmla="*/ 156 w 234"/>
              <a:gd name="T63" fmla="*/ 78 h 237"/>
              <a:gd name="T64" fmla="*/ 156 w 234"/>
              <a:gd name="T65" fmla="*/ 104 h 237"/>
              <a:gd name="T66" fmla="*/ 78 w 234"/>
              <a:gd name="T67" fmla="*/ 78 h 237"/>
              <a:gd name="T68" fmla="*/ 104 w 234"/>
              <a:gd name="T69" fmla="*/ 78 h 237"/>
              <a:gd name="T70" fmla="*/ 26 w 234"/>
              <a:gd name="T71" fmla="*/ 0 h 237"/>
              <a:gd name="T72" fmla="*/ 78 w 234"/>
              <a:gd name="T73" fmla="*/ 0 h 237"/>
              <a:gd name="T74" fmla="*/ 78 w 234"/>
              <a:gd name="T75" fmla="*/ 26 h 237"/>
              <a:gd name="T76" fmla="*/ 78 w 234"/>
              <a:gd name="T77" fmla="*/ 26 h 237"/>
              <a:gd name="T78" fmla="*/ 104 w 234"/>
              <a:gd name="T79" fmla="*/ 26 h 237"/>
              <a:gd name="T80" fmla="*/ 26 w 234"/>
              <a:gd name="T81" fmla="*/ 52 h 237"/>
              <a:gd name="T82" fmla="*/ 130 w 234"/>
              <a:gd name="T83" fmla="*/ 0 h 237"/>
              <a:gd name="T84" fmla="*/ 130 w 234"/>
              <a:gd name="T85" fmla="*/ 26 h 237"/>
              <a:gd name="T86" fmla="*/ 130 w 234"/>
              <a:gd name="T87" fmla="*/ 237 h 237"/>
              <a:gd name="T88" fmla="*/ 104 w 234"/>
              <a:gd name="T89" fmla="*/ 2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34" h="237">
                <a:moveTo>
                  <a:pt x="78" y="52"/>
                </a:moveTo>
                <a:lnTo>
                  <a:pt x="52" y="52"/>
                </a:lnTo>
                <a:lnTo>
                  <a:pt x="52" y="78"/>
                </a:lnTo>
                <a:lnTo>
                  <a:pt x="78" y="78"/>
                </a:lnTo>
                <a:lnTo>
                  <a:pt x="78" y="52"/>
                </a:lnTo>
                <a:close/>
                <a:moveTo>
                  <a:pt x="52" y="182"/>
                </a:moveTo>
                <a:lnTo>
                  <a:pt x="78" y="182"/>
                </a:lnTo>
                <a:lnTo>
                  <a:pt x="78" y="156"/>
                </a:lnTo>
                <a:lnTo>
                  <a:pt x="52" y="156"/>
                </a:lnTo>
                <a:lnTo>
                  <a:pt x="52" y="182"/>
                </a:lnTo>
                <a:close/>
                <a:moveTo>
                  <a:pt x="104" y="130"/>
                </a:moveTo>
                <a:lnTo>
                  <a:pt x="130" y="130"/>
                </a:lnTo>
                <a:lnTo>
                  <a:pt x="130" y="104"/>
                </a:lnTo>
                <a:lnTo>
                  <a:pt x="104" y="104"/>
                </a:lnTo>
                <a:lnTo>
                  <a:pt x="104" y="130"/>
                </a:lnTo>
                <a:close/>
                <a:moveTo>
                  <a:pt x="208" y="130"/>
                </a:moveTo>
                <a:lnTo>
                  <a:pt x="234" y="130"/>
                </a:lnTo>
                <a:lnTo>
                  <a:pt x="234" y="104"/>
                </a:lnTo>
                <a:lnTo>
                  <a:pt x="208" y="104"/>
                </a:lnTo>
                <a:lnTo>
                  <a:pt x="208" y="130"/>
                </a:lnTo>
                <a:close/>
                <a:moveTo>
                  <a:pt x="208" y="78"/>
                </a:moveTo>
                <a:lnTo>
                  <a:pt x="182" y="78"/>
                </a:lnTo>
                <a:lnTo>
                  <a:pt x="182" y="104"/>
                </a:lnTo>
                <a:lnTo>
                  <a:pt x="208" y="104"/>
                </a:lnTo>
                <a:lnTo>
                  <a:pt x="208" y="78"/>
                </a:lnTo>
                <a:close/>
                <a:moveTo>
                  <a:pt x="156" y="130"/>
                </a:moveTo>
                <a:lnTo>
                  <a:pt x="182" y="130"/>
                </a:lnTo>
                <a:lnTo>
                  <a:pt x="182" y="104"/>
                </a:lnTo>
                <a:lnTo>
                  <a:pt x="156" y="104"/>
                </a:lnTo>
                <a:lnTo>
                  <a:pt x="156" y="130"/>
                </a:lnTo>
                <a:close/>
                <a:moveTo>
                  <a:pt x="182" y="156"/>
                </a:moveTo>
                <a:lnTo>
                  <a:pt x="208" y="156"/>
                </a:lnTo>
                <a:lnTo>
                  <a:pt x="208" y="130"/>
                </a:lnTo>
                <a:lnTo>
                  <a:pt x="182" y="130"/>
                </a:lnTo>
                <a:lnTo>
                  <a:pt x="182" y="156"/>
                </a:lnTo>
                <a:close/>
                <a:moveTo>
                  <a:pt x="156" y="182"/>
                </a:moveTo>
                <a:lnTo>
                  <a:pt x="182" y="182"/>
                </a:lnTo>
                <a:lnTo>
                  <a:pt x="182" y="156"/>
                </a:lnTo>
                <a:lnTo>
                  <a:pt x="156" y="156"/>
                </a:lnTo>
                <a:lnTo>
                  <a:pt x="156" y="182"/>
                </a:lnTo>
                <a:close/>
                <a:moveTo>
                  <a:pt x="130" y="156"/>
                </a:moveTo>
                <a:lnTo>
                  <a:pt x="156" y="156"/>
                </a:lnTo>
                <a:lnTo>
                  <a:pt x="156" y="130"/>
                </a:lnTo>
                <a:lnTo>
                  <a:pt x="130" y="130"/>
                </a:lnTo>
                <a:lnTo>
                  <a:pt x="130" y="156"/>
                </a:lnTo>
                <a:close/>
                <a:moveTo>
                  <a:pt x="78" y="156"/>
                </a:moveTo>
                <a:lnTo>
                  <a:pt x="104" y="156"/>
                </a:lnTo>
                <a:lnTo>
                  <a:pt x="104" y="130"/>
                </a:lnTo>
                <a:lnTo>
                  <a:pt x="78" y="130"/>
                </a:lnTo>
                <a:lnTo>
                  <a:pt x="78" y="156"/>
                </a:lnTo>
                <a:close/>
                <a:moveTo>
                  <a:pt x="0" y="237"/>
                </a:moveTo>
                <a:lnTo>
                  <a:pt x="26" y="237"/>
                </a:lnTo>
                <a:lnTo>
                  <a:pt x="26" y="208"/>
                </a:lnTo>
                <a:lnTo>
                  <a:pt x="0" y="208"/>
                </a:lnTo>
                <a:lnTo>
                  <a:pt x="0" y="237"/>
                </a:lnTo>
                <a:close/>
                <a:moveTo>
                  <a:pt x="52" y="237"/>
                </a:moveTo>
                <a:lnTo>
                  <a:pt x="78" y="237"/>
                </a:lnTo>
                <a:lnTo>
                  <a:pt x="78" y="208"/>
                </a:lnTo>
                <a:lnTo>
                  <a:pt x="52" y="208"/>
                </a:lnTo>
                <a:lnTo>
                  <a:pt x="52" y="237"/>
                </a:lnTo>
                <a:close/>
                <a:moveTo>
                  <a:pt x="78" y="208"/>
                </a:moveTo>
                <a:lnTo>
                  <a:pt x="104" y="208"/>
                </a:lnTo>
                <a:lnTo>
                  <a:pt x="104" y="182"/>
                </a:lnTo>
                <a:lnTo>
                  <a:pt x="78" y="182"/>
                </a:lnTo>
                <a:lnTo>
                  <a:pt x="78" y="208"/>
                </a:lnTo>
                <a:close/>
                <a:moveTo>
                  <a:pt x="26" y="208"/>
                </a:moveTo>
                <a:lnTo>
                  <a:pt x="52" y="208"/>
                </a:lnTo>
                <a:lnTo>
                  <a:pt x="52" y="182"/>
                </a:lnTo>
                <a:lnTo>
                  <a:pt x="26" y="182"/>
                </a:lnTo>
                <a:lnTo>
                  <a:pt x="26" y="208"/>
                </a:lnTo>
                <a:close/>
                <a:moveTo>
                  <a:pt x="130" y="208"/>
                </a:moveTo>
                <a:lnTo>
                  <a:pt x="156" y="208"/>
                </a:lnTo>
                <a:lnTo>
                  <a:pt x="156" y="182"/>
                </a:lnTo>
                <a:lnTo>
                  <a:pt x="130" y="182"/>
                </a:lnTo>
                <a:lnTo>
                  <a:pt x="130" y="208"/>
                </a:lnTo>
                <a:close/>
                <a:moveTo>
                  <a:pt x="104" y="182"/>
                </a:moveTo>
                <a:lnTo>
                  <a:pt x="130" y="182"/>
                </a:lnTo>
                <a:lnTo>
                  <a:pt x="130" y="156"/>
                </a:lnTo>
                <a:lnTo>
                  <a:pt x="104" y="156"/>
                </a:lnTo>
                <a:lnTo>
                  <a:pt x="104" y="182"/>
                </a:lnTo>
                <a:close/>
                <a:moveTo>
                  <a:pt x="182" y="52"/>
                </a:moveTo>
                <a:lnTo>
                  <a:pt x="156" y="52"/>
                </a:lnTo>
                <a:lnTo>
                  <a:pt x="156" y="78"/>
                </a:lnTo>
                <a:lnTo>
                  <a:pt x="182" y="78"/>
                </a:lnTo>
                <a:lnTo>
                  <a:pt x="182" y="52"/>
                </a:lnTo>
                <a:close/>
                <a:moveTo>
                  <a:pt x="156" y="26"/>
                </a:moveTo>
                <a:lnTo>
                  <a:pt x="130" y="26"/>
                </a:lnTo>
                <a:lnTo>
                  <a:pt x="130" y="52"/>
                </a:lnTo>
                <a:lnTo>
                  <a:pt x="156" y="52"/>
                </a:lnTo>
                <a:lnTo>
                  <a:pt x="156" y="26"/>
                </a:lnTo>
                <a:close/>
                <a:moveTo>
                  <a:pt x="130" y="52"/>
                </a:moveTo>
                <a:lnTo>
                  <a:pt x="104" y="52"/>
                </a:lnTo>
                <a:lnTo>
                  <a:pt x="104" y="78"/>
                </a:lnTo>
                <a:lnTo>
                  <a:pt x="130" y="78"/>
                </a:lnTo>
                <a:lnTo>
                  <a:pt x="130" y="52"/>
                </a:lnTo>
                <a:close/>
                <a:moveTo>
                  <a:pt x="156" y="78"/>
                </a:moveTo>
                <a:lnTo>
                  <a:pt x="130" y="78"/>
                </a:lnTo>
                <a:lnTo>
                  <a:pt x="130" y="104"/>
                </a:lnTo>
                <a:lnTo>
                  <a:pt x="156" y="104"/>
                </a:lnTo>
                <a:lnTo>
                  <a:pt x="156" y="78"/>
                </a:lnTo>
                <a:close/>
                <a:moveTo>
                  <a:pt x="104" y="78"/>
                </a:moveTo>
                <a:lnTo>
                  <a:pt x="78" y="78"/>
                </a:lnTo>
                <a:lnTo>
                  <a:pt x="78" y="104"/>
                </a:lnTo>
                <a:lnTo>
                  <a:pt x="104" y="104"/>
                </a:lnTo>
                <a:lnTo>
                  <a:pt x="104" y="78"/>
                </a:lnTo>
                <a:close/>
                <a:moveTo>
                  <a:pt x="0" y="26"/>
                </a:moveTo>
                <a:lnTo>
                  <a:pt x="26" y="26"/>
                </a:lnTo>
                <a:lnTo>
                  <a:pt x="26" y="0"/>
                </a:lnTo>
                <a:lnTo>
                  <a:pt x="0" y="0"/>
                </a:lnTo>
                <a:lnTo>
                  <a:pt x="0" y="26"/>
                </a:lnTo>
                <a:close/>
                <a:moveTo>
                  <a:pt x="78" y="0"/>
                </a:moveTo>
                <a:lnTo>
                  <a:pt x="52" y="0"/>
                </a:lnTo>
                <a:lnTo>
                  <a:pt x="52" y="26"/>
                </a:lnTo>
                <a:lnTo>
                  <a:pt x="78" y="26"/>
                </a:lnTo>
                <a:lnTo>
                  <a:pt x="78" y="0"/>
                </a:lnTo>
                <a:close/>
                <a:moveTo>
                  <a:pt x="104" y="26"/>
                </a:moveTo>
                <a:lnTo>
                  <a:pt x="78" y="26"/>
                </a:lnTo>
                <a:lnTo>
                  <a:pt x="78" y="52"/>
                </a:lnTo>
                <a:lnTo>
                  <a:pt x="104" y="52"/>
                </a:lnTo>
                <a:lnTo>
                  <a:pt x="104" y="26"/>
                </a:lnTo>
                <a:close/>
                <a:moveTo>
                  <a:pt x="52" y="26"/>
                </a:moveTo>
                <a:lnTo>
                  <a:pt x="26" y="26"/>
                </a:lnTo>
                <a:lnTo>
                  <a:pt x="26" y="52"/>
                </a:lnTo>
                <a:lnTo>
                  <a:pt x="52" y="52"/>
                </a:lnTo>
                <a:lnTo>
                  <a:pt x="52" y="26"/>
                </a:lnTo>
                <a:close/>
                <a:moveTo>
                  <a:pt x="130" y="0"/>
                </a:moveTo>
                <a:lnTo>
                  <a:pt x="104" y="0"/>
                </a:lnTo>
                <a:lnTo>
                  <a:pt x="104" y="26"/>
                </a:lnTo>
                <a:lnTo>
                  <a:pt x="130" y="26"/>
                </a:lnTo>
                <a:lnTo>
                  <a:pt x="130" y="0"/>
                </a:lnTo>
                <a:close/>
                <a:moveTo>
                  <a:pt x="104" y="237"/>
                </a:moveTo>
                <a:lnTo>
                  <a:pt x="130" y="237"/>
                </a:lnTo>
                <a:lnTo>
                  <a:pt x="130" y="208"/>
                </a:lnTo>
                <a:lnTo>
                  <a:pt x="104" y="208"/>
                </a:lnTo>
                <a:lnTo>
                  <a:pt x="104" y="237"/>
                </a:lnTo>
                <a:close/>
              </a:path>
            </a:pathLst>
          </a:custGeom>
          <a:solidFill>
            <a:srgbClr val="5B5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5" tIns="45714" rIns="91425" bIns="45714" numCol="1" anchor="t" anchorCtr="0" compatLnSpc="1">
            <a:prstTxWarp prst="textNoShape">
              <a:avLst/>
            </a:prstTxWarp>
          </a:bodyPr>
          <a:lstStyle/>
          <a:p>
            <a:endParaRPr lang="en-US">
              <a:solidFill>
                <a:srgbClr val="000000"/>
              </a:solidFill>
            </a:endParaRPr>
          </a:p>
        </p:txBody>
      </p:sp>
      <p:sp>
        <p:nvSpPr>
          <p:cNvPr id="28" name="Rectangle 6"/>
          <p:cNvSpPr>
            <a:spLocks/>
          </p:cNvSpPr>
          <p:nvPr/>
        </p:nvSpPr>
        <p:spPr bwMode="auto">
          <a:xfrm>
            <a:off x="8708513" y="6597679"/>
            <a:ext cx="3077109" cy="215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14" rIns="0" bIns="45714">
            <a:spAutoFit/>
          </a:bodyPr>
          <a:lstStyle/>
          <a:p>
            <a:pPr algn="r"/>
            <a:r>
              <a:rPr lang="en-US" sz="800">
                <a:solidFill>
                  <a:srgbClr val="000000"/>
                </a:solidFill>
                <a:ea typeface="Verdana" pitchFamily="34" charset="0"/>
                <a:cs typeface="Verdana" pitchFamily="34" charset="0"/>
              </a:rPr>
              <a:t>Copyright © 2014 HCL Technologies Limited  |  www.hcltech.com</a:t>
            </a:r>
          </a:p>
        </p:txBody>
      </p:sp>
      <p:grpSp>
        <p:nvGrpSpPr>
          <p:cNvPr id="29" name="Group 5"/>
          <p:cNvGrpSpPr>
            <a:grpSpLocks noChangeAspect="1"/>
          </p:cNvGrpSpPr>
          <p:nvPr/>
        </p:nvGrpSpPr>
        <p:grpSpPr bwMode="auto">
          <a:xfrm>
            <a:off x="10519835" y="6446871"/>
            <a:ext cx="1257300" cy="160337"/>
            <a:chOff x="5094" y="3939"/>
            <a:chExt cx="1488" cy="255"/>
          </a:xfrm>
        </p:grpSpPr>
        <p:sp>
          <p:nvSpPr>
            <p:cNvPr id="30" name="AutoShape 4"/>
            <p:cNvSpPr>
              <a:spLocks noChangeAspect="1" noChangeArrowheads="1" noTextEdit="1"/>
            </p:cNvSpPr>
            <p:nvPr/>
          </p:nvSpPr>
          <p:spPr bwMode="auto">
            <a:xfrm>
              <a:off x="5094" y="3939"/>
              <a:ext cx="148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000000"/>
                </a:solidFill>
              </a:endParaRPr>
            </a:p>
          </p:txBody>
        </p:sp>
        <p:sp>
          <p:nvSpPr>
            <p:cNvPr id="31" name="Freeform 6"/>
            <p:cNvSpPr>
              <a:spLocks/>
            </p:cNvSpPr>
            <p:nvPr/>
          </p:nvSpPr>
          <p:spPr bwMode="auto">
            <a:xfrm>
              <a:off x="5122" y="3965"/>
              <a:ext cx="555" cy="194"/>
            </a:xfrm>
            <a:custGeom>
              <a:avLst/>
              <a:gdLst>
                <a:gd name="T0" fmla="*/ 0 w 555"/>
                <a:gd name="T1" fmla="*/ 194 h 194"/>
                <a:gd name="T2" fmla="*/ 156 w 555"/>
                <a:gd name="T3" fmla="*/ 194 h 194"/>
                <a:gd name="T4" fmla="*/ 189 w 555"/>
                <a:gd name="T5" fmla="*/ 116 h 194"/>
                <a:gd name="T6" fmla="*/ 343 w 555"/>
                <a:gd name="T7" fmla="*/ 116 h 194"/>
                <a:gd name="T8" fmla="*/ 310 w 555"/>
                <a:gd name="T9" fmla="*/ 194 h 194"/>
                <a:gd name="T10" fmla="*/ 468 w 555"/>
                <a:gd name="T11" fmla="*/ 194 h 194"/>
                <a:gd name="T12" fmla="*/ 555 w 555"/>
                <a:gd name="T13" fmla="*/ 0 h 194"/>
                <a:gd name="T14" fmla="*/ 395 w 555"/>
                <a:gd name="T15" fmla="*/ 0 h 194"/>
                <a:gd name="T16" fmla="*/ 366 w 555"/>
                <a:gd name="T17" fmla="*/ 66 h 194"/>
                <a:gd name="T18" fmla="*/ 213 w 555"/>
                <a:gd name="T19" fmla="*/ 66 h 194"/>
                <a:gd name="T20" fmla="*/ 241 w 555"/>
                <a:gd name="T21" fmla="*/ 0 h 194"/>
                <a:gd name="T22" fmla="*/ 85 w 555"/>
                <a:gd name="T23" fmla="*/ 0 h 194"/>
                <a:gd name="T24" fmla="*/ 0 w 555"/>
                <a:gd name="T25" fmla="*/ 194 h 1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5" h="194">
                  <a:moveTo>
                    <a:pt x="0" y="194"/>
                  </a:moveTo>
                  <a:lnTo>
                    <a:pt x="156" y="194"/>
                  </a:lnTo>
                  <a:lnTo>
                    <a:pt x="189" y="116"/>
                  </a:lnTo>
                  <a:lnTo>
                    <a:pt x="343" y="116"/>
                  </a:lnTo>
                  <a:lnTo>
                    <a:pt x="310" y="194"/>
                  </a:lnTo>
                  <a:lnTo>
                    <a:pt x="468" y="194"/>
                  </a:lnTo>
                  <a:lnTo>
                    <a:pt x="555" y="0"/>
                  </a:lnTo>
                  <a:lnTo>
                    <a:pt x="395" y="0"/>
                  </a:lnTo>
                  <a:lnTo>
                    <a:pt x="366" y="66"/>
                  </a:lnTo>
                  <a:lnTo>
                    <a:pt x="213" y="66"/>
                  </a:lnTo>
                  <a:lnTo>
                    <a:pt x="241" y="0"/>
                  </a:lnTo>
                  <a:lnTo>
                    <a:pt x="85" y="0"/>
                  </a:lnTo>
                  <a:lnTo>
                    <a:pt x="0" y="194"/>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32" name="Freeform 7"/>
            <p:cNvSpPr>
              <a:spLocks/>
            </p:cNvSpPr>
            <p:nvPr/>
          </p:nvSpPr>
          <p:spPr bwMode="auto">
            <a:xfrm>
              <a:off x="5649" y="3949"/>
              <a:ext cx="524" cy="222"/>
            </a:xfrm>
            <a:custGeom>
              <a:avLst/>
              <a:gdLst>
                <a:gd name="T0" fmla="*/ 153055 w 222"/>
                <a:gd name="T1" fmla="*/ 34001 h 94"/>
                <a:gd name="T2" fmla="*/ 213927 w 222"/>
                <a:gd name="T3" fmla="*/ 34001 h 94"/>
                <a:gd name="T4" fmla="*/ 175531 w 222"/>
                <a:gd name="T5" fmla="*/ 7770 h 94"/>
                <a:gd name="T6" fmla="*/ 32677 w 222"/>
                <a:gd name="T7" fmla="*/ 24106 h 94"/>
                <a:gd name="T8" fmla="*/ 29733 w 222"/>
                <a:gd name="T9" fmla="*/ 79488 h 94"/>
                <a:gd name="T10" fmla="*/ 147350 w 222"/>
                <a:gd name="T11" fmla="*/ 83961 h 94"/>
                <a:gd name="T12" fmla="*/ 201263 w 222"/>
                <a:gd name="T13" fmla="*/ 59881 h 94"/>
                <a:gd name="T14" fmla="*/ 139549 w 222"/>
                <a:gd name="T15" fmla="*/ 59881 h 94"/>
                <a:gd name="T16" fmla="*/ 108952 w 222"/>
                <a:gd name="T17" fmla="*/ 69592 h 94"/>
                <a:gd name="T18" fmla="*/ 75893 w 222"/>
                <a:gd name="T19" fmla="*/ 46355 h 94"/>
                <a:gd name="T20" fmla="*/ 121249 w 222"/>
                <a:gd name="T21" fmla="*/ 24106 h 94"/>
                <a:gd name="T22" fmla="*/ 153055 w 222"/>
                <a:gd name="T23" fmla="*/ 34001 h 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2" h="94">
                  <a:moveTo>
                    <a:pt x="159" y="35"/>
                  </a:moveTo>
                  <a:cubicBezTo>
                    <a:pt x="222" y="35"/>
                    <a:pt x="222" y="35"/>
                    <a:pt x="222" y="35"/>
                  </a:cubicBezTo>
                  <a:cubicBezTo>
                    <a:pt x="221" y="21"/>
                    <a:pt x="208" y="12"/>
                    <a:pt x="182" y="8"/>
                  </a:cubicBezTo>
                  <a:cubicBezTo>
                    <a:pt x="130" y="0"/>
                    <a:pt x="74" y="3"/>
                    <a:pt x="34" y="25"/>
                  </a:cubicBezTo>
                  <a:cubicBezTo>
                    <a:pt x="2" y="43"/>
                    <a:pt x="0" y="69"/>
                    <a:pt x="31" y="82"/>
                  </a:cubicBezTo>
                  <a:cubicBezTo>
                    <a:pt x="58" y="93"/>
                    <a:pt x="113" y="94"/>
                    <a:pt x="153" y="87"/>
                  </a:cubicBezTo>
                  <a:cubicBezTo>
                    <a:pt x="179" y="83"/>
                    <a:pt x="198" y="74"/>
                    <a:pt x="209" y="62"/>
                  </a:cubicBezTo>
                  <a:cubicBezTo>
                    <a:pt x="145" y="62"/>
                    <a:pt x="145" y="62"/>
                    <a:pt x="145" y="62"/>
                  </a:cubicBezTo>
                  <a:cubicBezTo>
                    <a:pt x="137" y="68"/>
                    <a:pt x="126" y="71"/>
                    <a:pt x="113" y="72"/>
                  </a:cubicBezTo>
                  <a:cubicBezTo>
                    <a:pt x="77" y="72"/>
                    <a:pt x="72" y="61"/>
                    <a:pt x="79" y="48"/>
                  </a:cubicBezTo>
                  <a:cubicBezTo>
                    <a:pt x="86" y="34"/>
                    <a:pt x="102" y="25"/>
                    <a:pt x="126" y="25"/>
                  </a:cubicBezTo>
                  <a:cubicBezTo>
                    <a:pt x="145" y="24"/>
                    <a:pt x="154" y="28"/>
                    <a:pt x="159" y="35"/>
                  </a:cubicBez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33" name="Freeform 8"/>
            <p:cNvSpPr>
              <a:spLocks/>
            </p:cNvSpPr>
            <p:nvPr/>
          </p:nvSpPr>
          <p:spPr bwMode="auto">
            <a:xfrm>
              <a:off x="6162" y="3965"/>
              <a:ext cx="403" cy="194"/>
            </a:xfrm>
            <a:custGeom>
              <a:avLst/>
              <a:gdLst>
                <a:gd name="T0" fmla="*/ 248 w 403"/>
                <a:gd name="T1" fmla="*/ 0 h 194"/>
                <a:gd name="T2" fmla="*/ 181 w 403"/>
                <a:gd name="T3" fmla="*/ 146 h 194"/>
                <a:gd name="T4" fmla="*/ 403 w 403"/>
                <a:gd name="T5" fmla="*/ 146 h 194"/>
                <a:gd name="T6" fmla="*/ 385 w 403"/>
                <a:gd name="T7" fmla="*/ 194 h 194"/>
                <a:gd name="T8" fmla="*/ 0 w 403"/>
                <a:gd name="T9" fmla="*/ 194 h 194"/>
                <a:gd name="T10" fmla="*/ 87 w 403"/>
                <a:gd name="T11" fmla="*/ 0 h 194"/>
                <a:gd name="T12" fmla="*/ 248 w 403"/>
                <a:gd name="T13" fmla="*/ 0 h 1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03" h="194">
                  <a:moveTo>
                    <a:pt x="248" y="0"/>
                  </a:moveTo>
                  <a:lnTo>
                    <a:pt x="181" y="146"/>
                  </a:lnTo>
                  <a:lnTo>
                    <a:pt x="403" y="146"/>
                  </a:lnTo>
                  <a:lnTo>
                    <a:pt x="385" y="194"/>
                  </a:lnTo>
                  <a:lnTo>
                    <a:pt x="0" y="194"/>
                  </a:lnTo>
                  <a:lnTo>
                    <a:pt x="87" y="0"/>
                  </a:lnTo>
                  <a:lnTo>
                    <a:pt x="248" y="0"/>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grpSp>
    </p:spTree>
    <p:extLst>
      <p:ext uri="{BB962C8B-B14F-4D97-AF65-F5344CB8AC3E}">
        <p14:creationId xmlns:p14="http://schemas.microsoft.com/office/powerpoint/2010/main" val="377007627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
        <p:nvSpPr>
          <p:cNvPr id="89" name="Rectangle 6"/>
          <p:cNvSpPr>
            <a:spLocks noChangeArrowheads="1"/>
          </p:cNvSpPr>
          <p:nvPr/>
        </p:nvSpPr>
        <p:spPr bwMode="auto">
          <a:xfrm>
            <a:off x="0" y="3"/>
            <a:ext cx="12192000" cy="6856414"/>
          </a:xfrm>
          <a:prstGeom prst="rect">
            <a:avLst/>
          </a:prstGeom>
          <a:solidFill>
            <a:srgbClr val="0E67B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14" rIns="91425" bIns="45714"/>
          <a:lstStyle/>
          <a:p>
            <a:endParaRPr lang="en-US" dirty="0">
              <a:solidFill>
                <a:srgbClr val="000000"/>
              </a:solidFill>
            </a:endParaRPr>
          </a:p>
        </p:txBody>
      </p:sp>
      <p:grpSp>
        <p:nvGrpSpPr>
          <p:cNvPr id="90" name="Group 82"/>
          <p:cNvGrpSpPr>
            <a:grpSpLocks/>
          </p:cNvGrpSpPr>
          <p:nvPr/>
        </p:nvGrpSpPr>
        <p:grpSpPr bwMode="auto">
          <a:xfrm>
            <a:off x="4666217" y="5853113"/>
            <a:ext cx="2859617" cy="438150"/>
            <a:chOff x="3533775" y="5853113"/>
            <a:chExt cx="2144713" cy="438150"/>
          </a:xfrm>
        </p:grpSpPr>
        <p:sp>
          <p:nvSpPr>
            <p:cNvPr id="91" name="Freeform 74"/>
            <p:cNvSpPr>
              <a:spLocks/>
            </p:cNvSpPr>
            <p:nvPr/>
          </p:nvSpPr>
          <p:spPr bwMode="auto">
            <a:xfrm>
              <a:off x="4043363" y="5999163"/>
              <a:ext cx="187325" cy="149225"/>
            </a:xfrm>
            <a:custGeom>
              <a:avLst/>
              <a:gdLst>
                <a:gd name="T0" fmla="*/ 587910146 w 60"/>
                <a:gd name="T1" fmla="*/ 0 h 47"/>
                <a:gd name="T2" fmla="*/ 450732049 w 60"/>
                <a:gd name="T3" fmla="*/ 470671525 h 47"/>
                <a:gd name="T4" fmla="*/ 382143000 w 60"/>
                <a:gd name="T5" fmla="*/ 470671525 h 47"/>
                <a:gd name="T6" fmla="*/ 313550829 w 60"/>
                <a:gd name="T7" fmla="*/ 230327200 h 47"/>
                <a:gd name="T8" fmla="*/ 293956634 w 60"/>
                <a:gd name="T9" fmla="*/ 140198475 h 47"/>
                <a:gd name="T10" fmla="*/ 293956634 w 60"/>
                <a:gd name="T11" fmla="*/ 140198475 h 47"/>
                <a:gd name="T12" fmla="*/ 274359317 w 60"/>
                <a:gd name="T13" fmla="*/ 230327200 h 47"/>
                <a:gd name="T14" fmla="*/ 205767146 w 60"/>
                <a:gd name="T15" fmla="*/ 470671525 h 47"/>
                <a:gd name="T16" fmla="*/ 137178098 w 60"/>
                <a:gd name="T17" fmla="*/ 470671525 h 47"/>
                <a:gd name="T18" fmla="*/ 0 w 60"/>
                <a:gd name="T19" fmla="*/ 0 h 47"/>
                <a:gd name="T20" fmla="*/ 78389268 w 60"/>
                <a:gd name="T21" fmla="*/ 0 h 47"/>
                <a:gd name="T22" fmla="*/ 156775415 w 60"/>
                <a:gd name="T23" fmla="*/ 280400125 h 47"/>
                <a:gd name="T24" fmla="*/ 166575634 w 60"/>
                <a:gd name="T25" fmla="*/ 360514900 h 47"/>
                <a:gd name="T26" fmla="*/ 166575634 w 60"/>
                <a:gd name="T27" fmla="*/ 360514900 h 47"/>
                <a:gd name="T28" fmla="*/ 186172951 w 60"/>
                <a:gd name="T29" fmla="*/ 280400125 h 47"/>
                <a:gd name="T30" fmla="*/ 264559098 w 60"/>
                <a:gd name="T31" fmla="*/ 50072925 h 47"/>
                <a:gd name="T32" fmla="*/ 323351049 w 60"/>
                <a:gd name="T33" fmla="*/ 50072925 h 47"/>
                <a:gd name="T34" fmla="*/ 391940098 w 60"/>
                <a:gd name="T35" fmla="*/ 280400125 h 47"/>
                <a:gd name="T36" fmla="*/ 411537415 w 60"/>
                <a:gd name="T37" fmla="*/ 360514900 h 47"/>
                <a:gd name="T38" fmla="*/ 411537415 w 60"/>
                <a:gd name="T39" fmla="*/ 360514900 h 47"/>
                <a:gd name="T40" fmla="*/ 431134732 w 60"/>
                <a:gd name="T41" fmla="*/ 280400125 h 47"/>
                <a:gd name="T42" fmla="*/ 509520878 w 60"/>
                <a:gd name="T43" fmla="*/ 0 h 47"/>
                <a:gd name="T44" fmla="*/ 587910146 w 60"/>
                <a:gd name="T45" fmla="*/ 0 h 4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0" h="47">
                  <a:moveTo>
                    <a:pt x="60" y="0"/>
                  </a:moveTo>
                  <a:cubicBezTo>
                    <a:pt x="46" y="47"/>
                    <a:pt x="46" y="47"/>
                    <a:pt x="46" y="47"/>
                  </a:cubicBezTo>
                  <a:cubicBezTo>
                    <a:pt x="39" y="47"/>
                    <a:pt x="39" y="47"/>
                    <a:pt x="39" y="47"/>
                  </a:cubicBezTo>
                  <a:cubicBezTo>
                    <a:pt x="32" y="23"/>
                    <a:pt x="32" y="23"/>
                    <a:pt x="32" y="23"/>
                  </a:cubicBezTo>
                  <a:cubicBezTo>
                    <a:pt x="30" y="17"/>
                    <a:pt x="30" y="14"/>
                    <a:pt x="30" y="14"/>
                  </a:cubicBezTo>
                  <a:cubicBezTo>
                    <a:pt x="30" y="14"/>
                    <a:pt x="30" y="14"/>
                    <a:pt x="30" y="14"/>
                  </a:cubicBezTo>
                  <a:cubicBezTo>
                    <a:pt x="30" y="14"/>
                    <a:pt x="29" y="17"/>
                    <a:pt x="28" y="23"/>
                  </a:cubicBezTo>
                  <a:cubicBezTo>
                    <a:pt x="21" y="47"/>
                    <a:pt x="21" y="47"/>
                    <a:pt x="21" y="47"/>
                  </a:cubicBezTo>
                  <a:cubicBezTo>
                    <a:pt x="14" y="47"/>
                    <a:pt x="14" y="47"/>
                    <a:pt x="14" y="47"/>
                  </a:cubicBezTo>
                  <a:cubicBezTo>
                    <a:pt x="0" y="0"/>
                    <a:pt x="0" y="0"/>
                    <a:pt x="0" y="0"/>
                  </a:cubicBezTo>
                  <a:cubicBezTo>
                    <a:pt x="8" y="0"/>
                    <a:pt x="8" y="0"/>
                    <a:pt x="8" y="0"/>
                  </a:cubicBezTo>
                  <a:cubicBezTo>
                    <a:pt x="16" y="28"/>
                    <a:pt x="16" y="28"/>
                    <a:pt x="16" y="28"/>
                  </a:cubicBezTo>
                  <a:cubicBezTo>
                    <a:pt x="17" y="32"/>
                    <a:pt x="17" y="36"/>
                    <a:pt x="17" y="36"/>
                  </a:cubicBezTo>
                  <a:cubicBezTo>
                    <a:pt x="17" y="36"/>
                    <a:pt x="17" y="36"/>
                    <a:pt x="17" y="36"/>
                  </a:cubicBezTo>
                  <a:cubicBezTo>
                    <a:pt x="17" y="36"/>
                    <a:pt x="18" y="32"/>
                    <a:pt x="19" y="28"/>
                  </a:cubicBezTo>
                  <a:cubicBezTo>
                    <a:pt x="27" y="5"/>
                    <a:pt x="27" y="5"/>
                    <a:pt x="27" y="5"/>
                  </a:cubicBezTo>
                  <a:cubicBezTo>
                    <a:pt x="33" y="5"/>
                    <a:pt x="33" y="5"/>
                    <a:pt x="33" y="5"/>
                  </a:cubicBezTo>
                  <a:cubicBezTo>
                    <a:pt x="40" y="28"/>
                    <a:pt x="40" y="28"/>
                    <a:pt x="40" y="28"/>
                  </a:cubicBezTo>
                  <a:cubicBezTo>
                    <a:pt x="42" y="32"/>
                    <a:pt x="42" y="36"/>
                    <a:pt x="42" y="36"/>
                  </a:cubicBezTo>
                  <a:cubicBezTo>
                    <a:pt x="42" y="36"/>
                    <a:pt x="42" y="36"/>
                    <a:pt x="42" y="36"/>
                  </a:cubicBezTo>
                  <a:cubicBezTo>
                    <a:pt x="42" y="36"/>
                    <a:pt x="43" y="32"/>
                    <a:pt x="44" y="28"/>
                  </a:cubicBezTo>
                  <a:cubicBezTo>
                    <a:pt x="52" y="0"/>
                    <a:pt x="52" y="0"/>
                    <a:pt x="52" y="0"/>
                  </a:cubicBezTo>
                  <a:lnTo>
                    <a:pt x="6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92" name="Freeform 75"/>
            <p:cNvSpPr>
              <a:spLocks noEditPoints="1"/>
            </p:cNvSpPr>
            <p:nvPr/>
          </p:nvSpPr>
          <p:spPr bwMode="auto">
            <a:xfrm>
              <a:off x="4219575" y="5999163"/>
              <a:ext cx="136525" cy="149225"/>
            </a:xfrm>
            <a:custGeom>
              <a:avLst/>
              <a:gdLst>
                <a:gd name="T0" fmla="*/ 321865625 w 43"/>
                <a:gd name="T1" fmla="*/ 360514900 h 47"/>
                <a:gd name="T2" fmla="*/ 120697625 w 43"/>
                <a:gd name="T3" fmla="*/ 360514900 h 47"/>
                <a:gd name="T4" fmla="*/ 80467200 w 43"/>
                <a:gd name="T5" fmla="*/ 470671525 h 47"/>
                <a:gd name="T6" fmla="*/ 0 w 43"/>
                <a:gd name="T7" fmla="*/ 470671525 h 47"/>
                <a:gd name="T8" fmla="*/ 181048025 w 43"/>
                <a:gd name="T9" fmla="*/ 0 h 47"/>
                <a:gd name="T10" fmla="*/ 251456825 w 43"/>
                <a:gd name="T11" fmla="*/ 0 h 47"/>
                <a:gd name="T12" fmla="*/ 432504850 w 43"/>
                <a:gd name="T13" fmla="*/ 470671525 h 47"/>
                <a:gd name="T14" fmla="*/ 352037650 w 43"/>
                <a:gd name="T15" fmla="*/ 470671525 h 47"/>
                <a:gd name="T16" fmla="*/ 321865625 w 43"/>
                <a:gd name="T17" fmla="*/ 360514900 h 47"/>
                <a:gd name="T18" fmla="*/ 291690425 w 43"/>
                <a:gd name="T19" fmla="*/ 290414075 h 47"/>
                <a:gd name="T20" fmla="*/ 241398425 w 43"/>
                <a:gd name="T21" fmla="*/ 140198475 h 47"/>
                <a:gd name="T22" fmla="*/ 221281625 w 43"/>
                <a:gd name="T23" fmla="*/ 80114775 h 47"/>
                <a:gd name="T24" fmla="*/ 221281625 w 43"/>
                <a:gd name="T25" fmla="*/ 80114775 h 47"/>
                <a:gd name="T26" fmla="*/ 201164825 w 43"/>
                <a:gd name="T27" fmla="*/ 140198475 h 47"/>
                <a:gd name="T28" fmla="*/ 140814425 w 43"/>
                <a:gd name="T29" fmla="*/ 290414075 h 47"/>
                <a:gd name="T30" fmla="*/ 291690425 w 43"/>
                <a:gd name="T31" fmla="*/ 290414075 h 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3" h="47">
                  <a:moveTo>
                    <a:pt x="32" y="36"/>
                  </a:moveTo>
                  <a:cubicBezTo>
                    <a:pt x="12" y="36"/>
                    <a:pt x="12" y="36"/>
                    <a:pt x="12" y="36"/>
                  </a:cubicBezTo>
                  <a:cubicBezTo>
                    <a:pt x="8" y="47"/>
                    <a:pt x="8" y="47"/>
                    <a:pt x="8" y="47"/>
                  </a:cubicBezTo>
                  <a:cubicBezTo>
                    <a:pt x="0" y="47"/>
                    <a:pt x="0" y="47"/>
                    <a:pt x="0" y="47"/>
                  </a:cubicBezTo>
                  <a:cubicBezTo>
                    <a:pt x="18" y="0"/>
                    <a:pt x="18" y="0"/>
                    <a:pt x="18" y="0"/>
                  </a:cubicBezTo>
                  <a:cubicBezTo>
                    <a:pt x="25" y="0"/>
                    <a:pt x="25" y="0"/>
                    <a:pt x="25" y="0"/>
                  </a:cubicBezTo>
                  <a:cubicBezTo>
                    <a:pt x="43" y="47"/>
                    <a:pt x="43" y="47"/>
                    <a:pt x="43" y="47"/>
                  </a:cubicBezTo>
                  <a:cubicBezTo>
                    <a:pt x="35" y="47"/>
                    <a:pt x="35" y="47"/>
                    <a:pt x="35" y="47"/>
                  </a:cubicBezTo>
                  <a:lnTo>
                    <a:pt x="32" y="36"/>
                  </a:lnTo>
                  <a:close/>
                  <a:moveTo>
                    <a:pt x="29" y="29"/>
                  </a:moveTo>
                  <a:cubicBezTo>
                    <a:pt x="24" y="14"/>
                    <a:pt x="24" y="14"/>
                    <a:pt x="24" y="14"/>
                  </a:cubicBezTo>
                  <a:cubicBezTo>
                    <a:pt x="23" y="11"/>
                    <a:pt x="22" y="8"/>
                    <a:pt x="22" y="8"/>
                  </a:cubicBezTo>
                  <a:cubicBezTo>
                    <a:pt x="22" y="8"/>
                    <a:pt x="22" y="8"/>
                    <a:pt x="22" y="8"/>
                  </a:cubicBezTo>
                  <a:cubicBezTo>
                    <a:pt x="22" y="8"/>
                    <a:pt x="21" y="11"/>
                    <a:pt x="20" y="14"/>
                  </a:cubicBezTo>
                  <a:cubicBezTo>
                    <a:pt x="14" y="29"/>
                    <a:pt x="14" y="29"/>
                    <a:pt x="14" y="29"/>
                  </a:cubicBezTo>
                  <a:lnTo>
                    <a:pt x="29" y="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93" name="Freeform 76"/>
            <p:cNvSpPr>
              <a:spLocks/>
            </p:cNvSpPr>
            <p:nvPr/>
          </p:nvSpPr>
          <p:spPr bwMode="auto">
            <a:xfrm>
              <a:off x="4346575" y="5999163"/>
              <a:ext cx="109538" cy="149225"/>
            </a:xfrm>
            <a:custGeom>
              <a:avLst/>
              <a:gdLst>
                <a:gd name="T0" fmla="*/ 146289335 w 82"/>
                <a:gd name="T1" fmla="*/ 0 h 111"/>
                <a:gd name="T2" fmla="*/ 146289335 w 82"/>
                <a:gd name="T3" fmla="*/ 25135674 h 111"/>
                <a:gd name="T4" fmla="*/ 87416667 w 82"/>
                <a:gd name="T5" fmla="*/ 25135674 h 111"/>
                <a:gd name="T6" fmla="*/ 87416667 w 82"/>
                <a:gd name="T7" fmla="*/ 199293348 h 111"/>
                <a:gd name="T8" fmla="*/ 58872668 w 82"/>
                <a:gd name="T9" fmla="*/ 199293348 h 111"/>
                <a:gd name="T10" fmla="*/ 58872668 w 82"/>
                <a:gd name="T11" fmla="*/ 25135674 h 111"/>
                <a:gd name="T12" fmla="*/ 0 w 82"/>
                <a:gd name="T13" fmla="*/ 25135674 h 111"/>
                <a:gd name="T14" fmla="*/ 0 w 82"/>
                <a:gd name="T15" fmla="*/ 0 h 111"/>
                <a:gd name="T16" fmla="*/ 146289335 w 82"/>
                <a:gd name="T17" fmla="*/ 0 h 1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2" h="111">
                  <a:moveTo>
                    <a:pt x="82" y="0"/>
                  </a:moveTo>
                  <a:lnTo>
                    <a:pt x="82" y="14"/>
                  </a:lnTo>
                  <a:lnTo>
                    <a:pt x="49" y="14"/>
                  </a:lnTo>
                  <a:lnTo>
                    <a:pt x="49" y="111"/>
                  </a:lnTo>
                  <a:lnTo>
                    <a:pt x="33" y="111"/>
                  </a:lnTo>
                  <a:lnTo>
                    <a:pt x="33" y="14"/>
                  </a:lnTo>
                  <a:lnTo>
                    <a:pt x="0" y="14"/>
                  </a:lnTo>
                  <a:lnTo>
                    <a:pt x="0" y="0"/>
                  </a:lnTo>
                  <a:lnTo>
                    <a:pt x="8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94" name="Freeform 77"/>
            <p:cNvSpPr>
              <a:spLocks/>
            </p:cNvSpPr>
            <p:nvPr/>
          </p:nvSpPr>
          <p:spPr bwMode="auto">
            <a:xfrm>
              <a:off x="4462463" y="5995988"/>
              <a:ext cx="131762" cy="153987"/>
            </a:xfrm>
            <a:custGeom>
              <a:avLst/>
              <a:gdLst>
                <a:gd name="T0" fmla="*/ 335776634 w 42"/>
                <a:gd name="T1" fmla="*/ 139100542 h 49"/>
                <a:gd name="T2" fmla="*/ 217266126 w 42"/>
                <a:gd name="T3" fmla="*/ 69548700 h 49"/>
                <a:gd name="T4" fmla="*/ 79007005 w 42"/>
                <a:gd name="T5" fmla="*/ 238456726 h 49"/>
                <a:gd name="T6" fmla="*/ 217266126 w 42"/>
                <a:gd name="T7" fmla="*/ 407364752 h 49"/>
                <a:gd name="T8" fmla="*/ 345652509 w 42"/>
                <a:gd name="T9" fmla="*/ 327879177 h 49"/>
                <a:gd name="T10" fmla="*/ 414783639 w 42"/>
                <a:gd name="T11" fmla="*/ 347749785 h 49"/>
                <a:gd name="T12" fmla="*/ 217266126 w 42"/>
                <a:gd name="T13" fmla="*/ 486850327 h 49"/>
                <a:gd name="T14" fmla="*/ 0 w 42"/>
                <a:gd name="T15" fmla="*/ 238456726 h 49"/>
                <a:gd name="T16" fmla="*/ 217266126 w 42"/>
                <a:gd name="T17" fmla="*/ 0 h 49"/>
                <a:gd name="T18" fmla="*/ 404907763 w 42"/>
                <a:gd name="T19" fmla="*/ 119229934 h 49"/>
                <a:gd name="T20" fmla="*/ 335776634 w 42"/>
                <a:gd name="T21" fmla="*/ 139100542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2" h="49">
                  <a:moveTo>
                    <a:pt x="34" y="14"/>
                  </a:moveTo>
                  <a:cubicBezTo>
                    <a:pt x="32" y="9"/>
                    <a:pt x="27" y="7"/>
                    <a:pt x="22" y="7"/>
                  </a:cubicBezTo>
                  <a:cubicBezTo>
                    <a:pt x="14" y="7"/>
                    <a:pt x="8" y="13"/>
                    <a:pt x="8" y="24"/>
                  </a:cubicBezTo>
                  <a:cubicBezTo>
                    <a:pt x="8" y="35"/>
                    <a:pt x="14" y="41"/>
                    <a:pt x="22" y="41"/>
                  </a:cubicBezTo>
                  <a:cubicBezTo>
                    <a:pt x="28" y="41"/>
                    <a:pt x="33" y="38"/>
                    <a:pt x="35" y="33"/>
                  </a:cubicBezTo>
                  <a:cubicBezTo>
                    <a:pt x="42" y="35"/>
                    <a:pt x="42" y="35"/>
                    <a:pt x="42" y="35"/>
                  </a:cubicBezTo>
                  <a:cubicBezTo>
                    <a:pt x="39" y="43"/>
                    <a:pt x="31" y="49"/>
                    <a:pt x="22" y="49"/>
                  </a:cubicBezTo>
                  <a:cubicBezTo>
                    <a:pt x="10" y="49"/>
                    <a:pt x="0" y="39"/>
                    <a:pt x="0" y="24"/>
                  </a:cubicBezTo>
                  <a:cubicBezTo>
                    <a:pt x="0" y="9"/>
                    <a:pt x="10" y="0"/>
                    <a:pt x="22" y="0"/>
                  </a:cubicBezTo>
                  <a:cubicBezTo>
                    <a:pt x="31" y="0"/>
                    <a:pt x="38" y="4"/>
                    <a:pt x="41" y="12"/>
                  </a:cubicBezTo>
                  <a:lnTo>
                    <a:pt x="34" y="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95" name="Freeform 78"/>
            <p:cNvSpPr>
              <a:spLocks/>
            </p:cNvSpPr>
            <p:nvPr/>
          </p:nvSpPr>
          <p:spPr bwMode="auto">
            <a:xfrm>
              <a:off x="4618038" y="5999163"/>
              <a:ext cx="109537" cy="149225"/>
            </a:xfrm>
            <a:custGeom>
              <a:avLst/>
              <a:gdLst>
                <a:gd name="T0" fmla="*/ 146287999 w 82"/>
                <a:gd name="T1" fmla="*/ 0 h 111"/>
                <a:gd name="T2" fmla="*/ 146287999 w 82"/>
                <a:gd name="T3" fmla="*/ 199293348 h 111"/>
                <a:gd name="T4" fmla="*/ 114176293 w 82"/>
                <a:gd name="T5" fmla="*/ 199293348 h 111"/>
                <a:gd name="T6" fmla="*/ 114176293 w 82"/>
                <a:gd name="T7" fmla="*/ 109521739 h 111"/>
                <a:gd name="T8" fmla="*/ 28543739 w 82"/>
                <a:gd name="T9" fmla="*/ 109521739 h 111"/>
                <a:gd name="T10" fmla="*/ 28543739 w 82"/>
                <a:gd name="T11" fmla="*/ 199293348 h 111"/>
                <a:gd name="T12" fmla="*/ 0 w 82"/>
                <a:gd name="T13" fmla="*/ 199293348 h 111"/>
                <a:gd name="T14" fmla="*/ 0 w 82"/>
                <a:gd name="T15" fmla="*/ 0 h 111"/>
                <a:gd name="T16" fmla="*/ 28543739 w 82"/>
                <a:gd name="T17" fmla="*/ 0 h 111"/>
                <a:gd name="T18" fmla="*/ 28543739 w 82"/>
                <a:gd name="T19" fmla="*/ 80795255 h 111"/>
                <a:gd name="T20" fmla="*/ 114176293 w 82"/>
                <a:gd name="T21" fmla="*/ 80795255 h 111"/>
                <a:gd name="T22" fmla="*/ 114176293 w 82"/>
                <a:gd name="T23" fmla="*/ 0 h 111"/>
                <a:gd name="T24" fmla="*/ 146287999 w 82"/>
                <a:gd name="T25" fmla="*/ 0 h 1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2" h="111">
                  <a:moveTo>
                    <a:pt x="82" y="0"/>
                  </a:moveTo>
                  <a:lnTo>
                    <a:pt x="82" y="111"/>
                  </a:lnTo>
                  <a:lnTo>
                    <a:pt x="64" y="111"/>
                  </a:lnTo>
                  <a:lnTo>
                    <a:pt x="64" y="61"/>
                  </a:lnTo>
                  <a:lnTo>
                    <a:pt x="16" y="61"/>
                  </a:lnTo>
                  <a:lnTo>
                    <a:pt x="16" y="111"/>
                  </a:lnTo>
                  <a:lnTo>
                    <a:pt x="0" y="111"/>
                  </a:lnTo>
                  <a:lnTo>
                    <a:pt x="0" y="0"/>
                  </a:lnTo>
                  <a:lnTo>
                    <a:pt x="16" y="0"/>
                  </a:lnTo>
                  <a:lnTo>
                    <a:pt x="16" y="45"/>
                  </a:lnTo>
                  <a:lnTo>
                    <a:pt x="64" y="45"/>
                  </a:lnTo>
                  <a:lnTo>
                    <a:pt x="64" y="0"/>
                  </a:lnTo>
                  <a:lnTo>
                    <a:pt x="8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96" name="Freeform 79"/>
            <p:cNvSpPr>
              <a:spLocks/>
            </p:cNvSpPr>
            <p:nvPr/>
          </p:nvSpPr>
          <p:spPr bwMode="auto">
            <a:xfrm>
              <a:off x="4795838" y="5999163"/>
              <a:ext cx="111125" cy="149225"/>
            </a:xfrm>
            <a:custGeom>
              <a:avLst/>
              <a:gdLst>
                <a:gd name="T0" fmla="*/ 148408107 w 83"/>
                <a:gd name="T1" fmla="*/ 0 h 111"/>
                <a:gd name="T2" fmla="*/ 148408107 w 83"/>
                <a:gd name="T3" fmla="*/ 25135674 h 111"/>
                <a:gd name="T4" fmla="*/ 89402071 w 83"/>
                <a:gd name="T5" fmla="*/ 25135674 h 111"/>
                <a:gd name="T6" fmla="*/ 89402071 w 83"/>
                <a:gd name="T7" fmla="*/ 199293348 h 111"/>
                <a:gd name="T8" fmla="*/ 59006036 w 83"/>
                <a:gd name="T9" fmla="*/ 199293348 h 111"/>
                <a:gd name="T10" fmla="*/ 59006036 w 83"/>
                <a:gd name="T11" fmla="*/ 25135674 h 111"/>
                <a:gd name="T12" fmla="*/ 0 w 83"/>
                <a:gd name="T13" fmla="*/ 25135674 h 111"/>
                <a:gd name="T14" fmla="*/ 0 w 83"/>
                <a:gd name="T15" fmla="*/ 0 h 111"/>
                <a:gd name="T16" fmla="*/ 148408107 w 83"/>
                <a:gd name="T17" fmla="*/ 0 h 1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3" h="111">
                  <a:moveTo>
                    <a:pt x="83" y="0"/>
                  </a:moveTo>
                  <a:lnTo>
                    <a:pt x="83" y="14"/>
                  </a:lnTo>
                  <a:lnTo>
                    <a:pt x="50" y="14"/>
                  </a:lnTo>
                  <a:lnTo>
                    <a:pt x="50" y="111"/>
                  </a:lnTo>
                  <a:lnTo>
                    <a:pt x="33" y="111"/>
                  </a:lnTo>
                  <a:lnTo>
                    <a:pt x="33" y="14"/>
                  </a:lnTo>
                  <a:lnTo>
                    <a:pt x="0" y="14"/>
                  </a:lnTo>
                  <a:lnTo>
                    <a:pt x="0" y="0"/>
                  </a:lnTo>
                  <a:lnTo>
                    <a:pt x="8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97" name="Freeform 80"/>
            <p:cNvSpPr>
              <a:spLocks/>
            </p:cNvSpPr>
            <p:nvPr/>
          </p:nvSpPr>
          <p:spPr bwMode="auto">
            <a:xfrm>
              <a:off x="4929188" y="5999163"/>
              <a:ext cx="109537" cy="149225"/>
            </a:xfrm>
            <a:custGeom>
              <a:avLst/>
              <a:gdLst>
                <a:gd name="T0" fmla="*/ 146287999 w 82"/>
                <a:gd name="T1" fmla="*/ 0 h 111"/>
                <a:gd name="T2" fmla="*/ 146287999 w 82"/>
                <a:gd name="T3" fmla="*/ 199293348 h 111"/>
                <a:gd name="T4" fmla="*/ 112391641 w 82"/>
                <a:gd name="T5" fmla="*/ 199293348 h 111"/>
                <a:gd name="T6" fmla="*/ 112391641 w 82"/>
                <a:gd name="T7" fmla="*/ 109521739 h 111"/>
                <a:gd name="T8" fmla="*/ 28543739 w 82"/>
                <a:gd name="T9" fmla="*/ 109521739 h 111"/>
                <a:gd name="T10" fmla="*/ 28543739 w 82"/>
                <a:gd name="T11" fmla="*/ 199293348 h 111"/>
                <a:gd name="T12" fmla="*/ 0 w 82"/>
                <a:gd name="T13" fmla="*/ 199293348 h 111"/>
                <a:gd name="T14" fmla="*/ 0 w 82"/>
                <a:gd name="T15" fmla="*/ 0 h 111"/>
                <a:gd name="T16" fmla="*/ 28543739 w 82"/>
                <a:gd name="T17" fmla="*/ 0 h 111"/>
                <a:gd name="T18" fmla="*/ 28543739 w 82"/>
                <a:gd name="T19" fmla="*/ 80795255 h 111"/>
                <a:gd name="T20" fmla="*/ 112391641 w 82"/>
                <a:gd name="T21" fmla="*/ 80795255 h 111"/>
                <a:gd name="T22" fmla="*/ 112391641 w 82"/>
                <a:gd name="T23" fmla="*/ 0 h 111"/>
                <a:gd name="T24" fmla="*/ 146287999 w 82"/>
                <a:gd name="T25" fmla="*/ 0 h 1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2" h="111">
                  <a:moveTo>
                    <a:pt x="82" y="0"/>
                  </a:moveTo>
                  <a:lnTo>
                    <a:pt x="82" y="111"/>
                  </a:lnTo>
                  <a:lnTo>
                    <a:pt x="63" y="111"/>
                  </a:lnTo>
                  <a:lnTo>
                    <a:pt x="63" y="61"/>
                  </a:lnTo>
                  <a:lnTo>
                    <a:pt x="16" y="61"/>
                  </a:lnTo>
                  <a:lnTo>
                    <a:pt x="16" y="111"/>
                  </a:lnTo>
                  <a:lnTo>
                    <a:pt x="0" y="111"/>
                  </a:lnTo>
                  <a:lnTo>
                    <a:pt x="0" y="0"/>
                  </a:lnTo>
                  <a:lnTo>
                    <a:pt x="16" y="0"/>
                  </a:lnTo>
                  <a:lnTo>
                    <a:pt x="16" y="45"/>
                  </a:lnTo>
                  <a:lnTo>
                    <a:pt x="63" y="45"/>
                  </a:lnTo>
                  <a:lnTo>
                    <a:pt x="63" y="0"/>
                  </a:lnTo>
                  <a:lnTo>
                    <a:pt x="8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98" name="Freeform 81"/>
            <p:cNvSpPr>
              <a:spLocks/>
            </p:cNvSpPr>
            <p:nvPr/>
          </p:nvSpPr>
          <p:spPr bwMode="auto">
            <a:xfrm>
              <a:off x="5073650" y="5999163"/>
              <a:ext cx="95250" cy="149225"/>
            </a:xfrm>
            <a:custGeom>
              <a:avLst/>
              <a:gdLst>
                <a:gd name="T0" fmla="*/ 127207046 w 71"/>
                <a:gd name="T1" fmla="*/ 168770786 h 111"/>
                <a:gd name="T2" fmla="*/ 127207046 w 71"/>
                <a:gd name="T3" fmla="*/ 199293348 h 111"/>
                <a:gd name="T4" fmla="*/ 0 w 71"/>
                <a:gd name="T5" fmla="*/ 199293348 h 111"/>
                <a:gd name="T6" fmla="*/ 0 w 71"/>
                <a:gd name="T7" fmla="*/ 0 h 111"/>
                <a:gd name="T8" fmla="*/ 123623768 w 71"/>
                <a:gd name="T9" fmla="*/ 0 h 111"/>
                <a:gd name="T10" fmla="*/ 123623768 w 71"/>
                <a:gd name="T11" fmla="*/ 25135674 h 111"/>
                <a:gd name="T12" fmla="*/ 30458535 w 71"/>
                <a:gd name="T13" fmla="*/ 25135674 h 111"/>
                <a:gd name="T14" fmla="*/ 30458535 w 71"/>
                <a:gd name="T15" fmla="*/ 80795255 h 111"/>
                <a:gd name="T16" fmla="*/ 102124099 w 71"/>
                <a:gd name="T17" fmla="*/ 80795255 h 111"/>
                <a:gd name="T18" fmla="*/ 102124099 w 71"/>
                <a:gd name="T19" fmla="*/ 105930929 h 111"/>
                <a:gd name="T20" fmla="*/ 30458535 w 71"/>
                <a:gd name="T21" fmla="*/ 105930929 h 111"/>
                <a:gd name="T22" fmla="*/ 30458535 w 71"/>
                <a:gd name="T23" fmla="*/ 168770786 h 111"/>
                <a:gd name="T24" fmla="*/ 127207046 w 71"/>
                <a:gd name="T25" fmla="*/ 168770786 h 1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1" h="111">
                  <a:moveTo>
                    <a:pt x="71" y="94"/>
                  </a:moveTo>
                  <a:lnTo>
                    <a:pt x="71" y="111"/>
                  </a:lnTo>
                  <a:lnTo>
                    <a:pt x="0" y="111"/>
                  </a:lnTo>
                  <a:lnTo>
                    <a:pt x="0" y="0"/>
                  </a:lnTo>
                  <a:lnTo>
                    <a:pt x="69" y="0"/>
                  </a:lnTo>
                  <a:lnTo>
                    <a:pt x="69" y="14"/>
                  </a:lnTo>
                  <a:lnTo>
                    <a:pt x="17" y="14"/>
                  </a:lnTo>
                  <a:lnTo>
                    <a:pt x="17" y="45"/>
                  </a:lnTo>
                  <a:lnTo>
                    <a:pt x="57" y="45"/>
                  </a:lnTo>
                  <a:lnTo>
                    <a:pt x="57" y="59"/>
                  </a:lnTo>
                  <a:lnTo>
                    <a:pt x="17" y="59"/>
                  </a:lnTo>
                  <a:lnTo>
                    <a:pt x="17" y="94"/>
                  </a:lnTo>
                  <a:lnTo>
                    <a:pt x="71" y="9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99" name="Freeform 82"/>
            <p:cNvSpPr>
              <a:spLocks/>
            </p:cNvSpPr>
            <p:nvPr/>
          </p:nvSpPr>
          <p:spPr bwMode="auto">
            <a:xfrm>
              <a:off x="5245100" y="5999163"/>
              <a:ext cx="95250" cy="149225"/>
            </a:xfrm>
            <a:custGeom>
              <a:avLst/>
              <a:gdLst>
                <a:gd name="T0" fmla="*/ 37625092 w 71"/>
                <a:gd name="T1" fmla="*/ 34113373 h 111"/>
                <a:gd name="T2" fmla="*/ 37625092 w 71"/>
                <a:gd name="T3" fmla="*/ 84386065 h 111"/>
                <a:gd name="T4" fmla="*/ 109290655 w 71"/>
                <a:gd name="T5" fmla="*/ 84386065 h 111"/>
                <a:gd name="T6" fmla="*/ 109290655 w 71"/>
                <a:gd name="T7" fmla="*/ 118498094 h 111"/>
                <a:gd name="T8" fmla="*/ 37625092 w 71"/>
                <a:gd name="T9" fmla="*/ 118498094 h 111"/>
                <a:gd name="T10" fmla="*/ 37625092 w 71"/>
                <a:gd name="T11" fmla="*/ 199293348 h 111"/>
                <a:gd name="T12" fmla="*/ 0 w 71"/>
                <a:gd name="T13" fmla="*/ 199293348 h 111"/>
                <a:gd name="T14" fmla="*/ 0 w 71"/>
                <a:gd name="T15" fmla="*/ 0 h 111"/>
                <a:gd name="T16" fmla="*/ 127207046 w 71"/>
                <a:gd name="T17" fmla="*/ 0 h 111"/>
                <a:gd name="T18" fmla="*/ 127207046 w 71"/>
                <a:gd name="T19" fmla="*/ 34113373 h 111"/>
                <a:gd name="T20" fmla="*/ 37625092 w 71"/>
                <a:gd name="T21" fmla="*/ 34113373 h 1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1" h="111">
                  <a:moveTo>
                    <a:pt x="21" y="19"/>
                  </a:moveTo>
                  <a:lnTo>
                    <a:pt x="21" y="47"/>
                  </a:lnTo>
                  <a:lnTo>
                    <a:pt x="61" y="47"/>
                  </a:lnTo>
                  <a:lnTo>
                    <a:pt x="61" y="66"/>
                  </a:lnTo>
                  <a:lnTo>
                    <a:pt x="21" y="66"/>
                  </a:lnTo>
                  <a:lnTo>
                    <a:pt x="21" y="111"/>
                  </a:lnTo>
                  <a:lnTo>
                    <a:pt x="0" y="111"/>
                  </a:lnTo>
                  <a:lnTo>
                    <a:pt x="0" y="0"/>
                  </a:lnTo>
                  <a:lnTo>
                    <a:pt x="71" y="0"/>
                  </a:lnTo>
                  <a:lnTo>
                    <a:pt x="71" y="19"/>
                  </a:lnTo>
                  <a:lnTo>
                    <a:pt x="21" y="1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100" name="Rectangle 83"/>
            <p:cNvSpPr>
              <a:spLocks noChangeArrowheads="1"/>
            </p:cNvSpPr>
            <p:nvPr/>
          </p:nvSpPr>
          <p:spPr bwMode="auto">
            <a:xfrm>
              <a:off x="5365750" y="5999163"/>
              <a:ext cx="26988" cy="149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FFFFFF"/>
                </a:solidFill>
              </a:endParaRPr>
            </a:p>
          </p:txBody>
        </p:sp>
        <p:sp>
          <p:nvSpPr>
            <p:cNvPr id="101" name="Freeform 84"/>
            <p:cNvSpPr>
              <a:spLocks/>
            </p:cNvSpPr>
            <p:nvPr/>
          </p:nvSpPr>
          <p:spPr bwMode="auto">
            <a:xfrm>
              <a:off x="5426075" y="5999163"/>
              <a:ext cx="96838" cy="149225"/>
            </a:xfrm>
            <a:custGeom>
              <a:avLst/>
              <a:gdLst>
                <a:gd name="T0" fmla="*/ 129327812 w 73"/>
                <a:gd name="T1" fmla="*/ 159794432 h 111"/>
                <a:gd name="T2" fmla="*/ 129327812 w 73"/>
                <a:gd name="T3" fmla="*/ 199293348 h 111"/>
                <a:gd name="T4" fmla="*/ 0 w 73"/>
                <a:gd name="T5" fmla="*/ 199293348 h 111"/>
                <a:gd name="T6" fmla="*/ 0 w 73"/>
                <a:gd name="T7" fmla="*/ 0 h 111"/>
                <a:gd name="T8" fmla="*/ 37204364 w 73"/>
                <a:gd name="T9" fmla="*/ 0 h 111"/>
                <a:gd name="T10" fmla="*/ 37204364 w 73"/>
                <a:gd name="T11" fmla="*/ 159794432 h 111"/>
                <a:gd name="T12" fmla="*/ 129327812 w 73"/>
                <a:gd name="T13" fmla="*/ 159794432 h 1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3" h="111">
                  <a:moveTo>
                    <a:pt x="73" y="89"/>
                  </a:moveTo>
                  <a:lnTo>
                    <a:pt x="73" y="111"/>
                  </a:lnTo>
                  <a:lnTo>
                    <a:pt x="0" y="111"/>
                  </a:lnTo>
                  <a:lnTo>
                    <a:pt x="0" y="0"/>
                  </a:lnTo>
                  <a:lnTo>
                    <a:pt x="21" y="0"/>
                  </a:lnTo>
                  <a:lnTo>
                    <a:pt x="21" y="89"/>
                  </a:lnTo>
                  <a:lnTo>
                    <a:pt x="73" y="8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102" name="Freeform 85"/>
            <p:cNvSpPr>
              <a:spLocks/>
            </p:cNvSpPr>
            <p:nvPr/>
          </p:nvSpPr>
          <p:spPr bwMode="auto">
            <a:xfrm>
              <a:off x="5541963" y="5999163"/>
              <a:ext cx="136525" cy="149225"/>
            </a:xfrm>
            <a:custGeom>
              <a:avLst/>
              <a:gdLst>
                <a:gd name="T0" fmla="*/ 432504850 w 43"/>
                <a:gd name="T1" fmla="*/ 0 h 47"/>
                <a:gd name="T2" fmla="*/ 432504850 w 43"/>
                <a:gd name="T3" fmla="*/ 470671525 h 47"/>
                <a:gd name="T4" fmla="*/ 341979250 w 43"/>
                <a:gd name="T5" fmla="*/ 470671525 h 47"/>
                <a:gd name="T6" fmla="*/ 341979250 w 43"/>
                <a:gd name="T7" fmla="*/ 310441975 h 47"/>
                <a:gd name="T8" fmla="*/ 341979250 w 43"/>
                <a:gd name="T9" fmla="*/ 150215600 h 47"/>
                <a:gd name="T10" fmla="*/ 341979250 w 43"/>
                <a:gd name="T11" fmla="*/ 150215600 h 47"/>
                <a:gd name="T12" fmla="*/ 301748825 w 43"/>
                <a:gd name="T13" fmla="*/ 220313250 h 47"/>
                <a:gd name="T14" fmla="*/ 241398425 w 43"/>
                <a:gd name="T15" fmla="*/ 350500950 h 47"/>
                <a:gd name="T16" fmla="*/ 191106425 w 43"/>
                <a:gd name="T17" fmla="*/ 350500950 h 47"/>
                <a:gd name="T18" fmla="*/ 120697625 w 43"/>
                <a:gd name="T19" fmla="*/ 220313250 h 47"/>
                <a:gd name="T20" fmla="*/ 90525600 w 43"/>
                <a:gd name="T21" fmla="*/ 150215600 h 47"/>
                <a:gd name="T22" fmla="*/ 90525600 w 43"/>
                <a:gd name="T23" fmla="*/ 150215600 h 47"/>
                <a:gd name="T24" fmla="*/ 90525600 w 43"/>
                <a:gd name="T25" fmla="*/ 310441975 h 47"/>
                <a:gd name="T26" fmla="*/ 90525600 w 43"/>
                <a:gd name="T27" fmla="*/ 470671525 h 47"/>
                <a:gd name="T28" fmla="*/ 0 w 43"/>
                <a:gd name="T29" fmla="*/ 470671525 h 47"/>
                <a:gd name="T30" fmla="*/ 0 w 43"/>
                <a:gd name="T31" fmla="*/ 0 h 47"/>
                <a:gd name="T32" fmla="*/ 90525600 w 43"/>
                <a:gd name="T33" fmla="*/ 0 h 47"/>
                <a:gd name="T34" fmla="*/ 181048025 w 43"/>
                <a:gd name="T35" fmla="*/ 160229550 h 47"/>
                <a:gd name="T36" fmla="*/ 211223225 w 43"/>
                <a:gd name="T37" fmla="*/ 230327200 h 47"/>
                <a:gd name="T38" fmla="*/ 221281625 w 43"/>
                <a:gd name="T39" fmla="*/ 230327200 h 47"/>
                <a:gd name="T40" fmla="*/ 251456825 w 43"/>
                <a:gd name="T41" fmla="*/ 160229550 h 47"/>
                <a:gd name="T42" fmla="*/ 341979250 w 43"/>
                <a:gd name="T43" fmla="*/ 0 h 47"/>
                <a:gd name="T44" fmla="*/ 432504850 w 43"/>
                <a:gd name="T45" fmla="*/ 0 h 4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3" h="47">
                  <a:moveTo>
                    <a:pt x="43" y="0"/>
                  </a:moveTo>
                  <a:cubicBezTo>
                    <a:pt x="43" y="47"/>
                    <a:pt x="43" y="47"/>
                    <a:pt x="43" y="47"/>
                  </a:cubicBezTo>
                  <a:cubicBezTo>
                    <a:pt x="34" y="47"/>
                    <a:pt x="34" y="47"/>
                    <a:pt x="34" y="47"/>
                  </a:cubicBezTo>
                  <a:cubicBezTo>
                    <a:pt x="34" y="31"/>
                    <a:pt x="34" y="31"/>
                    <a:pt x="34" y="31"/>
                  </a:cubicBezTo>
                  <a:cubicBezTo>
                    <a:pt x="34" y="22"/>
                    <a:pt x="34" y="15"/>
                    <a:pt x="34" y="15"/>
                  </a:cubicBezTo>
                  <a:cubicBezTo>
                    <a:pt x="34" y="15"/>
                    <a:pt x="34" y="15"/>
                    <a:pt x="34" y="15"/>
                  </a:cubicBezTo>
                  <a:cubicBezTo>
                    <a:pt x="34" y="15"/>
                    <a:pt x="31" y="20"/>
                    <a:pt x="30" y="22"/>
                  </a:cubicBezTo>
                  <a:cubicBezTo>
                    <a:pt x="24" y="35"/>
                    <a:pt x="24" y="35"/>
                    <a:pt x="24" y="35"/>
                  </a:cubicBezTo>
                  <a:cubicBezTo>
                    <a:pt x="19" y="35"/>
                    <a:pt x="19" y="35"/>
                    <a:pt x="19" y="35"/>
                  </a:cubicBezTo>
                  <a:cubicBezTo>
                    <a:pt x="12" y="22"/>
                    <a:pt x="12" y="22"/>
                    <a:pt x="12" y="22"/>
                  </a:cubicBezTo>
                  <a:cubicBezTo>
                    <a:pt x="11" y="20"/>
                    <a:pt x="9" y="15"/>
                    <a:pt x="9" y="15"/>
                  </a:cubicBezTo>
                  <a:cubicBezTo>
                    <a:pt x="9" y="15"/>
                    <a:pt x="9" y="15"/>
                    <a:pt x="9" y="15"/>
                  </a:cubicBezTo>
                  <a:cubicBezTo>
                    <a:pt x="8" y="15"/>
                    <a:pt x="9" y="22"/>
                    <a:pt x="9" y="31"/>
                  </a:cubicBezTo>
                  <a:cubicBezTo>
                    <a:pt x="9" y="47"/>
                    <a:pt x="9" y="47"/>
                    <a:pt x="9" y="47"/>
                  </a:cubicBezTo>
                  <a:cubicBezTo>
                    <a:pt x="0" y="47"/>
                    <a:pt x="0" y="47"/>
                    <a:pt x="0" y="47"/>
                  </a:cubicBezTo>
                  <a:cubicBezTo>
                    <a:pt x="0" y="0"/>
                    <a:pt x="0" y="0"/>
                    <a:pt x="0" y="0"/>
                  </a:cubicBezTo>
                  <a:cubicBezTo>
                    <a:pt x="9" y="0"/>
                    <a:pt x="9" y="0"/>
                    <a:pt x="9" y="0"/>
                  </a:cubicBezTo>
                  <a:cubicBezTo>
                    <a:pt x="18" y="16"/>
                    <a:pt x="18" y="16"/>
                    <a:pt x="18" y="16"/>
                  </a:cubicBezTo>
                  <a:cubicBezTo>
                    <a:pt x="21" y="21"/>
                    <a:pt x="21" y="23"/>
                    <a:pt x="21" y="23"/>
                  </a:cubicBezTo>
                  <a:cubicBezTo>
                    <a:pt x="22" y="23"/>
                    <a:pt x="22" y="23"/>
                    <a:pt x="22" y="23"/>
                  </a:cubicBezTo>
                  <a:cubicBezTo>
                    <a:pt x="22" y="23"/>
                    <a:pt x="22" y="21"/>
                    <a:pt x="25" y="16"/>
                  </a:cubicBezTo>
                  <a:cubicBezTo>
                    <a:pt x="34" y="0"/>
                    <a:pt x="34" y="0"/>
                    <a:pt x="34" y="0"/>
                  </a:cubicBezTo>
                  <a:lnTo>
                    <a:pt x="4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103" name="Oval 86"/>
            <p:cNvSpPr>
              <a:spLocks noChangeArrowheads="1"/>
            </p:cNvSpPr>
            <p:nvPr/>
          </p:nvSpPr>
          <p:spPr bwMode="auto">
            <a:xfrm>
              <a:off x="3533775" y="5853113"/>
              <a:ext cx="439738" cy="438150"/>
            </a:xfrm>
            <a:prstGeom prst="ellipse">
              <a:avLst/>
            </a:prstGeom>
            <a:noFill/>
            <a:ln w="1905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endParaRPr>
            </a:p>
          </p:txBody>
        </p:sp>
        <p:sp>
          <p:nvSpPr>
            <p:cNvPr id="104" name="Freeform 87"/>
            <p:cNvSpPr>
              <a:spLocks/>
            </p:cNvSpPr>
            <p:nvPr/>
          </p:nvSpPr>
          <p:spPr bwMode="auto">
            <a:xfrm>
              <a:off x="3714750" y="5926138"/>
              <a:ext cx="141288" cy="290512"/>
            </a:xfrm>
            <a:custGeom>
              <a:avLst/>
              <a:gdLst>
                <a:gd name="T0" fmla="*/ 0 w 106"/>
                <a:gd name="T1" fmla="*/ 387982774 h 218"/>
                <a:gd name="T2" fmla="*/ 0 w 106"/>
                <a:gd name="T3" fmla="*/ 0 h 218"/>
                <a:gd name="T4" fmla="*/ 188691457 w 106"/>
                <a:gd name="T5" fmla="*/ 193991387 h 218"/>
                <a:gd name="T6" fmla="*/ 0 w 106"/>
                <a:gd name="T7" fmla="*/ 387982774 h 2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6" h="218">
                  <a:moveTo>
                    <a:pt x="0" y="218"/>
                  </a:moveTo>
                  <a:lnTo>
                    <a:pt x="0" y="0"/>
                  </a:lnTo>
                  <a:lnTo>
                    <a:pt x="106" y="109"/>
                  </a:lnTo>
                  <a:lnTo>
                    <a:pt x="0" y="2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grpSp>
      <p:sp>
        <p:nvSpPr>
          <p:cNvPr id="105" name="AutoShape 72">
            <a:hlinkClick r:id="rId2"/>
          </p:cNvPr>
          <p:cNvSpPr>
            <a:spLocks noChangeAspect="1" noChangeArrowheads="1" noTextEdit="1"/>
          </p:cNvSpPr>
          <p:nvPr/>
        </p:nvSpPr>
        <p:spPr bwMode="auto">
          <a:xfrm>
            <a:off x="4519109" y="5821363"/>
            <a:ext cx="3153833"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14" rIns="91425" bIns="45714"/>
          <a:lstStyle/>
          <a:p>
            <a:endParaRPr lang="en-US">
              <a:solidFill>
                <a:srgbClr val="000000"/>
              </a:solidFill>
            </a:endParaRPr>
          </a:p>
        </p:txBody>
      </p:sp>
      <p:grpSp>
        <p:nvGrpSpPr>
          <p:cNvPr id="106" name="Group 105"/>
          <p:cNvGrpSpPr/>
          <p:nvPr/>
        </p:nvGrpSpPr>
        <p:grpSpPr>
          <a:xfrm>
            <a:off x="4502151" y="822331"/>
            <a:ext cx="3187700" cy="365125"/>
            <a:chOff x="3427413" y="822325"/>
            <a:chExt cx="2390775" cy="365125"/>
          </a:xfrm>
        </p:grpSpPr>
        <p:sp>
          <p:nvSpPr>
            <p:cNvPr id="107" name="Freeform 7"/>
            <p:cNvSpPr>
              <a:spLocks/>
            </p:cNvSpPr>
            <p:nvPr/>
          </p:nvSpPr>
          <p:spPr bwMode="auto">
            <a:xfrm>
              <a:off x="3427413" y="847725"/>
              <a:ext cx="917575" cy="320675"/>
            </a:xfrm>
            <a:custGeom>
              <a:avLst/>
              <a:gdLst>
                <a:gd name="T0" fmla="*/ 0 w 578"/>
                <a:gd name="T1" fmla="*/ 202 h 202"/>
                <a:gd name="T2" fmla="*/ 164 w 578"/>
                <a:gd name="T3" fmla="*/ 202 h 202"/>
                <a:gd name="T4" fmla="*/ 198 w 578"/>
                <a:gd name="T5" fmla="*/ 122 h 202"/>
                <a:gd name="T6" fmla="*/ 358 w 578"/>
                <a:gd name="T7" fmla="*/ 122 h 202"/>
                <a:gd name="T8" fmla="*/ 322 w 578"/>
                <a:gd name="T9" fmla="*/ 202 h 202"/>
                <a:gd name="T10" fmla="*/ 488 w 578"/>
                <a:gd name="T11" fmla="*/ 202 h 202"/>
                <a:gd name="T12" fmla="*/ 578 w 578"/>
                <a:gd name="T13" fmla="*/ 0 h 202"/>
                <a:gd name="T14" fmla="*/ 412 w 578"/>
                <a:gd name="T15" fmla="*/ 0 h 202"/>
                <a:gd name="T16" fmla="*/ 382 w 578"/>
                <a:gd name="T17" fmla="*/ 68 h 202"/>
                <a:gd name="T18" fmla="*/ 222 w 578"/>
                <a:gd name="T19" fmla="*/ 68 h 202"/>
                <a:gd name="T20" fmla="*/ 252 w 578"/>
                <a:gd name="T21" fmla="*/ 0 h 202"/>
                <a:gd name="T22" fmla="*/ 90 w 578"/>
                <a:gd name="T23" fmla="*/ 0 h 202"/>
                <a:gd name="T24" fmla="*/ 0 w 578"/>
                <a:gd name="T25" fmla="*/ 20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8" h="202">
                  <a:moveTo>
                    <a:pt x="0" y="202"/>
                  </a:moveTo>
                  <a:lnTo>
                    <a:pt x="164" y="202"/>
                  </a:lnTo>
                  <a:lnTo>
                    <a:pt x="198" y="122"/>
                  </a:lnTo>
                  <a:lnTo>
                    <a:pt x="358" y="122"/>
                  </a:lnTo>
                  <a:lnTo>
                    <a:pt x="322" y="202"/>
                  </a:lnTo>
                  <a:lnTo>
                    <a:pt x="488" y="202"/>
                  </a:lnTo>
                  <a:lnTo>
                    <a:pt x="578" y="0"/>
                  </a:lnTo>
                  <a:lnTo>
                    <a:pt x="412" y="0"/>
                  </a:lnTo>
                  <a:lnTo>
                    <a:pt x="382" y="68"/>
                  </a:lnTo>
                  <a:lnTo>
                    <a:pt x="222" y="68"/>
                  </a:lnTo>
                  <a:lnTo>
                    <a:pt x="252" y="0"/>
                  </a:lnTo>
                  <a:lnTo>
                    <a:pt x="90" y="0"/>
                  </a:lnTo>
                  <a:lnTo>
                    <a:pt x="0" y="2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8" name="Freeform 8"/>
            <p:cNvSpPr>
              <a:spLocks/>
            </p:cNvSpPr>
            <p:nvPr/>
          </p:nvSpPr>
          <p:spPr bwMode="auto">
            <a:xfrm>
              <a:off x="4300538" y="822325"/>
              <a:ext cx="866775" cy="365125"/>
            </a:xfrm>
            <a:custGeom>
              <a:avLst/>
              <a:gdLst>
                <a:gd name="T0" fmla="*/ 195 w 273"/>
                <a:gd name="T1" fmla="*/ 43 h 115"/>
                <a:gd name="T2" fmla="*/ 273 w 273"/>
                <a:gd name="T3" fmla="*/ 43 h 115"/>
                <a:gd name="T4" fmla="*/ 223 w 273"/>
                <a:gd name="T5" fmla="*/ 9 h 115"/>
                <a:gd name="T6" fmla="*/ 42 w 273"/>
                <a:gd name="T7" fmla="*/ 31 h 115"/>
                <a:gd name="T8" fmla="*/ 38 w 273"/>
                <a:gd name="T9" fmla="*/ 101 h 115"/>
                <a:gd name="T10" fmla="*/ 188 w 273"/>
                <a:gd name="T11" fmla="*/ 107 h 115"/>
                <a:gd name="T12" fmla="*/ 257 w 273"/>
                <a:gd name="T13" fmla="*/ 76 h 115"/>
                <a:gd name="T14" fmla="*/ 178 w 273"/>
                <a:gd name="T15" fmla="*/ 76 h 115"/>
                <a:gd name="T16" fmla="*/ 139 w 273"/>
                <a:gd name="T17" fmla="*/ 88 h 115"/>
                <a:gd name="T18" fmla="*/ 97 w 273"/>
                <a:gd name="T19" fmla="*/ 59 h 115"/>
                <a:gd name="T20" fmla="*/ 154 w 273"/>
                <a:gd name="T21" fmla="*/ 30 h 115"/>
                <a:gd name="T22" fmla="*/ 195 w 273"/>
                <a:gd name="T23" fmla="*/ 4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3" h="115">
                  <a:moveTo>
                    <a:pt x="195" y="43"/>
                  </a:moveTo>
                  <a:cubicBezTo>
                    <a:pt x="273" y="43"/>
                    <a:pt x="273" y="43"/>
                    <a:pt x="273" y="43"/>
                  </a:cubicBezTo>
                  <a:cubicBezTo>
                    <a:pt x="272" y="26"/>
                    <a:pt x="256" y="14"/>
                    <a:pt x="223" y="9"/>
                  </a:cubicBezTo>
                  <a:cubicBezTo>
                    <a:pt x="160" y="0"/>
                    <a:pt x="91" y="4"/>
                    <a:pt x="42" y="31"/>
                  </a:cubicBezTo>
                  <a:cubicBezTo>
                    <a:pt x="3" y="53"/>
                    <a:pt x="0" y="85"/>
                    <a:pt x="38" y="101"/>
                  </a:cubicBezTo>
                  <a:cubicBezTo>
                    <a:pt x="71" y="114"/>
                    <a:pt x="139" y="115"/>
                    <a:pt x="188" y="107"/>
                  </a:cubicBezTo>
                  <a:cubicBezTo>
                    <a:pt x="219" y="102"/>
                    <a:pt x="244" y="91"/>
                    <a:pt x="257" y="76"/>
                  </a:cubicBezTo>
                  <a:cubicBezTo>
                    <a:pt x="178" y="76"/>
                    <a:pt x="178" y="76"/>
                    <a:pt x="178" y="76"/>
                  </a:cubicBezTo>
                  <a:cubicBezTo>
                    <a:pt x="168" y="84"/>
                    <a:pt x="155" y="88"/>
                    <a:pt x="139" y="88"/>
                  </a:cubicBezTo>
                  <a:cubicBezTo>
                    <a:pt x="95" y="88"/>
                    <a:pt x="89" y="75"/>
                    <a:pt x="97" y="59"/>
                  </a:cubicBezTo>
                  <a:cubicBezTo>
                    <a:pt x="106" y="41"/>
                    <a:pt x="125" y="31"/>
                    <a:pt x="154" y="30"/>
                  </a:cubicBezTo>
                  <a:cubicBezTo>
                    <a:pt x="178" y="30"/>
                    <a:pt x="189" y="35"/>
                    <a:pt x="195" y="4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9" name="Freeform 9"/>
            <p:cNvSpPr>
              <a:spLocks/>
            </p:cNvSpPr>
            <p:nvPr/>
          </p:nvSpPr>
          <p:spPr bwMode="auto">
            <a:xfrm>
              <a:off x="5148263" y="847725"/>
              <a:ext cx="669925" cy="320675"/>
            </a:xfrm>
            <a:custGeom>
              <a:avLst/>
              <a:gdLst>
                <a:gd name="T0" fmla="*/ 258 w 422"/>
                <a:gd name="T1" fmla="*/ 0 h 202"/>
                <a:gd name="T2" fmla="*/ 190 w 422"/>
                <a:gd name="T3" fmla="*/ 154 h 202"/>
                <a:gd name="T4" fmla="*/ 422 w 422"/>
                <a:gd name="T5" fmla="*/ 154 h 202"/>
                <a:gd name="T6" fmla="*/ 400 w 422"/>
                <a:gd name="T7" fmla="*/ 202 h 202"/>
                <a:gd name="T8" fmla="*/ 0 w 422"/>
                <a:gd name="T9" fmla="*/ 202 h 202"/>
                <a:gd name="T10" fmla="*/ 90 w 422"/>
                <a:gd name="T11" fmla="*/ 0 h 202"/>
                <a:gd name="T12" fmla="*/ 258 w 422"/>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22" h="202">
                  <a:moveTo>
                    <a:pt x="258" y="0"/>
                  </a:moveTo>
                  <a:lnTo>
                    <a:pt x="190" y="154"/>
                  </a:lnTo>
                  <a:lnTo>
                    <a:pt x="422" y="154"/>
                  </a:lnTo>
                  <a:lnTo>
                    <a:pt x="400" y="202"/>
                  </a:lnTo>
                  <a:lnTo>
                    <a:pt x="0" y="202"/>
                  </a:lnTo>
                  <a:lnTo>
                    <a:pt x="90" y="0"/>
                  </a:lnTo>
                  <a:lnTo>
                    <a:pt x="25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110" name="Line 50"/>
          <p:cNvSpPr>
            <a:spLocks noChangeShapeType="1"/>
          </p:cNvSpPr>
          <p:nvPr/>
        </p:nvSpPr>
        <p:spPr bwMode="auto">
          <a:xfrm>
            <a:off x="2712720" y="4016375"/>
            <a:ext cx="6766560" cy="0"/>
          </a:xfrm>
          <a:prstGeom prst="line">
            <a:avLst/>
          </a:prstGeom>
          <a:noFill/>
          <a:ln w="9525"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5" tIns="45714" rIns="91425" bIns="45714" numCol="1" anchor="t" anchorCtr="0" compatLnSpc="1">
            <a:prstTxWarp prst="textNoShape">
              <a:avLst/>
            </a:prstTxWarp>
          </a:bodyPr>
          <a:lstStyle/>
          <a:p>
            <a:endParaRPr lang="en-US">
              <a:solidFill>
                <a:srgbClr val="000000"/>
              </a:solidFill>
            </a:endParaRPr>
          </a:p>
        </p:txBody>
      </p:sp>
      <p:grpSp>
        <p:nvGrpSpPr>
          <p:cNvPr id="111" name="Group 110"/>
          <p:cNvGrpSpPr/>
          <p:nvPr/>
        </p:nvGrpSpPr>
        <p:grpSpPr>
          <a:xfrm>
            <a:off x="2794000" y="2641601"/>
            <a:ext cx="6604000" cy="1060450"/>
            <a:chOff x="2074863" y="2641600"/>
            <a:chExt cx="4953000" cy="1060450"/>
          </a:xfrm>
        </p:grpSpPr>
        <p:sp>
          <p:nvSpPr>
            <p:cNvPr id="112" name="Freeform 51"/>
            <p:cNvSpPr>
              <a:spLocks noEditPoints="1"/>
            </p:cNvSpPr>
            <p:nvPr/>
          </p:nvSpPr>
          <p:spPr bwMode="auto">
            <a:xfrm>
              <a:off x="3027363" y="3448050"/>
              <a:ext cx="111125" cy="149225"/>
            </a:xfrm>
            <a:custGeom>
              <a:avLst/>
              <a:gdLst>
                <a:gd name="T0" fmla="*/ 19 w 35"/>
                <a:gd name="T1" fmla="*/ 0 h 47"/>
                <a:gd name="T2" fmla="*/ 32 w 35"/>
                <a:gd name="T3" fmla="*/ 12 h 47"/>
                <a:gd name="T4" fmla="*/ 25 w 35"/>
                <a:gd name="T5" fmla="*/ 21 h 47"/>
                <a:gd name="T6" fmla="*/ 25 w 35"/>
                <a:gd name="T7" fmla="*/ 21 h 47"/>
                <a:gd name="T8" fmla="*/ 35 w 35"/>
                <a:gd name="T9" fmla="*/ 33 h 47"/>
                <a:gd name="T10" fmla="*/ 19 w 35"/>
                <a:gd name="T11" fmla="*/ 47 h 47"/>
                <a:gd name="T12" fmla="*/ 0 w 35"/>
                <a:gd name="T13" fmla="*/ 47 h 47"/>
                <a:gd name="T14" fmla="*/ 0 w 35"/>
                <a:gd name="T15" fmla="*/ 0 h 47"/>
                <a:gd name="T16" fmla="*/ 19 w 35"/>
                <a:gd name="T17" fmla="*/ 0 h 47"/>
                <a:gd name="T18" fmla="*/ 17 w 35"/>
                <a:gd name="T19" fmla="*/ 19 h 47"/>
                <a:gd name="T20" fmla="*/ 25 w 35"/>
                <a:gd name="T21" fmla="*/ 13 h 47"/>
                <a:gd name="T22" fmla="*/ 17 w 35"/>
                <a:gd name="T23" fmla="*/ 6 h 47"/>
                <a:gd name="T24" fmla="*/ 8 w 35"/>
                <a:gd name="T25" fmla="*/ 6 h 47"/>
                <a:gd name="T26" fmla="*/ 8 w 35"/>
                <a:gd name="T27" fmla="*/ 19 h 47"/>
                <a:gd name="T28" fmla="*/ 17 w 35"/>
                <a:gd name="T29" fmla="*/ 19 h 47"/>
                <a:gd name="T30" fmla="*/ 19 w 35"/>
                <a:gd name="T31" fmla="*/ 41 h 47"/>
                <a:gd name="T32" fmla="*/ 28 w 35"/>
                <a:gd name="T33" fmla="*/ 33 h 47"/>
                <a:gd name="T34" fmla="*/ 19 w 35"/>
                <a:gd name="T35" fmla="*/ 25 h 47"/>
                <a:gd name="T36" fmla="*/ 8 w 35"/>
                <a:gd name="T37" fmla="*/ 25 h 47"/>
                <a:gd name="T38" fmla="*/ 8 w 35"/>
                <a:gd name="T39" fmla="*/ 41 h 47"/>
                <a:gd name="T40" fmla="*/ 19 w 35"/>
                <a:gd name="T41" fmla="*/ 4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7">
                  <a:moveTo>
                    <a:pt x="19" y="0"/>
                  </a:moveTo>
                  <a:cubicBezTo>
                    <a:pt x="27" y="0"/>
                    <a:pt x="32" y="5"/>
                    <a:pt x="32" y="12"/>
                  </a:cubicBezTo>
                  <a:cubicBezTo>
                    <a:pt x="32" y="16"/>
                    <a:pt x="29" y="20"/>
                    <a:pt x="25" y="21"/>
                  </a:cubicBezTo>
                  <a:cubicBezTo>
                    <a:pt x="25" y="21"/>
                    <a:pt x="25" y="21"/>
                    <a:pt x="25" y="21"/>
                  </a:cubicBezTo>
                  <a:cubicBezTo>
                    <a:pt x="30" y="22"/>
                    <a:pt x="35" y="27"/>
                    <a:pt x="35" y="33"/>
                  </a:cubicBezTo>
                  <a:cubicBezTo>
                    <a:pt x="35" y="41"/>
                    <a:pt x="30" y="47"/>
                    <a:pt x="19" y="47"/>
                  </a:cubicBezTo>
                  <a:cubicBezTo>
                    <a:pt x="0" y="47"/>
                    <a:pt x="0" y="47"/>
                    <a:pt x="0" y="47"/>
                  </a:cubicBezTo>
                  <a:cubicBezTo>
                    <a:pt x="0" y="0"/>
                    <a:pt x="0" y="0"/>
                    <a:pt x="0" y="0"/>
                  </a:cubicBezTo>
                  <a:lnTo>
                    <a:pt x="19" y="0"/>
                  </a:lnTo>
                  <a:close/>
                  <a:moveTo>
                    <a:pt x="17" y="19"/>
                  </a:moveTo>
                  <a:cubicBezTo>
                    <a:pt x="22" y="19"/>
                    <a:pt x="25" y="16"/>
                    <a:pt x="25" y="13"/>
                  </a:cubicBezTo>
                  <a:cubicBezTo>
                    <a:pt x="25" y="9"/>
                    <a:pt x="22" y="6"/>
                    <a:pt x="17" y="6"/>
                  </a:cubicBezTo>
                  <a:cubicBezTo>
                    <a:pt x="8" y="6"/>
                    <a:pt x="8" y="6"/>
                    <a:pt x="8" y="6"/>
                  </a:cubicBezTo>
                  <a:cubicBezTo>
                    <a:pt x="8" y="19"/>
                    <a:pt x="8" y="19"/>
                    <a:pt x="8" y="19"/>
                  </a:cubicBezTo>
                  <a:lnTo>
                    <a:pt x="17" y="19"/>
                  </a:lnTo>
                  <a:close/>
                  <a:moveTo>
                    <a:pt x="19" y="41"/>
                  </a:moveTo>
                  <a:cubicBezTo>
                    <a:pt x="24" y="41"/>
                    <a:pt x="28" y="37"/>
                    <a:pt x="28" y="33"/>
                  </a:cubicBezTo>
                  <a:cubicBezTo>
                    <a:pt x="28" y="28"/>
                    <a:pt x="24" y="25"/>
                    <a:pt x="19" y="25"/>
                  </a:cubicBezTo>
                  <a:cubicBezTo>
                    <a:pt x="8" y="25"/>
                    <a:pt x="8" y="25"/>
                    <a:pt x="8" y="25"/>
                  </a:cubicBezTo>
                  <a:cubicBezTo>
                    <a:pt x="8" y="41"/>
                    <a:pt x="8" y="41"/>
                    <a:pt x="8" y="41"/>
                  </a:cubicBezTo>
                  <a:lnTo>
                    <a:pt x="19"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3" name="Freeform 52"/>
            <p:cNvSpPr>
              <a:spLocks/>
            </p:cNvSpPr>
            <p:nvPr/>
          </p:nvSpPr>
          <p:spPr bwMode="auto">
            <a:xfrm>
              <a:off x="3173413" y="3448050"/>
              <a:ext cx="104775" cy="149225"/>
            </a:xfrm>
            <a:custGeom>
              <a:avLst/>
              <a:gdLst>
                <a:gd name="T0" fmla="*/ 66 w 66"/>
                <a:gd name="T1" fmla="*/ 80 h 94"/>
                <a:gd name="T2" fmla="*/ 66 w 66"/>
                <a:gd name="T3" fmla="*/ 94 h 94"/>
                <a:gd name="T4" fmla="*/ 0 w 66"/>
                <a:gd name="T5" fmla="*/ 94 h 94"/>
                <a:gd name="T6" fmla="*/ 0 w 66"/>
                <a:gd name="T7" fmla="*/ 0 h 94"/>
                <a:gd name="T8" fmla="*/ 64 w 66"/>
                <a:gd name="T9" fmla="*/ 0 h 94"/>
                <a:gd name="T10" fmla="*/ 64 w 66"/>
                <a:gd name="T11" fmla="*/ 14 h 94"/>
                <a:gd name="T12" fmla="*/ 16 w 66"/>
                <a:gd name="T13" fmla="*/ 14 h 94"/>
                <a:gd name="T14" fmla="*/ 16 w 66"/>
                <a:gd name="T15" fmla="*/ 38 h 94"/>
                <a:gd name="T16" fmla="*/ 54 w 66"/>
                <a:gd name="T17" fmla="*/ 38 h 94"/>
                <a:gd name="T18" fmla="*/ 54 w 66"/>
                <a:gd name="T19" fmla="*/ 52 h 94"/>
                <a:gd name="T20" fmla="*/ 16 w 66"/>
                <a:gd name="T21" fmla="*/ 52 h 94"/>
                <a:gd name="T22" fmla="*/ 16 w 66"/>
                <a:gd name="T23" fmla="*/ 80 h 94"/>
                <a:gd name="T24" fmla="*/ 66 w 66"/>
                <a:gd name="T25" fmla="*/ 8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94">
                  <a:moveTo>
                    <a:pt x="66" y="80"/>
                  </a:moveTo>
                  <a:lnTo>
                    <a:pt x="66" y="94"/>
                  </a:lnTo>
                  <a:lnTo>
                    <a:pt x="0" y="94"/>
                  </a:lnTo>
                  <a:lnTo>
                    <a:pt x="0" y="0"/>
                  </a:lnTo>
                  <a:lnTo>
                    <a:pt x="64" y="0"/>
                  </a:lnTo>
                  <a:lnTo>
                    <a:pt x="64" y="14"/>
                  </a:lnTo>
                  <a:lnTo>
                    <a:pt x="16" y="14"/>
                  </a:lnTo>
                  <a:lnTo>
                    <a:pt x="16" y="38"/>
                  </a:lnTo>
                  <a:lnTo>
                    <a:pt x="54" y="38"/>
                  </a:lnTo>
                  <a:lnTo>
                    <a:pt x="54" y="52"/>
                  </a:lnTo>
                  <a:lnTo>
                    <a:pt x="16" y="52"/>
                  </a:lnTo>
                  <a:lnTo>
                    <a:pt x="16" y="80"/>
                  </a:lnTo>
                  <a:lnTo>
                    <a:pt x="66"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4" name="Freeform 53"/>
            <p:cNvSpPr>
              <a:spLocks/>
            </p:cNvSpPr>
            <p:nvPr/>
          </p:nvSpPr>
          <p:spPr bwMode="auto">
            <a:xfrm>
              <a:off x="3303588" y="3448050"/>
              <a:ext cx="136525" cy="149225"/>
            </a:xfrm>
            <a:custGeom>
              <a:avLst/>
              <a:gdLst>
                <a:gd name="T0" fmla="*/ 43 w 43"/>
                <a:gd name="T1" fmla="*/ 0 h 47"/>
                <a:gd name="T2" fmla="*/ 25 w 43"/>
                <a:gd name="T3" fmla="*/ 25 h 47"/>
                <a:gd name="T4" fmla="*/ 25 w 43"/>
                <a:gd name="T5" fmla="*/ 47 h 47"/>
                <a:gd name="T6" fmla="*/ 18 w 43"/>
                <a:gd name="T7" fmla="*/ 47 h 47"/>
                <a:gd name="T8" fmla="*/ 18 w 43"/>
                <a:gd name="T9" fmla="*/ 25 h 47"/>
                <a:gd name="T10" fmla="*/ 0 w 43"/>
                <a:gd name="T11" fmla="*/ 0 h 47"/>
                <a:gd name="T12" fmla="*/ 8 w 43"/>
                <a:gd name="T13" fmla="*/ 0 h 47"/>
                <a:gd name="T14" fmla="*/ 19 w 43"/>
                <a:gd name="T15" fmla="*/ 14 h 47"/>
                <a:gd name="T16" fmla="*/ 21 w 43"/>
                <a:gd name="T17" fmla="*/ 18 h 47"/>
                <a:gd name="T18" fmla="*/ 22 w 43"/>
                <a:gd name="T19" fmla="*/ 18 h 47"/>
                <a:gd name="T20" fmla="*/ 24 w 43"/>
                <a:gd name="T21" fmla="*/ 14 h 47"/>
                <a:gd name="T22" fmla="*/ 35 w 43"/>
                <a:gd name="T23" fmla="*/ 0 h 47"/>
                <a:gd name="T24" fmla="*/ 43 w 43"/>
                <a:gd name="T2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7">
                  <a:moveTo>
                    <a:pt x="43" y="0"/>
                  </a:moveTo>
                  <a:cubicBezTo>
                    <a:pt x="25" y="25"/>
                    <a:pt x="25" y="25"/>
                    <a:pt x="25" y="25"/>
                  </a:cubicBezTo>
                  <a:cubicBezTo>
                    <a:pt x="25" y="47"/>
                    <a:pt x="25" y="47"/>
                    <a:pt x="25" y="47"/>
                  </a:cubicBezTo>
                  <a:cubicBezTo>
                    <a:pt x="18" y="47"/>
                    <a:pt x="18" y="47"/>
                    <a:pt x="18" y="47"/>
                  </a:cubicBezTo>
                  <a:cubicBezTo>
                    <a:pt x="18" y="25"/>
                    <a:pt x="18" y="25"/>
                    <a:pt x="18" y="25"/>
                  </a:cubicBezTo>
                  <a:cubicBezTo>
                    <a:pt x="0" y="0"/>
                    <a:pt x="0" y="0"/>
                    <a:pt x="0" y="0"/>
                  </a:cubicBezTo>
                  <a:cubicBezTo>
                    <a:pt x="8" y="0"/>
                    <a:pt x="8" y="0"/>
                    <a:pt x="8" y="0"/>
                  </a:cubicBezTo>
                  <a:cubicBezTo>
                    <a:pt x="19" y="14"/>
                    <a:pt x="19" y="14"/>
                    <a:pt x="19" y="14"/>
                  </a:cubicBezTo>
                  <a:cubicBezTo>
                    <a:pt x="20" y="16"/>
                    <a:pt x="21" y="18"/>
                    <a:pt x="21" y="18"/>
                  </a:cubicBezTo>
                  <a:cubicBezTo>
                    <a:pt x="22" y="18"/>
                    <a:pt x="22" y="18"/>
                    <a:pt x="22" y="18"/>
                  </a:cubicBezTo>
                  <a:cubicBezTo>
                    <a:pt x="22" y="18"/>
                    <a:pt x="23" y="16"/>
                    <a:pt x="24" y="14"/>
                  </a:cubicBezTo>
                  <a:cubicBezTo>
                    <a:pt x="35" y="0"/>
                    <a:pt x="35" y="0"/>
                    <a:pt x="35" y="0"/>
                  </a:cubicBez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5" name="Freeform 54"/>
            <p:cNvSpPr>
              <a:spLocks noEditPoints="1"/>
            </p:cNvSpPr>
            <p:nvPr/>
          </p:nvSpPr>
          <p:spPr bwMode="auto">
            <a:xfrm>
              <a:off x="3446463" y="3444875"/>
              <a:ext cx="152400" cy="155575"/>
            </a:xfrm>
            <a:custGeom>
              <a:avLst/>
              <a:gdLst>
                <a:gd name="T0" fmla="*/ 24 w 48"/>
                <a:gd name="T1" fmla="*/ 0 h 49"/>
                <a:gd name="T2" fmla="*/ 48 w 48"/>
                <a:gd name="T3" fmla="*/ 24 h 49"/>
                <a:gd name="T4" fmla="*/ 24 w 48"/>
                <a:gd name="T5" fmla="*/ 49 h 49"/>
                <a:gd name="T6" fmla="*/ 0 w 48"/>
                <a:gd name="T7" fmla="*/ 24 h 49"/>
                <a:gd name="T8" fmla="*/ 24 w 48"/>
                <a:gd name="T9" fmla="*/ 0 h 49"/>
                <a:gd name="T10" fmla="*/ 24 w 48"/>
                <a:gd name="T11" fmla="*/ 41 h 49"/>
                <a:gd name="T12" fmla="*/ 41 w 48"/>
                <a:gd name="T13" fmla="*/ 24 h 49"/>
                <a:gd name="T14" fmla="*/ 24 w 48"/>
                <a:gd name="T15" fmla="*/ 7 h 49"/>
                <a:gd name="T16" fmla="*/ 7 w 48"/>
                <a:gd name="T17" fmla="*/ 24 h 49"/>
                <a:gd name="T18" fmla="*/ 24 w 48"/>
                <a:gd name="T19" fmla="*/ 4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9">
                  <a:moveTo>
                    <a:pt x="24" y="0"/>
                  </a:moveTo>
                  <a:cubicBezTo>
                    <a:pt x="37" y="0"/>
                    <a:pt x="48" y="10"/>
                    <a:pt x="48" y="24"/>
                  </a:cubicBezTo>
                  <a:cubicBezTo>
                    <a:pt x="48" y="39"/>
                    <a:pt x="37" y="49"/>
                    <a:pt x="24" y="49"/>
                  </a:cubicBezTo>
                  <a:cubicBezTo>
                    <a:pt x="11" y="49"/>
                    <a:pt x="0" y="39"/>
                    <a:pt x="0" y="24"/>
                  </a:cubicBezTo>
                  <a:cubicBezTo>
                    <a:pt x="0" y="10"/>
                    <a:pt x="11" y="0"/>
                    <a:pt x="24" y="0"/>
                  </a:cubicBezTo>
                  <a:moveTo>
                    <a:pt x="24" y="41"/>
                  </a:moveTo>
                  <a:cubicBezTo>
                    <a:pt x="34" y="41"/>
                    <a:pt x="41" y="35"/>
                    <a:pt x="41" y="24"/>
                  </a:cubicBezTo>
                  <a:cubicBezTo>
                    <a:pt x="41" y="14"/>
                    <a:pt x="34" y="7"/>
                    <a:pt x="24" y="7"/>
                  </a:cubicBezTo>
                  <a:cubicBezTo>
                    <a:pt x="14" y="7"/>
                    <a:pt x="7" y="14"/>
                    <a:pt x="7" y="24"/>
                  </a:cubicBezTo>
                  <a:cubicBezTo>
                    <a:pt x="7" y="35"/>
                    <a:pt x="14" y="41"/>
                    <a:pt x="24" y="4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6" name="Freeform 55"/>
            <p:cNvSpPr>
              <a:spLocks/>
            </p:cNvSpPr>
            <p:nvPr/>
          </p:nvSpPr>
          <p:spPr bwMode="auto">
            <a:xfrm>
              <a:off x="3633788" y="3448050"/>
              <a:ext cx="123825" cy="149225"/>
            </a:xfrm>
            <a:custGeom>
              <a:avLst/>
              <a:gdLst>
                <a:gd name="T0" fmla="*/ 39 w 39"/>
                <a:gd name="T1" fmla="*/ 0 h 47"/>
                <a:gd name="T2" fmla="*/ 39 w 39"/>
                <a:gd name="T3" fmla="*/ 47 h 47"/>
                <a:gd name="T4" fmla="*/ 32 w 39"/>
                <a:gd name="T5" fmla="*/ 47 h 47"/>
                <a:gd name="T6" fmla="*/ 15 w 39"/>
                <a:gd name="T7" fmla="*/ 24 h 47"/>
                <a:gd name="T8" fmla="*/ 7 w 39"/>
                <a:gd name="T9" fmla="*/ 12 h 47"/>
                <a:gd name="T10" fmla="*/ 7 w 39"/>
                <a:gd name="T11" fmla="*/ 12 h 47"/>
                <a:gd name="T12" fmla="*/ 7 w 39"/>
                <a:gd name="T13" fmla="*/ 27 h 47"/>
                <a:gd name="T14" fmla="*/ 7 w 39"/>
                <a:gd name="T15" fmla="*/ 47 h 47"/>
                <a:gd name="T16" fmla="*/ 0 w 39"/>
                <a:gd name="T17" fmla="*/ 47 h 47"/>
                <a:gd name="T18" fmla="*/ 0 w 39"/>
                <a:gd name="T19" fmla="*/ 0 h 47"/>
                <a:gd name="T20" fmla="*/ 7 w 39"/>
                <a:gd name="T21" fmla="*/ 0 h 47"/>
                <a:gd name="T22" fmla="*/ 24 w 39"/>
                <a:gd name="T23" fmla="*/ 23 h 47"/>
                <a:gd name="T24" fmla="*/ 32 w 39"/>
                <a:gd name="T25" fmla="*/ 34 h 47"/>
                <a:gd name="T26" fmla="*/ 32 w 39"/>
                <a:gd name="T27" fmla="*/ 34 h 47"/>
                <a:gd name="T28" fmla="*/ 32 w 39"/>
                <a:gd name="T29" fmla="*/ 20 h 47"/>
                <a:gd name="T30" fmla="*/ 32 w 39"/>
                <a:gd name="T31" fmla="*/ 0 h 47"/>
                <a:gd name="T32" fmla="*/ 39 w 39"/>
                <a:gd name="T3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47">
                  <a:moveTo>
                    <a:pt x="39" y="0"/>
                  </a:moveTo>
                  <a:cubicBezTo>
                    <a:pt x="39" y="47"/>
                    <a:pt x="39" y="47"/>
                    <a:pt x="39" y="47"/>
                  </a:cubicBezTo>
                  <a:cubicBezTo>
                    <a:pt x="32" y="47"/>
                    <a:pt x="32" y="47"/>
                    <a:pt x="32" y="47"/>
                  </a:cubicBezTo>
                  <a:cubicBezTo>
                    <a:pt x="15" y="24"/>
                    <a:pt x="15" y="24"/>
                    <a:pt x="15" y="24"/>
                  </a:cubicBezTo>
                  <a:cubicBezTo>
                    <a:pt x="11" y="18"/>
                    <a:pt x="7" y="12"/>
                    <a:pt x="7" y="12"/>
                  </a:cubicBezTo>
                  <a:cubicBezTo>
                    <a:pt x="7" y="12"/>
                    <a:pt x="7" y="12"/>
                    <a:pt x="7" y="12"/>
                  </a:cubicBezTo>
                  <a:cubicBezTo>
                    <a:pt x="7" y="12"/>
                    <a:pt x="7" y="19"/>
                    <a:pt x="7" y="27"/>
                  </a:cubicBezTo>
                  <a:cubicBezTo>
                    <a:pt x="7" y="47"/>
                    <a:pt x="7" y="47"/>
                    <a:pt x="7" y="47"/>
                  </a:cubicBezTo>
                  <a:cubicBezTo>
                    <a:pt x="0" y="47"/>
                    <a:pt x="0" y="47"/>
                    <a:pt x="0" y="47"/>
                  </a:cubicBezTo>
                  <a:cubicBezTo>
                    <a:pt x="0" y="0"/>
                    <a:pt x="0" y="0"/>
                    <a:pt x="0" y="0"/>
                  </a:cubicBezTo>
                  <a:cubicBezTo>
                    <a:pt x="7" y="0"/>
                    <a:pt x="7" y="0"/>
                    <a:pt x="7" y="0"/>
                  </a:cubicBezTo>
                  <a:cubicBezTo>
                    <a:pt x="24" y="23"/>
                    <a:pt x="24" y="23"/>
                    <a:pt x="24" y="23"/>
                  </a:cubicBezTo>
                  <a:cubicBezTo>
                    <a:pt x="27" y="28"/>
                    <a:pt x="32" y="34"/>
                    <a:pt x="32" y="34"/>
                  </a:cubicBezTo>
                  <a:cubicBezTo>
                    <a:pt x="32" y="34"/>
                    <a:pt x="32" y="34"/>
                    <a:pt x="32" y="34"/>
                  </a:cubicBezTo>
                  <a:cubicBezTo>
                    <a:pt x="32" y="34"/>
                    <a:pt x="32" y="27"/>
                    <a:pt x="32" y="20"/>
                  </a:cubicBezTo>
                  <a:cubicBezTo>
                    <a:pt x="32" y="0"/>
                    <a:pt x="32" y="0"/>
                    <a:pt x="32" y="0"/>
                  </a:cubicBezTo>
                  <a:lnTo>
                    <a:pt x="3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7" name="Freeform 56"/>
            <p:cNvSpPr>
              <a:spLocks noEditPoints="1"/>
            </p:cNvSpPr>
            <p:nvPr/>
          </p:nvSpPr>
          <p:spPr bwMode="auto">
            <a:xfrm>
              <a:off x="3805238" y="3448050"/>
              <a:ext cx="139700" cy="149225"/>
            </a:xfrm>
            <a:custGeom>
              <a:avLst/>
              <a:gdLst>
                <a:gd name="T0" fmla="*/ 20 w 44"/>
                <a:gd name="T1" fmla="*/ 0 h 47"/>
                <a:gd name="T2" fmla="*/ 44 w 44"/>
                <a:gd name="T3" fmla="*/ 24 h 47"/>
                <a:gd name="T4" fmla="*/ 20 w 44"/>
                <a:gd name="T5" fmla="*/ 47 h 47"/>
                <a:gd name="T6" fmla="*/ 0 w 44"/>
                <a:gd name="T7" fmla="*/ 47 h 47"/>
                <a:gd name="T8" fmla="*/ 0 w 44"/>
                <a:gd name="T9" fmla="*/ 0 h 47"/>
                <a:gd name="T10" fmla="*/ 20 w 44"/>
                <a:gd name="T11" fmla="*/ 0 h 47"/>
                <a:gd name="T12" fmla="*/ 20 w 44"/>
                <a:gd name="T13" fmla="*/ 40 h 47"/>
                <a:gd name="T14" fmla="*/ 36 w 44"/>
                <a:gd name="T15" fmla="*/ 24 h 47"/>
                <a:gd name="T16" fmla="*/ 20 w 44"/>
                <a:gd name="T17" fmla="*/ 7 h 47"/>
                <a:gd name="T18" fmla="*/ 7 w 44"/>
                <a:gd name="T19" fmla="*/ 7 h 47"/>
                <a:gd name="T20" fmla="*/ 7 w 44"/>
                <a:gd name="T21" fmla="*/ 40 h 47"/>
                <a:gd name="T22" fmla="*/ 20 w 44"/>
                <a:gd name="T23"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 h="47">
                  <a:moveTo>
                    <a:pt x="20" y="0"/>
                  </a:moveTo>
                  <a:cubicBezTo>
                    <a:pt x="33" y="0"/>
                    <a:pt x="44" y="10"/>
                    <a:pt x="44" y="24"/>
                  </a:cubicBezTo>
                  <a:cubicBezTo>
                    <a:pt x="44" y="38"/>
                    <a:pt x="33" y="47"/>
                    <a:pt x="20" y="47"/>
                  </a:cubicBezTo>
                  <a:cubicBezTo>
                    <a:pt x="0" y="47"/>
                    <a:pt x="0" y="47"/>
                    <a:pt x="0" y="47"/>
                  </a:cubicBezTo>
                  <a:cubicBezTo>
                    <a:pt x="0" y="0"/>
                    <a:pt x="0" y="0"/>
                    <a:pt x="0" y="0"/>
                  </a:cubicBezTo>
                  <a:lnTo>
                    <a:pt x="20" y="0"/>
                  </a:lnTo>
                  <a:close/>
                  <a:moveTo>
                    <a:pt x="20" y="40"/>
                  </a:moveTo>
                  <a:cubicBezTo>
                    <a:pt x="29" y="40"/>
                    <a:pt x="36" y="34"/>
                    <a:pt x="36" y="24"/>
                  </a:cubicBezTo>
                  <a:cubicBezTo>
                    <a:pt x="36" y="13"/>
                    <a:pt x="29" y="7"/>
                    <a:pt x="20" y="7"/>
                  </a:cubicBezTo>
                  <a:cubicBezTo>
                    <a:pt x="7" y="7"/>
                    <a:pt x="7" y="7"/>
                    <a:pt x="7" y="7"/>
                  </a:cubicBezTo>
                  <a:cubicBezTo>
                    <a:pt x="7" y="40"/>
                    <a:pt x="7" y="40"/>
                    <a:pt x="7" y="40"/>
                  </a:cubicBezTo>
                  <a:lnTo>
                    <a:pt x="20"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8" name="Freeform 57"/>
            <p:cNvSpPr>
              <a:spLocks/>
            </p:cNvSpPr>
            <p:nvPr/>
          </p:nvSpPr>
          <p:spPr bwMode="auto">
            <a:xfrm>
              <a:off x="4027488" y="3448050"/>
              <a:ext cx="117475" cy="149225"/>
            </a:xfrm>
            <a:custGeom>
              <a:avLst/>
              <a:gdLst>
                <a:gd name="T0" fmla="*/ 74 w 74"/>
                <a:gd name="T1" fmla="*/ 0 h 94"/>
                <a:gd name="T2" fmla="*/ 74 w 74"/>
                <a:gd name="T3" fmla="*/ 14 h 94"/>
                <a:gd name="T4" fmla="*/ 44 w 74"/>
                <a:gd name="T5" fmla="*/ 14 h 94"/>
                <a:gd name="T6" fmla="*/ 44 w 74"/>
                <a:gd name="T7" fmla="*/ 94 h 94"/>
                <a:gd name="T8" fmla="*/ 30 w 74"/>
                <a:gd name="T9" fmla="*/ 94 h 94"/>
                <a:gd name="T10" fmla="*/ 30 w 74"/>
                <a:gd name="T11" fmla="*/ 14 h 94"/>
                <a:gd name="T12" fmla="*/ 0 w 74"/>
                <a:gd name="T13" fmla="*/ 14 h 94"/>
                <a:gd name="T14" fmla="*/ 0 w 74"/>
                <a:gd name="T15" fmla="*/ 0 h 94"/>
                <a:gd name="T16" fmla="*/ 74 w 74"/>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94">
                  <a:moveTo>
                    <a:pt x="74" y="0"/>
                  </a:moveTo>
                  <a:lnTo>
                    <a:pt x="74" y="14"/>
                  </a:lnTo>
                  <a:lnTo>
                    <a:pt x="44" y="14"/>
                  </a:lnTo>
                  <a:lnTo>
                    <a:pt x="44" y="94"/>
                  </a:lnTo>
                  <a:lnTo>
                    <a:pt x="30" y="94"/>
                  </a:lnTo>
                  <a:lnTo>
                    <a:pt x="30" y="14"/>
                  </a:lnTo>
                  <a:lnTo>
                    <a:pt x="0" y="14"/>
                  </a:lnTo>
                  <a:lnTo>
                    <a:pt x="0" y="0"/>
                  </a:lnTo>
                  <a:lnTo>
                    <a:pt x="7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9" name="Freeform 58"/>
            <p:cNvSpPr>
              <a:spLocks/>
            </p:cNvSpPr>
            <p:nvPr/>
          </p:nvSpPr>
          <p:spPr bwMode="auto">
            <a:xfrm>
              <a:off x="4176713" y="3448050"/>
              <a:ext cx="120650" cy="149225"/>
            </a:xfrm>
            <a:custGeom>
              <a:avLst/>
              <a:gdLst>
                <a:gd name="T0" fmla="*/ 76 w 76"/>
                <a:gd name="T1" fmla="*/ 0 h 94"/>
                <a:gd name="T2" fmla="*/ 76 w 76"/>
                <a:gd name="T3" fmla="*/ 94 h 94"/>
                <a:gd name="T4" fmla="*/ 60 w 76"/>
                <a:gd name="T5" fmla="*/ 94 h 94"/>
                <a:gd name="T6" fmla="*/ 60 w 76"/>
                <a:gd name="T7" fmla="*/ 52 h 94"/>
                <a:gd name="T8" fmla="*/ 16 w 76"/>
                <a:gd name="T9" fmla="*/ 52 h 94"/>
                <a:gd name="T10" fmla="*/ 16 w 76"/>
                <a:gd name="T11" fmla="*/ 94 h 94"/>
                <a:gd name="T12" fmla="*/ 0 w 76"/>
                <a:gd name="T13" fmla="*/ 94 h 94"/>
                <a:gd name="T14" fmla="*/ 0 w 76"/>
                <a:gd name="T15" fmla="*/ 0 h 94"/>
                <a:gd name="T16" fmla="*/ 16 w 76"/>
                <a:gd name="T17" fmla="*/ 0 h 94"/>
                <a:gd name="T18" fmla="*/ 16 w 76"/>
                <a:gd name="T19" fmla="*/ 38 h 94"/>
                <a:gd name="T20" fmla="*/ 60 w 76"/>
                <a:gd name="T21" fmla="*/ 38 h 94"/>
                <a:gd name="T22" fmla="*/ 60 w 76"/>
                <a:gd name="T23" fmla="*/ 0 h 94"/>
                <a:gd name="T24" fmla="*/ 76 w 7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94">
                  <a:moveTo>
                    <a:pt x="76" y="0"/>
                  </a:moveTo>
                  <a:lnTo>
                    <a:pt x="76" y="94"/>
                  </a:lnTo>
                  <a:lnTo>
                    <a:pt x="60" y="94"/>
                  </a:lnTo>
                  <a:lnTo>
                    <a:pt x="60" y="52"/>
                  </a:lnTo>
                  <a:lnTo>
                    <a:pt x="16" y="52"/>
                  </a:lnTo>
                  <a:lnTo>
                    <a:pt x="16" y="94"/>
                  </a:lnTo>
                  <a:lnTo>
                    <a:pt x="0" y="94"/>
                  </a:lnTo>
                  <a:lnTo>
                    <a:pt x="0" y="0"/>
                  </a:lnTo>
                  <a:lnTo>
                    <a:pt x="16" y="0"/>
                  </a:lnTo>
                  <a:lnTo>
                    <a:pt x="16" y="38"/>
                  </a:lnTo>
                  <a:lnTo>
                    <a:pt x="60" y="38"/>
                  </a:lnTo>
                  <a:lnTo>
                    <a:pt x="6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0" name="Freeform 59"/>
            <p:cNvSpPr>
              <a:spLocks/>
            </p:cNvSpPr>
            <p:nvPr/>
          </p:nvSpPr>
          <p:spPr bwMode="auto">
            <a:xfrm>
              <a:off x="4341813" y="3448050"/>
              <a:ext cx="104775" cy="149225"/>
            </a:xfrm>
            <a:custGeom>
              <a:avLst/>
              <a:gdLst>
                <a:gd name="T0" fmla="*/ 66 w 66"/>
                <a:gd name="T1" fmla="*/ 80 h 94"/>
                <a:gd name="T2" fmla="*/ 66 w 66"/>
                <a:gd name="T3" fmla="*/ 94 h 94"/>
                <a:gd name="T4" fmla="*/ 0 w 66"/>
                <a:gd name="T5" fmla="*/ 94 h 94"/>
                <a:gd name="T6" fmla="*/ 0 w 66"/>
                <a:gd name="T7" fmla="*/ 0 h 94"/>
                <a:gd name="T8" fmla="*/ 64 w 66"/>
                <a:gd name="T9" fmla="*/ 0 h 94"/>
                <a:gd name="T10" fmla="*/ 64 w 66"/>
                <a:gd name="T11" fmla="*/ 14 h 94"/>
                <a:gd name="T12" fmla="*/ 16 w 66"/>
                <a:gd name="T13" fmla="*/ 14 h 94"/>
                <a:gd name="T14" fmla="*/ 16 w 66"/>
                <a:gd name="T15" fmla="*/ 38 h 94"/>
                <a:gd name="T16" fmla="*/ 54 w 66"/>
                <a:gd name="T17" fmla="*/ 38 h 94"/>
                <a:gd name="T18" fmla="*/ 54 w 66"/>
                <a:gd name="T19" fmla="*/ 52 h 94"/>
                <a:gd name="T20" fmla="*/ 16 w 66"/>
                <a:gd name="T21" fmla="*/ 52 h 94"/>
                <a:gd name="T22" fmla="*/ 16 w 66"/>
                <a:gd name="T23" fmla="*/ 80 h 94"/>
                <a:gd name="T24" fmla="*/ 66 w 66"/>
                <a:gd name="T25" fmla="*/ 8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94">
                  <a:moveTo>
                    <a:pt x="66" y="80"/>
                  </a:moveTo>
                  <a:lnTo>
                    <a:pt x="66" y="94"/>
                  </a:lnTo>
                  <a:lnTo>
                    <a:pt x="0" y="94"/>
                  </a:lnTo>
                  <a:lnTo>
                    <a:pt x="0" y="0"/>
                  </a:lnTo>
                  <a:lnTo>
                    <a:pt x="64" y="0"/>
                  </a:lnTo>
                  <a:lnTo>
                    <a:pt x="64" y="14"/>
                  </a:lnTo>
                  <a:lnTo>
                    <a:pt x="16" y="14"/>
                  </a:lnTo>
                  <a:lnTo>
                    <a:pt x="16" y="38"/>
                  </a:lnTo>
                  <a:lnTo>
                    <a:pt x="54" y="38"/>
                  </a:lnTo>
                  <a:lnTo>
                    <a:pt x="54" y="52"/>
                  </a:lnTo>
                  <a:lnTo>
                    <a:pt x="16" y="52"/>
                  </a:lnTo>
                  <a:lnTo>
                    <a:pt x="16" y="80"/>
                  </a:lnTo>
                  <a:lnTo>
                    <a:pt x="66"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1" name="Freeform 60"/>
            <p:cNvSpPr>
              <a:spLocks/>
            </p:cNvSpPr>
            <p:nvPr/>
          </p:nvSpPr>
          <p:spPr bwMode="auto">
            <a:xfrm>
              <a:off x="4538663" y="3444875"/>
              <a:ext cx="146050" cy="155575"/>
            </a:xfrm>
            <a:custGeom>
              <a:avLst/>
              <a:gdLst>
                <a:gd name="T0" fmla="*/ 38 w 46"/>
                <a:gd name="T1" fmla="*/ 14 h 49"/>
                <a:gd name="T2" fmla="*/ 24 w 46"/>
                <a:gd name="T3" fmla="*/ 7 h 49"/>
                <a:gd name="T4" fmla="*/ 7 w 46"/>
                <a:gd name="T5" fmla="*/ 24 h 49"/>
                <a:gd name="T6" fmla="*/ 24 w 46"/>
                <a:gd name="T7" fmla="*/ 41 h 49"/>
                <a:gd name="T8" fmla="*/ 39 w 46"/>
                <a:gd name="T9" fmla="*/ 33 h 49"/>
                <a:gd name="T10" fmla="*/ 46 w 46"/>
                <a:gd name="T11" fmla="*/ 35 h 49"/>
                <a:gd name="T12" fmla="*/ 24 w 46"/>
                <a:gd name="T13" fmla="*/ 49 h 49"/>
                <a:gd name="T14" fmla="*/ 0 w 46"/>
                <a:gd name="T15" fmla="*/ 24 h 49"/>
                <a:gd name="T16" fmla="*/ 24 w 46"/>
                <a:gd name="T17" fmla="*/ 0 h 49"/>
                <a:gd name="T18" fmla="*/ 45 w 46"/>
                <a:gd name="T19" fmla="*/ 12 h 49"/>
                <a:gd name="T20" fmla="*/ 38 w 46"/>
                <a:gd name="T21"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9">
                  <a:moveTo>
                    <a:pt x="38" y="14"/>
                  </a:moveTo>
                  <a:cubicBezTo>
                    <a:pt x="35" y="10"/>
                    <a:pt x="30" y="7"/>
                    <a:pt x="24" y="7"/>
                  </a:cubicBezTo>
                  <a:cubicBezTo>
                    <a:pt x="14" y="7"/>
                    <a:pt x="7" y="14"/>
                    <a:pt x="7" y="24"/>
                  </a:cubicBezTo>
                  <a:cubicBezTo>
                    <a:pt x="7" y="35"/>
                    <a:pt x="15" y="41"/>
                    <a:pt x="24" y="41"/>
                  </a:cubicBezTo>
                  <a:cubicBezTo>
                    <a:pt x="30" y="41"/>
                    <a:pt x="36" y="38"/>
                    <a:pt x="39" y="33"/>
                  </a:cubicBezTo>
                  <a:cubicBezTo>
                    <a:pt x="46" y="35"/>
                    <a:pt x="46" y="35"/>
                    <a:pt x="46" y="35"/>
                  </a:cubicBezTo>
                  <a:cubicBezTo>
                    <a:pt x="42" y="43"/>
                    <a:pt x="34" y="49"/>
                    <a:pt x="24" y="49"/>
                  </a:cubicBezTo>
                  <a:cubicBezTo>
                    <a:pt x="11" y="49"/>
                    <a:pt x="0" y="39"/>
                    <a:pt x="0" y="24"/>
                  </a:cubicBezTo>
                  <a:cubicBezTo>
                    <a:pt x="0" y="10"/>
                    <a:pt x="11" y="0"/>
                    <a:pt x="24" y="0"/>
                  </a:cubicBezTo>
                  <a:cubicBezTo>
                    <a:pt x="33" y="0"/>
                    <a:pt x="41" y="5"/>
                    <a:pt x="45" y="12"/>
                  </a:cubicBezTo>
                  <a:lnTo>
                    <a:pt x="38"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2" name="Freeform 61"/>
            <p:cNvSpPr>
              <a:spLocks noEditPoints="1"/>
            </p:cNvSpPr>
            <p:nvPr/>
          </p:nvSpPr>
          <p:spPr bwMode="auto">
            <a:xfrm>
              <a:off x="4706938" y="3444875"/>
              <a:ext cx="155575" cy="155575"/>
            </a:xfrm>
            <a:custGeom>
              <a:avLst/>
              <a:gdLst>
                <a:gd name="T0" fmla="*/ 24 w 49"/>
                <a:gd name="T1" fmla="*/ 0 h 49"/>
                <a:gd name="T2" fmla="*/ 49 w 49"/>
                <a:gd name="T3" fmla="*/ 24 h 49"/>
                <a:gd name="T4" fmla="*/ 24 w 49"/>
                <a:gd name="T5" fmla="*/ 49 h 49"/>
                <a:gd name="T6" fmla="*/ 0 w 49"/>
                <a:gd name="T7" fmla="*/ 24 h 49"/>
                <a:gd name="T8" fmla="*/ 24 w 49"/>
                <a:gd name="T9" fmla="*/ 0 h 49"/>
                <a:gd name="T10" fmla="*/ 24 w 49"/>
                <a:gd name="T11" fmla="*/ 41 h 49"/>
                <a:gd name="T12" fmla="*/ 41 w 49"/>
                <a:gd name="T13" fmla="*/ 24 h 49"/>
                <a:gd name="T14" fmla="*/ 24 w 49"/>
                <a:gd name="T15" fmla="*/ 7 h 49"/>
                <a:gd name="T16" fmla="*/ 8 w 49"/>
                <a:gd name="T17" fmla="*/ 24 h 49"/>
                <a:gd name="T18" fmla="*/ 24 w 49"/>
                <a:gd name="T19" fmla="*/ 4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49">
                  <a:moveTo>
                    <a:pt x="24" y="0"/>
                  </a:moveTo>
                  <a:cubicBezTo>
                    <a:pt x="38" y="0"/>
                    <a:pt x="49" y="10"/>
                    <a:pt x="49" y="24"/>
                  </a:cubicBezTo>
                  <a:cubicBezTo>
                    <a:pt x="49" y="39"/>
                    <a:pt x="38" y="49"/>
                    <a:pt x="24" y="49"/>
                  </a:cubicBezTo>
                  <a:cubicBezTo>
                    <a:pt x="11" y="49"/>
                    <a:pt x="0" y="39"/>
                    <a:pt x="0" y="24"/>
                  </a:cubicBezTo>
                  <a:cubicBezTo>
                    <a:pt x="0" y="10"/>
                    <a:pt x="11" y="0"/>
                    <a:pt x="24" y="0"/>
                  </a:cubicBezTo>
                  <a:moveTo>
                    <a:pt x="24" y="41"/>
                  </a:moveTo>
                  <a:cubicBezTo>
                    <a:pt x="34" y="41"/>
                    <a:pt x="41" y="35"/>
                    <a:pt x="41" y="24"/>
                  </a:cubicBezTo>
                  <a:cubicBezTo>
                    <a:pt x="41" y="14"/>
                    <a:pt x="34" y="7"/>
                    <a:pt x="24" y="7"/>
                  </a:cubicBezTo>
                  <a:cubicBezTo>
                    <a:pt x="15" y="7"/>
                    <a:pt x="8" y="14"/>
                    <a:pt x="8" y="24"/>
                  </a:cubicBezTo>
                  <a:cubicBezTo>
                    <a:pt x="8" y="35"/>
                    <a:pt x="15" y="41"/>
                    <a:pt x="24" y="4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3" name="Freeform 62"/>
            <p:cNvSpPr>
              <a:spLocks/>
            </p:cNvSpPr>
            <p:nvPr/>
          </p:nvSpPr>
          <p:spPr bwMode="auto">
            <a:xfrm>
              <a:off x="4894263" y="3448050"/>
              <a:ext cx="127000" cy="149225"/>
            </a:xfrm>
            <a:custGeom>
              <a:avLst/>
              <a:gdLst>
                <a:gd name="T0" fmla="*/ 40 w 40"/>
                <a:gd name="T1" fmla="*/ 0 h 47"/>
                <a:gd name="T2" fmla="*/ 40 w 40"/>
                <a:gd name="T3" fmla="*/ 47 h 47"/>
                <a:gd name="T4" fmla="*/ 33 w 40"/>
                <a:gd name="T5" fmla="*/ 47 h 47"/>
                <a:gd name="T6" fmla="*/ 16 w 40"/>
                <a:gd name="T7" fmla="*/ 24 h 47"/>
                <a:gd name="T8" fmla="*/ 8 w 40"/>
                <a:gd name="T9" fmla="*/ 12 h 47"/>
                <a:gd name="T10" fmla="*/ 7 w 40"/>
                <a:gd name="T11" fmla="*/ 12 h 47"/>
                <a:gd name="T12" fmla="*/ 8 w 40"/>
                <a:gd name="T13" fmla="*/ 27 h 47"/>
                <a:gd name="T14" fmla="*/ 8 w 40"/>
                <a:gd name="T15" fmla="*/ 47 h 47"/>
                <a:gd name="T16" fmla="*/ 0 w 40"/>
                <a:gd name="T17" fmla="*/ 47 h 47"/>
                <a:gd name="T18" fmla="*/ 0 w 40"/>
                <a:gd name="T19" fmla="*/ 0 h 47"/>
                <a:gd name="T20" fmla="*/ 7 w 40"/>
                <a:gd name="T21" fmla="*/ 0 h 47"/>
                <a:gd name="T22" fmla="*/ 24 w 40"/>
                <a:gd name="T23" fmla="*/ 23 h 47"/>
                <a:gd name="T24" fmla="*/ 32 w 40"/>
                <a:gd name="T25" fmla="*/ 34 h 47"/>
                <a:gd name="T26" fmla="*/ 32 w 40"/>
                <a:gd name="T27" fmla="*/ 34 h 47"/>
                <a:gd name="T28" fmla="*/ 32 w 40"/>
                <a:gd name="T29" fmla="*/ 20 h 47"/>
                <a:gd name="T30" fmla="*/ 32 w 40"/>
                <a:gd name="T31" fmla="*/ 0 h 47"/>
                <a:gd name="T32" fmla="*/ 40 w 40"/>
                <a:gd name="T3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 h="47">
                  <a:moveTo>
                    <a:pt x="40" y="0"/>
                  </a:moveTo>
                  <a:cubicBezTo>
                    <a:pt x="40" y="47"/>
                    <a:pt x="40" y="47"/>
                    <a:pt x="40" y="47"/>
                  </a:cubicBezTo>
                  <a:cubicBezTo>
                    <a:pt x="33" y="47"/>
                    <a:pt x="33" y="47"/>
                    <a:pt x="33" y="47"/>
                  </a:cubicBezTo>
                  <a:cubicBezTo>
                    <a:pt x="16" y="24"/>
                    <a:pt x="16" y="24"/>
                    <a:pt x="16" y="24"/>
                  </a:cubicBezTo>
                  <a:cubicBezTo>
                    <a:pt x="12" y="18"/>
                    <a:pt x="8" y="12"/>
                    <a:pt x="8" y="12"/>
                  </a:cubicBezTo>
                  <a:cubicBezTo>
                    <a:pt x="7" y="12"/>
                    <a:pt x="7" y="12"/>
                    <a:pt x="7" y="12"/>
                  </a:cubicBezTo>
                  <a:cubicBezTo>
                    <a:pt x="7" y="12"/>
                    <a:pt x="8" y="19"/>
                    <a:pt x="8" y="27"/>
                  </a:cubicBezTo>
                  <a:cubicBezTo>
                    <a:pt x="8" y="47"/>
                    <a:pt x="8" y="47"/>
                    <a:pt x="8" y="47"/>
                  </a:cubicBezTo>
                  <a:cubicBezTo>
                    <a:pt x="0" y="47"/>
                    <a:pt x="0" y="47"/>
                    <a:pt x="0" y="47"/>
                  </a:cubicBezTo>
                  <a:cubicBezTo>
                    <a:pt x="0" y="0"/>
                    <a:pt x="0" y="0"/>
                    <a:pt x="0" y="0"/>
                  </a:cubicBezTo>
                  <a:cubicBezTo>
                    <a:pt x="7" y="0"/>
                    <a:pt x="7" y="0"/>
                    <a:pt x="7" y="0"/>
                  </a:cubicBezTo>
                  <a:cubicBezTo>
                    <a:pt x="24" y="23"/>
                    <a:pt x="24" y="23"/>
                    <a:pt x="24" y="23"/>
                  </a:cubicBezTo>
                  <a:cubicBezTo>
                    <a:pt x="28" y="28"/>
                    <a:pt x="32" y="34"/>
                    <a:pt x="32" y="34"/>
                  </a:cubicBezTo>
                  <a:cubicBezTo>
                    <a:pt x="32" y="34"/>
                    <a:pt x="32" y="34"/>
                    <a:pt x="32" y="34"/>
                  </a:cubicBezTo>
                  <a:cubicBezTo>
                    <a:pt x="32" y="34"/>
                    <a:pt x="32" y="27"/>
                    <a:pt x="32" y="20"/>
                  </a:cubicBezTo>
                  <a:cubicBezTo>
                    <a:pt x="32" y="0"/>
                    <a:pt x="32" y="0"/>
                    <a:pt x="32" y="0"/>
                  </a:cubicBezTo>
                  <a:lnTo>
                    <a:pt x="4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4" name="Freeform 63"/>
            <p:cNvSpPr>
              <a:spLocks/>
            </p:cNvSpPr>
            <p:nvPr/>
          </p:nvSpPr>
          <p:spPr bwMode="auto">
            <a:xfrm>
              <a:off x="5049838" y="3448050"/>
              <a:ext cx="120650" cy="149225"/>
            </a:xfrm>
            <a:custGeom>
              <a:avLst/>
              <a:gdLst>
                <a:gd name="T0" fmla="*/ 76 w 76"/>
                <a:gd name="T1" fmla="*/ 0 h 94"/>
                <a:gd name="T2" fmla="*/ 76 w 76"/>
                <a:gd name="T3" fmla="*/ 14 h 94"/>
                <a:gd name="T4" fmla="*/ 46 w 76"/>
                <a:gd name="T5" fmla="*/ 14 h 94"/>
                <a:gd name="T6" fmla="*/ 46 w 76"/>
                <a:gd name="T7" fmla="*/ 94 h 94"/>
                <a:gd name="T8" fmla="*/ 32 w 76"/>
                <a:gd name="T9" fmla="*/ 94 h 94"/>
                <a:gd name="T10" fmla="*/ 32 w 76"/>
                <a:gd name="T11" fmla="*/ 14 h 94"/>
                <a:gd name="T12" fmla="*/ 0 w 76"/>
                <a:gd name="T13" fmla="*/ 14 h 94"/>
                <a:gd name="T14" fmla="*/ 0 w 76"/>
                <a:gd name="T15" fmla="*/ 0 h 94"/>
                <a:gd name="T16" fmla="*/ 76 w 76"/>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4">
                  <a:moveTo>
                    <a:pt x="76" y="0"/>
                  </a:moveTo>
                  <a:lnTo>
                    <a:pt x="76" y="14"/>
                  </a:lnTo>
                  <a:lnTo>
                    <a:pt x="46" y="14"/>
                  </a:lnTo>
                  <a:lnTo>
                    <a:pt x="46" y="94"/>
                  </a:lnTo>
                  <a:lnTo>
                    <a:pt x="32" y="94"/>
                  </a:lnTo>
                  <a:lnTo>
                    <a:pt x="32" y="14"/>
                  </a:lnTo>
                  <a:lnTo>
                    <a:pt x="0" y="14"/>
                  </a:lnTo>
                  <a:lnTo>
                    <a:pt x="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5" name="Freeform 64"/>
            <p:cNvSpPr>
              <a:spLocks noEditPoints="1"/>
            </p:cNvSpPr>
            <p:nvPr/>
          </p:nvSpPr>
          <p:spPr bwMode="auto">
            <a:xfrm>
              <a:off x="5202238" y="3448050"/>
              <a:ext cx="111125" cy="149225"/>
            </a:xfrm>
            <a:custGeom>
              <a:avLst/>
              <a:gdLst>
                <a:gd name="T0" fmla="*/ 26 w 35"/>
                <a:gd name="T1" fmla="*/ 47 h 47"/>
                <a:gd name="T2" fmla="*/ 17 w 35"/>
                <a:gd name="T3" fmla="*/ 30 h 47"/>
                <a:gd name="T4" fmla="*/ 15 w 35"/>
                <a:gd name="T5" fmla="*/ 30 h 47"/>
                <a:gd name="T6" fmla="*/ 7 w 35"/>
                <a:gd name="T7" fmla="*/ 30 h 47"/>
                <a:gd name="T8" fmla="*/ 7 w 35"/>
                <a:gd name="T9" fmla="*/ 47 h 47"/>
                <a:gd name="T10" fmla="*/ 0 w 35"/>
                <a:gd name="T11" fmla="*/ 47 h 47"/>
                <a:gd name="T12" fmla="*/ 0 w 35"/>
                <a:gd name="T13" fmla="*/ 0 h 47"/>
                <a:gd name="T14" fmla="*/ 15 w 35"/>
                <a:gd name="T15" fmla="*/ 0 h 47"/>
                <a:gd name="T16" fmla="*/ 33 w 35"/>
                <a:gd name="T17" fmla="*/ 15 h 47"/>
                <a:gd name="T18" fmla="*/ 24 w 35"/>
                <a:gd name="T19" fmla="*/ 29 h 47"/>
                <a:gd name="T20" fmla="*/ 35 w 35"/>
                <a:gd name="T21" fmla="*/ 47 h 47"/>
                <a:gd name="T22" fmla="*/ 26 w 35"/>
                <a:gd name="T23" fmla="*/ 47 h 47"/>
                <a:gd name="T24" fmla="*/ 16 w 35"/>
                <a:gd name="T25" fmla="*/ 24 h 47"/>
                <a:gd name="T26" fmla="*/ 25 w 35"/>
                <a:gd name="T27" fmla="*/ 15 h 47"/>
                <a:gd name="T28" fmla="*/ 16 w 35"/>
                <a:gd name="T29" fmla="*/ 7 h 47"/>
                <a:gd name="T30" fmla="*/ 7 w 35"/>
                <a:gd name="T31" fmla="*/ 7 h 47"/>
                <a:gd name="T32" fmla="*/ 7 w 35"/>
                <a:gd name="T33" fmla="*/ 24 h 47"/>
                <a:gd name="T34" fmla="*/ 16 w 35"/>
                <a:gd name="T35" fmla="*/ 2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 h="47">
                  <a:moveTo>
                    <a:pt x="26" y="47"/>
                  </a:moveTo>
                  <a:cubicBezTo>
                    <a:pt x="17" y="30"/>
                    <a:pt x="17" y="30"/>
                    <a:pt x="17" y="30"/>
                  </a:cubicBezTo>
                  <a:cubicBezTo>
                    <a:pt x="15" y="30"/>
                    <a:pt x="15" y="30"/>
                    <a:pt x="15" y="30"/>
                  </a:cubicBezTo>
                  <a:cubicBezTo>
                    <a:pt x="7" y="30"/>
                    <a:pt x="7" y="30"/>
                    <a:pt x="7" y="30"/>
                  </a:cubicBezTo>
                  <a:cubicBezTo>
                    <a:pt x="7" y="47"/>
                    <a:pt x="7" y="47"/>
                    <a:pt x="7" y="47"/>
                  </a:cubicBezTo>
                  <a:cubicBezTo>
                    <a:pt x="0" y="47"/>
                    <a:pt x="0" y="47"/>
                    <a:pt x="0" y="47"/>
                  </a:cubicBezTo>
                  <a:cubicBezTo>
                    <a:pt x="0" y="0"/>
                    <a:pt x="0" y="0"/>
                    <a:pt x="0" y="0"/>
                  </a:cubicBezTo>
                  <a:cubicBezTo>
                    <a:pt x="15" y="0"/>
                    <a:pt x="15" y="0"/>
                    <a:pt x="15" y="0"/>
                  </a:cubicBezTo>
                  <a:cubicBezTo>
                    <a:pt x="26" y="0"/>
                    <a:pt x="33" y="6"/>
                    <a:pt x="33" y="15"/>
                  </a:cubicBezTo>
                  <a:cubicBezTo>
                    <a:pt x="33" y="22"/>
                    <a:pt x="30" y="26"/>
                    <a:pt x="24" y="29"/>
                  </a:cubicBezTo>
                  <a:cubicBezTo>
                    <a:pt x="35" y="47"/>
                    <a:pt x="35" y="47"/>
                    <a:pt x="35" y="47"/>
                  </a:cubicBezTo>
                  <a:lnTo>
                    <a:pt x="26" y="47"/>
                  </a:lnTo>
                  <a:close/>
                  <a:moveTo>
                    <a:pt x="16" y="24"/>
                  </a:moveTo>
                  <a:cubicBezTo>
                    <a:pt x="22" y="24"/>
                    <a:pt x="25" y="20"/>
                    <a:pt x="25" y="15"/>
                  </a:cubicBezTo>
                  <a:cubicBezTo>
                    <a:pt x="25" y="10"/>
                    <a:pt x="22" y="7"/>
                    <a:pt x="16" y="7"/>
                  </a:cubicBezTo>
                  <a:cubicBezTo>
                    <a:pt x="7" y="7"/>
                    <a:pt x="7" y="7"/>
                    <a:pt x="7" y="7"/>
                  </a:cubicBezTo>
                  <a:cubicBezTo>
                    <a:pt x="7" y="24"/>
                    <a:pt x="7" y="24"/>
                    <a:pt x="7" y="24"/>
                  </a:cubicBezTo>
                  <a:lnTo>
                    <a:pt x="16"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6" name="Freeform 65"/>
            <p:cNvSpPr>
              <a:spLocks noEditPoints="1"/>
            </p:cNvSpPr>
            <p:nvPr/>
          </p:nvSpPr>
          <p:spPr bwMode="auto">
            <a:xfrm>
              <a:off x="5332413" y="3448050"/>
              <a:ext cx="146050" cy="149225"/>
            </a:xfrm>
            <a:custGeom>
              <a:avLst/>
              <a:gdLst>
                <a:gd name="T0" fmla="*/ 34 w 46"/>
                <a:gd name="T1" fmla="*/ 36 h 47"/>
                <a:gd name="T2" fmla="*/ 12 w 46"/>
                <a:gd name="T3" fmla="*/ 36 h 47"/>
                <a:gd name="T4" fmla="*/ 8 w 46"/>
                <a:gd name="T5" fmla="*/ 47 h 47"/>
                <a:gd name="T6" fmla="*/ 0 w 46"/>
                <a:gd name="T7" fmla="*/ 47 h 47"/>
                <a:gd name="T8" fmla="*/ 20 w 46"/>
                <a:gd name="T9" fmla="*/ 0 h 47"/>
                <a:gd name="T10" fmla="*/ 26 w 46"/>
                <a:gd name="T11" fmla="*/ 0 h 47"/>
                <a:gd name="T12" fmla="*/ 46 w 46"/>
                <a:gd name="T13" fmla="*/ 47 h 47"/>
                <a:gd name="T14" fmla="*/ 38 w 46"/>
                <a:gd name="T15" fmla="*/ 47 h 47"/>
                <a:gd name="T16" fmla="*/ 34 w 46"/>
                <a:gd name="T17" fmla="*/ 36 h 47"/>
                <a:gd name="T18" fmla="*/ 31 w 46"/>
                <a:gd name="T19" fmla="*/ 30 h 47"/>
                <a:gd name="T20" fmla="*/ 25 w 46"/>
                <a:gd name="T21" fmla="*/ 15 h 47"/>
                <a:gd name="T22" fmla="*/ 23 w 46"/>
                <a:gd name="T23" fmla="*/ 9 h 47"/>
                <a:gd name="T24" fmla="*/ 23 w 46"/>
                <a:gd name="T25" fmla="*/ 9 h 47"/>
                <a:gd name="T26" fmla="*/ 21 w 46"/>
                <a:gd name="T27" fmla="*/ 15 h 47"/>
                <a:gd name="T28" fmla="*/ 15 w 46"/>
                <a:gd name="T29" fmla="*/ 30 h 47"/>
                <a:gd name="T30" fmla="*/ 31 w 46"/>
                <a:gd name="T31" fmla="*/ 3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47">
                  <a:moveTo>
                    <a:pt x="34" y="36"/>
                  </a:moveTo>
                  <a:cubicBezTo>
                    <a:pt x="12" y="36"/>
                    <a:pt x="12" y="36"/>
                    <a:pt x="12" y="36"/>
                  </a:cubicBezTo>
                  <a:cubicBezTo>
                    <a:pt x="8" y="47"/>
                    <a:pt x="8" y="47"/>
                    <a:pt x="8" y="47"/>
                  </a:cubicBezTo>
                  <a:cubicBezTo>
                    <a:pt x="0" y="47"/>
                    <a:pt x="0" y="47"/>
                    <a:pt x="0" y="47"/>
                  </a:cubicBezTo>
                  <a:cubicBezTo>
                    <a:pt x="20" y="0"/>
                    <a:pt x="20" y="0"/>
                    <a:pt x="20" y="0"/>
                  </a:cubicBezTo>
                  <a:cubicBezTo>
                    <a:pt x="26" y="0"/>
                    <a:pt x="26" y="0"/>
                    <a:pt x="26" y="0"/>
                  </a:cubicBezTo>
                  <a:cubicBezTo>
                    <a:pt x="46" y="47"/>
                    <a:pt x="46" y="47"/>
                    <a:pt x="46" y="47"/>
                  </a:cubicBezTo>
                  <a:cubicBezTo>
                    <a:pt x="38" y="47"/>
                    <a:pt x="38" y="47"/>
                    <a:pt x="38" y="47"/>
                  </a:cubicBezTo>
                  <a:lnTo>
                    <a:pt x="34" y="36"/>
                  </a:lnTo>
                  <a:close/>
                  <a:moveTo>
                    <a:pt x="31" y="30"/>
                  </a:moveTo>
                  <a:cubicBezTo>
                    <a:pt x="25" y="15"/>
                    <a:pt x="25" y="15"/>
                    <a:pt x="25" y="15"/>
                  </a:cubicBezTo>
                  <a:cubicBezTo>
                    <a:pt x="24" y="13"/>
                    <a:pt x="23" y="9"/>
                    <a:pt x="23" y="9"/>
                  </a:cubicBezTo>
                  <a:cubicBezTo>
                    <a:pt x="23" y="9"/>
                    <a:pt x="23" y="9"/>
                    <a:pt x="23" y="9"/>
                  </a:cubicBezTo>
                  <a:cubicBezTo>
                    <a:pt x="23" y="9"/>
                    <a:pt x="22" y="13"/>
                    <a:pt x="21" y="15"/>
                  </a:cubicBezTo>
                  <a:cubicBezTo>
                    <a:pt x="15" y="30"/>
                    <a:pt x="15" y="30"/>
                    <a:pt x="15" y="30"/>
                  </a:cubicBezTo>
                  <a:lnTo>
                    <a:pt x="31"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7" name="Freeform 66"/>
            <p:cNvSpPr>
              <a:spLocks/>
            </p:cNvSpPr>
            <p:nvPr/>
          </p:nvSpPr>
          <p:spPr bwMode="auto">
            <a:xfrm>
              <a:off x="5491163" y="3444875"/>
              <a:ext cx="146050" cy="155575"/>
            </a:xfrm>
            <a:custGeom>
              <a:avLst/>
              <a:gdLst>
                <a:gd name="T0" fmla="*/ 37 w 46"/>
                <a:gd name="T1" fmla="*/ 14 h 49"/>
                <a:gd name="T2" fmla="*/ 24 w 46"/>
                <a:gd name="T3" fmla="*/ 7 h 49"/>
                <a:gd name="T4" fmla="*/ 7 w 46"/>
                <a:gd name="T5" fmla="*/ 24 h 49"/>
                <a:gd name="T6" fmla="*/ 24 w 46"/>
                <a:gd name="T7" fmla="*/ 41 h 49"/>
                <a:gd name="T8" fmla="*/ 38 w 46"/>
                <a:gd name="T9" fmla="*/ 33 h 49"/>
                <a:gd name="T10" fmla="*/ 46 w 46"/>
                <a:gd name="T11" fmla="*/ 35 h 49"/>
                <a:gd name="T12" fmla="*/ 24 w 46"/>
                <a:gd name="T13" fmla="*/ 49 h 49"/>
                <a:gd name="T14" fmla="*/ 0 w 46"/>
                <a:gd name="T15" fmla="*/ 24 h 49"/>
                <a:gd name="T16" fmla="*/ 24 w 46"/>
                <a:gd name="T17" fmla="*/ 0 h 49"/>
                <a:gd name="T18" fmla="*/ 45 w 46"/>
                <a:gd name="T19" fmla="*/ 12 h 49"/>
                <a:gd name="T20" fmla="*/ 37 w 46"/>
                <a:gd name="T21"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9">
                  <a:moveTo>
                    <a:pt x="37" y="14"/>
                  </a:moveTo>
                  <a:cubicBezTo>
                    <a:pt x="35" y="10"/>
                    <a:pt x="29" y="7"/>
                    <a:pt x="24" y="7"/>
                  </a:cubicBezTo>
                  <a:cubicBezTo>
                    <a:pt x="14" y="7"/>
                    <a:pt x="7" y="14"/>
                    <a:pt x="7" y="24"/>
                  </a:cubicBezTo>
                  <a:cubicBezTo>
                    <a:pt x="7" y="35"/>
                    <a:pt x="14" y="41"/>
                    <a:pt x="24" y="41"/>
                  </a:cubicBezTo>
                  <a:cubicBezTo>
                    <a:pt x="30" y="41"/>
                    <a:pt x="36" y="38"/>
                    <a:pt x="38" y="33"/>
                  </a:cubicBezTo>
                  <a:cubicBezTo>
                    <a:pt x="46" y="35"/>
                    <a:pt x="46" y="35"/>
                    <a:pt x="46" y="35"/>
                  </a:cubicBezTo>
                  <a:cubicBezTo>
                    <a:pt x="42" y="43"/>
                    <a:pt x="33" y="49"/>
                    <a:pt x="24" y="49"/>
                  </a:cubicBezTo>
                  <a:cubicBezTo>
                    <a:pt x="10" y="49"/>
                    <a:pt x="0" y="39"/>
                    <a:pt x="0" y="24"/>
                  </a:cubicBezTo>
                  <a:cubicBezTo>
                    <a:pt x="0" y="10"/>
                    <a:pt x="10" y="0"/>
                    <a:pt x="24" y="0"/>
                  </a:cubicBezTo>
                  <a:cubicBezTo>
                    <a:pt x="33" y="0"/>
                    <a:pt x="41" y="5"/>
                    <a:pt x="45" y="12"/>
                  </a:cubicBezTo>
                  <a:lnTo>
                    <a:pt x="37"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8" name="Freeform 67"/>
            <p:cNvSpPr>
              <a:spLocks/>
            </p:cNvSpPr>
            <p:nvPr/>
          </p:nvSpPr>
          <p:spPr bwMode="auto">
            <a:xfrm>
              <a:off x="5653088" y="3448050"/>
              <a:ext cx="120650" cy="149225"/>
            </a:xfrm>
            <a:custGeom>
              <a:avLst/>
              <a:gdLst>
                <a:gd name="T0" fmla="*/ 76 w 76"/>
                <a:gd name="T1" fmla="*/ 0 h 94"/>
                <a:gd name="T2" fmla="*/ 76 w 76"/>
                <a:gd name="T3" fmla="*/ 14 h 94"/>
                <a:gd name="T4" fmla="*/ 46 w 76"/>
                <a:gd name="T5" fmla="*/ 14 h 94"/>
                <a:gd name="T6" fmla="*/ 46 w 76"/>
                <a:gd name="T7" fmla="*/ 94 h 94"/>
                <a:gd name="T8" fmla="*/ 30 w 76"/>
                <a:gd name="T9" fmla="*/ 94 h 94"/>
                <a:gd name="T10" fmla="*/ 30 w 76"/>
                <a:gd name="T11" fmla="*/ 14 h 94"/>
                <a:gd name="T12" fmla="*/ 0 w 76"/>
                <a:gd name="T13" fmla="*/ 14 h 94"/>
                <a:gd name="T14" fmla="*/ 0 w 76"/>
                <a:gd name="T15" fmla="*/ 0 h 94"/>
                <a:gd name="T16" fmla="*/ 76 w 76"/>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4">
                  <a:moveTo>
                    <a:pt x="76" y="0"/>
                  </a:moveTo>
                  <a:lnTo>
                    <a:pt x="76" y="14"/>
                  </a:lnTo>
                  <a:lnTo>
                    <a:pt x="46" y="14"/>
                  </a:lnTo>
                  <a:lnTo>
                    <a:pt x="46" y="94"/>
                  </a:lnTo>
                  <a:lnTo>
                    <a:pt x="30" y="94"/>
                  </a:lnTo>
                  <a:lnTo>
                    <a:pt x="30" y="14"/>
                  </a:lnTo>
                  <a:lnTo>
                    <a:pt x="0" y="14"/>
                  </a:lnTo>
                  <a:lnTo>
                    <a:pt x="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9" name="Freeform 68"/>
            <p:cNvSpPr>
              <a:spLocks/>
            </p:cNvSpPr>
            <p:nvPr/>
          </p:nvSpPr>
          <p:spPr bwMode="auto">
            <a:xfrm>
              <a:off x="4402138" y="2797175"/>
              <a:ext cx="60325" cy="88900"/>
            </a:xfrm>
            <a:custGeom>
              <a:avLst/>
              <a:gdLst>
                <a:gd name="T0" fmla="*/ 17 w 19"/>
                <a:gd name="T1" fmla="*/ 13 h 28"/>
                <a:gd name="T2" fmla="*/ 5 w 19"/>
                <a:gd name="T3" fmla="*/ 9 h 28"/>
                <a:gd name="T4" fmla="*/ 8 w 19"/>
                <a:gd name="T5" fmla="*/ 25 h 28"/>
                <a:gd name="T6" fmla="*/ 13 w 19"/>
                <a:gd name="T7" fmla="*/ 26 h 28"/>
                <a:gd name="T8" fmla="*/ 14 w 19"/>
                <a:gd name="T9" fmla="*/ 21 h 28"/>
                <a:gd name="T10" fmla="*/ 17 w 19"/>
                <a:gd name="T11" fmla="*/ 13 h 28"/>
              </a:gdLst>
              <a:ahLst/>
              <a:cxnLst>
                <a:cxn ang="0">
                  <a:pos x="T0" y="T1"/>
                </a:cxn>
                <a:cxn ang="0">
                  <a:pos x="T2" y="T3"/>
                </a:cxn>
                <a:cxn ang="0">
                  <a:pos x="T4" y="T5"/>
                </a:cxn>
                <a:cxn ang="0">
                  <a:pos x="T6" y="T7"/>
                </a:cxn>
                <a:cxn ang="0">
                  <a:pos x="T8" y="T9"/>
                </a:cxn>
                <a:cxn ang="0">
                  <a:pos x="T10" y="T11"/>
                </a:cxn>
              </a:cxnLst>
              <a:rect l="0" t="0" r="r" b="b"/>
              <a:pathLst>
                <a:path w="19" h="28">
                  <a:moveTo>
                    <a:pt x="17" y="13"/>
                  </a:moveTo>
                  <a:cubicBezTo>
                    <a:pt x="17" y="13"/>
                    <a:pt x="12" y="0"/>
                    <a:pt x="5" y="9"/>
                  </a:cubicBezTo>
                  <a:cubicBezTo>
                    <a:pt x="5" y="9"/>
                    <a:pt x="0" y="13"/>
                    <a:pt x="8" y="25"/>
                  </a:cubicBezTo>
                  <a:cubicBezTo>
                    <a:pt x="8" y="25"/>
                    <a:pt x="10" y="28"/>
                    <a:pt x="13" y="26"/>
                  </a:cubicBezTo>
                  <a:cubicBezTo>
                    <a:pt x="13" y="26"/>
                    <a:pt x="16" y="26"/>
                    <a:pt x="14" y="21"/>
                  </a:cubicBezTo>
                  <a:cubicBezTo>
                    <a:pt x="14" y="21"/>
                    <a:pt x="19" y="21"/>
                    <a:pt x="17" y="1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0" name="Freeform 69"/>
            <p:cNvSpPr>
              <a:spLocks/>
            </p:cNvSpPr>
            <p:nvPr/>
          </p:nvSpPr>
          <p:spPr bwMode="auto">
            <a:xfrm>
              <a:off x="6319838" y="2781300"/>
              <a:ext cx="60325" cy="85725"/>
            </a:xfrm>
            <a:custGeom>
              <a:avLst/>
              <a:gdLst>
                <a:gd name="T0" fmla="*/ 16 w 19"/>
                <a:gd name="T1" fmla="*/ 12 h 27"/>
                <a:gd name="T2" fmla="*/ 4 w 19"/>
                <a:gd name="T3" fmla="*/ 8 h 27"/>
                <a:gd name="T4" fmla="*/ 8 w 19"/>
                <a:gd name="T5" fmla="*/ 24 h 27"/>
                <a:gd name="T6" fmla="*/ 12 w 19"/>
                <a:gd name="T7" fmla="*/ 26 h 27"/>
                <a:gd name="T8" fmla="*/ 14 w 19"/>
                <a:gd name="T9" fmla="*/ 21 h 27"/>
                <a:gd name="T10" fmla="*/ 16 w 19"/>
                <a:gd name="T11" fmla="*/ 12 h 27"/>
              </a:gdLst>
              <a:ahLst/>
              <a:cxnLst>
                <a:cxn ang="0">
                  <a:pos x="T0" y="T1"/>
                </a:cxn>
                <a:cxn ang="0">
                  <a:pos x="T2" y="T3"/>
                </a:cxn>
                <a:cxn ang="0">
                  <a:pos x="T4" y="T5"/>
                </a:cxn>
                <a:cxn ang="0">
                  <a:pos x="T6" y="T7"/>
                </a:cxn>
                <a:cxn ang="0">
                  <a:pos x="T8" y="T9"/>
                </a:cxn>
                <a:cxn ang="0">
                  <a:pos x="T10" y="T11"/>
                </a:cxn>
              </a:cxnLst>
              <a:rect l="0" t="0" r="r" b="b"/>
              <a:pathLst>
                <a:path w="19" h="27">
                  <a:moveTo>
                    <a:pt x="16" y="12"/>
                  </a:moveTo>
                  <a:cubicBezTo>
                    <a:pt x="16" y="12"/>
                    <a:pt x="12" y="0"/>
                    <a:pt x="4" y="8"/>
                  </a:cubicBezTo>
                  <a:cubicBezTo>
                    <a:pt x="4" y="8"/>
                    <a:pt x="0" y="12"/>
                    <a:pt x="8" y="24"/>
                  </a:cubicBezTo>
                  <a:cubicBezTo>
                    <a:pt x="8" y="24"/>
                    <a:pt x="10" y="27"/>
                    <a:pt x="12" y="26"/>
                  </a:cubicBezTo>
                  <a:cubicBezTo>
                    <a:pt x="12" y="26"/>
                    <a:pt x="16" y="25"/>
                    <a:pt x="14" y="21"/>
                  </a:cubicBezTo>
                  <a:cubicBezTo>
                    <a:pt x="14" y="21"/>
                    <a:pt x="19" y="20"/>
                    <a:pt x="16" y="1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1" name="Freeform 70"/>
            <p:cNvSpPr>
              <a:spLocks noEditPoints="1"/>
            </p:cNvSpPr>
            <p:nvPr/>
          </p:nvSpPr>
          <p:spPr bwMode="auto">
            <a:xfrm>
              <a:off x="2074863" y="2765425"/>
              <a:ext cx="1362075" cy="650875"/>
            </a:xfrm>
            <a:custGeom>
              <a:avLst/>
              <a:gdLst>
                <a:gd name="T0" fmla="*/ 406 w 429"/>
                <a:gd name="T1" fmla="*/ 144 h 205"/>
                <a:gd name="T2" fmla="*/ 377 w 429"/>
                <a:gd name="T3" fmla="*/ 95 h 205"/>
                <a:gd name="T4" fmla="*/ 429 w 429"/>
                <a:gd name="T5" fmla="*/ 20 h 205"/>
                <a:gd name="T6" fmla="*/ 397 w 429"/>
                <a:gd name="T7" fmla="*/ 31 h 205"/>
                <a:gd name="T8" fmla="*/ 368 w 429"/>
                <a:gd name="T9" fmla="*/ 93 h 205"/>
                <a:gd name="T10" fmla="*/ 275 w 429"/>
                <a:gd name="T11" fmla="*/ 150 h 205"/>
                <a:gd name="T12" fmla="*/ 235 w 429"/>
                <a:gd name="T13" fmla="*/ 134 h 205"/>
                <a:gd name="T14" fmla="*/ 253 w 429"/>
                <a:gd name="T15" fmla="*/ 122 h 205"/>
                <a:gd name="T16" fmla="*/ 259 w 429"/>
                <a:gd name="T17" fmla="*/ 105 h 205"/>
                <a:gd name="T18" fmla="*/ 228 w 429"/>
                <a:gd name="T19" fmla="*/ 123 h 205"/>
                <a:gd name="T20" fmla="*/ 228 w 429"/>
                <a:gd name="T21" fmla="*/ 130 h 205"/>
                <a:gd name="T22" fmla="*/ 183 w 429"/>
                <a:gd name="T23" fmla="*/ 143 h 205"/>
                <a:gd name="T24" fmla="*/ 79 w 429"/>
                <a:gd name="T25" fmla="*/ 102 h 205"/>
                <a:gd name="T26" fmla="*/ 132 w 429"/>
                <a:gd name="T27" fmla="*/ 47 h 205"/>
                <a:gd name="T28" fmla="*/ 121 w 429"/>
                <a:gd name="T29" fmla="*/ 29 h 205"/>
                <a:gd name="T30" fmla="*/ 17 w 429"/>
                <a:gd name="T31" fmla="*/ 143 h 205"/>
                <a:gd name="T32" fmla="*/ 23 w 429"/>
                <a:gd name="T33" fmla="*/ 198 h 205"/>
                <a:gd name="T34" fmla="*/ 64 w 429"/>
                <a:gd name="T35" fmla="*/ 117 h 205"/>
                <a:gd name="T36" fmla="*/ 69 w 429"/>
                <a:gd name="T37" fmla="*/ 108 h 205"/>
                <a:gd name="T38" fmla="*/ 99 w 429"/>
                <a:gd name="T39" fmla="*/ 130 h 205"/>
                <a:gd name="T40" fmla="*/ 227 w 429"/>
                <a:gd name="T41" fmla="*/ 138 h 205"/>
                <a:gd name="T42" fmla="*/ 307 w 429"/>
                <a:gd name="T43" fmla="*/ 145 h 205"/>
                <a:gd name="T44" fmla="*/ 368 w 429"/>
                <a:gd name="T45" fmla="*/ 102 h 205"/>
                <a:gd name="T46" fmla="*/ 379 w 429"/>
                <a:gd name="T47" fmla="*/ 136 h 205"/>
                <a:gd name="T48" fmla="*/ 404 w 429"/>
                <a:gd name="T49" fmla="*/ 150 h 205"/>
                <a:gd name="T50" fmla="*/ 406 w 429"/>
                <a:gd name="T51" fmla="*/ 144 h 205"/>
                <a:gd name="T52" fmla="*/ 380 w 429"/>
                <a:gd name="T53" fmla="*/ 76 h 205"/>
                <a:gd name="T54" fmla="*/ 417 w 429"/>
                <a:gd name="T55" fmla="*/ 23 h 205"/>
                <a:gd name="T56" fmla="*/ 410 w 429"/>
                <a:gd name="T57" fmla="*/ 47 h 205"/>
                <a:gd name="T58" fmla="*/ 378 w 429"/>
                <a:gd name="T59" fmla="*/ 84 h 205"/>
                <a:gd name="T60" fmla="*/ 380 w 429"/>
                <a:gd name="T61" fmla="*/ 76 h 205"/>
                <a:gd name="T62" fmla="*/ 237 w 429"/>
                <a:gd name="T63" fmla="*/ 123 h 205"/>
                <a:gd name="T64" fmla="*/ 253 w 429"/>
                <a:gd name="T65" fmla="*/ 111 h 205"/>
                <a:gd name="T66" fmla="*/ 236 w 429"/>
                <a:gd name="T67" fmla="*/ 125 h 205"/>
                <a:gd name="T68" fmla="*/ 237 w 429"/>
                <a:gd name="T69" fmla="*/ 123 h 205"/>
                <a:gd name="T70" fmla="*/ 69 w 429"/>
                <a:gd name="T71" fmla="*/ 95 h 205"/>
                <a:gd name="T72" fmla="*/ 60 w 429"/>
                <a:gd name="T73" fmla="*/ 88 h 205"/>
                <a:gd name="T74" fmla="*/ 58 w 429"/>
                <a:gd name="T75" fmla="*/ 97 h 205"/>
                <a:gd name="T76" fmla="*/ 57 w 429"/>
                <a:gd name="T77" fmla="*/ 112 h 205"/>
                <a:gd name="T78" fmla="*/ 57 w 429"/>
                <a:gd name="T79" fmla="*/ 112 h 205"/>
                <a:gd name="T80" fmla="*/ 31 w 429"/>
                <a:gd name="T81" fmla="*/ 181 h 205"/>
                <a:gd name="T82" fmla="*/ 22 w 429"/>
                <a:gd name="T83" fmla="*/ 187 h 205"/>
                <a:gd name="T84" fmla="*/ 25 w 429"/>
                <a:gd name="T85" fmla="*/ 149 h 205"/>
                <a:gd name="T86" fmla="*/ 110 w 429"/>
                <a:gd name="T87" fmla="*/ 40 h 205"/>
                <a:gd name="T88" fmla="*/ 122 w 429"/>
                <a:gd name="T89" fmla="*/ 49 h 205"/>
                <a:gd name="T90" fmla="*/ 69 w 429"/>
                <a:gd name="T91" fmla="*/ 9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9" h="205">
                  <a:moveTo>
                    <a:pt x="406" y="144"/>
                  </a:moveTo>
                  <a:cubicBezTo>
                    <a:pt x="379" y="136"/>
                    <a:pt x="375" y="112"/>
                    <a:pt x="377" y="95"/>
                  </a:cubicBezTo>
                  <a:cubicBezTo>
                    <a:pt x="424" y="52"/>
                    <a:pt x="429" y="20"/>
                    <a:pt x="429" y="20"/>
                  </a:cubicBezTo>
                  <a:cubicBezTo>
                    <a:pt x="426" y="0"/>
                    <a:pt x="397" y="31"/>
                    <a:pt x="397" y="31"/>
                  </a:cubicBezTo>
                  <a:cubicBezTo>
                    <a:pt x="377" y="56"/>
                    <a:pt x="370" y="77"/>
                    <a:pt x="368" y="93"/>
                  </a:cubicBezTo>
                  <a:cubicBezTo>
                    <a:pt x="318" y="141"/>
                    <a:pt x="275" y="150"/>
                    <a:pt x="275" y="150"/>
                  </a:cubicBezTo>
                  <a:cubicBezTo>
                    <a:pt x="253" y="157"/>
                    <a:pt x="237" y="147"/>
                    <a:pt x="235" y="134"/>
                  </a:cubicBezTo>
                  <a:cubicBezTo>
                    <a:pt x="247" y="128"/>
                    <a:pt x="253" y="122"/>
                    <a:pt x="253" y="122"/>
                  </a:cubicBezTo>
                  <a:cubicBezTo>
                    <a:pt x="267" y="112"/>
                    <a:pt x="259" y="105"/>
                    <a:pt x="259" y="105"/>
                  </a:cubicBezTo>
                  <a:cubicBezTo>
                    <a:pt x="240" y="87"/>
                    <a:pt x="228" y="123"/>
                    <a:pt x="228" y="123"/>
                  </a:cubicBezTo>
                  <a:cubicBezTo>
                    <a:pt x="228" y="126"/>
                    <a:pt x="228" y="128"/>
                    <a:pt x="228" y="130"/>
                  </a:cubicBezTo>
                  <a:cubicBezTo>
                    <a:pt x="204" y="142"/>
                    <a:pt x="183" y="143"/>
                    <a:pt x="183" y="143"/>
                  </a:cubicBezTo>
                  <a:cubicBezTo>
                    <a:pt x="113" y="141"/>
                    <a:pt x="79" y="102"/>
                    <a:pt x="79" y="102"/>
                  </a:cubicBezTo>
                  <a:cubicBezTo>
                    <a:pt x="117" y="82"/>
                    <a:pt x="132" y="47"/>
                    <a:pt x="132" y="47"/>
                  </a:cubicBezTo>
                  <a:cubicBezTo>
                    <a:pt x="138" y="28"/>
                    <a:pt x="121" y="29"/>
                    <a:pt x="121" y="29"/>
                  </a:cubicBezTo>
                  <a:cubicBezTo>
                    <a:pt x="59" y="36"/>
                    <a:pt x="17" y="143"/>
                    <a:pt x="17" y="143"/>
                  </a:cubicBezTo>
                  <a:cubicBezTo>
                    <a:pt x="0" y="191"/>
                    <a:pt x="23" y="198"/>
                    <a:pt x="23" y="198"/>
                  </a:cubicBezTo>
                  <a:cubicBezTo>
                    <a:pt x="42" y="205"/>
                    <a:pt x="64" y="117"/>
                    <a:pt x="64" y="117"/>
                  </a:cubicBezTo>
                  <a:cubicBezTo>
                    <a:pt x="65" y="105"/>
                    <a:pt x="69" y="108"/>
                    <a:pt x="69" y="108"/>
                  </a:cubicBezTo>
                  <a:cubicBezTo>
                    <a:pt x="71" y="113"/>
                    <a:pt x="99" y="130"/>
                    <a:pt x="99" y="130"/>
                  </a:cubicBezTo>
                  <a:cubicBezTo>
                    <a:pt x="157" y="160"/>
                    <a:pt x="202" y="150"/>
                    <a:pt x="227" y="138"/>
                  </a:cubicBezTo>
                  <a:cubicBezTo>
                    <a:pt x="231" y="184"/>
                    <a:pt x="307" y="145"/>
                    <a:pt x="307" y="145"/>
                  </a:cubicBezTo>
                  <a:cubicBezTo>
                    <a:pt x="332" y="130"/>
                    <a:pt x="352" y="116"/>
                    <a:pt x="368" y="102"/>
                  </a:cubicBezTo>
                  <a:cubicBezTo>
                    <a:pt x="369" y="123"/>
                    <a:pt x="379" y="136"/>
                    <a:pt x="379" y="136"/>
                  </a:cubicBezTo>
                  <a:cubicBezTo>
                    <a:pt x="396" y="154"/>
                    <a:pt x="404" y="150"/>
                    <a:pt x="404" y="150"/>
                  </a:cubicBezTo>
                  <a:cubicBezTo>
                    <a:pt x="410" y="146"/>
                    <a:pt x="406" y="144"/>
                    <a:pt x="406" y="144"/>
                  </a:cubicBezTo>
                  <a:moveTo>
                    <a:pt x="380" y="76"/>
                  </a:moveTo>
                  <a:cubicBezTo>
                    <a:pt x="402" y="28"/>
                    <a:pt x="417" y="23"/>
                    <a:pt x="417" y="23"/>
                  </a:cubicBezTo>
                  <a:cubicBezTo>
                    <a:pt x="428" y="19"/>
                    <a:pt x="410" y="47"/>
                    <a:pt x="410" y="47"/>
                  </a:cubicBezTo>
                  <a:cubicBezTo>
                    <a:pt x="399" y="61"/>
                    <a:pt x="389" y="73"/>
                    <a:pt x="378" y="84"/>
                  </a:cubicBezTo>
                  <a:cubicBezTo>
                    <a:pt x="379" y="79"/>
                    <a:pt x="380" y="76"/>
                    <a:pt x="380" y="76"/>
                  </a:cubicBezTo>
                  <a:moveTo>
                    <a:pt x="237" y="123"/>
                  </a:moveTo>
                  <a:cubicBezTo>
                    <a:pt x="246" y="106"/>
                    <a:pt x="253" y="111"/>
                    <a:pt x="253" y="111"/>
                  </a:cubicBezTo>
                  <a:cubicBezTo>
                    <a:pt x="248" y="116"/>
                    <a:pt x="242" y="121"/>
                    <a:pt x="236" y="125"/>
                  </a:cubicBezTo>
                  <a:cubicBezTo>
                    <a:pt x="237" y="124"/>
                    <a:pt x="237" y="123"/>
                    <a:pt x="237" y="123"/>
                  </a:cubicBezTo>
                  <a:moveTo>
                    <a:pt x="69" y="95"/>
                  </a:moveTo>
                  <a:cubicBezTo>
                    <a:pt x="69" y="95"/>
                    <a:pt x="72" y="79"/>
                    <a:pt x="60" y="88"/>
                  </a:cubicBezTo>
                  <a:cubicBezTo>
                    <a:pt x="60" y="88"/>
                    <a:pt x="54" y="91"/>
                    <a:pt x="58" y="97"/>
                  </a:cubicBezTo>
                  <a:cubicBezTo>
                    <a:pt x="58" y="97"/>
                    <a:pt x="48" y="97"/>
                    <a:pt x="57" y="112"/>
                  </a:cubicBezTo>
                  <a:cubicBezTo>
                    <a:pt x="57" y="112"/>
                    <a:pt x="57" y="112"/>
                    <a:pt x="57" y="112"/>
                  </a:cubicBezTo>
                  <a:cubicBezTo>
                    <a:pt x="57" y="112"/>
                    <a:pt x="45" y="156"/>
                    <a:pt x="31" y="181"/>
                  </a:cubicBezTo>
                  <a:cubicBezTo>
                    <a:pt x="31" y="181"/>
                    <a:pt x="25" y="194"/>
                    <a:pt x="22" y="187"/>
                  </a:cubicBezTo>
                  <a:cubicBezTo>
                    <a:pt x="22" y="187"/>
                    <a:pt x="17" y="177"/>
                    <a:pt x="25" y="149"/>
                  </a:cubicBezTo>
                  <a:cubicBezTo>
                    <a:pt x="25" y="149"/>
                    <a:pt x="51" y="59"/>
                    <a:pt x="110" y="40"/>
                  </a:cubicBezTo>
                  <a:cubicBezTo>
                    <a:pt x="110" y="40"/>
                    <a:pt x="133" y="31"/>
                    <a:pt x="122" y="49"/>
                  </a:cubicBezTo>
                  <a:cubicBezTo>
                    <a:pt x="122" y="49"/>
                    <a:pt x="95" y="93"/>
                    <a:pt x="69"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2" name="Freeform 71"/>
            <p:cNvSpPr>
              <a:spLocks noEditPoints="1"/>
            </p:cNvSpPr>
            <p:nvPr/>
          </p:nvSpPr>
          <p:spPr bwMode="auto">
            <a:xfrm>
              <a:off x="3392488" y="2813050"/>
              <a:ext cx="1863725" cy="542925"/>
            </a:xfrm>
            <a:custGeom>
              <a:avLst/>
              <a:gdLst>
                <a:gd name="T0" fmla="*/ 518 w 587"/>
                <a:gd name="T1" fmla="*/ 69 h 171"/>
                <a:gd name="T2" fmla="*/ 511 w 587"/>
                <a:gd name="T3" fmla="*/ 62 h 171"/>
                <a:gd name="T4" fmla="*/ 432 w 587"/>
                <a:gd name="T5" fmla="*/ 47 h 171"/>
                <a:gd name="T6" fmla="*/ 407 w 587"/>
                <a:gd name="T7" fmla="*/ 45 h 171"/>
                <a:gd name="T8" fmla="*/ 395 w 587"/>
                <a:gd name="T9" fmla="*/ 52 h 171"/>
                <a:gd name="T10" fmla="*/ 407 w 587"/>
                <a:gd name="T11" fmla="*/ 57 h 171"/>
                <a:gd name="T12" fmla="*/ 441 w 587"/>
                <a:gd name="T13" fmla="*/ 71 h 171"/>
                <a:gd name="T14" fmla="*/ 407 w 587"/>
                <a:gd name="T15" fmla="*/ 89 h 171"/>
                <a:gd name="T16" fmla="*/ 380 w 587"/>
                <a:gd name="T17" fmla="*/ 79 h 171"/>
                <a:gd name="T18" fmla="*/ 381 w 587"/>
                <a:gd name="T19" fmla="*/ 69 h 171"/>
                <a:gd name="T20" fmla="*/ 377 w 587"/>
                <a:gd name="T21" fmla="*/ 63 h 171"/>
                <a:gd name="T22" fmla="*/ 370 w 587"/>
                <a:gd name="T23" fmla="*/ 67 h 171"/>
                <a:gd name="T24" fmla="*/ 297 w 587"/>
                <a:gd name="T25" fmla="*/ 89 h 171"/>
                <a:gd name="T26" fmla="*/ 289 w 587"/>
                <a:gd name="T27" fmla="*/ 61 h 171"/>
                <a:gd name="T28" fmla="*/ 290 w 587"/>
                <a:gd name="T29" fmla="*/ 46 h 171"/>
                <a:gd name="T30" fmla="*/ 285 w 587"/>
                <a:gd name="T31" fmla="*/ 53 h 171"/>
                <a:gd name="T32" fmla="*/ 201 w 587"/>
                <a:gd name="T33" fmla="*/ 107 h 171"/>
                <a:gd name="T34" fmla="*/ 199 w 587"/>
                <a:gd name="T35" fmla="*/ 66 h 171"/>
                <a:gd name="T36" fmla="*/ 232 w 587"/>
                <a:gd name="T37" fmla="*/ 31 h 171"/>
                <a:gd name="T38" fmla="*/ 279 w 587"/>
                <a:gd name="T39" fmla="*/ 6 h 171"/>
                <a:gd name="T40" fmla="*/ 281 w 587"/>
                <a:gd name="T41" fmla="*/ 2 h 171"/>
                <a:gd name="T42" fmla="*/ 281 w 587"/>
                <a:gd name="T43" fmla="*/ 2 h 171"/>
                <a:gd name="T44" fmla="*/ 272 w 587"/>
                <a:gd name="T45" fmla="*/ 2 h 171"/>
                <a:gd name="T46" fmla="*/ 233 w 587"/>
                <a:gd name="T47" fmla="*/ 21 h 171"/>
                <a:gd name="T48" fmla="*/ 227 w 587"/>
                <a:gd name="T49" fmla="*/ 9 h 171"/>
                <a:gd name="T50" fmla="*/ 195 w 587"/>
                <a:gd name="T51" fmla="*/ 55 h 171"/>
                <a:gd name="T52" fmla="*/ 100 w 587"/>
                <a:gd name="T53" fmla="*/ 116 h 171"/>
                <a:gd name="T54" fmla="*/ 88 w 587"/>
                <a:gd name="T55" fmla="*/ 83 h 171"/>
                <a:gd name="T56" fmla="*/ 83 w 587"/>
                <a:gd name="T57" fmla="*/ 79 h 171"/>
                <a:gd name="T58" fmla="*/ 73 w 587"/>
                <a:gd name="T59" fmla="*/ 86 h 171"/>
                <a:gd name="T60" fmla="*/ 58 w 587"/>
                <a:gd name="T61" fmla="*/ 101 h 171"/>
                <a:gd name="T62" fmla="*/ 62 w 587"/>
                <a:gd name="T63" fmla="*/ 65 h 171"/>
                <a:gd name="T64" fmla="*/ 17 w 587"/>
                <a:gd name="T65" fmla="*/ 87 h 171"/>
                <a:gd name="T66" fmla="*/ 14 w 587"/>
                <a:gd name="T67" fmla="*/ 123 h 171"/>
                <a:gd name="T68" fmla="*/ 79 w 587"/>
                <a:gd name="T69" fmla="*/ 91 h 171"/>
                <a:gd name="T70" fmla="*/ 81 w 587"/>
                <a:gd name="T71" fmla="*/ 90 h 171"/>
                <a:gd name="T72" fmla="*/ 119 w 587"/>
                <a:gd name="T73" fmla="*/ 122 h 171"/>
                <a:gd name="T74" fmla="*/ 184 w 587"/>
                <a:gd name="T75" fmla="*/ 77 h 171"/>
                <a:gd name="T76" fmla="*/ 277 w 587"/>
                <a:gd name="T77" fmla="*/ 72 h 171"/>
                <a:gd name="T78" fmla="*/ 332 w 587"/>
                <a:gd name="T79" fmla="*/ 97 h 171"/>
                <a:gd name="T80" fmla="*/ 371 w 587"/>
                <a:gd name="T81" fmla="*/ 78 h 171"/>
                <a:gd name="T82" fmla="*/ 412 w 587"/>
                <a:gd name="T83" fmla="*/ 99 h 171"/>
                <a:gd name="T84" fmla="*/ 446 w 587"/>
                <a:gd name="T85" fmla="*/ 80 h 171"/>
                <a:gd name="T86" fmla="*/ 437 w 587"/>
                <a:gd name="T87" fmla="*/ 56 h 171"/>
                <a:gd name="T88" fmla="*/ 506 w 587"/>
                <a:gd name="T89" fmla="*/ 77 h 171"/>
                <a:gd name="T90" fmla="*/ 502 w 587"/>
                <a:gd name="T91" fmla="*/ 98 h 171"/>
                <a:gd name="T92" fmla="*/ 519 w 587"/>
                <a:gd name="T93" fmla="*/ 77 h 171"/>
                <a:gd name="T94" fmla="*/ 564 w 587"/>
                <a:gd name="T95" fmla="*/ 59 h 171"/>
                <a:gd name="T96" fmla="*/ 560 w 587"/>
                <a:gd name="T97" fmla="*/ 84 h 171"/>
                <a:gd name="T98" fmla="*/ 556 w 587"/>
                <a:gd name="T99" fmla="*/ 98 h 171"/>
                <a:gd name="T100" fmla="*/ 573 w 587"/>
                <a:gd name="T101" fmla="*/ 51 h 171"/>
                <a:gd name="T102" fmla="*/ 518 w 587"/>
                <a:gd name="T103" fmla="*/ 69 h 171"/>
                <a:gd name="T104" fmla="*/ 20 w 587"/>
                <a:gd name="T105" fmla="*/ 105 h 171"/>
                <a:gd name="T106" fmla="*/ 45 w 587"/>
                <a:gd name="T107" fmla="*/ 73 h 171"/>
                <a:gd name="T108" fmla="*/ 49 w 587"/>
                <a:gd name="T109" fmla="*/ 105 h 171"/>
                <a:gd name="T110" fmla="*/ 20 w 587"/>
                <a:gd name="T111" fmla="*/ 10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87" h="171">
                  <a:moveTo>
                    <a:pt x="518" y="69"/>
                  </a:moveTo>
                  <a:cubicBezTo>
                    <a:pt x="518" y="69"/>
                    <a:pt x="516" y="71"/>
                    <a:pt x="511" y="62"/>
                  </a:cubicBezTo>
                  <a:cubicBezTo>
                    <a:pt x="511" y="62"/>
                    <a:pt x="500" y="42"/>
                    <a:pt x="432" y="47"/>
                  </a:cubicBezTo>
                  <a:cubicBezTo>
                    <a:pt x="432" y="47"/>
                    <a:pt x="418" y="47"/>
                    <a:pt x="407" y="45"/>
                  </a:cubicBezTo>
                  <a:cubicBezTo>
                    <a:pt x="407" y="45"/>
                    <a:pt x="396" y="43"/>
                    <a:pt x="395" y="52"/>
                  </a:cubicBezTo>
                  <a:cubicBezTo>
                    <a:pt x="395" y="52"/>
                    <a:pt x="394" y="57"/>
                    <a:pt x="407" y="57"/>
                  </a:cubicBezTo>
                  <a:cubicBezTo>
                    <a:pt x="407" y="57"/>
                    <a:pt x="440" y="52"/>
                    <a:pt x="441" y="71"/>
                  </a:cubicBezTo>
                  <a:cubicBezTo>
                    <a:pt x="441" y="71"/>
                    <a:pt x="441" y="87"/>
                    <a:pt x="407" y="89"/>
                  </a:cubicBezTo>
                  <a:cubicBezTo>
                    <a:pt x="407" y="89"/>
                    <a:pt x="385" y="90"/>
                    <a:pt x="380" y="79"/>
                  </a:cubicBezTo>
                  <a:cubicBezTo>
                    <a:pt x="380" y="79"/>
                    <a:pt x="379" y="77"/>
                    <a:pt x="381" y="69"/>
                  </a:cubicBezTo>
                  <a:cubicBezTo>
                    <a:pt x="381" y="69"/>
                    <a:pt x="383" y="63"/>
                    <a:pt x="377" y="63"/>
                  </a:cubicBezTo>
                  <a:cubicBezTo>
                    <a:pt x="377" y="63"/>
                    <a:pt x="373" y="60"/>
                    <a:pt x="370" y="67"/>
                  </a:cubicBezTo>
                  <a:cubicBezTo>
                    <a:pt x="370" y="67"/>
                    <a:pt x="330" y="99"/>
                    <a:pt x="297" y="89"/>
                  </a:cubicBezTo>
                  <a:cubicBezTo>
                    <a:pt x="297" y="89"/>
                    <a:pt x="281" y="84"/>
                    <a:pt x="289" y="61"/>
                  </a:cubicBezTo>
                  <a:cubicBezTo>
                    <a:pt x="289" y="61"/>
                    <a:pt x="298" y="46"/>
                    <a:pt x="290" y="46"/>
                  </a:cubicBezTo>
                  <a:cubicBezTo>
                    <a:pt x="290" y="46"/>
                    <a:pt x="286" y="45"/>
                    <a:pt x="285" y="53"/>
                  </a:cubicBezTo>
                  <a:cubicBezTo>
                    <a:pt x="285" y="53"/>
                    <a:pt x="243" y="106"/>
                    <a:pt x="201" y="107"/>
                  </a:cubicBezTo>
                  <a:cubicBezTo>
                    <a:pt x="201" y="107"/>
                    <a:pt x="177" y="110"/>
                    <a:pt x="199" y="66"/>
                  </a:cubicBezTo>
                  <a:cubicBezTo>
                    <a:pt x="199" y="66"/>
                    <a:pt x="212" y="43"/>
                    <a:pt x="232" y="31"/>
                  </a:cubicBezTo>
                  <a:cubicBezTo>
                    <a:pt x="232" y="31"/>
                    <a:pt x="278" y="7"/>
                    <a:pt x="279" y="6"/>
                  </a:cubicBezTo>
                  <a:cubicBezTo>
                    <a:pt x="280" y="5"/>
                    <a:pt x="283" y="4"/>
                    <a:pt x="281" y="2"/>
                  </a:cubicBezTo>
                  <a:cubicBezTo>
                    <a:pt x="281" y="2"/>
                    <a:pt x="281" y="2"/>
                    <a:pt x="281" y="2"/>
                  </a:cubicBezTo>
                  <a:cubicBezTo>
                    <a:pt x="281" y="2"/>
                    <a:pt x="277" y="0"/>
                    <a:pt x="272" y="2"/>
                  </a:cubicBezTo>
                  <a:cubicBezTo>
                    <a:pt x="233" y="21"/>
                    <a:pt x="233" y="21"/>
                    <a:pt x="233" y="21"/>
                  </a:cubicBezTo>
                  <a:cubicBezTo>
                    <a:pt x="233" y="21"/>
                    <a:pt x="238" y="4"/>
                    <a:pt x="227" y="9"/>
                  </a:cubicBezTo>
                  <a:cubicBezTo>
                    <a:pt x="227" y="9"/>
                    <a:pt x="212" y="22"/>
                    <a:pt x="195" y="55"/>
                  </a:cubicBezTo>
                  <a:cubicBezTo>
                    <a:pt x="195" y="55"/>
                    <a:pt x="131" y="120"/>
                    <a:pt x="100" y="116"/>
                  </a:cubicBezTo>
                  <a:cubicBezTo>
                    <a:pt x="100" y="116"/>
                    <a:pt x="80" y="117"/>
                    <a:pt x="88" y="83"/>
                  </a:cubicBezTo>
                  <a:cubicBezTo>
                    <a:pt x="88" y="83"/>
                    <a:pt x="89" y="80"/>
                    <a:pt x="83" y="79"/>
                  </a:cubicBezTo>
                  <a:cubicBezTo>
                    <a:pt x="83" y="79"/>
                    <a:pt x="79" y="77"/>
                    <a:pt x="73" y="86"/>
                  </a:cubicBezTo>
                  <a:cubicBezTo>
                    <a:pt x="73" y="86"/>
                    <a:pt x="69" y="94"/>
                    <a:pt x="58" y="101"/>
                  </a:cubicBezTo>
                  <a:cubicBezTo>
                    <a:pt x="58" y="101"/>
                    <a:pt x="77" y="79"/>
                    <a:pt x="62" y="65"/>
                  </a:cubicBezTo>
                  <a:cubicBezTo>
                    <a:pt x="62" y="65"/>
                    <a:pt x="44" y="49"/>
                    <a:pt x="17" y="87"/>
                  </a:cubicBezTo>
                  <a:cubicBezTo>
                    <a:pt x="17" y="87"/>
                    <a:pt x="0" y="113"/>
                    <a:pt x="14" y="123"/>
                  </a:cubicBezTo>
                  <a:cubicBezTo>
                    <a:pt x="14" y="123"/>
                    <a:pt x="29" y="136"/>
                    <a:pt x="79" y="91"/>
                  </a:cubicBezTo>
                  <a:cubicBezTo>
                    <a:pt x="81" y="90"/>
                    <a:pt x="81" y="90"/>
                    <a:pt x="81" y="90"/>
                  </a:cubicBezTo>
                  <a:cubicBezTo>
                    <a:pt x="81" y="90"/>
                    <a:pt x="66" y="139"/>
                    <a:pt x="119" y="122"/>
                  </a:cubicBezTo>
                  <a:cubicBezTo>
                    <a:pt x="119" y="122"/>
                    <a:pt x="152" y="109"/>
                    <a:pt x="184" y="77"/>
                  </a:cubicBezTo>
                  <a:cubicBezTo>
                    <a:pt x="184" y="77"/>
                    <a:pt x="157" y="171"/>
                    <a:pt x="277" y="72"/>
                  </a:cubicBezTo>
                  <a:cubicBezTo>
                    <a:pt x="277" y="72"/>
                    <a:pt x="270" y="111"/>
                    <a:pt x="332" y="97"/>
                  </a:cubicBezTo>
                  <a:cubicBezTo>
                    <a:pt x="332" y="97"/>
                    <a:pt x="355" y="90"/>
                    <a:pt x="371" y="78"/>
                  </a:cubicBezTo>
                  <a:cubicBezTo>
                    <a:pt x="371" y="78"/>
                    <a:pt x="372" y="101"/>
                    <a:pt x="412" y="99"/>
                  </a:cubicBezTo>
                  <a:cubicBezTo>
                    <a:pt x="412" y="99"/>
                    <a:pt x="435" y="99"/>
                    <a:pt x="446" y="80"/>
                  </a:cubicBezTo>
                  <a:cubicBezTo>
                    <a:pt x="446" y="80"/>
                    <a:pt x="454" y="64"/>
                    <a:pt x="437" y="56"/>
                  </a:cubicBezTo>
                  <a:cubicBezTo>
                    <a:pt x="437" y="56"/>
                    <a:pt x="515" y="54"/>
                    <a:pt x="506" y="77"/>
                  </a:cubicBezTo>
                  <a:cubicBezTo>
                    <a:pt x="506" y="77"/>
                    <a:pt x="490" y="100"/>
                    <a:pt x="502" y="98"/>
                  </a:cubicBezTo>
                  <a:cubicBezTo>
                    <a:pt x="502" y="98"/>
                    <a:pt x="508" y="98"/>
                    <a:pt x="519" y="77"/>
                  </a:cubicBezTo>
                  <a:cubicBezTo>
                    <a:pt x="519" y="77"/>
                    <a:pt x="545" y="46"/>
                    <a:pt x="564" y="59"/>
                  </a:cubicBezTo>
                  <a:cubicBezTo>
                    <a:pt x="564" y="59"/>
                    <a:pt x="572" y="67"/>
                    <a:pt x="560" y="84"/>
                  </a:cubicBezTo>
                  <a:cubicBezTo>
                    <a:pt x="560" y="84"/>
                    <a:pt x="547" y="103"/>
                    <a:pt x="556" y="98"/>
                  </a:cubicBezTo>
                  <a:cubicBezTo>
                    <a:pt x="556" y="98"/>
                    <a:pt x="587" y="67"/>
                    <a:pt x="573" y="51"/>
                  </a:cubicBezTo>
                  <a:cubicBezTo>
                    <a:pt x="573" y="51"/>
                    <a:pt x="558" y="32"/>
                    <a:pt x="518" y="69"/>
                  </a:cubicBezTo>
                  <a:moveTo>
                    <a:pt x="20" y="105"/>
                  </a:moveTo>
                  <a:cubicBezTo>
                    <a:pt x="20" y="105"/>
                    <a:pt x="18" y="88"/>
                    <a:pt x="45" y="73"/>
                  </a:cubicBezTo>
                  <a:cubicBezTo>
                    <a:pt x="45" y="73"/>
                    <a:pt x="77" y="60"/>
                    <a:pt x="49" y="105"/>
                  </a:cubicBezTo>
                  <a:cubicBezTo>
                    <a:pt x="49" y="105"/>
                    <a:pt x="22" y="125"/>
                    <a:pt x="20" y="10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3" name="Freeform 72"/>
            <p:cNvSpPr>
              <a:spLocks noEditPoints="1"/>
            </p:cNvSpPr>
            <p:nvPr/>
          </p:nvSpPr>
          <p:spPr bwMode="auto">
            <a:xfrm>
              <a:off x="5249863" y="2641600"/>
              <a:ext cx="1736725" cy="1060450"/>
            </a:xfrm>
            <a:custGeom>
              <a:avLst/>
              <a:gdLst>
                <a:gd name="T0" fmla="*/ 530 w 547"/>
                <a:gd name="T1" fmla="*/ 96 h 334"/>
                <a:gd name="T2" fmla="*/ 435 w 547"/>
                <a:gd name="T3" fmla="*/ 85 h 334"/>
                <a:gd name="T4" fmla="*/ 425 w 547"/>
                <a:gd name="T5" fmla="*/ 88 h 334"/>
                <a:gd name="T6" fmla="*/ 359 w 547"/>
                <a:gd name="T7" fmla="*/ 121 h 334"/>
                <a:gd name="T8" fmla="*/ 333 w 547"/>
                <a:gd name="T9" fmla="*/ 102 h 334"/>
                <a:gd name="T10" fmla="*/ 324 w 547"/>
                <a:gd name="T11" fmla="*/ 99 h 334"/>
                <a:gd name="T12" fmla="*/ 298 w 547"/>
                <a:gd name="T13" fmla="*/ 118 h 334"/>
                <a:gd name="T14" fmla="*/ 245 w 547"/>
                <a:gd name="T15" fmla="*/ 113 h 334"/>
                <a:gd name="T16" fmla="*/ 237 w 547"/>
                <a:gd name="T17" fmla="*/ 94 h 334"/>
                <a:gd name="T18" fmla="*/ 195 w 547"/>
                <a:gd name="T19" fmla="*/ 120 h 334"/>
                <a:gd name="T20" fmla="*/ 183 w 547"/>
                <a:gd name="T21" fmla="*/ 135 h 334"/>
                <a:gd name="T22" fmla="*/ 218 w 547"/>
                <a:gd name="T23" fmla="*/ 68 h 334"/>
                <a:gd name="T24" fmla="*/ 233 w 547"/>
                <a:gd name="T25" fmla="*/ 12 h 334"/>
                <a:gd name="T26" fmla="*/ 223 w 547"/>
                <a:gd name="T27" fmla="*/ 16 h 334"/>
                <a:gd name="T28" fmla="*/ 214 w 547"/>
                <a:gd name="T29" fmla="*/ 46 h 334"/>
                <a:gd name="T30" fmla="*/ 194 w 547"/>
                <a:gd name="T31" fmla="*/ 86 h 334"/>
                <a:gd name="T32" fmla="*/ 97 w 547"/>
                <a:gd name="T33" fmla="*/ 124 h 334"/>
                <a:gd name="T34" fmla="*/ 99 w 547"/>
                <a:gd name="T35" fmla="*/ 96 h 334"/>
                <a:gd name="T36" fmla="*/ 73 w 547"/>
                <a:gd name="T37" fmla="*/ 72 h 334"/>
                <a:gd name="T38" fmla="*/ 10 w 547"/>
                <a:gd name="T39" fmla="*/ 129 h 334"/>
                <a:gd name="T40" fmla="*/ 15 w 547"/>
                <a:gd name="T41" fmla="*/ 152 h 334"/>
                <a:gd name="T42" fmla="*/ 17 w 547"/>
                <a:gd name="T43" fmla="*/ 144 h 334"/>
                <a:gd name="T44" fmla="*/ 34 w 547"/>
                <a:gd name="T45" fmla="*/ 110 h 334"/>
                <a:gd name="T46" fmla="*/ 81 w 547"/>
                <a:gd name="T47" fmla="*/ 83 h 334"/>
                <a:gd name="T48" fmla="*/ 88 w 547"/>
                <a:gd name="T49" fmla="*/ 114 h 334"/>
                <a:gd name="T50" fmla="*/ 87 w 547"/>
                <a:gd name="T51" fmla="*/ 124 h 334"/>
                <a:gd name="T52" fmla="*/ 75 w 547"/>
                <a:gd name="T53" fmla="*/ 121 h 334"/>
                <a:gd name="T54" fmla="*/ 67 w 547"/>
                <a:gd name="T55" fmla="*/ 117 h 334"/>
                <a:gd name="T56" fmla="*/ 65 w 547"/>
                <a:gd name="T57" fmla="*/ 150 h 334"/>
                <a:gd name="T58" fmla="*/ 89 w 547"/>
                <a:gd name="T59" fmla="*/ 146 h 334"/>
                <a:gd name="T60" fmla="*/ 94 w 547"/>
                <a:gd name="T61" fmla="*/ 135 h 334"/>
                <a:gd name="T62" fmla="*/ 186 w 547"/>
                <a:gd name="T63" fmla="*/ 103 h 334"/>
                <a:gd name="T64" fmla="*/ 177 w 547"/>
                <a:gd name="T65" fmla="*/ 126 h 334"/>
                <a:gd name="T66" fmla="*/ 166 w 547"/>
                <a:gd name="T67" fmla="*/ 154 h 334"/>
                <a:gd name="T68" fmla="*/ 180 w 547"/>
                <a:gd name="T69" fmla="*/ 149 h 334"/>
                <a:gd name="T70" fmla="*/ 230 w 547"/>
                <a:gd name="T71" fmla="*/ 100 h 334"/>
                <a:gd name="T72" fmla="*/ 233 w 547"/>
                <a:gd name="T73" fmla="*/ 109 h 334"/>
                <a:gd name="T74" fmla="*/ 321 w 547"/>
                <a:gd name="T75" fmla="*/ 111 h 334"/>
                <a:gd name="T76" fmla="*/ 393 w 547"/>
                <a:gd name="T77" fmla="*/ 117 h 334"/>
                <a:gd name="T78" fmla="*/ 323 w 547"/>
                <a:gd name="T79" fmla="*/ 285 h 334"/>
                <a:gd name="T80" fmla="*/ 333 w 547"/>
                <a:gd name="T81" fmla="*/ 321 h 334"/>
                <a:gd name="T82" fmla="*/ 391 w 547"/>
                <a:gd name="T83" fmla="*/ 235 h 334"/>
                <a:gd name="T84" fmla="*/ 424 w 547"/>
                <a:gd name="T85" fmla="*/ 121 h 334"/>
                <a:gd name="T86" fmla="*/ 432 w 547"/>
                <a:gd name="T87" fmla="*/ 100 h 334"/>
                <a:gd name="T88" fmla="*/ 435 w 547"/>
                <a:gd name="T89" fmla="*/ 96 h 334"/>
                <a:gd name="T90" fmla="*/ 438 w 547"/>
                <a:gd name="T91" fmla="*/ 94 h 334"/>
                <a:gd name="T92" fmla="*/ 510 w 547"/>
                <a:gd name="T93" fmla="*/ 92 h 334"/>
                <a:gd name="T94" fmla="*/ 524 w 547"/>
                <a:gd name="T95" fmla="*/ 134 h 334"/>
                <a:gd name="T96" fmla="*/ 461 w 547"/>
                <a:gd name="T97" fmla="*/ 149 h 334"/>
                <a:gd name="T98" fmla="*/ 448 w 547"/>
                <a:gd name="T99" fmla="*/ 146 h 334"/>
                <a:gd name="T100" fmla="*/ 494 w 547"/>
                <a:gd name="T101" fmla="*/ 160 h 334"/>
                <a:gd name="T102" fmla="*/ 534 w 547"/>
                <a:gd name="T103" fmla="*/ 137 h 334"/>
                <a:gd name="T104" fmla="*/ 530 w 547"/>
                <a:gd name="T105" fmla="*/ 96 h 334"/>
                <a:gd name="T106" fmla="*/ 74 w 547"/>
                <a:gd name="T107" fmla="*/ 145 h 334"/>
                <a:gd name="T108" fmla="*/ 68 w 547"/>
                <a:gd name="T109" fmla="*/ 130 h 334"/>
                <a:gd name="T110" fmla="*/ 85 w 547"/>
                <a:gd name="T111" fmla="*/ 135 h 334"/>
                <a:gd name="T112" fmla="*/ 74 w 547"/>
                <a:gd name="T113" fmla="*/ 145 h 334"/>
                <a:gd name="T114" fmla="*/ 373 w 547"/>
                <a:gd name="T115" fmla="*/ 259 h 334"/>
                <a:gd name="T116" fmla="*/ 345 w 547"/>
                <a:gd name="T117" fmla="*/ 310 h 334"/>
                <a:gd name="T118" fmla="*/ 343 w 547"/>
                <a:gd name="T119" fmla="*/ 234 h 334"/>
                <a:gd name="T120" fmla="*/ 417 w 547"/>
                <a:gd name="T121" fmla="*/ 109 h 334"/>
                <a:gd name="T122" fmla="*/ 373 w 547"/>
                <a:gd name="T123" fmla="*/ 25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7" h="334">
                  <a:moveTo>
                    <a:pt x="530" y="96"/>
                  </a:moveTo>
                  <a:cubicBezTo>
                    <a:pt x="492" y="54"/>
                    <a:pt x="435" y="85"/>
                    <a:pt x="435" y="85"/>
                  </a:cubicBezTo>
                  <a:cubicBezTo>
                    <a:pt x="427" y="83"/>
                    <a:pt x="425" y="88"/>
                    <a:pt x="425" y="88"/>
                  </a:cubicBezTo>
                  <a:cubicBezTo>
                    <a:pt x="393" y="114"/>
                    <a:pt x="359" y="121"/>
                    <a:pt x="359" y="121"/>
                  </a:cubicBezTo>
                  <a:cubicBezTo>
                    <a:pt x="328" y="127"/>
                    <a:pt x="333" y="102"/>
                    <a:pt x="333" y="102"/>
                  </a:cubicBezTo>
                  <a:cubicBezTo>
                    <a:pt x="333" y="89"/>
                    <a:pt x="324" y="99"/>
                    <a:pt x="324" y="99"/>
                  </a:cubicBezTo>
                  <a:cubicBezTo>
                    <a:pt x="318" y="107"/>
                    <a:pt x="298" y="118"/>
                    <a:pt x="298" y="118"/>
                  </a:cubicBezTo>
                  <a:cubicBezTo>
                    <a:pt x="257" y="139"/>
                    <a:pt x="245" y="113"/>
                    <a:pt x="245" y="113"/>
                  </a:cubicBezTo>
                  <a:cubicBezTo>
                    <a:pt x="237" y="94"/>
                    <a:pt x="237" y="94"/>
                    <a:pt x="237" y="94"/>
                  </a:cubicBezTo>
                  <a:cubicBezTo>
                    <a:pt x="228" y="71"/>
                    <a:pt x="195" y="120"/>
                    <a:pt x="195" y="120"/>
                  </a:cubicBezTo>
                  <a:cubicBezTo>
                    <a:pt x="185" y="137"/>
                    <a:pt x="183" y="135"/>
                    <a:pt x="183" y="135"/>
                  </a:cubicBezTo>
                  <a:cubicBezTo>
                    <a:pt x="190" y="110"/>
                    <a:pt x="218" y="68"/>
                    <a:pt x="218" y="68"/>
                  </a:cubicBezTo>
                  <a:cubicBezTo>
                    <a:pt x="239" y="31"/>
                    <a:pt x="233" y="12"/>
                    <a:pt x="233" y="12"/>
                  </a:cubicBezTo>
                  <a:cubicBezTo>
                    <a:pt x="228" y="0"/>
                    <a:pt x="223" y="16"/>
                    <a:pt x="223" y="16"/>
                  </a:cubicBezTo>
                  <a:cubicBezTo>
                    <a:pt x="221" y="29"/>
                    <a:pt x="214" y="46"/>
                    <a:pt x="214" y="46"/>
                  </a:cubicBezTo>
                  <a:cubicBezTo>
                    <a:pt x="204" y="73"/>
                    <a:pt x="194" y="86"/>
                    <a:pt x="194" y="86"/>
                  </a:cubicBezTo>
                  <a:cubicBezTo>
                    <a:pt x="147" y="117"/>
                    <a:pt x="116" y="124"/>
                    <a:pt x="97" y="124"/>
                  </a:cubicBezTo>
                  <a:cubicBezTo>
                    <a:pt x="100" y="109"/>
                    <a:pt x="99" y="96"/>
                    <a:pt x="99" y="96"/>
                  </a:cubicBezTo>
                  <a:cubicBezTo>
                    <a:pt x="96" y="67"/>
                    <a:pt x="73" y="72"/>
                    <a:pt x="73" y="72"/>
                  </a:cubicBezTo>
                  <a:cubicBezTo>
                    <a:pt x="35" y="77"/>
                    <a:pt x="10" y="129"/>
                    <a:pt x="10" y="129"/>
                  </a:cubicBezTo>
                  <a:cubicBezTo>
                    <a:pt x="0" y="154"/>
                    <a:pt x="15" y="152"/>
                    <a:pt x="15" y="152"/>
                  </a:cubicBezTo>
                  <a:cubicBezTo>
                    <a:pt x="25" y="149"/>
                    <a:pt x="17" y="144"/>
                    <a:pt x="17" y="144"/>
                  </a:cubicBezTo>
                  <a:cubicBezTo>
                    <a:pt x="17" y="130"/>
                    <a:pt x="34" y="110"/>
                    <a:pt x="34" y="110"/>
                  </a:cubicBezTo>
                  <a:cubicBezTo>
                    <a:pt x="72" y="70"/>
                    <a:pt x="81" y="83"/>
                    <a:pt x="81" y="83"/>
                  </a:cubicBezTo>
                  <a:cubicBezTo>
                    <a:pt x="80" y="83"/>
                    <a:pt x="92" y="89"/>
                    <a:pt x="88" y="114"/>
                  </a:cubicBezTo>
                  <a:cubicBezTo>
                    <a:pt x="88" y="118"/>
                    <a:pt x="87" y="121"/>
                    <a:pt x="87" y="124"/>
                  </a:cubicBezTo>
                  <a:cubicBezTo>
                    <a:pt x="79" y="123"/>
                    <a:pt x="75" y="121"/>
                    <a:pt x="75" y="121"/>
                  </a:cubicBezTo>
                  <a:cubicBezTo>
                    <a:pt x="69" y="115"/>
                    <a:pt x="67" y="117"/>
                    <a:pt x="67" y="117"/>
                  </a:cubicBezTo>
                  <a:cubicBezTo>
                    <a:pt x="50" y="123"/>
                    <a:pt x="65" y="150"/>
                    <a:pt x="65" y="150"/>
                  </a:cubicBezTo>
                  <a:cubicBezTo>
                    <a:pt x="77" y="167"/>
                    <a:pt x="89" y="146"/>
                    <a:pt x="89" y="146"/>
                  </a:cubicBezTo>
                  <a:cubicBezTo>
                    <a:pt x="91" y="142"/>
                    <a:pt x="93" y="139"/>
                    <a:pt x="94" y="135"/>
                  </a:cubicBezTo>
                  <a:cubicBezTo>
                    <a:pt x="135" y="134"/>
                    <a:pt x="186" y="103"/>
                    <a:pt x="186" y="103"/>
                  </a:cubicBezTo>
                  <a:cubicBezTo>
                    <a:pt x="185" y="112"/>
                    <a:pt x="177" y="126"/>
                    <a:pt x="177" y="126"/>
                  </a:cubicBezTo>
                  <a:cubicBezTo>
                    <a:pt x="161" y="155"/>
                    <a:pt x="166" y="154"/>
                    <a:pt x="166" y="154"/>
                  </a:cubicBezTo>
                  <a:cubicBezTo>
                    <a:pt x="171" y="165"/>
                    <a:pt x="180" y="149"/>
                    <a:pt x="180" y="149"/>
                  </a:cubicBezTo>
                  <a:cubicBezTo>
                    <a:pt x="230" y="82"/>
                    <a:pt x="230" y="100"/>
                    <a:pt x="230" y="100"/>
                  </a:cubicBezTo>
                  <a:cubicBezTo>
                    <a:pt x="233" y="109"/>
                    <a:pt x="233" y="109"/>
                    <a:pt x="233" y="109"/>
                  </a:cubicBezTo>
                  <a:cubicBezTo>
                    <a:pt x="257" y="165"/>
                    <a:pt x="321" y="111"/>
                    <a:pt x="321" y="111"/>
                  </a:cubicBezTo>
                  <a:cubicBezTo>
                    <a:pt x="337" y="152"/>
                    <a:pt x="393" y="117"/>
                    <a:pt x="393" y="117"/>
                  </a:cubicBezTo>
                  <a:cubicBezTo>
                    <a:pt x="332" y="198"/>
                    <a:pt x="323" y="285"/>
                    <a:pt x="323" y="285"/>
                  </a:cubicBezTo>
                  <a:cubicBezTo>
                    <a:pt x="319" y="317"/>
                    <a:pt x="333" y="321"/>
                    <a:pt x="333" y="321"/>
                  </a:cubicBezTo>
                  <a:cubicBezTo>
                    <a:pt x="368" y="334"/>
                    <a:pt x="391" y="235"/>
                    <a:pt x="391" y="235"/>
                  </a:cubicBezTo>
                  <a:cubicBezTo>
                    <a:pt x="424" y="121"/>
                    <a:pt x="424" y="121"/>
                    <a:pt x="424" y="121"/>
                  </a:cubicBezTo>
                  <a:cubicBezTo>
                    <a:pt x="429" y="100"/>
                    <a:pt x="432" y="100"/>
                    <a:pt x="432" y="100"/>
                  </a:cubicBezTo>
                  <a:cubicBezTo>
                    <a:pt x="434" y="97"/>
                    <a:pt x="435" y="96"/>
                    <a:pt x="435" y="96"/>
                  </a:cubicBezTo>
                  <a:cubicBezTo>
                    <a:pt x="437" y="94"/>
                    <a:pt x="438" y="94"/>
                    <a:pt x="438" y="94"/>
                  </a:cubicBezTo>
                  <a:cubicBezTo>
                    <a:pt x="485" y="70"/>
                    <a:pt x="510" y="92"/>
                    <a:pt x="510" y="92"/>
                  </a:cubicBezTo>
                  <a:cubicBezTo>
                    <a:pt x="540" y="114"/>
                    <a:pt x="524" y="134"/>
                    <a:pt x="524" y="134"/>
                  </a:cubicBezTo>
                  <a:cubicBezTo>
                    <a:pt x="496" y="163"/>
                    <a:pt x="461" y="149"/>
                    <a:pt x="461" y="149"/>
                  </a:cubicBezTo>
                  <a:cubicBezTo>
                    <a:pt x="447" y="142"/>
                    <a:pt x="448" y="146"/>
                    <a:pt x="448" y="146"/>
                  </a:cubicBezTo>
                  <a:cubicBezTo>
                    <a:pt x="467" y="163"/>
                    <a:pt x="494" y="160"/>
                    <a:pt x="494" y="160"/>
                  </a:cubicBezTo>
                  <a:cubicBezTo>
                    <a:pt x="518" y="158"/>
                    <a:pt x="534" y="137"/>
                    <a:pt x="534" y="137"/>
                  </a:cubicBezTo>
                  <a:cubicBezTo>
                    <a:pt x="547" y="117"/>
                    <a:pt x="530" y="96"/>
                    <a:pt x="530" y="96"/>
                  </a:cubicBezTo>
                  <a:moveTo>
                    <a:pt x="74" y="145"/>
                  </a:moveTo>
                  <a:cubicBezTo>
                    <a:pt x="70" y="142"/>
                    <a:pt x="68" y="130"/>
                    <a:pt x="68" y="130"/>
                  </a:cubicBezTo>
                  <a:cubicBezTo>
                    <a:pt x="73" y="133"/>
                    <a:pt x="79" y="134"/>
                    <a:pt x="85" y="135"/>
                  </a:cubicBezTo>
                  <a:cubicBezTo>
                    <a:pt x="80" y="154"/>
                    <a:pt x="74" y="145"/>
                    <a:pt x="74" y="145"/>
                  </a:cubicBezTo>
                  <a:moveTo>
                    <a:pt x="373" y="259"/>
                  </a:moveTo>
                  <a:cubicBezTo>
                    <a:pt x="359" y="304"/>
                    <a:pt x="345" y="310"/>
                    <a:pt x="345" y="310"/>
                  </a:cubicBezTo>
                  <a:cubicBezTo>
                    <a:pt x="317" y="318"/>
                    <a:pt x="343" y="234"/>
                    <a:pt x="343" y="234"/>
                  </a:cubicBezTo>
                  <a:cubicBezTo>
                    <a:pt x="372" y="140"/>
                    <a:pt x="417" y="109"/>
                    <a:pt x="417" y="109"/>
                  </a:cubicBezTo>
                  <a:cubicBezTo>
                    <a:pt x="421" y="107"/>
                    <a:pt x="373" y="259"/>
                    <a:pt x="373" y="25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4" name="Freeform 73"/>
            <p:cNvSpPr>
              <a:spLocks/>
            </p:cNvSpPr>
            <p:nvPr/>
          </p:nvSpPr>
          <p:spPr bwMode="auto">
            <a:xfrm>
              <a:off x="2586038" y="3209925"/>
              <a:ext cx="3708400" cy="165100"/>
            </a:xfrm>
            <a:custGeom>
              <a:avLst/>
              <a:gdLst>
                <a:gd name="T0" fmla="*/ 0 w 1168"/>
                <a:gd name="T1" fmla="*/ 46 h 52"/>
                <a:gd name="T2" fmla="*/ 607 w 1168"/>
                <a:gd name="T3" fmla="*/ 14 h 52"/>
                <a:gd name="T4" fmla="*/ 1168 w 1168"/>
                <a:gd name="T5" fmla="*/ 32 h 52"/>
                <a:gd name="T6" fmla="*/ 1164 w 1168"/>
                <a:gd name="T7" fmla="*/ 40 h 52"/>
                <a:gd name="T8" fmla="*/ 756 w 1168"/>
                <a:gd name="T9" fmla="*/ 18 h 52"/>
                <a:gd name="T10" fmla="*/ 12 w 1168"/>
                <a:gd name="T11" fmla="*/ 52 h 52"/>
                <a:gd name="T12" fmla="*/ 0 w 1168"/>
                <a:gd name="T13" fmla="*/ 46 h 52"/>
              </a:gdLst>
              <a:ahLst/>
              <a:cxnLst>
                <a:cxn ang="0">
                  <a:pos x="T0" y="T1"/>
                </a:cxn>
                <a:cxn ang="0">
                  <a:pos x="T2" y="T3"/>
                </a:cxn>
                <a:cxn ang="0">
                  <a:pos x="T4" y="T5"/>
                </a:cxn>
                <a:cxn ang="0">
                  <a:pos x="T6" y="T7"/>
                </a:cxn>
                <a:cxn ang="0">
                  <a:pos x="T8" y="T9"/>
                </a:cxn>
                <a:cxn ang="0">
                  <a:pos x="T10" y="T11"/>
                </a:cxn>
                <a:cxn ang="0">
                  <a:pos x="T12" y="T13"/>
                </a:cxn>
              </a:cxnLst>
              <a:rect l="0" t="0" r="r" b="b"/>
              <a:pathLst>
                <a:path w="1168" h="52">
                  <a:moveTo>
                    <a:pt x="0" y="46"/>
                  </a:moveTo>
                  <a:cubicBezTo>
                    <a:pt x="0" y="46"/>
                    <a:pt x="417" y="14"/>
                    <a:pt x="607" y="14"/>
                  </a:cubicBezTo>
                  <a:cubicBezTo>
                    <a:pt x="607" y="14"/>
                    <a:pt x="1089" y="0"/>
                    <a:pt x="1168" y="32"/>
                  </a:cubicBezTo>
                  <a:cubicBezTo>
                    <a:pt x="1164" y="40"/>
                    <a:pt x="1164" y="40"/>
                    <a:pt x="1164" y="40"/>
                  </a:cubicBezTo>
                  <a:cubicBezTo>
                    <a:pt x="1164" y="40"/>
                    <a:pt x="1059" y="16"/>
                    <a:pt x="756" y="18"/>
                  </a:cubicBezTo>
                  <a:cubicBezTo>
                    <a:pt x="756" y="18"/>
                    <a:pt x="183" y="28"/>
                    <a:pt x="12" y="52"/>
                  </a:cubicBezTo>
                  <a:lnTo>
                    <a:pt x="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5" name="Freeform 74"/>
            <p:cNvSpPr>
              <a:spLocks/>
            </p:cNvSpPr>
            <p:nvPr/>
          </p:nvSpPr>
          <p:spPr bwMode="auto">
            <a:xfrm>
              <a:off x="6853238" y="2724150"/>
              <a:ext cx="76200" cy="92075"/>
            </a:xfrm>
            <a:custGeom>
              <a:avLst/>
              <a:gdLst>
                <a:gd name="T0" fmla="*/ 48 w 48"/>
                <a:gd name="T1" fmla="*/ 0 h 58"/>
                <a:gd name="T2" fmla="*/ 48 w 48"/>
                <a:gd name="T3" fmla="*/ 8 h 58"/>
                <a:gd name="T4" fmla="*/ 28 w 48"/>
                <a:gd name="T5" fmla="*/ 8 h 58"/>
                <a:gd name="T6" fmla="*/ 28 w 48"/>
                <a:gd name="T7" fmla="*/ 58 h 58"/>
                <a:gd name="T8" fmla="*/ 20 w 48"/>
                <a:gd name="T9" fmla="*/ 58 h 58"/>
                <a:gd name="T10" fmla="*/ 20 w 48"/>
                <a:gd name="T11" fmla="*/ 8 h 58"/>
                <a:gd name="T12" fmla="*/ 0 w 48"/>
                <a:gd name="T13" fmla="*/ 8 h 58"/>
                <a:gd name="T14" fmla="*/ 0 w 48"/>
                <a:gd name="T15" fmla="*/ 0 h 58"/>
                <a:gd name="T16" fmla="*/ 48 w 48"/>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8">
                  <a:moveTo>
                    <a:pt x="48" y="0"/>
                  </a:moveTo>
                  <a:lnTo>
                    <a:pt x="48" y="8"/>
                  </a:lnTo>
                  <a:lnTo>
                    <a:pt x="28" y="8"/>
                  </a:lnTo>
                  <a:lnTo>
                    <a:pt x="28" y="58"/>
                  </a:lnTo>
                  <a:lnTo>
                    <a:pt x="20" y="58"/>
                  </a:lnTo>
                  <a:lnTo>
                    <a:pt x="20" y="8"/>
                  </a:lnTo>
                  <a:lnTo>
                    <a:pt x="0" y="8"/>
                  </a:lnTo>
                  <a:lnTo>
                    <a:pt x="0" y="0"/>
                  </a:lnTo>
                  <a:lnTo>
                    <a:pt x="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6" name="Freeform 75"/>
            <p:cNvSpPr>
              <a:spLocks/>
            </p:cNvSpPr>
            <p:nvPr/>
          </p:nvSpPr>
          <p:spPr bwMode="auto">
            <a:xfrm>
              <a:off x="6938963" y="2724150"/>
              <a:ext cx="88900" cy="92075"/>
            </a:xfrm>
            <a:custGeom>
              <a:avLst/>
              <a:gdLst>
                <a:gd name="T0" fmla="*/ 28 w 28"/>
                <a:gd name="T1" fmla="*/ 0 h 29"/>
                <a:gd name="T2" fmla="*/ 28 w 28"/>
                <a:gd name="T3" fmla="*/ 29 h 29"/>
                <a:gd name="T4" fmla="*/ 24 w 28"/>
                <a:gd name="T5" fmla="*/ 29 h 29"/>
                <a:gd name="T6" fmla="*/ 24 w 28"/>
                <a:gd name="T7" fmla="*/ 18 h 29"/>
                <a:gd name="T8" fmla="*/ 24 w 28"/>
                <a:gd name="T9" fmla="*/ 7 h 29"/>
                <a:gd name="T10" fmla="*/ 24 w 28"/>
                <a:gd name="T11" fmla="*/ 7 h 29"/>
                <a:gd name="T12" fmla="*/ 21 w 28"/>
                <a:gd name="T13" fmla="*/ 12 h 29"/>
                <a:gd name="T14" fmla="*/ 16 w 28"/>
                <a:gd name="T15" fmla="*/ 22 h 29"/>
                <a:gd name="T16" fmla="*/ 13 w 28"/>
                <a:gd name="T17" fmla="*/ 22 h 29"/>
                <a:gd name="T18" fmla="*/ 7 w 28"/>
                <a:gd name="T19" fmla="*/ 12 h 29"/>
                <a:gd name="T20" fmla="*/ 5 w 28"/>
                <a:gd name="T21" fmla="*/ 7 h 29"/>
                <a:gd name="T22" fmla="*/ 5 w 28"/>
                <a:gd name="T23" fmla="*/ 7 h 29"/>
                <a:gd name="T24" fmla="*/ 5 w 28"/>
                <a:gd name="T25" fmla="*/ 18 h 29"/>
                <a:gd name="T26" fmla="*/ 5 w 28"/>
                <a:gd name="T27" fmla="*/ 29 h 29"/>
                <a:gd name="T28" fmla="*/ 0 w 28"/>
                <a:gd name="T29" fmla="*/ 29 h 29"/>
                <a:gd name="T30" fmla="*/ 0 w 28"/>
                <a:gd name="T31" fmla="*/ 0 h 29"/>
                <a:gd name="T32" fmla="*/ 5 w 28"/>
                <a:gd name="T33" fmla="*/ 0 h 29"/>
                <a:gd name="T34" fmla="*/ 11 w 28"/>
                <a:gd name="T35" fmla="*/ 11 h 29"/>
                <a:gd name="T36" fmla="*/ 14 w 28"/>
                <a:gd name="T37" fmla="*/ 16 h 29"/>
                <a:gd name="T38" fmla="*/ 14 w 28"/>
                <a:gd name="T39" fmla="*/ 16 h 29"/>
                <a:gd name="T40" fmla="*/ 17 w 28"/>
                <a:gd name="T41" fmla="*/ 11 h 29"/>
                <a:gd name="T42" fmla="*/ 24 w 28"/>
                <a:gd name="T43" fmla="*/ 0 h 29"/>
                <a:gd name="T44" fmla="*/ 28 w 28"/>
                <a:gd name="T4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29">
                  <a:moveTo>
                    <a:pt x="28" y="0"/>
                  </a:moveTo>
                  <a:cubicBezTo>
                    <a:pt x="28" y="29"/>
                    <a:pt x="28" y="29"/>
                    <a:pt x="28" y="29"/>
                  </a:cubicBezTo>
                  <a:cubicBezTo>
                    <a:pt x="24" y="29"/>
                    <a:pt x="24" y="29"/>
                    <a:pt x="24" y="29"/>
                  </a:cubicBezTo>
                  <a:cubicBezTo>
                    <a:pt x="24" y="18"/>
                    <a:pt x="24" y="18"/>
                    <a:pt x="24" y="18"/>
                  </a:cubicBezTo>
                  <a:cubicBezTo>
                    <a:pt x="24" y="12"/>
                    <a:pt x="24" y="7"/>
                    <a:pt x="24" y="7"/>
                  </a:cubicBezTo>
                  <a:cubicBezTo>
                    <a:pt x="24" y="7"/>
                    <a:pt x="24" y="7"/>
                    <a:pt x="24" y="7"/>
                  </a:cubicBezTo>
                  <a:cubicBezTo>
                    <a:pt x="24" y="7"/>
                    <a:pt x="22" y="10"/>
                    <a:pt x="21" y="12"/>
                  </a:cubicBezTo>
                  <a:cubicBezTo>
                    <a:pt x="16" y="22"/>
                    <a:pt x="16" y="22"/>
                    <a:pt x="16" y="22"/>
                  </a:cubicBezTo>
                  <a:cubicBezTo>
                    <a:pt x="13" y="22"/>
                    <a:pt x="13" y="22"/>
                    <a:pt x="13" y="22"/>
                  </a:cubicBezTo>
                  <a:cubicBezTo>
                    <a:pt x="7" y="12"/>
                    <a:pt x="7" y="12"/>
                    <a:pt x="7" y="12"/>
                  </a:cubicBezTo>
                  <a:cubicBezTo>
                    <a:pt x="7" y="10"/>
                    <a:pt x="5" y="7"/>
                    <a:pt x="5" y="7"/>
                  </a:cubicBezTo>
                  <a:cubicBezTo>
                    <a:pt x="5" y="7"/>
                    <a:pt x="5" y="7"/>
                    <a:pt x="5" y="7"/>
                  </a:cubicBezTo>
                  <a:cubicBezTo>
                    <a:pt x="5" y="7"/>
                    <a:pt x="5" y="12"/>
                    <a:pt x="5" y="18"/>
                  </a:cubicBezTo>
                  <a:cubicBezTo>
                    <a:pt x="5" y="29"/>
                    <a:pt x="5" y="29"/>
                    <a:pt x="5" y="29"/>
                  </a:cubicBezTo>
                  <a:cubicBezTo>
                    <a:pt x="0" y="29"/>
                    <a:pt x="0" y="29"/>
                    <a:pt x="0" y="29"/>
                  </a:cubicBezTo>
                  <a:cubicBezTo>
                    <a:pt x="0" y="0"/>
                    <a:pt x="0" y="0"/>
                    <a:pt x="0" y="0"/>
                  </a:cubicBezTo>
                  <a:cubicBezTo>
                    <a:pt x="5" y="0"/>
                    <a:pt x="5" y="0"/>
                    <a:pt x="5" y="0"/>
                  </a:cubicBezTo>
                  <a:cubicBezTo>
                    <a:pt x="11" y="11"/>
                    <a:pt x="11" y="11"/>
                    <a:pt x="11" y="11"/>
                  </a:cubicBezTo>
                  <a:cubicBezTo>
                    <a:pt x="14" y="15"/>
                    <a:pt x="14" y="16"/>
                    <a:pt x="14" y="16"/>
                  </a:cubicBezTo>
                  <a:cubicBezTo>
                    <a:pt x="14" y="16"/>
                    <a:pt x="14" y="16"/>
                    <a:pt x="14" y="16"/>
                  </a:cubicBezTo>
                  <a:cubicBezTo>
                    <a:pt x="14" y="16"/>
                    <a:pt x="15" y="15"/>
                    <a:pt x="17" y="11"/>
                  </a:cubicBezTo>
                  <a:cubicBezTo>
                    <a:pt x="24" y="0"/>
                    <a:pt x="24" y="0"/>
                    <a:pt x="24" y="0"/>
                  </a:cubicBezTo>
                  <a:lnTo>
                    <a:pt x="2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137" name="TextBox 136"/>
          <p:cNvSpPr txBox="1"/>
          <p:nvPr/>
        </p:nvSpPr>
        <p:spPr>
          <a:xfrm>
            <a:off x="3596781" y="4039328"/>
            <a:ext cx="4998453" cy="323153"/>
          </a:xfrm>
          <a:prstGeom prst="rect">
            <a:avLst/>
          </a:prstGeom>
          <a:noFill/>
        </p:spPr>
        <p:txBody>
          <a:bodyPr wrap="none" lIns="91425" tIns="45714" rIns="91425" bIns="45714" rtlCol="0">
            <a:spAutoFit/>
          </a:bodyPr>
          <a:lstStyle/>
          <a:p>
            <a:pPr algn="ctr"/>
            <a:r>
              <a:rPr lang="en-US" sz="1500" b="1" dirty="0">
                <a:solidFill>
                  <a:srgbClr val="FFFFFF"/>
                </a:solidFill>
              </a:rPr>
              <a:t>$6.8 </a:t>
            </a:r>
            <a:r>
              <a:rPr lang="en-US" sz="1500" dirty="0">
                <a:solidFill>
                  <a:srgbClr val="FFFFFF"/>
                </a:solidFill>
              </a:rPr>
              <a:t>BILLION | </a:t>
            </a:r>
            <a:r>
              <a:rPr lang="en-US" sz="1500" b="1" dirty="0">
                <a:solidFill>
                  <a:srgbClr val="FFFFFF"/>
                </a:solidFill>
              </a:rPr>
              <a:t>105,000</a:t>
            </a:r>
            <a:r>
              <a:rPr lang="en-US" sz="1500" dirty="0">
                <a:solidFill>
                  <a:srgbClr val="FFFFFF"/>
                </a:solidFill>
              </a:rPr>
              <a:t> EMPLOYEES | </a:t>
            </a:r>
            <a:r>
              <a:rPr lang="en-US" sz="1500" b="1" dirty="0">
                <a:solidFill>
                  <a:srgbClr val="FFFFFF"/>
                </a:solidFill>
              </a:rPr>
              <a:t>31</a:t>
            </a:r>
            <a:r>
              <a:rPr lang="en-US" sz="1500" dirty="0">
                <a:solidFill>
                  <a:srgbClr val="FFFFFF"/>
                </a:solidFill>
              </a:rPr>
              <a:t> COUNTRIES</a:t>
            </a:r>
          </a:p>
        </p:txBody>
      </p:sp>
    </p:spTree>
    <p:extLst>
      <p:ext uri="{BB962C8B-B14F-4D97-AF65-F5344CB8AC3E}">
        <p14:creationId xmlns:p14="http://schemas.microsoft.com/office/powerpoint/2010/main" val="28774805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8" name="Picture 2" descr="C:\Users\vinothkumar.m\Desktop\Current Template\RBTC\Silver BG-2.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tretch/>
        </p:blipFill>
        <p:spPr bwMode="auto">
          <a:xfrm>
            <a:off x="0" y="1133340"/>
            <a:ext cx="12192000" cy="572465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 name="Slide Number Placeholder 4"/>
          <p:cNvSpPr>
            <a:spLocks noGrp="1"/>
          </p:cNvSpPr>
          <p:nvPr>
            <p:ph type="sldNum" sz="quarter" idx="10"/>
          </p:nvPr>
        </p:nvSpPr>
        <p:spPr>
          <a:xfrm>
            <a:off x="11582400" y="6564313"/>
            <a:ext cx="508000" cy="246062"/>
          </a:xfrm>
          <a:prstGeom prst="rect">
            <a:avLst/>
          </a:prstGeom>
        </p:spPr>
        <p:txBody>
          <a:bodyPr/>
          <a:lstStyle>
            <a:lvl1pPr>
              <a:defRPr/>
            </a:lvl1pPr>
          </a:lstStyle>
          <a:p>
            <a:pPr>
              <a:defRPr/>
            </a:pPr>
            <a:fld id="{F922747B-92D2-41BB-8E5A-47AB7BCEB192}" type="slidenum">
              <a:rPr/>
              <a:pPr>
                <a:defRPr/>
              </a:pPr>
              <a:t>‹#›</a:t>
            </a:fld>
            <a:endParaRPr dirty="0"/>
          </a:p>
        </p:txBody>
      </p:sp>
      <p:sp>
        <p:nvSpPr>
          <p:cNvPr id="7" name="Rectangle 4"/>
          <p:cNvSpPr>
            <a:spLocks noGrp="1" noChangeArrowheads="1"/>
          </p:cNvSpPr>
          <p:nvPr>
            <p:ph type="title"/>
          </p:nvPr>
        </p:nvSpPr>
        <p:spPr bwMode="auto">
          <a:xfrm>
            <a:off x="406400" y="15879"/>
            <a:ext cx="113792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14" tIns="45714" rIns="45714" bIns="45714" numCol="1" anchor="ctr" anchorCtr="0" compatLnSpc="1">
            <a:prstTxWarp prst="textNoShape">
              <a:avLst/>
            </a:prstTxWarp>
          </a:bodyPr>
          <a:lstStyle/>
          <a:p>
            <a:pPr lvl="0"/>
            <a:r>
              <a:rPr lang="en-US" dirty="0"/>
              <a:t>Click to edit Master title style</a:t>
            </a:r>
          </a:p>
        </p:txBody>
      </p:sp>
    </p:spTree>
    <p:extLst>
      <p:ext uri="{BB962C8B-B14F-4D97-AF65-F5344CB8AC3E}">
        <p14:creationId xmlns:p14="http://schemas.microsoft.com/office/powerpoint/2010/main" val="2709666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ctivity">
    <p:spTree>
      <p:nvGrpSpPr>
        <p:cNvPr id="1" name=""/>
        <p:cNvGrpSpPr/>
        <p:nvPr/>
      </p:nvGrpSpPr>
      <p:grpSpPr>
        <a:xfrm>
          <a:off x="0" y="0"/>
          <a:ext cx="0" cy="0"/>
          <a:chOff x="0" y="0"/>
          <a:chExt cx="0" cy="0"/>
        </a:xfrm>
      </p:grpSpPr>
      <p:sp>
        <p:nvSpPr>
          <p:cNvPr id="3" name="Title 1"/>
          <p:cNvSpPr txBox="1">
            <a:spLocks/>
          </p:cNvSpPr>
          <p:nvPr userDrawn="1"/>
        </p:nvSpPr>
        <p:spPr bwMode="auto">
          <a:xfrm>
            <a:off x="535489" y="1257209"/>
            <a:ext cx="11029738" cy="3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defRPr/>
            </a:pPr>
            <a:r>
              <a:rPr lang="en-US" sz="1600" b="1" dirty="0" smtClean="0">
                <a:solidFill>
                  <a:srgbClr val="1B9562"/>
                </a:solidFill>
                <a:cs typeface="Arial" charset="0"/>
              </a:rPr>
              <a:t>Activity</a:t>
            </a:r>
          </a:p>
        </p:txBody>
      </p:sp>
      <p:sp>
        <p:nvSpPr>
          <p:cNvPr id="4" name="Content Placeholder 2"/>
          <p:cNvSpPr>
            <a:spLocks noGrp="1"/>
          </p:cNvSpPr>
          <p:nvPr>
            <p:ph idx="1"/>
          </p:nvPr>
        </p:nvSpPr>
        <p:spPr>
          <a:xfrm>
            <a:off x="1790019" y="1768839"/>
            <a:ext cx="9775209" cy="4357325"/>
          </a:xfrm>
        </p:spPr>
        <p:txBody>
          <a:bodyPr/>
          <a:lstStyle>
            <a:lvl1pPr>
              <a:defRPr sz="2400">
                <a:latin typeface="Tahoma" pitchFamily="34" charset="0"/>
                <a:cs typeface="Tahoma" pitchFamily="34" charset="0"/>
              </a:defRPr>
            </a:lvl1pPr>
            <a:lvl2pPr>
              <a:defRPr sz="2000">
                <a:latin typeface="Tahoma" pitchFamily="34" charset="0"/>
                <a:cs typeface="Tahoma" pitchFamily="34" charset="0"/>
              </a:defRPr>
            </a:lvl2pPr>
            <a:lvl3pPr>
              <a:defRPr sz="1800">
                <a:latin typeface="Tahoma" pitchFamily="34" charset="0"/>
                <a:cs typeface="Tahoma" pitchFamily="34" charset="0"/>
              </a:defRPr>
            </a:lvl3pPr>
            <a:lvl4pPr>
              <a:defRPr sz="1600">
                <a:latin typeface="Tahoma" pitchFamily="34" charset="0"/>
                <a:cs typeface="Tahoma" pitchFamily="34" charset="0"/>
              </a:defRPr>
            </a:lvl4pPr>
            <a:lvl5pPr>
              <a:defRPr sz="1600">
                <a:latin typeface="Tahoma" pitchFamily="34" charset="0"/>
                <a:cs typeface="Tahom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13"/>
          <p:cNvSpPr>
            <a:spLocks noGrp="1"/>
          </p:cNvSpPr>
          <p:nvPr>
            <p:ph type="body" sz="quarter" idx="15" hasCustomPrompt="1"/>
          </p:nvPr>
        </p:nvSpPr>
        <p:spPr>
          <a:xfrm>
            <a:off x="1790018" y="1268704"/>
            <a:ext cx="9775209" cy="368297"/>
          </a:xfrm>
        </p:spPr>
        <p:txBody>
          <a:bodyPr/>
          <a:lstStyle>
            <a:lvl1pPr>
              <a:defRPr lang="en-US" sz="1600" b="1" kern="1200" dirty="0" smtClean="0">
                <a:solidFill>
                  <a:srgbClr val="1B9562"/>
                </a:solidFill>
                <a:latin typeface="Arial" charset="0"/>
                <a:ea typeface="+mn-ea"/>
                <a:cs typeface="Arial" charset="0"/>
              </a:defRPr>
            </a:lvl1pPr>
          </a:lstStyle>
          <a:p>
            <a:pPr lvl="0"/>
            <a:r>
              <a:rPr lang="en-US" dirty="0" smtClean="0"/>
              <a:t>Click to edit Master text styles</a:t>
            </a:r>
            <a:endParaRPr lang="en-US" dirty="0"/>
          </a:p>
        </p:txBody>
      </p:sp>
      <p:sp>
        <p:nvSpPr>
          <p:cNvPr id="6" name="Rectangle 4"/>
          <p:cNvSpPr>
            <a:spLocks noGrp="1" noChangeArrowheads="1"/>
          </p:cNvSpPr>
          <p:nvPr>
            <p:ph type="title"/>
          </p:nvPr>
        </p:nvSpPr>
        <p:spPr bwMode="auto">
          <a:xfrm>
            <a:off x="406400" y="15879"/>
            <a:ext cx="113792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14" tIns="45714" rIns="45714" bIns="45714" numCol="1" anchor="ctr" anchorCtr="0" compatLnSpc="1">
            <a:prstTxWarp prst="textNoShape">
              <a:avLst/>
            </a:prstTxWarp>
          </a:bodyPr>
          <a:lstStyle/>
          <a:p>
            <a:pPr lvl="0"/>
            <a:r>
              <a:rPr lang="en-US" dirty="0"/>
              <a:t>Click to edit Master title style</a:t>
            </a:r>
          </a:p>
        </p:txBody>
      </p:sp>
      <p:pic>
        <p:nvPicPr>
          <p:cNvPr id="8" name="Picture 2" descr="https://upload.wikimedia.org/wikipedia/commons/thumb/2/29/Cog-scripted-svg-blue.svg/84px-Cog-scripted-svg-blue.sv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03" y="15879"/>
            <a:ext cx="415003" cy="74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30205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3" descr="G:\Jobs\Layout &amp; Template\Temp\Template_1\Airbus Inner.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34"/>
            <a:ext cx="12192000"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body" idx="1"/>
          </p:nvPr>
        </p:nvSpPr>
        <p:spPr bwMode="auto">
          <a:xfrm>
            <a:off x="406400" y="1219205"/>
            <a:ext cx="113792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14" rIns="91425" bIns="45714"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title"/>
          </p:nvPr>
        </p:nvSpPr>
        <p:spPr bwMode="auto">
          <a:xfrm>
            <a:off x="406400" y="15879"/>
            <a:ext cx="113792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14" tIns="45714" rIns="45714" bIns="45714" numCol="1" anchor="ctr" anchorCtr="0" compatLnSpc="1">
            <a:prstTxWarp prst="textNoShape">
              <a:avLst/>
            </a:prstTxWarp>
          </a:bodyPr>
          <a:lstStyle/>
          <a:p>
            <a:pPr lvl="0"/>
            <a:r>
              <a:rPr lang="en-US" dirty="0"/>
              <a:t>Click to edit Master title style</a:t>
            </a:r>
          </a:p>
        </p:txBody>
      </p:sp>
      <p:cxnSp>
        <p:nvCxnSpPr>
          <p:cNvPr id="8" name="Straight Connector 7"/>
          <p:cNvCxnSpPr/>
          <p:nvPr/>
        </p:nvCxnSpPr>
        <p:spPr bwMode="auto">
          <a:xfrm>
            <a:off x="626533" y="6577046"/>
            <a:ext cx="0" cy="280987"/>
          </a:xfrm>
          <a:prstGeom prst="line">
            <a:avLst/>
          </a:prstGeom>
          <a:ln>
            <a:headEnd type="none" w="sm" len="sm"/>
            <a:tailEnd type="none" w="med" len="med"/>
          </a:ln>
        </p:spPr>
        <p:style>
          <a:lnRef idx="1">
            <a:schemeClr val="dk1"/>
          </a:lnRef>
          <a:fillRef idx="0">
            <a:schemeClr val="dk1"/>
          </a:fillRef>
          <a:effectRef idx="0">
            <a:schemeClr val="dk1"/>
          </a:effectRef>
          <a:fontRef idx="minor">
            <a:schemeClr val="tx1"/>
          </a:fontRef>
        </p:style>
      </p:cxnSp>
      <p:sp>
        <p:nvSpPr>
          <p:cNvPr id="1031" name="Rectangle 6"/>
          <p:cNvSpPr>
            <a:spLocks/>
          </p:cNvSpPr>
          <p:nvPr/>
        </p:nvSpPr>
        <p:spPr bwMode="auto">
          <a:xfrm>
            <a:off x="3967844" y="6446871"/>
            <a:ext cx="3902528" cy="246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14" rIns="0" bIns="45714">
            <a:spAutoFit/>
          </a:bodyPr>
          <a:lstStyle/>
          <a:p>
            <a:pPr algn="r"/>
            <a:r>
              <a:rPr lang="en-US" sz="1000" dirty="0">
                <a:solidFill>
                  <a:srgbClr val="000000"/>
                </a:solidFill>
                <a:ea typeface="Verdana" pitchFamily="34" charset="0"/>
                <a:cs typeface="Verdana" pitchFamily="34" charset="0"/>
              </a:rPr>
              <a:t>Copyright © 2016 HCL Technologies Limited  |  www.hcltech.com</a:t>
            </a:r>
          </a:p>
        </p:txBody>
      </p:sp>
      <p:grpSp>
        <p:nvGrpSpPr>
          <p:cNvPr id="1032" name="Group 5"/>
          <p:cNvGrpSpPr>
            <a:grpSpLocks noChangeAspect="1"/>
          </p:cNvGrpSpPr>
          <p:nvPr/>
        </p:nvGrpSpPr>
        <p:grpSpPr bwMode="auto">
          <a:xfrm>
            <a:off x="10519835" y="6446871"/>
            <a:ext cx="1257300" cy="160337"/>
            <a:chOff x="5094" y="3939"/>
            <a:chExt cx="1488" cy="255"/>
          </a:xfrm>
        </p:grpSpPr>
        <p:sp>
          <p:nvSpPr>
            <p:cNvPr id="1033" name="AutoShape 4"/>
            <p:cNvSpPr>
              <a:spLocks noChangeAspect="1" noChangeArrowheads="1" noTextEdit="1"/>
            </p:cNvSpPr>
            <p:nvPr/>
          </p:nvSpPr>
          <p:spPr bwMode="auto">
            <a:xfrm>
              <a:off x="5094" y="3939"/>
              <a:ext cx="148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000000"/>
                </a:solidFill>
              </a:endParaRPr>
            </a:p>
          </p:txBody>
        </p:sp>
        <p:sp>
          <p:nvSpPr>
            <p:cNvPr id="1034" name="Freeform 6"/>
            <p:cNvSpPr>
              <a:spLocks/>
            </p:cNvSpPr>
            <p:nvPr/>
          </p:nvSpPr>
          <p:spPr bwMode="auto">
            <a:xfrm>
              <a:off x="5122" y="3965"/>
              <a:ext cx="555" cy="194"/>
            </a:xfrm>
            <a:custGeom>
              <a:avLst/>
              <a:gdLst>
                <a:gd name="T0" fmla="*/ 0 w 555"/>
                <a:gd name="T1" fmla="*/ 194 h 194"/>
                <a:gd name="T2" fmla="*/ 156 w 555"/>
                <a:gd name="T3" fmla="*/ 194 h 194"/>
                <a:gd name="T4" fmla="*/ 189 w 555"/>
                <a:gd name="T5" fmla="*/ 116 h 194"/>
                <a:gd name="T6" fmla="*/ 343 w 555"/>
                <a:gd name="T7" fmla="*/ 116 h 194"/>
                <a:gd name="T8" fmla="*/ 310 w 555"/>
                <a:gd name="T9" fmla="*/ 194 h 194"/>
                <a:gd name="T10" fmla="*/ 468 w 555"/>
                <a:gd name="T11" fmla="*/ 194 h 194"/>
                <a:gd name="T12" fmla="*/ 555 w 555"/>
                <a:gd name="T13" fmla="*/ 0 h 194"/>
                <a:gd name="T14" fmla="*/ 395 w 555"/>
                <a:gd name="T15" fmla="*/ 0 h 194"/>
                <a:gd name="T16" fmla="*/ 366 w 555"/>
                <a:gd name="T17" fmla="*/ 66 h 194"/>
                <a:gd name="T18" fmla="*/ 213 w 555"/>
                <a:gd name="T19" fmla="*/ 66 h 194"/>
                <a:gd name="T20" fmla="*/ 241 w 555"/>
                <a:gd name="T21" fmla="*/ 0 h 194"/>
                <a:gd name="T22" fmla="*/ 85 w 555"/>
                <a:gd name="T23" fmla="*/ 0 h 194"/>
                <a:gd name="T24" fmla="*/ 0 w 555"/>
                <a:gd name="T25" fmla="*/ 194 h 1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5" h="194">
                  <a:moveTo>
                    <a:pt x="0" y="194"/>
                  </a:moveTo>
                  <a:lnTo>
                    <a:pt x="156" y="194"/>
                  </a:lnTo>
                  <a:lnTo>
                    <a:pt x="189" y="116"/>
                  </a:lnTo>
                  <a:lnTo>
                    <a:pt x="343" y="116"/>
                  </a:lnTo>
                  <a:lnTo>
                    <a:pt x="310" y="194"/>
                  </a:lnTo>
                  <a:lnTo>
                    <a:pt x="468" y="194"/>
                  </a:lnTo>
                  <a:lnTo>
                    <a:pt x="555" y="0"/>
                  </a:lnTo>
                  <a:lnTo>
                    <a:pt x="395" y="0"/>
                  </a:lnTo>
                  <a:lnTo>
                    <a:pt x="366" y="66"/>
                  </a:lnTo>
                  <a:lnTo>
                    <a:pt x="213" y="66"/>
                  </a:lnTo>
                  <a:lnTo>
                    <a:pt x="241" y="0"/>
                  </a:lnTo>
                  <a:lnTo>
                    <a:pt x="85" y="0"/>
                  </a:lnTo>
                  <a:lnTo>
                    <a:pt x="0" y="194"/>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1035" name="Freeform 7"/>
            <p:cNvSpPr>
              <a:spLocks/>
            </p:cNvSpPr>
            <p:nvPr/>
          </p:nvSpPr>
          <p:spPr bwMode="auto">
            <a:xfrm>
              <a:off x="5649" y="3949"/>
              <a:ext cx="524" cy="222"/>
            </a:xfrm>
            <a:custGeom>
              <a:avLst/>
              <a:gdLst>
                <a:gd name="T0" fmla="*/ 153055 w 222"/>
                <a:gd name="T1" fmla="*/ 34001 h 94"/>
                <a:gd name="T2" fmla="*/ 213927 w 222"/>
                <a:gd name="T3" fmla="*/ 34001 h 94"/>
                <a:gd name="T4" fmla="*/ 175531 w 222"/>
                <a:gd name="T5" fmla="*/ 7770 h 94"/>
                <a:gd name="T6" fmla="*/ 32677 w 222"/>
                <a:gd name="T7" fmla="*/ 24106 h 94"/>
                <a:gd name="T8" fmla="*/ 29733 w 222"/>
                <a:gd name="T9" fmla="*/ 79488 h 94"/>
                <a:gd name="T10" fmla="*/ 147350 w 222"/>
                <a:gd name="T11" fmla="*/ 83961 h 94"/>
                <a:gd name="T12" fmla="*/ 201263 w 222"/>
                <a:gd name="T13" fmla="*/ 59881 h 94"/>
                <a:gd name="T14" fmla="*/ 139549 w 222"/>
                <a:gd name="T15" fmla="*/ 59881 h 94"/>
                <a:gd name="T16" fmla="*/ 108952 w 222"/>
                <a:gd name="T17" fmla="*/ 69592 h 94"/>
                <a:gd name="T18" fmla="*/ 75893 w 222"/>
                <a:gd name="T19" fmla="*/ 46355 h 94"/>
                <a:gd name="T20" fmla="*/ 121249 w 222"/>
                <a:gd name="T21" fmla="*/ 24106 h 94"/>
                <a:gd name="T22" fmla="*/ 153055 w 222"/>
                <a:gd name="T23" fmla="*/ 34001 h 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2" h="94">
                  <a:moveTo>
                    <a:pt x="159" y="35"/>
                  </a:moveTo>
                  <a:cubicBezTo>
                    <a:pt x="222" y="35"/>
                    <a:pt x="222" y="35"/>
                    <a:pt x="222" y="35"/>
                  </a:cubicBezTo>
                  <a:cubicBezTo>
                    <a:pt x="221" y="21"/>
                    <a:pt x="208" y="12"/>
                    <a:pt x="182" y="8"/>
                  </a:cubicBezTo>
                  <a:cubicBezTo>
                    <a:pt x="130" y="0"/>
                    <a:pt x="74" y="3"/>
                    <a:pt x="34" y="25"/>
                  </a:cubicBezTo>
                  <a:cubicBezTo>
                    <a:pt x="2" y="43"/>
                    <a:pt x="0" y="69"/>
                    <a:pt x="31" y="82"/>
                  </a:cubicBezTo>
                  <a:cubicBezTo>
                    <a:pt x="58" y="93"/>
                    <a:pt x="113" y="94"/>
                    <a:pt x="153" y="87"/>
                  </a:cubicBezTo>
                  <a:cubicBezTo>
                    <a:pt x="179" y="83"/>
                    <a:pt x="198" y="74"/>
                    <a:pt x="209" y="62"/>
                  </a:cubicBezTo>
                  <a:cubicBezTo>
                    <a:pt x="145" y="62"/>
                    <a:pt x="145" y="62"/>
                    <a:pt x="145" y="62"/>
                  </a:cubicBezTo>
                  <a:cubicBezTo>
                    <a:pt x="137" y="68"/>
                    <a:pt x="126" y="71"/>
                    <a:pt x="113" y="72"/>
                  </a:cubicBezTo>
                  <a:cubicBezTo>
                    <a:pt x="77" y="72"/>
                    <a:pt x="72" y="61"/>
                    <a:pt x="79" y="48"/>
                  </a:cubicBezTo>
                  <a:cubicBezTo>
                    <a:pt x="86" y="34"/>
                    <a:pt x="102" y="25"/>
                    <a:pt x="126" y="25"/>
                  </a:cubicBezTo>
                  <a:cubicBezTo>
                    <a:pt x="145" y="24"/>
                    <a:pt x="154" y="28"/>
                    <a:pt x="159" y="35"/>
                  </a:cubicBez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1036" name="Freeform 8"/>
            <p:cNvSpPr>
              <a:spLocks/>
            </p:cNvSpPr>
            <p:nvPr/>
          </p:nvSpPr>
          <p:spPr bwMode="auto">
            <a:xfrm>
              <a:off x="6162" y="3965"/>
              <a:ext cx="403" cy="194"/>
            </a:xfrm>
            <a:custGeom>
              <a:avLst/>
              <a:gdLst>
                <a:gd name="T0" fmla="*/ 248 w 403"/>
                <a:gd name="T1" fmla="*/ 0 h 194"/>
                <a:gd name="T2" fmla="*/ 181 w 403"/>
                <a:gd name="T3" fmla="*/ 146 h 194"/>
                <a:gd name="T4" fmla="*/ 403 w 403"/>
                <a:gd name="T5" fmla="*/ 146 h 194"/>
                <a:gd name="T6" fmla="*/ 385 w 403"/>
                <a:gd name="T7" fmla="*/ 194 h 194"/>
                <a:gd name="T8" fmla="*/ 0 w 403"/>
                <a:gd name="T9" fmla="*/ 194 h 194"/>
                <a:gd name="T10" fmla="*/ 87 w 403"/>
                <a:gd name="T11" fmla="*/ 0 h 194"/>
                <a:gd name="T12" fmla="*/ 248 w 403"/>
                <a:gd name="T13" fmla="*/ 0 h 1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03" h="194">
                  <a:moveTo>
                    <a:pt x="248" y="0"/>
                  </a:moveTo>
                  <a:lnTo>
                    <a:pt x="181" y="146"/>
                  </a:lnTo>
                  <a:lnTo>
                    <a:pt x="403" y="146"/>
                  </a:lnTo>
                  <a:lnTo>
                    <a:pt x="385" y="194"/>
                  </a:lnTo>
                  <a:lnTo>
                    <a:pt x="0" y="194"/>
                  </a:lnTo>
                  <a:lnTo>
                    <a:pt x="87" y="0"/>
                  </a:lnTo>
                  <a:lnTo>
                    <a:pt x="248" y="0"/>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grpSp>
      <p:sp>
        <p:nvSpPr>
          <p:cNvPr id="13" name="Oval 12"/>
          <p:cNvSpPr>
            <a:spLocks noChangeArrowheads="1"/>
          </p:cNvSpPr>
          <p:nvPr userDrawn="1"/>
        </p:nvSpPr>
        <p:spPr bwMode="auto">
          <a:xfrm>
            <a:off x="63825" y="6400833"/>
            <a:ext cx="562708" cy="457200"/>
          </a:xfrm>
          <a:prstGeom prst="ellipse">
            <a:avLst/>
          </a:prstGeom>
          <a:solidFill>
            <a:srgbClr val="0000FF"/>
          </a:solidFill>
          <a:ln w="25400" algn="ctr">
            <a:solidFill>
              <a:srgbClr val="085091"/>
            </a:solidFill>
            <a:round/>
            <a:headEnd/>
            <a:tailEnd/>
          </a:ln>
        </p:spPr>
        <p:txBody>
          <a:bodyPr lIns="0" tIns="0" rIns="0" bIns="0" anchor="ctr"/>
          <a:lstStyle>
            <a:lvl1pPr eaLnBrk="0" hangingPunct="0">
              <a:defRPr sz="3200">
                <a:solidFill>
                  <a:schemeClr val="tx1"/>
                </a:solidFill>
                <a:latin typeface="Trebuchet MS" panose="020B0603020202020204" pitchFamily="34" charset="0"/>
              </a:defRPr>
            </a:lvl1pPr>
            <a:lvl2pPr marL="742950" indent="-285750" eaLnBrk="0" hangingPunct="0">
              <a:defRPr sz="3200">
                <a:solidFill>
                  <a:schemeClr val="tx1"/>
                </a:solidFill>
                <a:latin typeface="Trebuchet MS" panose="020B0603020202020204" pitchFamily="34" charset="0"/>
              </a:defRPr>
            </a:lvl2pPr>
            <a:lvl3pPr marL="1143000" indent="-228600" eaLnBrk="0" hangingPunct="0">
              <a:defRPr sz="3200">
                <a:solidFill>
                  <a:schemeClr val="tx1"/>
                </a:solidFill>
                <a:latin typeface="Trebuchet MS" panose="020B0603020202020204" pitchFamily="34" charset="0"/>
              </a:defRPr>
            </a:lvl3pPr>
            <a:lvl4pPr marL="1600200" indent="-228600" eaLnBrk="0" hangingPunct="0">
              <a:defRPr sz="3200">
                <a:solidFill>
                  <a:schemeClr val="tx1"/>
                </a:solidFill>
                <a:latin typeface="Trebuchet MS" panose="020B0603020202020204" pitchFamily="34" charset="0"/>
              </a:defRPr>
            </a:lvl4pPr>
            <a:lvl5pPr marL="2057400" indent="-228600" eaLnBrk="0" hangingPunct="0">
              <a:defRPr sz="3200">
                <a:solidFill>
                  <a:schemeClr val="tx1"/>
                </a:solidFill>
                <a:latin typeface="Trebuchet MS" panose="020B0603020202020204" pitchFamily="34" charset="0"/>
              </a:defRPr>
            </a:lvl5pPr>
            <a:lvl6pPr marL="2514600" indent="-228600" eaLnBrk="0" fontAlgn="base" hangingPunct="0">
              <a:spcBef>
                <a:spcPct val="0"/>
              </a:spcBef>
              <a:spcAft>
                <a:spcPct val="0"/>
              </a:spcAft>
              <a:defRPr sz="3200">
                <a:solidFill>
                  <a:schemeClr val="tx1"/>
                </a:solidFill>
                <a:latin typeface="Trebuchet MS" panose="020B0603020202020204" pitchFamily="34" charset="0"/>
              </a:defRPr>
            </a:lvl6pPr>
            <a:lvl7pPr marL="2971800" indent="-228600" eaLnBrk="0" fontAlgn="base" hangingPunct="0">
              <a:spcBef>
                <a:spcPct val="0"/>
              </a:spcBef>
              <a:spcAft>
                <a:spcPct val="0"/>
              </a:spcAft>
              <a:defRPr sz="3200">
                <a:solidFill>
                  <a:schemeClr val="tx1"/>
                </a:solidFill>
                <a:latin typeface="Trebuchet MS" panose="020B0603020202020204" pitchFamily="34" charset="0"/>
              </a:defRPr>
            </a:lvl7pPr>
            <a:lvl8pPr marL="3429000" indent="-228600" eaLnBrk="0" fontAlgn="base" hangingPunct="0">
              <a:spcBef>
                <a:spcPct val="0"/>
              </a:spcBef>
              <a:spcAft>
                <a:spcPct val="0"/>
              </a:spcAft>
              <a:defRPr sz="3200">
                <a:solidFill>
                  <a:schemeClr val="tx1"/>
                </a:solidFill>
                <a:latin typeface="Trebuchet MS" panose="020B0603020202020204" pitchFamily="34" charset="0"/>
              </a:defRPr>
            </a:lvl8pPr>
            <a:lvl9pPr marL="3886200" indent="-228600" eaLnBrk="0" fontAlgn="base" hangingPunct="0">
              <a:spcBef>
                <a:spcPct val="0"/>
              </a:spcBef>
              <a:spcAft>
                <a:spcPct val="0"/>
              </a:spcAft>
              <a:defRPr sz="3200">
                <a:solidFill>
                  <a:schemeClr val="tx1"/>
                </a:solidFill>
                <a:latin typeface="Trebuchet MS" panose="020B0603020202020204" pitchFamily="34" charset="0"/>
              </a:defRPr>
            </a:lvl9pPr>
          </a:lstStyle>
          <a:p>
            <a:pPr algn="ctr" eaLnBrk="1" hangingPunct="1">
              <a:defRPr/>
            </a:pPr>
            <a:fld id="{1AEC1C21-3B18-4DC1-B417-0C0A0450BC7E}" type="slidenum">
              <a:rPr lang="en-US" altLang="en-US" sz="2000" b="1" smtClean="0">
                <a:solidFill>
                  <a:schemeClr val="bg1">
                    <a:lumMod val="95000"/>
                  </a:schemeClr>
                </a:solidFill>
                <a:latin typeface="Calibri" panose="020F0502020204030204" pitchFamily="34" charset="0"/>
              </a:rPr>
              <a:pPr algn="ctr" eaLnBrk="1" hangingPunct="1">
                <a:defRPr/>
              </a:pPr>
              <a:t>‹#›</a:t>
            </a:fld>
            <a:endParaRPr lang="en-US" altLang="en-US" sz="2000" b="1" dirty="0">
              <a:solidFill>
                <a:schemeClr val="bg1">
                  <a:lumMod val="95000"/>
                </a:schemeClr>
              </a:solidFill>
              <a:latin typeface="Calibri" panose="020F0502020204030204" pitchFamily="34" charset="0"/>
            </a:endParaRPr>
          </a:p>
        </p:txBody>
      </p:sp>
    </p:spTree>
    <p:extLst>
      <p:ext uri="{BB962C8B-B14F-4D97-AF65-F5344CB8AC3E}">
        <p14:creationId xmlns:p14="http://schemas.microsoft.com/office/powerpoint/2010/main" val="26295761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txStyles>
    <p:titleStyle>
      <a:lvl1pPr algn="l" rtl="0" eaLnBrk="1" fontAlgn="base" hangingPunct="1">
        <a:spcBef>
          <a:spcPct val="0"/>
        </a:spcBef>
        <a:spcAft>
          <a:spcPct val="0"/>
        </a:spcAft>
        <a:defRPr sz="2400" b="1" cap="all" baseline="0">
          <a:solidFill>
            <a:srgbClr val="00529B"/>
          </a:solidFill>
          <a:latin typeface="+mj-lt"/>
          <a:ea typeface="+mj-ea"/>
          <a:cs typeface="+mj-cs"/>
        </a:defRPr>
      </a:lvl1pPr>
      <a:lvl2pPr algn="l" rtl="0" eaLnBrk="1" fontAlgn="base" hangingPunct="1">
        <a:spcBef>
          <a:spcPct val="0"/>
        </a:spcBef>
        <a:spcAft>
          <a:spcPct val="0"/>
        </a:spcAft>
        <a:defRPr sz="2400" b="1">
          <a:solidFill>
            <a:srgbClr val="00529B"/>
          </a:solidFill>
          <a:latin typeface="Novecento Book" pitchFamily="50" charset="0"/>
        </a:defRPr>
      </a:lvl2pPr>
      <a:lvl3pPr algn="l" rtl="0" eaLnBrk="1" fontAlgn="base" hangingPunct="1">
        <a:spcBef>
          <a:spcPct val="0"/>
        </a:spcBef>
        <a:spcAft>
          <a:spcPct val="0"/>
        </a:spcAft>
        <a:defRPr sz="2400" b="1">
          <a:solidFill>
            <a:srgbClr val="00529B"/>
          </a:solidFill>
          <a:latin typeface="Novecento Book" pitchFamily="50" charset="0"/>
        </a:defRPr>
      </a:lvl3pPr>
      <a:lvl4pPr algn="l" rtl="0" eaLnBrk="1" fontAlgn="base" hangingPunct="1">
        <a:spcBef>
          <a:spcPct val="0"/>
        </a:spcBef>
        <a:spcAft>
          <a:spcPct val="0"/>
        </a:spcAft>
        <a:defRPr sz="2400" b="1">
          <a:solidFill>
            <a:srgbClr val="00529B"/>
          </a:solidFill>
          <a:latin typeface="Novecento Book" pitchFamily="50" charset="0"/>
        </a:defRPr>
      </a:lvl4pPr>
      <a:lvl5pPr algn="l" rtl="0" eaLnBrk="1" fontAlgn="base" hangingPunct="1">
        <a:spcBef>
          <a:spcPct val="0"/>
        </a:spcBef>
        <a:spcAft>
          <a:spcPct val="0"/>
        </a:spcAft>
        <a:defRPr sz="2400" b="1">
          <a:solidFill>
            <a:srgbClr val="00529B"/>
          </a:solidFill>
          <a:latin typeface="Novecento Book" pitchFamily="50" charset="0"/>
        </a:defRPr>
      </a:lvl5pPr>
      <a:lvl6pPr marL="457128" algn="l" rtl="0" eaLnBrk="1" fontAlgn="base" hangingPunct="1">
        <a:spcBef>
          <a:spcPct val="0"/>
        </a:spcBef>
        <a:spcAft>
          <a:spcPct val="0"/>
        </a:spcAft>
        <a:defRPr sz="2400" b="1">
          <a:solidFill>
            <a:schemeClr val="bg1"/>
          </a:solidFill>
          <a:latin typeface="Arial" charset="0"/>
        </a:defRPr>
      </a:lvl6pPr>
      <a:lvl7pPr marL="914252" algn="l" rtl="0" eaLnBrk="1" fontAlgn="base" hangingPunct="1">
        <a:spcBef>
          <a:spcPct val="0"/>
        </a:spcBef>
        <a:spcAft>
          <a:spcPct val="0"/>
        </a:spcAft>
        <a:defRPr sz="2400" b="1">
          <a:solidFill>
            <a:schemeClr val="bg1"/>
          </a:solidFill>
          <a:latin typeface="Arial" charset="0"/>
        </a:defRPr>
      </a:lvl7pPr>
      <a:lvl8pPr marL="1371380" algn="l" rtl="0" eaLnBrk="1" fontAlgn="base" hangingPunct="1">
        <a:spcBef>
          <a:spcPct val="0"/>
        </a:spcBef>
        <a:spcAft>
          <a:spcPct val="0"/>
        </a:spcAft>
        <a:defRPr sz="2400" b="1">
          <a:solidFill>
            <a:schemeClr val="bg1"/>
          </a:solidFill>
          <a:latin typeface="Arial" charset="0"/>
        </a:defRPr>
      </a:lvl8pPr>
      <a:lvl9pPr marL="1828508" algn="l" rtl="0" eaLnBrk="1" fontAlgn="base" hangingPunct="1">
        <a:spcBef>
          <a:spcPct val="0"/>
        </a:spcBef>
        <a:spcAft>
          <a:spcPct val="0"/>
        </a:spcAft>
        <a:defRPr sz="2400" b="1">
          <a:solidFill>
            <a:schemeClr val="bg1"/>
          </a:solidFill>
          <a:latin typeface="Arial" charset="0"/>
        </a:defRPr>
      </a:lvl9pPr>
    </p:titleStyle>
    <p:bodyStyle>
      <a:lvl1pPr marL="238088" indent="-238088" algn="l" rtl="0" eaLnBrk="1" fontAlgn="base" hangingPunct="1">
        <a:spcBef>
          <a:spcPct val="100000"/>
        </a:spcBef>
        <a:spcAft>
          <a:spcPct val="0"/>
        </a:spcAft>
        <a:buClr>
          <a:schemeClr val="tx1"/>
        </a:buClr>
        <a:buFont typeface="Wingdings 2" pitchFamily="18" charset="2"/>
        <a:buChar char="¡"/>
        <a:defRPr sz="1500">
          <a:solidFill>
            <a:schemeClr val="tx1"/>
          </a:solidFill>
          <a:latin typeface="+mn-lt"/>
          <a:ea typeface="+mn-ea"/>
          <a:cs typeface="+mn-cs"/>
        </a:defRPr>
      </a:lvl1pPr>
      <a:lvl2pPr marL="457128" indent="-217453"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2pPr>
      <a:lvl3pPr marL="676168" indent="-209517"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3pPr>
      <a:lvl4pPr marL="904729"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4pPr>
      <a:lvl5pPr marL="1133293"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5pPr>
      <a:lvl6pPr marL="1590421"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6pPr>
      <a:lvl7pPr marL="2047548"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7pPr>
      <a:lvl8pPr marL="2504675"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8pPr>
      <a:lvl9pPr marL="2961802"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9pPr>
    </p:bodyStyle>
    <p:otherStyle>
      <a:defPPr>
        <a:defRPr lang="en-US"/>
      </a:defPPr>
      <a:lvl1pPr marL="0" algn="l" defTabSz="914252" rtl="0" eaLnBrk="1" latinLnBrk="0" hangingPunct="1">
        <a:defRPr sz="1800" kern="1200">
          <a:solidFill>
            <a:schemeClr val="tx1"/>
          </a:solidFill>
          <a:latin typeface="+mn-lt"/>
          <a:ea typeface="+mn-ea"/>
          <a:cs typeface="+mn-cs"/>
        </a:defRPr>
      </a:lvl1pPr>
      <a:lvl2pPr marL="457128" algn="l" defTabSz="914252" rtl="0" eaLnBrk="1" latinLnBrk="0" hangingPunct="1">
        <a:defRPr sz="1800" kern="1200">
          <a:solidFill>
            <a:schemeClr val="tx1"/>
          </a:solidFill>
          <a:latin typeface="+mn-lt"/>
          <a:ea typeface="+mn-ea"/>
          <a:cs typeface="+mn-cs"/>
        </a:defRPr>
      </a:lvl2pPr>
      <a:lvl3pPr marL="914252" algn="l" defTabSz="914252" rtl="0" eaLnBrk="1" latinLnBrk="0" hangingPunct="1">
        <a:defRPr sz="1800" kern="1200">
          <a:solidFill>
            <a:schemeClr val="tx1"/>
          </a:solidFill>
          <a:latin typeface="+mn-lt"/>
          <a:ea typeface="+mn-ea"/>
          <a:cs typeface="+mn-cs"/>
        </a:defRPr>
      </a:lvl3pPr>
      <a:lvl4pPr marL="1371380" algn="l" defTabSz="914252" rtl="0" eaLnBrk="1" latinLnBrk="0" hangingPunct="1">
        <a:defRPr sz="1800" kern="1200">
          <a:solidFill>
            <a:schemeClr val="tx1"/>
          </a:solidFill>
          <a:latin typeface="+mn-lt"/>
          <a:ea typeface="+mn-ea"/>
          <a:cs typeface="+mn-cs"/>
        </a:defRPr>
      </a:lvl4pPr>
      <a:lvl5pPr marL="1828508" algn="l" defTabSz="914252" rtl="0" eaLnBrk="1" latinLnBrk="0" hangingPunct="1">
        <a:defRPr sz="1800" kern="1200">
          <a:solidFill>
            <a:schemeClr val="tx1"/>
          </a:solidFill>
          <a:latin typeface="+mn-lt"/>
          <a:ea typeface="+mn-ea"/>
          <a:cs typeface="+mn-cs"/>
        </a:defRPr>
      </a:lvl5pPr>
      <a:lvl6pPr marL="2285635" algn="l" defTabSz="914252" rtl="0" eaLnBrk="1" latinLnBrk="0" hangingPunct="1">
        <a:defRPr sz="1800" kern="1200">
          <a:solidFill>
            <a:schemeClr val="tx1"/>
          </a:solidFill>
          <a:latin typeface="+mn-lt"/>
          <a:ea typeface="+mn-ea"/>
          <a:cs typeface="+mn-cs"/>
        </a:defRPr>
      </a:lvl6pPr>
      <a:lvl7pPr marL="2742761" algn="l" defTabSz="914252" rtl="0" eaLnBrk="1" latinLnBrk="0" hangingPunct="1">
        <a:defRPr sz="1800" kern="1200">
          <a:solidFill>
            <a:schemeClr val="tx1"/>
          </a:solidFill>
          <a:latin typeface="+mn-lt"/>
          <a:ea typeface="+mn-ea"/>
          <a:cs typeface="+mn-cs"/>
        </a:defRPr>
      </a:lvl7pPr>
      <a:lvl8pPr marL="3199887" algn="l" defTabSz="914252" rtl="0" eaLnBrk="1" latinLnBrk="0" hangingPunct="1">
        <a:defRPr sz="1800" kern="1200">
          <a:solidFill>
            <a:schemeClr val="tx1"/>
          </a:solidFill>
          <a:latin typeface="+mn-lt"/>
          <a:ea typeface="+mn-ea"/>
          <a:cs typeface="+mn-cs"/>
        </a:defRPr>
      </a:lvl8pPr>
      <a:lvl9pPr marL="3657015" algn="l" defTabSz="91425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stringsamples/one.py"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stringsamples/TWO.py"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stringsamples/three.py"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solidFill>
                  <a:schemeClr val="accent5"/>
                </a:solidFill>
              </a:rPr>
              <a:t>Python </a:t>
            </a:r>
            <a:endParaRPr lang="en-IN" b="1" dirty="0">
              <a:solidFill>
                <a:schemeClr val="accent5"/>
              </a:solidFill>
            </a:endParaRPr>
          </a:p>
        </p:txBody>
      </p:sp>
      <p:sp>
        <p:nvSpPr>
          <p:cNvPr id="3" name="Subtitle 2"/>
          <p:cNvSpPr>
            <a:spLocks noGrp="1"/>
          </p:cNvSpPr>
          <p:nvPr>
            <p:ph type="subTitle" sz="quarter" idx="1"/>
          </p:nvPr>
        </p:nvSpPr>
        <p:spPr/>
        <p:txBody>
          <a:bodyPr/>
          <a:lstStyle/>
          <a:p>
            <a:endParaRPr lang="en-IN"/>
          </a:p>
        </p:txBody>
      </p:sp>
    </p:spTree>
    <p:extLst>
      <p:ext uri="{BB962C8B-B14F-4D97-AF65-F5344CB8AC3E}">
        <p14:creationId xmlns:p14="http://schemas.microsoft.com/office/powerpoint/2010/main" val="93656141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Who?</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427018" y="1468582"/>
            <a:ext cx="8465127" cy="4987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85854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a:t>
            </a:r>
            <a:endParaRPr lang="en-IN" dirty="0"/>
          </a:p>
        </p:txBody>
      </p:sp>
      <p:sp>
        <p:nvSpPr>
          <p:cNvPr id="3" name="Content Placeholder 2"/>
          <p:cNvSpPr>
            <a:spLocks noGrp="1"/>
          </p:cNvSpPr>
          <p:nvPr>
            <p:ph idx="1"/>
          </p:nvPr>
        </p:nvSpPr>
        <p:spPr/>
        <p:txBody>
          <a:bodyPr/>
          <a:lstStyle/>
          <a:p>
            <a:r>
              <a:rPr lang="en-IN" dirty="0" smtClean="0"/>
              <a:t>Let us study </a:t>
            </a:r>
          </a:p>
          <a:p>
            <a:pPr marL="720000">
              <a:buFont typeface="Wingdings" panose="05000000000000000000" pitchFamily="2" charset="2"/>
              <a:buChar char="Ø"/>
            </a:pPr>
            <a:r>
              <a:rPr lang="en-IN" dirty="0" smtClean="0"/>
              <a:t>Data types</a:t>
            </a:r>
          </a:p>
          <a:p>
            <a:pPr marL="720000">
              <a:buFont typeface="Wingdings" panose="05000000000000000000" pitchFamily="2" charset="2"/>
              <a:buChar char="Ø"/>
            </a:pPr>
            <a:r>
              <a:rPr lang="en-IN" dirty="0" smtClean="0"/>
              <a:t>Syntax</a:t>
            </a:r>
          </a:p>
          <a:p>
            <a:pPr marL="720000">
              <a:buFont typeface="Wingdings" panose="05000000000000000000" pitchFamily="2" charset="2"/>
              <a:buChar char="Ø"/>
            </a:pPr>
            <a:r>
              <a:rPr lang="en-IN" dirty="0" smtClean="0"/>
              <a:t>Programming constructs</a:t>
            </a:r>
          </a:p>
          <a:p>
            <a:pPr marL="720000">
              <a:buFont typeface="Wingdings" panose="05000000000000000000" pitchFamily="2" charset="2"/>
              <a:buChar char="Ø"/>
            </a:pPr>
            <a:r>
              <a:rPr lang="en-IN" dirty="0" smtClean="0"/>
              <a:t>Functions </a:t>
            </a:r>
          </a:p>
          <a:p>
            <a:pPr marL="720000">
              <a:buFont typeface="Wingdings" panose="05000000000000000000" pitchFamily="2" charset="2"/>
              <a:buChar char="Ø"/>
            </a:pPr>
            <a:r>
              <a:rPr lang="en-IN" dirty="0" smtClean="0"/>
              <a:t>Modules</a:t>
            </a:r>
          </a:p>
          <a:p>
            <a:pPr marL="720000">
              <a:buFont typeface="Wingdings" panose="05000000000000000000" pitchFamily="2" charset="2"/>
              <a:buChar char="Ø"/>
            </a:pPr>
            <a:r>
              <a:rPr lang="en-IN" dirty="0" smtClean="0"/>
              <a:t>Threads</a:t>
            </a:r>
            <a:endParaRPr lang="en-IN" dirty="0"/>
          </a:p>
        </p:txBody>
      </p:sp>
    </p:spTree>
    <p:extLst>
      <p:ext uri="{BB962C8B-B14F-4D97-AF65-F5344CB8AC3E}">
        <p14:creationId xmlns:p14="http://schemas.microsoft.com/office/powerpoint/2010/main" val="90701611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Types</a:t>
            </a:r>
            <a:endParaRPr lang="en-IN" dirty="0"/>
          </a:p>
        </p:txBody>
      </p:sp>
      <p:sp>
        <p:nvSpPr>
          <p:cNvPr id="6" name="Rectangle 5"/>
          <p:cNvSpPr/>
          <p:nvPr/>
        </p:nvSpPr>
        <p:spPr>
          <a:xfrm>
            <a:off x="838200" y="1789790"/>
            <a:ext cx="6096000" cy="4893647"/>
          </a:xfrm>
          <a:prstGeom prst="rect">
            <a:avLst/>
          </a:prstGeom>
        </p:spPr>
        <p:txBody>
          <a:bodyPr>
            <a:spAutoFit/>
          </a:bodyPr>
          <a:lstStyle/>
          <a:p>
            <a:pPr marL="342900" indent="-342900">
              <a:buFont typeface="Arial" panose="020B0604020202020204" pitchFamily="34" charset="0"/>
              <a:buChar char="•"/>
            </a:pPr>
            <a:r>
              <a:rPr lang="en-US" sz="2400" dirty="0" smtClean="0"/>
              <a:t>Numbers</a:t>
            </a:r>
          </a:p>
          <a:p>
            <a:pPr lvl="2"/>
            <a:r>
              <a:rPr lang="en-US" sz="2400" dirty="0" err="1" smtClean="0"/>
              <a:t>int</a:t>
            </a:r>
            <a:endParaRPr lang="en-US" sz="2400" dirty="0" smtClean="0"/>
          </a:p>
          <a:p>
            <a:pPr lvl="2"/>
            <a:r>
              <a:rPr lang="en-US" sz="2400" dirty="0" smtClean="0"/>
              <a:t>long (use L or l)</a:t>
            </a:r>
          </a:p>
          <a:p>
            <a:pPr lvl="2"/>
            <a:r>
              <a:rPr lang="en-US" sz="2400" dirty="0" smtClean="0"/>
              <a:t>float</a:t>
            </a:r>
          </a:p>
          <a:p>
            <a:pPr lvl="2"/>
            <a:r>
              <a:rPr lang="en-US" sz="2400" dirty="0" smtClean="0"/>
              <a:t>complex</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String</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List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Tuple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Dictionary</a:t>
            </a:r>
          </a:p>
        </p:txBody>
      </p:sp>
    </p:spTree>
    <p:extLst>
      <p:ext uri="{BB962C8B-B14F-4D97-AF65-F5344CB8AC3E}">
        <p14:creationId xmlns:p14="http://schemas.microsoft.com/office/powerpoint/2010/main" val="5956776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Types</a:t>
            </a:r>
            <a:endParaRPr lang="en-IN" dirty="0"/>
          </a:p>
        </p:txBody>
      </p:sp>
      <p:sp>
        <p:nvSpPr>
          <p:cNvPr id="3" name="Content Placeholder 2"/>
          <p:cNvSpPr>
            <a:spLocks noGrp="1"/>
          </p:cNvSpPr>
          <p:nvPr>
            <p:ph idx="1"/>
          </p:nvPr>
        </p:nvSpPr>
        <p:spPr/>
        <p:txBody>
          <a:bodyPr/>
          <a:lstStyle/>
          <a:p>
            <a:r>
              <a:rPr lang="en-US" dirty="0" smtClean="0"/>
              <a:t>An </a:t>
            </a:r>
            <a:r>
              <a:rPr lang="en-US" b="1" dirty="0" smtClean="0"/>
              <a:t>integer (</a:t>
            </a:r>
            <a:r>
              <a:rPr lang="en-US" b="1" dirty="0" err="1" smtClean="0"/>
              <a:t>int</a:t>
            </a:r>
            <a:r>
              <a:rPr lang="en-US" b="1" dirty="0" smtClean="0"/>
              <a:t>)</a:t>
            </a:r>
            <a:r>
              <a:rPr lang="en-US" dirty="0" smtClean="0"/>
              <a:t> is a number without decimal point.</a:t>
            </a:r>
          </a:p>
          <a:p>
            <a:r>
              <a:rPr lang="en-US" dirty="0" smtClean="0"/>
              <a:t>Ex.  1,2,3 etc.</a:t>
            </a:r>
          </a:p>
          <a:p>
            <a:r>
              <a:rPr lang="en-US" dirty="0" smtClean="0"/>
              <a:t>A </a:t>
            </a:r>
            <a:r>
              <a:rPr lang="en-US" b="1" dirty="0" smtClean="0"/>
              <a:t>float</a:t>
            </a:r>
            <a:r>
              <a:rPr lang="en-US" dirty="0" smtClean="0"/>
              <a:t> is a number with decimal point.</a:t>
            </a:r>
          </a:p>
          <a:p>
            <a:r>
              <a:rPr lang="en-US" dirty="0" smtClean="0"/>
              <a:t>Ex. 5.9, 10.67 , 45.78 etc.</a:t>
            </a:r>
          </a:p>
          <a:p>
            <a:r>
              <a:rPr lang="en-US" dirty="0" smtClean="0"/>
              <a:t>A </a:t>
            </a:r>
            <a:r>
              <a:rPr lang="en-US" b="1" dirty="0" smtClean="0"/>
              <a:t>complex number</a:t>
            </a:r>
            <a:r>
              <a:rPr lang="en-US" dirty="0" smtClean="0"/>
              <a:t> has a real part and imaginary part.</a:t>
            </a:r>
          </a:p>
          <a:p>
            <a:r>
              <a:rPr lang="en-US" dirty="0" smtClean="0"/>
              <a:t>Ex. 5+6j, 9+10j etc.</a:t>
            </a:r>
          </a:p>
          <a:p>
            <a:endParaRPr lang="en-IN" dirty="0"/>
          </a:p>
        </p:txBody>
      </p:sp>
    </p:spTree>
    <p:extLst>
      <p:ext uri="{BB962C8B-B14F-4D97-AF65-F5344CB8AC3E}">
        <p14:creationId xmlns:p14="http://schemas.microsoft.com/office/powerpoint/2010/main" val="361936510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Types // String </a:t>
            </a:r>
            <a:endParaRPr lang="en-IN" dirty="0"/>
          </a:p>
        </p:txBody>
      </p:sp>
      <p:sp>
        <p:nvSpPr>
          <p:cNvPr id="3" name="Content Placeholder 2"/>
          <p:cNvSpPr>
            <a:spLocks noGrp="1"/>
          </p:cNvSpPr>
          <p:nvPr>
            <p:ph idx="1"/>
          </p:nvPr>
        </p:nvSpPr>
        <p:spPr/>
        <p:txBody>
          <a:bodyPr/>
          <a:lstStyle/>
          <a:p>
            <a:r>
              <a:rPr lang="en-IN" dirty="0" smtClean="0"/>
              <a:t>String is a sequence of characters.  </a:t>
            </a:r>
          </a:p>
          <a:p>
            <a:r>
              <a:rPr lang="en-IN" dirty="0" smtClean="0"/>
              <a:t>We can use single quotes or double quotes.</a:t>
            </a:r>
          </a:p>
          <a:p>
            <a:r>
              <a:rPr lang="en-IN" dirty="0" smtClean="0"/>
              <a:t>Ex. ‘Python’   “Python”</a:t>
            </a:r>
          </a:p>
          <a:p>
            <a:r>
              <a:rPr lang="en-IN" dirty="0" smtClean="0"/>
              <a:t>Triple quotes are used for multi-line strings.</a:t>
            </a:r>
          </a:p>
          <a:p>
            <a:r>
              <a:rPr lang="en-IN" dirty="0" smtClean="0"/>
              <a:t>Ex.  ‘’’ Python is a programming</a:t>
            </a:r>
          </a:p>
          <a:p>
            <a:r>
              <a:rPr lang="en-IN" dirty="0"/>
              <a:t> </a:t>
            </a:r>
            <a:r>
              <a:rPr lang="en-IN" dirty="0" smtClean="0"/>
              <a:t>              language ‘’’</a:t>
            </a:r>
          </a:p>
          <a:p>
            <a:endParaRPr lang="en-IN" dirty="0"/>
          </a:p>
          <a:p>
            <a:pPr marL="0" indent="0">
              <a:buNone/>
            </a:pPr>
            <a:r>
              <a:rPr lang="en-IN" dirty="0" smtClean="0">
                <a:hlinkClick r:id="rId2" action="ppaction://hlinkfile"/>
              </a:rPr>
              <a:t>sample</a:t>
            </a:r>
            <a:endParaRPr lang="en-IN" dirty="0"/>
          </a:p>
        </p:txBody>
      </p:sp>
    </p:spTree>
    <p:extLst>
      <p:ext uri="{BB962C8B-B14F-4D97-AF65-F5344CB8AC3E}">
        <p14:creationId xmlns:p14="http://schemas.microsoft.com/office/powerpoint/2010/main" val="157129104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Types // String </a:t>
            </a:r>
            <a:endParaRPr lang="en-IN" dirty="0"/>
          </a:p>
        </p:txBody>
      </p:sp>
      <p:sp>
        <p:nvSpPr>
          <p:cNvPr id="3" name="Content Placeholder 2"/>
          <p:cNvSpPr>
            <a:spLocks noGrp="1"/>
          </p:cNvSpPr>
          <p:nvPr>
            <p:ph idx="1"/>
          </p:nvPr>
        </p:nvSpPr>
        <p:spPr/>
        <p:txBody>
          <a:bodyPr/>
          <a:lstStyle/>
          <a:p>
            <a:r>
              <a:rPr lang="en-IN" dirty="0" smtClean="0"/>
              <a:t>String is a sequence of characters.  It can be accessed by using index.</a:t>
            </a:r>
          </a:p>
          <a:p>
            <a:r>
              <a:rPr lang="en-IN" dirty="0" smtClean="0"/>
              <a:t>Like an array, it starts with 0. </a:t>
            </a:r>
          </a:p>
          <a:p>
            <a:endParaRPr lang="en-IN" dirty="0"/>
          </a:p>
          <a:p>
            <a:r>
              <a:rPr lang="en-IN" dirty="0" smtClean="0">
                <a:hlinkClick r:id="rId2" action="ppaction://hlinkfile"/>
              </a:rPr>
              <a:t>sample</a:t>
            </a:r>
            <a:endParaRPr lang="en-IN" dirty="0"/>
          </a:p>
        </p:txBody>
      </p:sp>
    </p:spTree>
    <p:extLst>
      <p:ext uri="{BB962C8B-B14F-4D97-AF65-F5344CB8AC3E}">
        <p14:creationId xmlns:p14="http://schemas.microsoft.com/office/powerpoint/2010/main" val="380012358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Types // String </a:t>
            </a:r>
          </a:p>
        </p:txBody>
      </p:sp>
      <p:sp>
        <p:nvSpPr>
          <p:cNvPr id="3" name="Content Placeholder 2"/>
          <p:cNvSpPr>
            <a:spLocks noGrp="1"/>
          </p:cNvSpPr>
          <p:nvPr>
            <p:ph idx="1"/>
          </p:nvPr>
        </p:nvSpPr>
        <p:spPr/>
        <p:txBody>
          <a:bodyPr/>
          <a:lstStyle/>
          <a:p>
            <a:pPr marL="0" indent="0">
              <a:buNone/>
            </a:pPr>
            <a:r>
              <a:rPr lang="en-IN" dirty="0" smtClean="0"/>
              <a:t>Operations in String:-</a:t>
            </a:r>
          </a:p>
          <a:p>
            <a:r>
              <a:rPr lang="en-US" dirty="0" smtClean="0"/>
              <a:t>Concatenation - +</a:t>
            </a:r>
            <a:endParaRPr lang="en-US" dirty="0"/>
          </a:p>
          <a:p>
            <a:r>
              <a:rPr lang="en-US" dirty="0" smtClean="0"/>
              <a:t>Repetition - </a:t>
            </a:r>
            <a:r>
              <a:rPr lang="en-US" b="1" dirty="0" smtClean="0"/>
              <a:t>*</a:t>
            </a:r>
            <a:r>
              <a:rPr lang="en-US" dirty="0" smtClean="0"/>
              <a:t> operator</a:t>
            </a:r>
            <a:endParaRPr lang="en-US" dirty="0"/>
          </a:p>
          <a:p>
            <a:pPr marL="0" indent="0">
              <a:buNone/>
            </a:pPr>
            <a:r>
              <a:rPr lang="en-IN" dirty="0" smtClean="0">
                <a:hlinkClick r:id="rId2" action="ppaction://hlinkfile"/>
              </a:rPr>
              <a:t>sample</a:t>
            </a:r>
            <a:endParaRPr lang="en-IN" dirty="0"/>
          </a:p>
        </p:txBody>
      </p:sp>
    </p:spTree>
    <p:extLst>
      <p:ext uri="{BB962C8B-B14F-4D97-AF65-F5344CB8AC3E}">
        <p14:creationId xmlns:p14="http://schemas.microsoft.com/office/powerpoint/2010/main" val="42740440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Types // String </a:t>
            </a:r>
          </a:p>
        </p:txBody>
      </p:sp>
      <p:sp>
        <p:nvSpPr>
          <p:cNvPr id="3" name="Content Placeholder 2"/>
          <p:cNvSpPr>
            <a:spLocks noGrp="1"/>
          </p:cNvSpPr>
          <p:nvPr>
            <p:ph idx="1"/>
          </p:nvPr>
        </p:nvSpPr>
        <p:spPr/>
        <p:txBody>
          <a:bodyPr/>
          <a:lstStyle/>
          <a:p>
            <a:r>
              <a:rPr lang="en-IN" dirty="0" smtClean="0"/>
              <a:t>Membership test in string</a:t>
            </a:r>
          </a:p>
          <a:p>
            <a:endParaRPr lang="en-IN" dirty="0"/>
          </a:p>
          <a:p>
            <a:r>
              <a:rPr lang="en-IN" dirty="0" smtClean="0"/>
              <a:t>&gt;&gt;&gt; ‘r’ in ‘training’ - &gt;returns true</a:t>
            </a:r>
          </a:p>
          <a:p>
            <a:r>
              <a:rPr lang="en-IN" dirty="0" smtClean="0"/>
              <a:t>&gt;&gt;&gt; ‘x’ in ‘training’ -&gt; returns false</a:t>
            </a:r>
            <a:endParaRPr lang="en-IN" dirty="0"/>
          </a:p>
        </p:txBody>
      </p:sp>
    </p:spTree>
    <p:extLst>
      <p:ext uri="{BB962C8B-B14F-4D97-AF65-F5344CB8AC3E}">
        <p14:creationId xmlns:p14="http://schemas.microsoft.com/office/powerpoint/2010/main" val="927960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Types // List</a:t>
            </a:r>
            <a:endParaRPr lang="en-IN" dirty="0"/>
          </a:p>
        </p:txBody>
      </p:sp>
      <p:sp>
        <p:nvSpPr>
          <p:cNvPr id="3" name="Content Placeholder 2"/>
          <p:cNvSpPr>
            <a:spLocks noGrp="1"/>
          </p:cNvSpPr>
          <p:nvPr>
            <p:ph idx="1"/>
          </p:nvPr>
        </p:nvSpPr>
        <p:spPr/>
        <p:txBody>
          <a:bodyPr/>
          <a:lstStyle/>
          <a:p>
            <a:r>
              <a:rPr lang="en-US" dirty="0" smtClean="0"/>
              <a:t>List </a:t>
            </a:r>
            <a:r>
              <a:rPr lang="en-US" dirty="0"/>
              <a:t>is </a:t>
            </a:r>
            <a:r>
              <a:rPr lang="en-US" dirty="0" smtClean="0"/>
              <a:t>data type where elements can be placed elements inside </a:t>
            </a:r>
            <a:r>
              <a:rPr lang="en-US" dirty="0"/>
              <a:t>a square bracket [ ], separated by commas.</a:t>
            </a:r>
          </a:p>
          <a:p>
            <a:r>
              <a:rPr lang="en-US" dirty="0"/>
              <a:t>It can have any number of items and they may be of different types (integer, float, string etc</a:t>
            </a:r>
            <a:r>
              <a:rPr lang="en-US" dirty="0" smtClean="0"/>
              <a:t>.).</a:t>
            </a:r>
          </a:p>
          <a:p>
            <a:endParaRPr lang="en-US" dirty="0"/>
          </a:p>
          <a:p>
            <a:r>
              <a:rPr lang="en-US" dirty="0" smtClean="0"/>
              <a:t>Ex. </a:t>
            </a:r>
          </a:p>
          <a:p>
            <a:r>
              <a:rPr lang="en-US" dirty="0" err="1" smtClean="0"/>
              <a:t>sample_list</a:t>
            </a:r>
            <a:r>
              <a:rPr lang="en-US" dirty="0" smtClean="0"/>
              <a:t>=[1, ‘</a:t>
            </a:r>
            <a:r>
              <a:rPr lang="en-US" dirty="0" err="1" smtClean="0"/>
              <a:t>abcd</a:t>
            </a:r>
            <a:r>
              <a:rPr lang="en-US" dirty="0" smtClean="0"/>
              <a:t>’, 30.04]</a:t>
            </a:r>
          </a:p>
          <a:p>
            <a:r>
              <a:rPr lang="en-US" dirty="0" err="1" smtClean="0"/>
              <a:t>sample_list</a:t>
            </a:r>
            <a:r>
              <a:rPr lang="en-US" dirty="0" smtClean="0"/>
              <a:t>=[]</a:t>
            </a:r>
          </a:p>
          <a:p>
            <a:endParaRPr lang="en-US" dirty="0"/>
          </a:p>
          <a:p>
            <a:endParaRPr lang="en-IN" dirty="0"/>
          </a:p>
        </p:txBody>
      </p:sp>
    </p:spTree>
    <p:extLst>
      <p:ext uri="{BB962C8B-B14F-4D97-AF65-F5344CB8AC3E}">
        <p14:creationId xmlns:p14="http://schemas.microsoft.com/office/powerpoint/2010/main" val="328699512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Types // List</a:t>
            </a:r>
          </a:p>
        </p:txBody>
      </p:sp>
      <p:sp>
        <p:nvSpPr>
          <p:cNvPr id="3" name="Content Placeholder 2"/>
          <p:cNvSpPr>
            <a:spLocks noGrp="1"/>
          </p:cNvSpPr>
          <p:nvPr>
            <p:ph idx="1"/>
          </p:nvPr>
        </p:nvSpPr>
        <p:spPr/>
        <p:txBody>
          <a:bodyPr/>
          <a:lstStyle/>
          <a:p>
            <a:r>
              <a:rPr lang="en-IN" dirty="0" smtClean="0"/>
              <a:t>Nested List: </a:t>
            </a:r>
          </a:p>
          <a:p>
            <a:r>
              <a:rPr lang="en-IN" dirty="0" smtClean="0"/>
              <a:t>A list can have another list as member.</a:t>
            </a:r>
          </a:p>
          <a:p>
            <a:r>
              <a:rPr lang="en-IN" dirty="0" smtClean="0"/>
              <a:t>Ex.</a:t>
            </a:r>
          </a:p>
          <a:p>
            <a:r>
              <a:rPr lang="en-IN" dirty="0" err="1"/>
              <a:t>s</a:t>
            </a:r>
            <a:r>
              <a:rPr lang="en-IN" dirty="0" err="1" smtClean="0"/>
              <a:t>ample_list</a:t>
            </a:r>
            <a:r>
              <a:rPr lang="en-IN" dirty="0" smtClean="0"/>
              <a:t>=</a:t>
            </a:r>
            <a:r>
              <a:rPr lang="en-US" dirty="0" smtClean="0"/>
              <a:t>[‘earth’, </a:t>
            </a:r>
            <a:r>
              <a:rPr lang="en-US" dirty="0"/>
              <a:t>[8, 4, 6], </a:t>
            </a:r>
            <a:r>
              <a:rPr lang="en-US" dirty="0" smtClean="0"/>
              <a:t>[‘</a:t>
            </a:r>
            <a:r>
              <a:rPr lang="en-US" dirty="0" err="1" smtClean="0"/>
              <a:t>sky’,’blue</a:t>
            </a:r>
            <a:r>
              <a:rPr lang="en-US" dirty="0" smtClean="0"/>
              <a:t>']] </a:t>
            </a:r>
          </a:p>
          <a:p>
            <a:endParaRPr lang="en-US" dirty="0"/>
          </a:p>
          <a:p>
            <a:r>
              <a:rPr lang="en-US" dirty="0" err="1" smtClean="0"/>
              <a:t>ListDemo</a:t>
            </a:r>
            <a:endParaRPr lang="en-IN" dirty="0"/>
          </a:p>
        </p:txBody>
      </p:sp>
    </p:spTree>
    <p:extLst>
      <p:ext uri="{BB962C8B-B14F-4D97-AF65-F5344CB8AC3E}">
        <p14:creationId xmlns:p14="http://schemas.microsoft.com/office/powerpoint/2010/main" val="316659178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Learning Objective</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46016270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Types // List</a:t>
            </a:r>
          </a:p>
        </p:txBody>
      </p:sp>
      <p:sp>
        <p:nvSpPr>
          <p:cNvPr id="5" name="Content Placeholder 4"/>
          <p:cNvSpPr>
            <a:spLocks noGrp="1"/>
          </p:cNvSpPr>
          <p:nvPr>
            <p:ph idx="1"/>
          </p:nvPr>
        </p:nvSpPr>
        <p:spPr/>
        <p:txBody>
          <a:bodyPr/>
          <a:lstStyle/>
          <a:p>
            <a:r>
              <a:rPr lang="en-IN" dirty="0" smtClean="0"/>
              <a:t>Index operator is used to access </a:t>
            </a:r>
            <a:r>
              <a:rPr lang="en-IN" smtClean="0"/>
              <a:t>the elements.</a:t>
            </a:r>
          </a:p>
          <a:p>
            <a:endParaRPr lang="en-IN"/>
          </a:p>
        </p:txBody>
      </p:sp>
    </p:spTree>
    <p:extLst>
      <p:ext uri="{BB962C8B-B14F-4D97-AF65-F5344CB8AC3E}">
        <p14:creationId xmlns:p14="http://schemas.microsoft.com/office/powerpoint/2010/main" val="60885484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a:t>
            </a:r>
            <a:endParaRPr lang="en-IN" dirty="0"/>
          </a:p>
        </p:txBody>
      </p:sp>
      <p:sp>
        <p:nvSpPr>
          <p:cNvPr id="3" name="Content Placeholder 2"/>
          <p:cNvSpPr>
            <a:spLocks noGrp="1"/>
          </p:cNvSpPr>
          <p:nvPr>
            <p:ph idx="1"/>
          </p:nvPr>
        </p:nvSpPr>
        <p:spPr/>
        <p:txBody>
          <a:bodyPr/>
          <a:lstStyle/>
          <a:p>
            <a:r>
              <a:rPr lang="en-US" dirty="0" smtClean="0"/>
              <a:t>Python is a general purpose programming language created by Guido Van Rossum. </a:t>
            </a:r>
          </a:p>
          <a:p>
            <a:pPr marL="0" indent="0">
              <a:buNone/>
            </a:pPr>
            <a:endParaRPr lang="en-US" dirty="0"/>
          </a:p>
        </p:txBody>
      </p:sp>
    </p:spTree>
    <p:extLst>
      <p:ext uri="{BB962C8B-B14F-4D97-AF65-F5344CB8AC3E}">
        <p14:creationId xmlns:p14="http://schemas.microsoft.com/office/powerpoint/2010/main" val="197793715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Where? </a:t>
            </a:r>
            <a:endParaRPr lang="en-IN" dirty="0"/>
          </a:p>
        </p:txBody>
      </p:sp>
      <p:sp>
        <p:nvSpPr>
          <p:cNvPr id="3" name="Content Placeholder 2"/>
          <p:cNvSpPr>
            <a:spLocks noGrp="1"/>
          </p:cNvSpPr>
          <p:nvPr>
            <p:ph idx="1"/>
          </p:nvPr>
        </p:nvSpPr>
        <p:spPr/>
        <p:txBody>
          <a:bodyPr/>
          <a:lstStyle/>
          <a:p>
            <a:pPr marL="0" indent="0">
              <a:buNone/>
            </a:pPr>
            <a:r>
              <a:rPr lang="en-US" dirty="0" smtClean="0"/>
              <a:t>It is used  in the following areas: </a:t>
            </a:r>
            <a:endParaRPr lang="en-US" dirty="0"/>
          </a:p>
          <a:p>
            <a:pPr marL="0" indent="0">
              <a:buNone/>
            </a:pPr>
            <a:r>
              <a:rPr lang="en-US" dirty="0" smtClean="0"/>
              <a:t>	</a:t>
            </a:r>
          </a:p>
          <a:p>
            <a:pPr>
              <a:buFont typeface="Wingdings" panose="05000000000000000000" pitchFamily="2" charset="2"/>
              <a:buChar char="ü"/>
            </a:pPr>
            <a:r>
              <a:rPr lang="en-US" dirty="0"/>
              <a:t>	</a:t>
            </a:r>
            <a:r>
              <a:rPr lang="en-US" dirty="0" smtClean="0"/>
              <a:t>GUI development, </a:t>
            </a:r>
          </a:p>
          <a:p>
            <a:pPr>
              <a:buFont typeface="Wingdings" panose="05000000000000000000" pitchFamily="2" charset="2"/>
              <a:buChar char="ü"/>
            </a:pPr>
            <a:r>
              <a:rPr lang="en-US" dirty="0"/>
              <a:t>	</a:t>
            </a:r>
            <a:r>
              <a:rPr lang="en-US" dirty="0" smtClean="0"/>
              <a:t>Web application, </a:t>
            </a:r>
          </a:p>
          <a:p>
            <a:pPr>
              <a:buFont typeface="Wingdings" panose="05000000000000000000" pitchFamily="2" charset="2"/>
              <a:buChar char="ü"/>
            </a:pPr>
            <a:r>
              <a:rPr lang="en-US" dirty="0"/>
              <a:t>	</a:t>
            </a:r>
            <a:r>
              <a:rPr lang="en-US" dirty="0" smtClean="0"/>
              <a:t>System administration tasks</a:t>
            </a:r>
          </a:p>
          <a:p>
            <a:pPr>
              <a:buFont typeface="Wingdings" panose="05000000000000000000" pitchFamily="2" charset="2"/>
              <a:buChar char="ü"/>
            </a:pPr>
            <a:r>
              <a:rPr lang="en-US" dirty="0"/>
              <a:t>	</a:t>
            </a:r>
            <a:r>
              <a:rPr lang="en-US" dirty="0" smtClean="0"/>
              <a:t>Financial calculation, </a:t>
            </a:r>
          </a:p>
          <a:p>
            <a:pPr>
              <a:buFont typeface="Wingdings" panose="05000000000000000000" pitchFamily="2" charset="2"/>
              <a:buChar char="ü"/>
            </a:pPr>
            <a:r>
              <a:rPr lang="en-US" dirty="0"/>
              <a:t>	</a:t>
            </a:r>
            <a:r>
              <a:rPr lang="en-US" dirty="0" smtClean="0"/>
              <a:t>Data Analysis</a:t>
            </a:r>
          </a:p>
          <a:p>
            <a:pPr>
              <a:buFont typeface="Wingdings" panose="05000000000000000000" pitchFamily="2" charset="2"/>
              <a:buChar char="ü"/>
            </a:pPr>
            <a:r>
              <a:rPr lang="en-US" dirty="0"/>
              <a:t>	</a:t>
            </a:r>
            <a:r>
              <a:rPr lang="en-US" dirty="0" smtClean="0"/>
              <a:t>Visualization</a:t>
            </a:r>
            <a:endParaRPr lang="en-IN" dirty="0" smtClean="0"/>
          </a:p>
          <a:p>
            <a:endParaRPr lang="en-IN" dirty="0"/>
          </a:p>
        </p:txBody>
      </p:sp>
    </p:spTree>
    <p:extLst>
      <p:ext uri="{BB962C8B-B14F-4D97-AF65-F5344CB8AC3E}">
        <p14:creationId xmlns:p14="http://schemas.microsoft.com/office/powerpoint/2010/main" val="193452683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a:t>
            </a:r>
            <a:endParaRPr lang="en-IN" dirty="0"/>
          </a:p>
        </p:txBody>
      </p:sp>
      <p:sp>
        <p:nvSpPr>
          <p:cNvPr id="3" name="Content Placeholder 2"/>
          <p:cNvSpPr>
            <a:spLocks noGrp="1"/>
          </p:cNvSpPr>
          <p:nvPr>
            <p:ph idx="1"/>
          </p:nvPr>
        </p:nvSpPr>
        <p:spPr>
          <a:xfrm>
            <a:off x="838200" y="1288472"/>
            <a:ext cx="10515600" cy="5569527"/>
          </a:xfrm>
        </p:spPr>
        <p:txBody>
          <a:bodyPr>
            <a:normAutofit fontScale="92500"/>
          </a:bodyPr>
          <a:lstStyle/>
          <a:p>
            <a:pPr>
              <a:lnSpc>
                <a:spcPct val="160000"/>
              </a:lnSpc>
            </a:pPr>
            <a:r>
              <a:rPr lang="en-US" sz="2400" b="1" dirty="0" smtClean="0">
                <a:effectLst/>
              </a:rPr>
              <a:t>Readable and Maintainable Code</a:t>
            </a:r>
            <a:endParaRPr lang="en-US" sz="2400" dirty="0" smtClean="0">
              <a:effectLst/>
            </a:endParaRPr>
          </a:p>
          <a:p>
            <a:pPr>
              <a:lnSpc>
                <a:spcPct val="160000"/>
              </a:lnSpc>
            </a:pPr>
            <a:r>
              <a:rPr lang="en-US" sz="2400" dirty="0" smtClean="0">
                <a:effectLst/>
              </a:rPr>
              <a:t>In Python concept can be expressed without any additional code.</a:t>
            </a:r>
          </a:p>
          <a:p>
            <a:pPr>
              <a:lnSpc>
                <a:spcPct val="160000"/>
              </a:lnSpc>
            </a:pPr>
            <a:r>
              <a:rPr lang="en-US" sz="2400" dirty="0" smtClean="0">
                <a:effectLst/>
              </a:rPr>
              <a:t>The readable and clean code base will help you to maintain and update the software without putting extra time and effort.</a:t>
            </a:r>
          </a:p>
          <a:p>
            <a:pPr>
              <a:lnSpc>
                <a:spcPct val="160000"/>
              </a:lnSpc>
            </a:pPr>
            <a:r>
              <a:rPr lang="en-US" sz="2400" dirty="0" smtClean="0"/>
              <a:t>ex.  Reading a file.  </a:t>
            </a:r>
            <a:endParaRPr lang="en-US" sz="2400" dirty="0"/>
          </a:p>
          <a:p>
            <a:pPr>
              <a:lnSpc>
                <a:spcPct val="160000"/>
              </a:lnSpc>
            </a:pPr>
            <a:r>
              <a:rPr lang="en-US" sz="2400" dirty="0"/>
              <a:t>w</a:t>
            </a:r>
            <a:r>
              <a:rPr lang="en-US" sz="2400" dirty="0" smtClean="0"/>
              <a:t>ith open(“c:\\python\\sample.txt”) as f:</a:t>
            </a:r>
          </a:p>
          <a:p>
            <a:pPr>
              <a:lnSpc>
                <a:spcPct val="160000"/>
              </a:lnSpc>
            </a:pPr>
            <a:r>
              <a:rPr lang="en-US" sz="2400" dirty="0" smtClean="0"/>
              <a:t>print(</a:t>
            </a:r>
            <a:r>
              <a:rPr lang="en-US" sz="2400" dirty="0" err="1" smtClean="0"/>
              <a:t>f.read</a:t>
            </a:r>
            <a:r>
              <a:rPr lang="en-US" sz="2400" dirty="0" smtClean="0"/>
              <a:t>())</a:t>
            </a:r>
            <a:endParaRPr lang="en-US" sz="2400" dirty="0"/>
          </a:p>
          <a:p>
            <a:pPr>
              <a:lnSpc>
                <a:spcPct val="160000"/>
              </a:lnSpc>
            </a:pPr>
            <a:endParaRPr lang="en-US" sz="2400" dirty="0" smtClean="0">
              <a:effectLst/>
            </a:endParaRPr>
          </a:p>
          <a:p>
            <a:endParaRPr lang="en-US" dirty="0" smtClean="0"/>
          </a:p>
          <a:p>
            <a:endParaRPr lang="en-IN" dirty="0"/>
          </a:p>
        </p:txBody>
      </p:sp>
    </p:spTree>
    <p:extLst>
      <p:ext uri="{BB962C8B-B14F-4D97-AF65-F5344CB8AC3E}">
        <p14:creationId xmlns:p14="http://schemas.microsoft.com/office/powerpoint/2010/main" val="373963743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a:t>
            </a:r>
            <a:endParaRPr lang="en-IN" dirty="0"/>
          </a:p>
        </p:txBody>
      </p:sp>
      <p:sp>
        <p:nvSpPr>
          <p:cNvPr id="3" name="Content Placeholder 2"/>
          <p:cNvSpPr>
            <a:spLocks noGrp="1"/>
          </p:cNvSpPr>
          <p:nvPr>
            <p:ph idx="1"/>
          </p:nvPr>
        </p:nvSpPr>
        <p:spPr/>
        <p:txBody>
          <a:bodyPr>
            <a:normAutofit/>
          </a:bodyPr>
          <a:lstStyle/>
          <a:p>
            <a:pPr>
              <a:lnSpc>
                <a:spcPct val="160000"/>
              </a:lnSpc>
            </a:pPr>
            <a:r>
              <a:rPr lang="en-US" b="1" dirty="0"/>
              <a:t>Cross platform:</a:t>
            </a:r>
            <a:r>
              <a:rPr lang="en-US" dirty="0"/>
              <a:t> </a:t>
            </a:r>
          </a:p>
          <a:p>
            <a:pPr>
              <a:lnSpc>
                <a:spcPct val="160000"/>
              </a:lnSpc>
            </a:pPr>
            <a:r>
              <a:rPr lang="en-US" dirty="0"/>
              <a:t>Python is an interpreted language.  Python interpreters can be used to run the code on specific platforms. Also, It allows to run the same code on multiple platforms without recompilation. Hence, it is not required to recompile the code after making any alteration. This feature makes it easier to make changes to the code without increasing development time.</a:t>
            </a:r>
          </a:p>
          <a:p>
            <a:endParaRPr lang="en-IN" dirty="0"/>
          </a:p>
        </p:txBody>
      </p:sp>
    </p:spTree>
    <p:extLst>
      <p:ext uri="{BB962C8B-B14F-4D97-AF65-F5344CB8AC3E}">
        <p14:creationId xmlns:p14="http://schemas.microsoft.com/office/powerpoint/2010/main" val="394326238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 </a:t>
            </a:r>
            <a:endParaRPr lang="en-IN" dirty="0"/>
          </a:p>
        </p:txBody>
      </p:sp>
      <p:sp>
        <p:nvSpPr>
          <p:cNvPr id="3" name="Content Placeholder 2"/>
          <p:cNvSpPr>
            <a:spLocks noGrp="1"/>
          </p:cNvSpPr>
          <p:nvPr>
            <p:ph idx="1"/>
          </p:nvPr>
        </p:nvSpPr>
        <p:spPr>
          <a:xfrm>
            <a:off x="838200" y="1908752"/>
            <a:ext cx="10515600" cy="4351338"/>
          </a:xfrm>
        </p:spPr>
        <p:txBody>
          <a:bodyPr>
            <a:normAutofit/>
          </a:bodyPr>
          <a:lstStyle/>
          <a:p>
            <a:pPr>
              <a:lnSpc>
                <a:spcPct val="170000"/>
              </a:lnSpc>
            </a:pPr>
            <a:r>
              <a:rPr lang="en-IN" sz="2200" b="1" dirty="0" smtClean="0"/>
              <a:t>Multiple Programming Paradigm</a:t>
            </a:r>
            <a:r>
              <a:rPr lang="en-IN" sz="2200" dirty="0" smtClean="0"/>
              <a:t>:   Supports Object Oriented and Structured Programming. </a:t>
            </a:r>
            <a:r>
              <a:rPr lang="en-US" sz="2200" dirty="0" smtClean="0">
                <a:effectLst/>
              </a:rPr>
              <a:t>Python also features a dynamic type system and automatic memory management.  This helps us to develop large and complex software applications.</a:t>
            </a:r>
          </a:p>
          <a:p>
            <a:pPr>
              <a:lnSpc>
                <a:spcPct val="170000"/>
              </a:lnSpc>
            </a:pPr>
            <a:r>
              <a:rPr lang="en-US" sz="2200" b="1" dirty="0" smtClean="0"/>
              <a:t>Open Source:</a:t>
            </a:r>
            <a:r>
              <a:rPr lang="en-US" sz="2200" dirty="0" smtClean="0"/>
              <a:t> Python is a open source programming language.</a:t>
            </a:r>
          </a:p>
          <a:p>
            <a:endParaRPr lang="en-IN" dirty="0"/>
          </a:p>
        </p:txBody>
      </p:sp>
    </p:spTree>
    <p:extLst>
      <p:ext uri="{BB962C8B-B14F-4D97-AF65-F5344CB8AC3E}">
        <p14:creationId xmlns:p14="http://schemas.microsoft.com/office/powerpoint/2010/main" val="36494059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 </a:t>
            </a:r>
            <a:endParaRPr lang="en-IN" dirty="0"/>
          </a:p>
        </p:txBody>
      </p:sp>
      <p:sp>
        <p:nvSpPr>
          <p:cNvPr id="3" name="Content Placeholder 2"/>
          <p:cNvSpPr>
            <a:spLocks noGrp="1"/>
          </p:cNvSpPr>
          <p:nvPr>
            <p:ph idx="1"/>
          </p:nvPr>
        </p:nvSpPr>
        <p:spPr/>
        <p:txBody>
          <a:bodyPr>
            <a:normAutofit/>
          </a:bodyPr>
          <a:lstStyle/>
          <a:p>
            <a:pPr algn="just">
              <a:lnSpc>
                <a:spcPct val="150000"/>
              </a:lnSpc>
            </a:pPr>
            <a:r>
              <a:rPr lang="en-US" b="1" dirty="0" smtClean="0">
                <a:effectLst/>
              </a:rPr>
              <a:t>Robust and Standard library : </a:t>
            </a:r>
            <a:r>
              <a:rPr lang="en-US" dirty="0" smtClean="0">
                <a:effectLst/>
              </a:rPr>
              <a:t> It has large and robust standard library.    According to the requirement the modules can be used. Each module further enables us to add functionality to the Python application without writing additional code.     </a:t>
            </a:r>
            <a:r>
              <a:rPr lang="en-US" dirty="0" smtClean="0"/>
              <a:t>   For instance, </a:t>
            </a:r>
            <a:r>
              <a:rPr lang="en-US" dirty="0" smtClean="0">
                <a:effectLst/>
              </a:rPr>
              <a:t>while writing a web application in Python,   we can use </a:t>
            </a:r>
            <a:r>
              <a:rPr lang="en-US" dirty="0" smtClean="0"/>
              <a:t>   </a:t>
            </a:r>
            <a:r>
              <a:rPr lang="en-US" dirty="0" smtClean="0">
                <a:effectLst/>
              </a:rPr>
              <a:t>specific modules to implement web services, perform string     operations,   </a:t>
            </a:r>
            <a:r>
              <a:rPr lang="en-US" dirty="0" smtClean="0"/>
              <a:t>   </a:t>
            </a:r>
            <a:r>
              <a:rPr lang="en-US" dirty="0" smtClean="0">
                <a:effectLst/>
              </a:rPr>
              <a:t>manage operating system interface or work with internet protocols. </a:t>
            </a:r>
          </a:p>
          <a:p>
            <a:pPr marL="0" indent="0" algn="just">
              <a:lnSpc>
                <a:spcPct val="150000"/>
              </a:lnSpc>
              <a:buNone/>
            </a:pPr>
            <a:r>
              <a:rPr lang="en-US" dirty="0" smtClean="0"/>
              <a:t>   </a:t>
            </a:r>
            <a:r>
              <a:rPr lang="en-US" dirty="0" smtClean="0">
                <a:effectLst/>
              </a:rPr>
              <a:t>Information about various modules can be understood by browsing   through the Python   </a:t>
            </a:r>
          </a:p>
          <a:p>
            <a:pPr marL="0" indent="0" algn="just">
              <a:lnSpc>
                <a:spcPct val="150000"/>
              </a:lnSpc>
              <a:buNone/>
            </a:pPr>
            <a:r>
              <a:rPr lang="en-US" dirty="0"/>
              <a:t> </a:t>
            </a:r>
            <a:r>
              <a:rPr lang="en-US" dirty="0" smtClean="0"/>
              <a:t>  </a:t>
            </a:r>
            <a:r>
              <a:rPr lang="en-US" dirty="0" smtClean="0">
                <a:effectLst/>
              </a:rPr>
              <a:t>Standard Library documentation.</a:t>
            </a:r>
            <a:endParaRPr lang="en-US" dirty="0" smtClean="0"/>
          </a:p>
          <a:p>
            <a:pPr algn="just">
              <a:lnSpc>
                <a:spcPct val="150000"/>
              </a:lnSpc>
            </a:pPr>
            <a:endParaRPr lang="en-IN" dirty="0"/>
          </a:p>
        </p:txBody>
      </p:sp>
    </p:spTree>
    <p:extLst>
      <p:ext uri="{BB962C8B-B14F-4D97-AF65-F5344CB8AC3E}">
        <p14:creationId xmlns:p14="http://schemas.microsoft.com/office/powerpoint/2010/main" val="316112507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a:t>
            </a:r>
            <a:endParaRPr lang="en-IN" dirty="0"/>
          </a:p>
        </p:txBody>
      </p:sp>
      <p:sp>
        <p:nvSpPr>
          <p:cNvPr id="3" name="Content Placeholder 2"/>
          <p:cNvSpPr>
            <a:spLocks noGrp="1"/>
          </p:cNvSpPr>
          <p:nvPr>
            <p:ph idx="1"/>
          </p:nvPr>
        </p:nvSpPr>
        <p:spPr>
          <a:xfrm>
            <a:off x="838200" y="1825624"/>
            <a:ext cx="10515600" cy="5032375"/>
          </a:xfrm>
        </p:spPr>
        <p:txBody>
          <a:bodyPr>
            <a:normAutofit fontScale="92500" lnSpcReduction="20000"/>
          </a:bodyPr>
          <a:lstStyle/>
          <a:p>
            <a:pPr>
              <a:lnSpc>
                <a:spcPct val="150000"/>
              </a:lnSpc>
            </a:pPr>
            <a:r>
              <a:rPr lang="en-US" sz="2600" b="1" dirty="0" smtClean="0"/>
              <a:t>Supports exception handling:</a:t>
            </a:r>
            <a:r>
              <a:rPr lang="en-US" sz="2600" dirty="0" smtClean="0"/>
              <a:t> Python supports exception handling which means we can write less error prone code and can test various scenarios that can cause an exception later on.</a:t>
            </a:r>
          </a:p>
          <a:p>
            <a:pPr>
              <a:lnSpc>
                <a:spcPct val="150000"/>
              </a:lnSpc>
            </a:pPr>
            <a:r>
              <a:rPr lang="en-US" sz="2400" b="1" dirty="0" smtClean="0"/>
              <a:t>Dynamically Typed : </a:t>
            </a:r>
            <a:r>
              <a:rPr lang="en-US" sz="2400" dirty="0" smtClean="0"/>
              <a:t>In python no need to define variable data type ahead of time, python automatically guesses the data type of the variable based on the type of value it contains.</a:t>
            </a:r>
          </a:p>
          <a:p>
            <a:pPr>
              <a:lnSpc>
                <a:spcPct val="160000"/>
              </a:lnSpc>
            </a:pPr>
            <a:r>
              <a:rPr lang="en-US" sz="2600" dirty="0" smtClean="0"/>
              <a:t> Ex. </a:t>
            </a:r>
            <a:r>
              <a:rPr lang="en-US" sz="2600" dirty="0"/>
              <a:t> </a:t>
            </a:r>
            <a:r>
              <a:rPr lang="en-US" sz="2600" dirty="0" smtClean="0"/>
              <a:t>greet=“welcome” .  Here greet is a string variable.  Later, if </a:t>
            </a:r>
          </a:p>
          <a:p>
            <a:pPr>
              <a:lnSpc>
                <a:spcPct val="160000"/>
              </a:lnSpc>
            </a:pPr>
            <a:r>
              <a:rPr lang="en-US" sz="2600" dirty="0" smtClean="0"/>
              <a:t>         greet=1 , Now greet is treated as int.  </a:t>
            </a:r>
          </a:p>
          <a:p>
            <a:endParaRPr lang="en-IN" dirty="0"/>
          </a:p>
        </p:txBody>
      </p:sp>
    </p:spTree>
    <p:extLst>
      <p:ext uri="{BB962C8B-B14F-4D97-AF65-F5344CB8AC3E}">
        <p14:creationId xmlns:p14="http://schemas.microsoft.com/office/powerpoint/2010/main" val="188761410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1_HCL">
  <a:themeElements>
    <a:clrScheme name="HCL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HCL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175" cap="flat" cmpd="sng" algn="ctr">
          <a:solidFill>
            <a:srgbClr val="850909"/>
          </a:solidFill>
          <a:prstDash val="solid"/>
          <a:miter lim="800000"/>
          <a:headEnd type="none" w="sm" len="sm"/>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3175" cap="flat" cmpd="sng" algn="ctr">
          <a:solidFill>
            <a:srgbClr val="850909"/>
          </a:solidFill>
          <a:prstDash val="solid"/>
          <a:miter lim="800000"/>
          <a:headEnd type="none" w="sm" len="sm"/>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lnDef>
  </a:objectDefaults>
  <a:extraClrSchemeLst>
    <a:extraClrScheme>
      <a:clrScheme name="HCL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HCL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HCL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HCL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HCL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HCL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HCL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HCL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HCL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HCL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HCL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HCL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4" id="{335B2577-4F77-4D2A-AE56-AD261C0C0E78}" vid="{41090C89-799D-4D28-81FD-3192A9492526}"/>
    </a:ext>
  </a:extLst>
</a:theme>
</file>

<file path=docProps/app.xml><?xml version="1.0" encoding="utf-8"?>
<Properties xmlns="http://schemas.openxmlformats.org/officeDocument/2006/extended-properties" xmlns:vt="http://schemas.openxmlformats.org/officeDocument/2006/docPropsVTypes">
  <Template/>
  <TotalTime>514</TotalTime>
  <Words>711</Words>
  <Application>Microsoft Office PowerPoint</Application>
  <PresentationFormat>Widescreen</PresentationFormat>
  <Paragraphs>106</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Novecento Book</vt:lpstr>
      <vt:lpstr>Tahoma</vt:lpstr>
      <vt:lpstr>Verdana</vt:lpstr>
      <vt:lpstr>Wingdings</vt:lpstr>
      <vt:lpstr>Wingdings 2</vt:lpstr>
      <vt:lpstr>1_HCL</vt:lpstr>
      <vt:lpstr>Python </vt:lpstr>
      <vt:lpstr>Learning Objective</vt:lpstr>
      <vt:lpstr>What ?</vt:lpstr>
      <vt:lpstr>Where? </vt:lpstr>
      <vt:lpstr>Why?</vt:lpstr>
      <vt:lpstr>Why? </vt:lpstr>
      <vt:lpstr>Why ? </vt:lpstr>
      <vt:lpstr>Why ? </vt:lpstr>
      <vt:lpstr>Why?</vt:lpstr>
      <vt:lpstr>Who?</vt:lpstr>
      <vt:lpstr>How?</vt:lpstr>
      <vt:lpstr>Data Types</vt:lpstr>
      <vt:lpstr>Data Types</vt:lpstr>
      <vt:lpstr>Data Types // String </vt:lpstr>
      <vt:lpstr>Data Types // String </vt:lpstr>
      <vt:lpstr>Data Types // String </vt:lpstr>
      <vt:lpstr>Data Types // String </vt:lpstr>
      <vt:lpstr>Data Types // List</vt:lpstr>
      <vt:lpstr>Data Types // List</vt:lpstr>
      <vt:lpstr>Data Types // List</vt:lpstr>
    </vt:vector>
  </TitlesOfParts>
  <Company>HCL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Jothi Kannan</dc:creator>
  <cp:lastModifiedBy>Jothi Kannan</cp:lastModifiedBy>
  <cp:revision>30</cp:revision>
  <dcterms:created xsi:type="dcterms:W3CDTF">2019-02-18T07:14:13Z</dcterms:created>
  <dcterms:modified xsi:type="dcterms:W3CDTF">2019-02-22T12:02:26Z</dcterms:modified>
</cp:coreProperties>
</file>