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heme/themeOverride3.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67" r:id="rId2"/>
    <p:sldId id="293" r:id="rId3"/>
    <p:sldId id="295" r:id="rId4"/>
    <p:sldId id="297" r:id="rId5"/>
    <p:sldId id="299" r:id="rId6"/>
    <p:sldId id="298" r:id="rId7"/>
    <p:sldId id="291" r:id="rId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4598" autoAdjust="0"/>
    <p:restoredTop sz="94660"/>
  </p:normalViewPr>
  <p:slideViewPr>
    <p:cSldViewPr>
      <p:cViewPr>
        <p:scale>
          <a:sx n="130" d="100"/>
          <a:sy n="130" d="100"/>
        </p:scale>
        <p:origin x="-1680" y="-420"/>
      </p:cViewPr>
      <p:guideLst>
        <p:guide orient="horz" pos="1636"/>
        <p:guide pos="2906"/>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18/6/11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63F77-CE9D-41C5-97B0-9480B15B85CA}" type="datetimeFigureOut">
              <a:rPr lang="zh-CN" altLang="en-US" smtClean="0"/>
              <a:pPr/>
              <a:t>18/6/11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0954F7-89EE-4107-A171-2C2172A4E19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0954F7-89EE-4107-A171-2C2172A4E198}"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0954F7-89EE-4107-A171-2C2172A4E198}"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0954F7-89EE-4107-A171-2C2172A4E198}"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0954F7-89EE-4107-A171-2C2172A4E198}"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0954F7-89EE-4107-A171-2C2172A4E198}"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0954F7-89EE-4107-A171-2C2172A4E198}"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0954F7-89EE-4107-A171-2C2172A4E198}" type="slidenum">
              <a:rPr lang="zh-CN" altLang="en-US" smtClean="0"/>
              <a:pPr/>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7" name="图片 6" descr="siki白"/>
          <p:cNvPicPr>
            <a:picLocks noChangeAspect="1"/>
          </p:cNvPicPr>
          <p:nvPr userDrawn="1"/>
        </p:nvPicPr>
        <p:blipFill>
          <a:blip r:embed="rId2"/>
          <a:stretch>
            <a:fillRect/>
          </a:stretch>
        </p:blipFill>
        <p:spPr>
          <a:xfrm>
            <a:off x="7541895" y="153670"/>
            <a:ext cx="1316355" cy="42672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1000">
        <p:fade/>
      </p:transition>
    </mc:Choice>
    <mc:Fallback>
      <p:transition spd="med"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Tm="1000">
        <p:fade/>
      </p:transition>
    </mc:Choice>
    <mc:Fallback>
      <p:transition spd="med"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Tm="1000">
        <p:fade/>
      </p:transition>
    </mc:Choice>
    <mc:Fallback>
      <p:transition spd="med"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Tm="1000">
        <p:fade/>
      </p:transition>
    </mc:Choice>
    <mc:Fallback>
      <p:transition spd="med"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Tm="1000">
        <p:fade/>
      </p:transition>
    </mc:Choice>
    <mc:Fallback>
      <p:transition spd="med"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18/6/11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Tm="1000">
        <p:fade/>
      </p:transition>
    </mc:Choice>
    <mc:Fallback>
      <p:transition spd="med"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18/6/11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Tm="1000">
        <p:fade/>
      </p:transition>
    </mc:Choice>
    <mc:Fallback>
      <p:transition spd="med"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18/6/11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Tm="1000">
        <p:fade/>
      </p:transition>
    </mc:Choice>
    <mc:Fallback>
      <p:transition spd="med"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18/6/11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Tm="1000">
        <p:fade/>
      </p:transition>
    </mc:Choice>
    <mc:Fallback>
      <p:transition spd="med"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18/6/11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Tm="1000">
        <p:fade/>
      </p:transition>
    </mc:Choice>
    <mc:Fallback>
      <p:transition spd="med"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18/6/11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Tm="1000">
        <p:fade/>
      </p:transition>
    </mc:Choice>
    <mc:Fallback>
      <p:transition spd="med"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0" b="-1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18/6/11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advTm="1000">
        <p:fade/>
      </p:transition>
    </mc:Choice>
    <mc:Fallback>
      <p:transition spd="med" advTm="1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5" name="Freeform 2517"/>
          <p:cNvSpPr>
            <a:spLocks noEditPoints="1"/>
          </p:cNvSpPr>
          <p:nvPr/>
        </p:nvSpPr>
        <p:spPr bwMode="auto">
          <a:xfrm>
            <a:off x="5857884" y="381000"/>
            <a:ext cx="649288" cy="725488"/>
          </a:xfrm>
          <a:custGeom>
            <a:avLst/>
            <a:gdLst/>
            <a:ahLst/>
            <a:cxnLst>
              <a:cxn ang="0">
                <a:pos x="4" y="338"/>
              </a:cxn>
              <a:cxn ang="0">
                <a:pos x="53" y="356"/>
              </a:cxn>
              <a:cxn ang="0">
                <a:pos x="141" y="350"/>
              </a:cxn>
              <a:cxn ang="0">
                <a:pos x="181" y="446"/>
              </a:cxn>
              <a:cxn ang="0">
                <a:pos x="220" y="453"/>
              </a:cxn>
              <a:cxn ang="0">
                <a:pos x="254" y="403"/>
              </a:cxn>
              <a:cxn ang="0">
                <a:pos x="329" y="354"/>
              </a:cxn>
              <a:cxn ang="0">
                <a:pos x="395" y="347"/>
              </a:cxn>
              <a:cxn ang="0">
                <a:pos x="407" y="309"/>
              </a:cxn>
              <a:cxn ang="0">
                <a:pos x="341" y="228"/>
              </a:cxn>
              <a:cxn ang="0">
                <a:pos x="405" y="154"/>
              </a:cxn>
              <a:cxn ang="0">
                <a:pos x="401" y="113"/>
              </a:cxn>
              <a:cxn ang="0">
                <a:pos x="345" y="101"/>
              </a:cxn>
              <a:cxn ang="0">
                <a:pos x="259" y="71"/>
              </a:cxn>
              <a:cxn ang="0">
                <a:pos x="223" y="7"/>
              </a:cxn>
              <a:cxn ang="0">
                <a:pos x="188" y="6"/>
              </a:cxn>
              <a:cxn ang="0">
                <a:pos x="142" y="96"/>
              </a:cxn>
              <a:cxn ang="0">
                <a:pos x="51" y="101"/>
              </a:cxn>
              <a:cxn ang="0">
                <a:pos x="4" y="118"/>
              </a:cxn>
              <a:cxn ang="0">
                <a:pos x="19" y="179"/>
              </a:cxn>
              <a:cxn ang="0">
                <a:pos x="50" y="246"/>
              </a:cxn>
              <a:cxn ang="0">
                <a:pos x="255" y="369"/>
              </a:cxn>
              <a:cxn ang="0">
                <a:pos x="220" y="442"/>
              </a:cxn>
              <a:cxn ang="0">
                <a:pos x="189" y="440"/>
              </a:cxn>
              <a:cxn ang="0">
                <a:pos x="153" y="364"/>
              </a:cxn>
              <a:cxn ang="0">
                <a:pos x="233" y="325"/>
              </a:cxn>
              <a:cxn ang="0">
                <a:pos x="131" y="262"/>
              </a:cxn>
              <a:cxn ang="0">
                <a:pos x="130" y="195"/>
              </a:cxn>
              <a:cxn ang="0">
                <a:pos x="205" y="154"/>
              </a:cxn>
              <a:cxn ang="0">
                <a:pos x="271" y="267"/>
              </a:cxn>
              <a:cxn ang="0">
                <a:pos x="140" y="267"/>
              </a:cxn>
              <a:cxn ang="0">
                <a:pos x="146" y="130"/>
              </a:cxn>
              <a:cxn ang="0">
                <a:pos x="140" y="179"/>
              </a:cxn>
              <a:cxn ang="0">
                <a:pos x="270" y="179"/>
              </a:cxn>
              <a:cxn ang="0">
                <a:pos x="303" y="212"/>
              </a:cxn>
              <a:cxn ang="0">
                <a:pos x="280" y="207"/>
              </a:cxn>
              <a:cxn ang="0">
                <a:pos x="239" y="318"/>
              </a:cxn>
              <a:cxn ang="0">
                <a:pos x="195" y="308"/>
              </a:cxn>
              <a:cxn ang="0">
                <a:pos x="169" y="295"/>
              </a:cxn>
              <a:cxn ang="0">
                <a:pos x="393" y="339"/>
              </a:cxn>
              <a:cxn ang="0">
                <a:pos x="315" y="342"/>
              </a:cxn>
              <a:cxn ang="0">
                <a:pos x="279" y="272"/>
              </a:cxn>
              <a:cxn ang="0">
                <a:pos x="383" y="283"/>
              </a:cxn>
              <a:cxn ang="0">
                <a:pos x="336" y="111"/>
              </a:cxn>
              <a:cxn ang="0">
                <a:pos x="394" y="119"/>
              </a:cxn>
              <a:cxn ang="0">
                <a:pos x="390" y="164"/>
              </a:cxn>
              <a:cxn ang="0">
                <a:pos x="321" y="213"/>
              </a:cxn>
              <a:cxn ang="0">
                <a:pos x="318" y="114"/>
              </a:cxn>
              <a:cxn ang="0">
                <a:pos x="177" y="28"/>
              </a:cxn>
              <a:cxn ang="0">
                <a:pos x="207" y="9"/>
              </a:cxn>
              <a:cxn ang="0">
                <a:pos x="246" y="61"/>
              </a:cxn>
              <a:cxn ang="0">
                <a:pos x="258" y="122"/>
              </a:cxn>
              <a:cxn ang="0">
                <a:pos x="151" y="101"/>
              </a:cxn>
              <a:cxn ang="0">
                <a:pos x="12" y="150"/>
              </a:cxn>
              <a:cxn ang="0">
                <a:pos x="14" y="120"/>
              </a:cxn>
              <a:cxn ang="0">
                <a:pos x="101" y="117"/>
              </a:cxn>
              <a:cxn ang="0">
                <a:pos x="131" y="185"/>
              </a:cxn>
              <a:cxn ang="0">
                <a:pos x="134" y="302"/>
              </a:cxn>
              <a:cxn ang="0">
                <a:pos x="58" y="347"/>
              </a:cxn>
              <a:cxn ang="0">
                <a:pos x="7" y="324"/>
              </a:cxn>
              <a:cxn ang="0">
                <a:pos x="75" y="235"/>
              </a:cxn>
            </a:cxnLst>
            <a:rect l="0" t="0" r="r" b="b"/>
            <a:pathLst>
              <a:path w="409" h="457">
                <a:moveTo>
                  <a:pt x="3" y="306"/>
                </a:moveTo>
                <a:lnTo>
                  <a:pt x="3" y="306"/>
                </a:lnTo>
                <a:lnTo>
                  <a:pt x="1" y="315"/>
                </a:lnTo>
                <a:lnTo>
                  <a:pt x="0" y="320"/>
                </a:lnTo>
                <a:lnTo>
                  <a:pt x="0" y="325"/>
                </a:lnTo>
                <a:lnTo>
                  <a:pt x="1" y="329"/>
                </a:lnTo>
                <a:lnTo>
                  <a:pt x="2" y="334"/>
                </a:lnTo>
                <a:lnTo>
                  <a:pt x="4" y="338"/>
                </a:lnTo>
                <a:lnTo>
                  <a:pt x="7" y="342"/>
                </a:lnTo>
                <a:lnTo>
                  <a:pt x="7" y="342"/>
                </a:lnTo>
                <a:lnTo>
                  <a:pt x="11" y="346"/>
                </a:lnTo>
                <a:lnTo>
                  <a:pt x="16" y="350"/>
                </a:lnTo>
                <a:lnTo>
                  <a:pt x="22" y="352"/>
                </a:lnTo>
                <a:lnTo>
                  <a:pt x="29" y="354"/>
                </a:lnTo>
                <a:lnTo>
                  <a:pt x="41" y="355"/>
                </a:lnTo>
                <a:lnTo>
                  <a:pt x="53" y="356"/>
                </a:lnTo>
                <a:lnTo>
                  <a:pt x="53" y="356"/>
                </a:lnTo>
                <a:lnTo>
                  <a:pt x="75" y="355"/>
                </a:lnTo>
                <a:lnTo>
                  <a:pt x="96" y="351"/>
                </a:lnTo>
                <a:lnTo>
                  <a:pt x="118" y="347"/>
                </a:lnTo>
                <a:lnTo>
                  <a:pt x="139" y="340"/>
                </a:lnTo>
                <a:lnTo>
                  <a:pt x="139" y="340"/>
                </a:lnTo>
                <a:lnTo>
                  <a:pt x="141" y="350"/>
                </a:lnTo>
                <a:lnTo>
                  <a:pt x="141" y="350"/>
                </a:lnTo>
                <a:lnTo>
                  <a:pt x="145" y="372"/>
                </a:lnTo>
                <a:lnTo>
                  <a:pt x="152" y="393"/>
                </a:lnTo>
                <a:lnTo>
                  <a:pt x="159" y="413"/>
                </a:lnTo>
                <a:lnTo>
                  <a:pt x="164" y="423"/>
                </a:lnTo>
                <a:lnTo>
                  <a:pt x="170" y="432"/>
                </a:lnTo>
                <a:lnTo>
                  <a:pt x="170" y="432"/>
                </a:lnTo>
                <a:lnTo>
                  <a:pt x="177" y="442"/>
                </a:lnTo>
                <a:lnTo>
                  <a:pt x="181" y="446"/>
                </a:lnTo>
                <a:lnTo>
                  <a:pt x="185" y="451"/>
                </a:lnTo>
                <a:lnTo>
                  <a:pt x="191" y="454"/>
                </a:lnTo>
                <a:lnTo>
                  <a:pt x="197" y="456"/>
                </a:lnTo>
                <a:lnTo>
                  <a:pt x="202" y="457"/>
                </a:lnTo>
                <a:lnTo>
                  <a:pt x="208" y="457"/>
                </a:lnTo>
                <a:lnTo>
                  <a:pt x="208" y="457"/>
                </a:lnTo>
                <a:lnTo>
                  <a:pt x="215" y="456"/>
                </a:lnTo>
                <a:lnTo>
                  <a:pt x="220" y="453"/>
                </a:lnTo>
                <a:lnTo>
                  <a:pt x="226" y="449"/>
                </a:lnTo>
                <a:lnTo>
                  <a:pt x="230" y="444"/>
                </a:lnTo>
                <a:lnTo>
                  <a:pt x="235" y="439"/>
                </a:lnTo>
                <a:lnTo>
                  <a:pt x="238" y="433"/>
                </a:lnTo>
                <a:lnTo>
                  <a:pt x="245" y="423"/>
                </a:lnTo>
                <a:lnTo>
                  <a:pt x="245" y="423"/>
                </a:lnTo>
                <a:lnTo>
                  <a:pt x="249" y="413"/>
                </a:lnTo>
                <a:lnTo>
                  <a:pt x="254" y="403"/>
                </a:lnTo>
                <a:lnTo>
                  <a:pt x="261" y="382"/>
                </a:lnTo>
                <a:lnTo>
                  <a:pt x="266" y="360"/>
                </a:lnTo>
                <a:lnTo>
                  <a:pt x="271" y="339"/>
                </a:lnTo>
                <a:lnTo>
                  <a:pt x="271" y="339"/>
                </a:lnTo>
                <a:lnTo>
                  <a:pt x="286" y="344"/>
                </a:lnTo>
                <a:lnTo>
                  <a:pt x="286" y="344"/>
                </a:lnTo>
                <a:lnTo>
                  <a:pt x="307" y="349"/>
                </a:lnTo>
                <a:lnTo>
                  <a:pt x="329" y="354"/>
                </a:lnTo>
                <a:lnTo>
                  <a:pt x="340" y="355"/>
                </a:lnTo>
                <a:lnTo>
                  <a:pt x="352" y="356"/>
                </a:lnTo>
                <a:lnTo>
                  <a:pt x="363" y="356"/>
                </a:lnTo>
                <a:lnTo>
                  <a:pt x="374" y="355"/>
                </a:lnTo>
                <a:lnTo>
                  <a:pt x="374" y="355"/>
                </a:lnTo>
                <a:lnTo>
                  <a:pt x="385" y="352"/>
                </a:lnTo>
                <a:lnTo>
                  <a:pt x="390" y="350"/>
                </a:lnTo>
                <a:lnTo>
                  <a:pt x="395" y="347"/>
                </a:lnTo>
                <a:lnTo>
                  <a:pt x="400" y="344"/>
                </a:lnTo>
                <a:lnTo>
                  <a:pt x="403" y="340"/>
                </a:lnTo>
                <a:lnTo>
                  <a:pt x="406" y="335"/>
                </a:lnTo>
                <a:lnTo>
                  <a:pt x="408" y="330"/>
                </a:lnTo>
                <a:lnTo>
                  <a:pt x="408" y="330"/>
                </a:lnTo>
                <a:lnTo>
                  <a:pt x="409" y="323"/>
                </a:lnTo>
                <a:lnTo>
                  <a:pt x="409" y="316"/>
                </a:lnTo>
                <a:lnTo>
                  <a:pt x="407" y="309"/>
                </a:lnTo>
                <a:lnTo>
                  <a:pt x="404" y="303"/>
                </a:lnTo>
                <a:lnTo>
                  <a:pt x="397" y="290"/>
                </a:lnTo>
                <a:lnTo>
                  <a:pt x="390" y="278"/>
                </a:lnTo>
                <a:lnTo>
                  <a:pt x="390" y="278"/>
                </a:lnTo>
                <a:lnTo>
                  <a:pt x="379" y="265"/>
                </a:lnTo>
                <a:lnTo>
                  <a:pt x="367" y="252"/>
                </a:lnTo>
                <a:lnTo>
                  <a:pt x="355" y="240"/>
                </a:lnTo>
                <a:lnTo>
                  <a:pt x="341" y="228"/>
                </a:lnTo>
                <a:lnTo>
                  <a:pt x="341" y="228"/>
                </a:lnTo>
                <a:lnTo>
                  <a:pt x="358" y="214"/>
                </a:lnTo>
                <a:lnTo>
                  <a:pt x="373" y="198"/>
                </a:lnTo>
                <a:lnTo>
                  <a:pt x="387" y="182"/>
                </a:lnTo>
                <a:lnTo>
                  <a:pt x="394" y="173"/>
                </a:lnTo>
                <a:lnTo>
                  <a:pt x="399" y="164"/>
                </a:lnTo>
                <a:lnTo>
                  <a:pt x="399" y="164"/>
                </a:lnTo>
                <a:lnTo>
                  <a:pt x="405" y="154"/>
                </a:lnTo>
                <a:lnTo>
                  <a:pt x="407" y="148"/>
                </a:lnTo>
                <a:lnTo>
                  <a:pt x="408" y="142"/>
                </a:lnTo>
                <a:lnTo>
                  <a:pt x="409" y="136"/>
                </a:lnTo>
                <a:lnTo>
                  <a:pt x="408" y="131"/>
                </a:lnTo>
                <a:lnTo>
                  <a:pt x="407" y="125"/>
                </a:lnTo>
                <a:lnTo>
                  <a:pt x="405" y="118"/>
                </a:lnTo>
                <a:lnTo>
                  <a:pt x="405" y="118"/>
                </a:lnTo>
                <a:lnTo>
                  <a:pt x="401" y="113"/>
                </a:lnTo>
                <a:lnTo>
                  <a:pt x="395" y="109"/>
                </a:lnTo>
                <a:lnTo>
                  <a:pt x="390" y="106"/>
                </a:lnTo>
                <a:lnTo>
                  <a:pt x="383" y="104"/>
                </a:lnTo>
                <a:lnTo>
                  <a:pt x="376" y="102"/>
                </a:lnTo>
                <a:lnTo>
                  <a:pt x="369" y="102"/>
                </a:lnTo>
                <a:lnTo>
                  <a:pt x="356" y="101"/>
                </a:lnTo>
                <a:lnTo>
                  <a:pt x="356" y="101"/>
                </a:lnTo>
                <a:lnTo>
                  <a:pt x="345" y="101"/>
                </a:lnTo>
                <a:lnTo>
                  <a:pt x="334" y="102"/>
                </a:lnTo>
                <a:lnTo>
                  <a:pt x="313" y="106"/>
                </a:lnTo>
                <a:lnTo>
                  <a:pt x="292" y="111"/>
                </a:lnTo>
                <a:lnTo>
                  <a:pt x="271" y="118"/>
                </a:lnTo>
                <a:lnTo>
                  <a:pt x="271" y="118"/>
                </a:lnTo>
                <a:lnTo>
                  <a:pt x="264" y="90"/>
                </a:lnTo>
                <a:lnTo>
                  <a:pt x="264" y="90"/>
                </a:lnTo>
                <a:lnTo>
                  <a:pt x="259" y="71"/>
                </a:lnTo>
                <a:lnTo>
                  <a:pt x="253" y="53"/>
                </a:lnTo>
                <a:lnTo>
                  <a:pt x="249" y="42"/>
                </a:lnTo>
                <a:lnTo>
                  <a:pt x="245" y="34"/>
                </a:lnTo>
                <a:lnTo>
                  <a:pt x="240" y="25"/>
                </a:lnTo>
                <a:lnTo>
                  <a:pt x="234" y="17"/>
                </a:lnTo>
                <a:lnTo>
                  <a:pt x="234" y="17"/>
                </a:lnTo>
                <a:lnTo>
                  <a:pt x="227" y="10"/>
                </a:lnTo>
                <a:lnTo>
                  <a:pt x="223" y="7"/>
                </a:lnTo>
                <a:lnTo>
                  <a:pt x="218" y="4"/>
                </a:lnTo>
                <a:lnTo>
                  <a:pt x="214" y="2"/>
                </a:lnTo>
                <a:lnTo>
                  <a:pt x="209" y="1"/>
                </a:lnTo>
                <a:lnTo>
                  <a:pt x="204" y="0"/>
                </a:lnTo>
                <a:lnTo>
                  <a:pt x="199" y="1"/>
                </a:lnTo>
                <a:lnTo>
                  <a:pt x="199" y="1"/>
                </a:lnTo>
                <a:lnTo>
                  <a:pt x="193" y="3"/>
                </a:lnTo>
                <a:lnTo>
                  <a:pt x="188" y="6"/>
                </a:lnTo>
                <a:lnTo>
                  <a:pt x="182" y="9"/>
                </a:lnTo>
                <a:lnTo>
                  <a:pt x="177" y="14"/>
                </a:lnTo>
                <a:lnTo>
                  <a:pt x="170" y="24"/>
                </a:lnTo>
                <a:lnTo>
                  <a:pt x="164" y="34"/>
                </a:lnTo>
                <a:lnTo>
                  <a:pt x="164" y="34"/>
                </a:lnTo>
                <a:lnTo>
                  <a:pt x="155" y="55"/>
                </a:lnTo>
                <a:lnTo>
                  <a:pt x="148" y="75"/>
                </a:lnTo>
                <a:lnTo>
                  <a:pt x="142" y="96"/>
                </a:lnTo>
                <a:lnTo>
                  <a:pt x="137" y="118"/>
                </a:lnTo>
                <a:lnTo>
                  <a:pt x="137" y="118"/>
                </a:lnTo>
                <a:lnTo>
                  <a:pt x="118" y="112"/>
                </a:lnTo>
                <a:lnTo>
                  <a:pt x="97" y="107"/>
                </a:lnTo>
                <a:lnTo>
                  <a:pt x="97" y="107"/>
                </a:lnTo>
                <a:lnTo>
                  <a:pt x="79" y="103"/>
                </a:lnTo>
                <a:lnTo>
                  <a:pt x="60" y="101"/>
                </a:lnTo>
                <a:lnTo>
                  <a:pt x="51" y="101"/>
                </a:lnTo>
                <a:lnTo>
                  <a:pt x="41" y="101"/>
                </a:lnTo>
                <a:lnTo>
                  <a:pt x="32" y="103"/>
                </a:lnTo>
                <a:lnTo>
                  <a:pt x="22" y="105"/>
                </a:lnTo>
                <a:lnTo>
                  <a:pt x="22" y="105"/>
                </a:lnTo>
                <a:lnTo>
                  <a:pt x="16" y="108"/>
                </a:lnTo>
                <a:lnTo>
                  <a:pt x="11" y="111"/>
                </a:lnTo>
                <a:lnTo>
                  <a:pt x="7" y="114"/>
                </a:lnTo>
                <a:lnTo>
                  <a:pt x="4" y="118"/>
                </a:lnTo>
                <a:lnTo>
                  <a:pt x="2" y="123"/>
                </a:lnTo>
                <a:lnTo>
                  <a:pt x="1" y="129"/>
                </a:lnTo>
                <a:lnTo>
                  <a:pt x="1" y="134"/>
                </a:lnTo>
                <a:lnTo>
                  <a:pt x="1" y="139"/>
                </a:lnTo>
                <a:lnTo>
                  <a:pt x="3" y="149"/>
                </a:lnTo>
                <a:lnTo>
                  <a:pt x="7" y="160"/>
                </a:lnTo>
                <a:lnTo>
                  <a:pt x="13" y="170"/>
                </a:lnTo>
                <a:lnTo>
                  <a:pt x="19" y="179"/>
                </a:lnTo>
                <a:lnTo>
                  <a:pt x="19" y="179"/>
                </a:lnTo>
                <a:lnTo>
                  <a:pt x="31" y="192"/>
                </a:lnTo>
                <a:lnTo>
                  <a:pt x="42" y="206"/>
                </a:lnTo>
                <a:lnTo>
                  <a:pt x="55" y="218"/>
                </a:lnTo>
                <a:lnTo>
                  <a:pt x="68" y="230"/>
                </a:lnTo>
                <a:lnTo>
                  <a:pt x="68" y="230"/>
                </a:lnTo>
                <a:lnTo>
                  <a:pt x="50" y="246"/>
                </a:lnTo>
                <a:lnTo>
                  <a:pt x="50" y="246"/>
                </a:lnTo>
                <a:lnTo>
                  <a:pt x="36" y="259"/>
                </a:lnTo>
                <a:lnTo>
                  <a:pt x="23" y="273"/>
                </a:lnTo>
                <a:lnTo>
                  <a:pt x="17" y="280"/>
                </a:lnTo>
                <a:lnTo>
                  <a:pt x="12" y="289"/>
                </a:lnTo>
                <a:lnTo>
                  <a:pt x="7" y="297"/>
                </a:lnTo>
                <a:lnTo>
                  <a:pt x="3" y="306"/>
                </a:lnTo>
                <a:lnTo>
                  <a:pt x="3" y="306"/>
                </a:lnTo>
                <a:close/>
                <a:moveTo>
                  <a:pt x="255" y="369"/>
                </a:moveTo>
                <a:lnTo>
                  <a:pt x="255" y="369"/>
                </a:lnTo>
                <a:lnTo>
                  <a:pt x="249" y="389"/>
                </a:lnTo>
                <a:lnTo>
                  <a:pt x="246" y="398"/>
                </a:lnTo>
                <a:lnTo>
                  <a:pt x="242" y="408"/>
                </a:lnTo>
                <a:lnTo>
                  <a:pt x="238" y="417"/>
                </a:lnTo>
                <a:lnTo>
                  <a:pt x="233" y="426"/>
                </a:lnTo>
                <a:lnTo>
                  <a:pt x="227" y="434"/>
                </a:lnTo>
                <a:lnTo>
                  <a:pt x="220" y="442"/>
                </a:lnTo>
                <a:lnTo>
                  <a:pt x="220" y="442"/>
                </a:lnTo>
                <a:lnTo>
                  <a:pt x="217" y="444"/>
                </a:lnTo>
                <a:lnTo>
                  <a:pt x="213" y="446"/>
                </a:lnTo>
                <a:lnTo>
                  <a:pt x="210" y="447"/>
                </a:lnTo>
                <a:lnTo>
                  <a:pt x="207" y="449"/>
                </a:lnTo>
                <a:lnTo>
                  <a:pt x="200" y="447"/>
                </a:lnTo>
                <a:lnTo>
                  <a:pt x="194" y="444"/>
                </a:lnTo>
                <a:lnTo>
                  <a:pt x="189" y="440"/>
                </a:lnTo>
                <a:lnTo>
                  <a:pt x="183" y="435"/>
                </a:lnTo>
                <a:lnTo>
                  <a:pt x="178" y="429"/>
                </a:lnTo>
                <a:lnTo>
                  <a:pt x="174" y="423"/>
                </a:lnTo>
                <a:lnTo>
                  <a:pt x="174" y="423"/>
                </a:lnTo>
                <a:lnTo>
                  <a:pt x="169" y="414"/>
                </a:lnTo>
                <a:lnTo>
                  <a:pt x="165" y="405"/>
                </a:lnTo>
                <a:lnTo>
                  <a:pt x="158" y="385"/>
                </a:lnTo>
                <a:lnTo>
                  <a:pt x="153" y="364"/>
                </a:lnTo>
                <a:lnTo>
                  <a:pt x="148" y="343"/>
                </a:lnTo>
                <a:lnTo>
                  <a:pt x="148" y="343"/>
                </a:lnTo>
                <a:lnTo>
                  <a:pt x="147" y="337"/>
                </a:lnTo>
                <a:lnTo>
                  <a:pt x="147" y="337"/>
                </a:lnTo>
                <a:lnTo>
                  <a:pt x="176" y="326"/>
                </a:lnTo>
                <a:lnTo>
                  <a:pt x="205" y="313"/>
                </a:lnTo>
                <a:lnTo>
                  <a:pt x="205" y="313"/>
                </a:lnTo>
                <a:lnTo>
                  <a:pt x="233" y="325"/>
                </a:lnTo>
                <a:lnTo>
                  <a:pt x="262" y="336"/>
                </a:lnTo>
                <a:lnTo>
                  <a:pt x="262" y="336"/>
                </a:lnTo>
                <a:lnTo>
                  <a:pt x="255" y="369"/>
                </a:lnTo>
                <a:lnTo>
                  <a:pt x="255" y="369"/>
                </a:lnTo>
                <a:close/>
                <a:moveTo>
                  <a:pt x="130" y="229"/>
                </a:moveTo>
                <a:lnTo>
                  <a:pt x="130" y="229"/>
                </a:lnTo>
                <a:lnTo>
                  <a:pt x="131" y="262"/>
                </a:lnTo>
                <a:lnTo>
                  <a:pt x="131" y="262"/>
                </a:lnTo>
                <a:lnTo>
                  <a:pt x="107" y="246"/>
                </a:lnTo>
                <a:lnTo>
                  <a:pt x="83" y="229"/>
                </a:lnTo>
                <a:lnTo>
                  <a:pt x="83" y="229"/>
                </a:lnTo>
                <a:lnTo>
                  <a:pt x="88" y="225"/>
                </a:lnTo>
                <a:lnTo>
                  <a:pt x="88" y="225"/>
                </a:lnTo>
                <a:lnTo>
                  <a:pt x="109" y="210"/>
                </a:lnTo>
                <a:lnTo>
                  <a:pt x="130" y="195"/>
                </a:lnTo>
                <a:lnTo>
                  <a:pt x="130" y="195"/>
                </a:lnTo>
                <a:lnTo>
                  <a:pt x="130" y="229"/>
                </a:lnTo>
                <a:lnTo>
                  <a:pt x="130" y="229"/>
                </a:lnTo>
                <a:close/>
                <a:moveTo>
                  <a:pt x="138" y="229"/>
                </a:moveTo>
                <a:lnTo>
                  <a:pt x="138" y="229"/>
                </a:lnTo>
                <a:lnTo>
                  <a:pt x="140" y="189"/>
                </a:lnTo>
                <a:lnTo>
                  <a:pt x="140" y="189"/>
                </a:lnTo>
                <a:lnTo>
                  <a:pt x="171" y="170"/>
                </a:lnTo>
                <a:lnTo>
                  <a:pt x="205" y="154"/>
                </a:lnTo>
                <a:lnTo>
                  <a:pt x="205" y="154"/>
                </a:lnTo>
                <a:lnTo>
                  <a:pt x="238" y="170"/>
                </a:lnTo>
                <a:lnTo>
                  <a:pt x="271" y="189"/>
                </a:lnTo>
                <a:lnTo>
                  <a:pt x="271" y="189"/>
                </a:lnTo>
                <a:lnTo>
                  <a:pt x="272" y="209"/>
                </a:lnTo>
                <a:lnTo>
                  <a:pt x="272" y="228"/>
                </a:lnTo>
                <a:lnTo>
                  <a:pt x="272" y="248"/>
                </a:lnTo>
                <a:lnTo>
                  <a:pt x="271" y="267"/>
                </a:lnTo>
                <a:lnTo>
                  <a:pt x="271" y="267"/>
                </a:lnTo>
                <a:lnTo>
                  <a:pt x="236" y="288"/>
                </a:lnTo>
                <a:lnTo>
                  <a:pt x="236" y="288"/>
                </a:lnTo>
                <a:lnTo>
                  <a:pt x="205" y="303"/>
                </a:lnTo>
                <a:lnTo>
                  <a:pt x="205" y="303"/>
                </a:lnTo>
                <a:lnTo>
                  <a:pt x="173" y="288"/>
                </a:lnTo>
                <a:lnTo>
                  <a:pt x="173" y="288"/>
                </a:lnTo>
                <a:lnTo>
                  <a:pt x="140" y="267"/>
                </a:lnTo>
                <a:lnTo>
                  <a:pt x="140" y="267"/>
                </a:lnTo>
                <a:lnTo>
                  <a:pt x="138" y="229"/>
                </a:lnTo>
                <a:lnTo>
                  <a:pt x="138" y="229"/>
                </a:lnTo>
                <a:close/>
                <a:moveTo>
                  <a:pt x="140" y="179"/>
                </a:moveTo>
                <a:lnTo>
                  <a:pt x="140" y="179"/>
                </a:lnTo>
                <a:lnTo>
                  <a:pt x="142" y="155"/>
                </a:lnTo>
                <a:lnTo>
                  <a:pt x="146" y="130"/>
                </a:lnTo>
                <a:lnTo>
                  <a:pt x="146" y="130"/>
                </a:lnTo>
                <a:lnTo>
                  <a:pt x="170" y="139"/>
                </a:lnTo>
                <a:lnTo>
                  <a:pt x="195" y="150"/>
                </a:lnTo>
                <a:lnTo>
                  <a:pt x="195" y="150"/>
                </a:lnTo>
                <a:lnTo>
                  <a:pt x="167" y="163"/>
                </a:lnTo>
                <a:lnTo>
                  <a:pt x="141" y="178"/>
                </a:lnTo>
                <a:lnTo>
                  <a:pt x="141" y="178"/>
                </a:lnTo>
                <a:lnTo>
                  <a:pt x="140" y="179"/>
                </a:lnTo>
                <a:lnTo>
                  <a:pt x="140" y="179"/>
                </a:lnTo>
                <a:close/>
                <a:moveTo>
                  <a:pt x="214" y="149"/>
                </a:moveTo>
                <a:lnTo>
                  <a:pt x="214" y="149"/>
                </a:lnTo>
                <a:lnTo>
                  <a:pt x="238" y="139"/>
                </a:lnTo>
                <a:lnTo>
                  <a:pt x="263" y="130"/>
                </a:lnTo>
                <a:lnTo>
                  <a:pt x="263" y="130"/>
                </a:lnTo>
                <a:lnTo>
                  <a:pt x="268" y="154"/>
                </a:lnTo>
                <a:lnTo>
                  <a:pt x="270" y="179"/>
                </a:lnTo>
                <a:lnTo>
                  <a:pt x="270" y="179"/>
                </a:lnTo>
                <a:lnTo>
                  <a:pt x="241" y="163"/>
                </a:lnTo>
                <a:lnTo>
                  <a:pt x="214" y="149"/>
                </a:lnTo>
                <a:lnTo>
                  <a:pt x="214" y="149"/>
                </a:lnTo>
                <a:close/>
                <a:moveTo>
                  <a:pt x="280" y="207"/>
                </a:moveTo>
                <a:lnTo>
                  <a:pt x="280" y="207"/>
                </a:lnTo>
                <a:lnTo>
                  <a:pt x="279" y="194"/>
                </a:lnTo>
                <a:lnTo>
                  <a:pt x="279" y="194"/>
                </a:lnTo>
                <a:lnTo>
                  <a:pt x="303" y="212"/>
                </a:lnTo>
                <a:lnTo>
                  <a:pt x="327" y="229"/>
                </a:lnTo>
                <a:lnTo>
                  <a:pt x="327" y="229"/>
                </a:lnTo>
                <a:lnTo>
                  <a:pt x="303" y="246"/>
                </a:lnTo>
                <a:lnTo>
                  <a:pt x="279" y="262"/>
                </a:lnTo>
                <a:lnTo>
                  <a:pt x="279" y="262"/>
                </a:lnTo>
                <a:lnTo>
                  <a:pt x="280" y="235"/>
                </a:lnTo>
                <a:lnTo>
                  <a:pt x="280" y="207"/>
                </a:lnTo>
                <a:lnTo>
                  <a:pt x="280" y="207"/>
                </a:lnTo>
                <a:close/>
                <a:moveTo>
                  <a:pt x="240" y="295"/>
                </a:moveTo>
                <a:lnTo>
                  <a:pt x="240" y="295"/>
                </a:lnTo>
                <a:lnTo>
                  <a:pt x="270" y="277"/>
                </a:lnTo>
                <a:lnTo>
                  <a:pt x="270" y="277"/>
                </a:lnTo>
                <a:lnTo>
                  <a:pt x="268" y="303"/>
                </a:lnTo>
                <a:lnTo>
                  <a:pt x="263" y="327"/>
                </a:lnTo>
                <a:lnTo>
                  <a:pt x="263" y="327"/>
                </a:lnTo>
                <a:lnTo>
                  <a:pt x="239" y="318"/>
                </a:lnTo>
                <a:lnTo>
                  <a:pt x="215" y="308"/>
                </a:lnTo>
                <a:lnTo>
                  <a:pt x="215" y="308"/>
                </a:lnTo>
                <a:lnTo>
                  <a:pt x="240" y="295"/>
                </a:lnTo>
                <a:lnTo>
                  <a:pt x="240" y="295"/>
                </a:lnTo>
                <a:close/>
                <a:moveTo>
                  <a:pt x="169" y="295"/>
                </a:moveTo>
                <a:lnTo>
                  <a:pt x="169" y="295"/>
                </a:lnTo>
                <a:lnTo>
                  <a:pt x="195" y="308"/>
                </a:lnTo>
                <a:lnTo>
                  <a:pt x="195" y="308"/>
                </a:lnTo>
                <a:lnTo>
                  <a:pt x="170" y="318"/>
                </a:lnTo>
                <a:lnTo>
                  <a:pt x="146" y="327"/>
                </a:lnTo>
                <a:lnTo>
                  <a:pt x="146" y="327"/>
                </a:lnTo>
                <a:lnTo>
                  <a:pt x="142" y="303"/>
                </a:lnTo>
                <a:lnTo>
                  <a:pt x="140" y="278"/>
                </a:lnTo>
                <a:lnTo>
                  <a:pt x="140" y="278"/>
                </a:lnTo>
                <a:lnTo>
                  <a:pt x="169" y="295"/>
                </a:lnTo>
                <a:lnTo>
                  <a:pt x="169" y="295"/>
                </a:lnTo>
                <a:close/>
                <a:moveTo>
                  <a:pt x="400" y="319"/>
                </a:moveTo>
                <a:lnTo>
                  <a:pt x="400" y="319"/>
                </a:lnTo>
                <a:lnTo>
                  <a:pt x="400" y="323"/>
                </a:lnTo>
                <a:lnTo>
                  <a:pt x="400" y="327"/>
                </a:lnTo>
                <a:lnTo>
                  <a:pt x="399" y="330"/>
                </a:lnTo>
                <a:lnTo>
                  <a:pt x="398" y="333"/>
                </a:lnTo>
                <a:lnTo>
                  <a:pt x="395" y="336"/>
                </a:lnTo>
                <a:lnTo>
                  <a:pt x="393" y="339"/>
                </a:lnTo>
                <a:lnTo>
                  <a:pt x="386" y="342"/>
                </a:lnTo>
                <a:lnTo>
                  <a:pt x="379" y="345"/>
                </a:lnTo>
                <a:lnTo>
                  <a:pt x="371" y="346"/>
                </a:lnTo>
                <a:lnTo>
                  <a:pt x="356" y="347"/>
                </a:lnTo>
                <a:lnTo>
                  <a:pt x="356" y="347"/>
                </a:lnTo>
                <a:lnTo>
                  <a:pt x="345" y="347"/>
                </a:lnTo>
                <a:lnTo>
                  <a:pt x="335" y="346"/>
                </a:lnTo>
                <a:lnTo>
                  <a:pt x="315" y="342"/>
                </a:lnTo>
                <a:lnTo>
                  <a:pt x="295" y="337"/>
                </a:lnTo>
                <a:lnTo>
                  <a:pt x="275" y="331"/>
                </a:lnTo>
                <a:lnTo>
                  <a:pt x="275" y="331"/>
                </a:lnTo>
                <a:lnTo>
                  <a:pt x="272" y="330"/>
                </a:lnTo>
                <a:lnTo>
                  <a:pt x="272" y="330"/>
                </a:lnTo>
                <a:lnTo>
                  <a:pt x="276" y="302"/>
                </a:lnTo>
                <a:lnTo>
                  <a:pt x="279" y="272"/>
                </a:lnTo>
                <a:lnTo>
                  <a:pt x="279" y="272"/>
                </a:lnTo>
                <a:lnTo>
                  <a:pt x="306" y="254"/>
                </a:lnTo>
                <a:lnTo>
                  <a:pt x="333" y="234"/>
                </a:lnTo>
                <a:lnTo>
                  <a:pt x="333" y="234"/>
                </a:lnTo>
                <a:lnTo>
                  <a:pt x="357" y="255"/>
                </a:lnTo>
                <a:lnTo>
                  <a:pt x="357" y="255"/>
                </a:lnTo>
                <a:lnTo>
                  <a:pt x="370" y="268"/>
                </a:lnTo>
                <a:lnTo>
                  <a:pt x="377" y="275"/>
                </a:lnTo>
                <a:lnTo>
                  <a:pt x="383" y="283"/>
                </a:lnTo>
                <a:lnTo>
                  <a:pt x="389" y="292"/>
                </a:lnTo>
                <a:lnTo>
                  <a:pt x="394" y="301"/>
                </a:lnTo>
                <a:lnTo>
                  <a:pt x="397" y="309"/>
                </a:lnTo>
                <a:lnTo>
                  <a:pt x="400" y="319"/>
                </a:lnTo>
                <a:lnTo>
                  <a:pt x="400" y="319"/>
                </a:lnTo>
                <a:close/>
                <a:moveTo>
                  <a:pt x="318" y="114"/>
                </a:moveTo>
                <a:lnTo>
                  <a:pt x="318" y="114"/>
                </a:lnTo>
                <a:lnTo>
                  <a:pt x="336" y="111"/>
                </a:lnTo>
                <a:lnTo>
                  <a:pt x="346" y="110"/>
                </a:lnTo>
                <a:lnTo>
                  <a:pt x="358" y="109"/>
                </a:lnTo>
                <a:lnTo>
                  <a:pt x="368" y="109"/>
                </a:lnTo>
                <a:lnTo>
                  <a:pt x="378" y="111"/>
                </a:lnTo>
                <a:lnTo>
                  <a:pt x="387" y="114"/>
                </a:lnTo>
                <a:lnTo>
                  <a:pt x="391" y="117"/>
                </a:lnTo>
                <a:lnTo>
                  <a:pt x="394" y="119"/>
                </a:lnTo>
                <a:lnTo>
                  <a:pt x="394" y="119"/>
                </a:lnTo>
                <a:lnTo>
                  <a:pt x="397" y="122"/>
                </a:lnTo>
                <a:lnTo>
                  <a:pt x="399" y="127"/>
                </a:lnTo>
                <a:lnTo>
                  <a:pt x="400" y="130"/>
                </a:lnTo>
                <a:lnTo>
                  <a:pt x="401" y="134"/>
                </a:lnTo>
                <a:lnTo>
                  <a:pt x="400" y="141"/>
                </a:lnTo>
                <a:lnTo>
                  <a:pt x="398" y="149"/>
                </a:lnTo>
                <a:lnTo>
                  <a:pt x="394" y="157"/>
                </a:lnTo>
                <a:lnTo>
                  <a:pt x="390" y="164"/>
                </a:lnTo>
                <a:lnTo>
                  <a:pt x="381" y="176"/>
                </a:lnTo>
                <a:lnTo>
                  <a:pt x="381" y="176"/>
                </a:lnTo>
                <a:lnTo>
                  <a:pt x="371" y="188"/>
                </a:lnTo>
                <a:lnTo>
                  <a:pt x="360" y="200"/>
                </a:lnTo>
                <a:lnTo>
                  <a:pt x="347" y="212"/>
                </a:lnTo>
                <a:lnTo>
                  <a:pt x="335" y="223"/>
                </a:lnTo>
                <a:lnTo>
                  <a:pt x="335" y="223"/>
                </a:lnTo>
                <a:lnTo>
                  <a:pt x="321" y="213"/>
                </a:lnTo>
                <a:lnTo>
                  <a:pt x="307" y="202"/>
                </a:lnTo>
                <a:lnTo>
                  <a:pt x="279" y="184"/>
                </a:lnTo>
                <a:lnTo>
                  <a:pt x="279" y="184"/>
                </a:lnTo>
                <a:lnTo>
                  <a:pt x="276" y="155"/>
                </a:lnTo>
                <a:lnTo>
                  <a:pt x="272" y="127"/>
                </a:lnTo>
                <a:lnTo>
                  <a:pt x="272" y="127"/>
                </a:lnTo>
                <a:lnTo>
                  <a:pt x="295" y="120"/>
                </a:lnTo>
                <a:lnTo>
                  <a:pt x="318" y="114"/>
                </a:lnTo>
                <a:lnTo>
                  <a:pt x="318" y="114"/>
                </a:lnTo>
                <a:close/>
                <a:moveTo>
                  <a:pt x="151" y="101"/>
                </a:moveTo>
                <a:lnTo>
                  <a:pt x="151" y="101"/>
                </a:lnTo>
                <a:lnTo>
                  <a:pt x="156" y="80"/>
                </a:lnTo>
                <a:lnTo>
                  <a:pt x="163" y="59"/>
                </a:lnTo>
                <a:lnTo>
                  <a:pt x="167" y="48"/>
                </a:lnTo>
                <a:lnTo>
                  <a:pt x="172" y="38"/>
                </a:lnTo>
                <a:lnTo>
                  <a:pt x="177" y="28"/>
                </a:lnTo>
                <a:lnTo>
                  <a:pt x="184" y="20"/>
                </a:lnTo>
                <a:lnTo>
                  <a:pt x="184" y="20"/>
                </a:lnTo>
                <a:lnTo>
                  <a:pt x="189" y="16"/>
                </a:lnTo>
                <a:lnTo>
                  <a:pt x="193" y="13"/>
                </a:lnTo>
                <a:lnTo>
                  <a:pt x="196" y="11"/>
                </a:lnTo>
                <a:lnTo>
                  <a:pt x="200" y="9"/>
                </a:lnTo>
                <a:lnTo>
                  <a:pt x="204" y="8"/>
                </a:lnTo>
                <a:lnTo>
                  <a:pt x="207" y="9"/>
                </a:lnTo>
                <a:lnTo>
                  <a:pt x="211" y="9"/>
                </a:lnTo>
                <a:lnTo>
                  <a:pt x="214" y="11"/>
                </a:lnTo>
                <a:lnTo>
                  <a:pt x="220" y="15"/>
                </a:lnTo>
                <a:lnTo>
                  <a:pt x="226" y="22"/>
                </a:lnTo>
                <a:lnTo>
                  <a:pt x="232" y="30"/>
                </a:lnTo>
                <a:lnTo>
                  <a:pt x="237" y="40"/>
                </a:lnTo>
                <a:lnTo>
                  <a:pt x="241" y="51"/>
                </a:lnTo>
                <a:lnTo>
                  <a:pt x="246" y="61"/>
                </a:lnTo>
                <a:lnTo>
                  <a:pt x="253" y="83"/>
                </a:lnTo>
                <a:lnTo>
                  <a:pt x="258" y="101"/>
                </a:lnTo>
                <a:lnTo>
                  <a:pt x="260" y="113"/>
                </a:lnTo>
                <a:lnTo>
                  <a:pt x="260" y="113"/>
                </a:lnTo>
                <a:lnTo>
                  <a:pt x="262" y="121"/>
                </a:lnTo>
                <a:lnTo>
                  <a:pt x="262" y="121"/>
                </a:lnTo>
                <a:lnTo>
                  <a:pt x="258" y="122"/>
                </a:lnTo>
                <a:lnTo>
                  <a:pt x="258" y="122"/>
                </a:lnTo>
                <a:lnTo>
                  <a:pt x="231" y="133"/>
                </a:lnTo>
                <a:lnTo>
                  <a:pt x="205" y="145"/>
                </a:lnTo>
                <a:lnTo>
                  <a:pt x="205" y="145"/>
                </a:lnTo>
                <a:lnTo>
                  <a:pt x="176" y="133"/>
                </a:lnTo>
                <a:lnTo>
                  <a:pt x="147" y="121"/>
                </a:lnTo>
                <a:lnTo>
                  <a:pt x="147" y="121"/>
                </a:lnTo>
                <a:lnTo>
                  <a:pt x="151" y="101"/>
                </a:lnTo>
                <a:lnTo>
                  <a:pt x="151" y="101"/>
                </a:lnTo>
                <a:close/>
                <a:moveTo>
                  <a:pt x="68" y="217"/>
                </a:moveTo>
                <a:lnTo>
                  <a:pt x="68" y="217"/>
                </a:lnTo>
                <a:lnTo>
                  <a:pt x="52" y="202"/>
                </a:lnTo>
                <a:lnTo>
                  <a:pt x="36" y="186"/>
                </a:lnTo>
                <a:lnTo>
                  <a:pt x="29" y="177"/>
                </a:lnTo>
                <a:lnTo>
                  <a:pt x="22" y="169"/>
                </a:lnTo>
                <a:lnTo>
                  <a:pt x="16" y="159"/>
                </a:lnTo>
                <a:lnTo>
                  <a:pt x="12" y="150"/>
                </a:lnTo>
                <a:lnTo>
                  <a:pt x="12" y="150"/>
                </a:lnTo>
                <a:lnTo>
                  <a:pt x="10" y="144"/>
                </a:lnTo>
                <a:lnTo>
                  <a:pt x="9" y="139"/>
                </a:lnTo>
                <a:lnTo>
                  <a:pt x="8" y="134"/>
                </a:lnTo>
                <a:lnTo>
                  <a:pt x="9" y="130"/>
                </a:lnTo>
                <a:lnTo>
                  <a:pt x="10" y="127"/>
                </a:lnTo>
                <a:lnTo>
                  <a:pt x="11" y="122"/>
                </a:lnTo>
                <a:lnTo>
                  <a:pt x="14" y="120"/>
                </a:lnTo>
                <a:lnTo>
                  <a:pt x="16" y="117"/>
                </a:lnTo>
                <a:lnTo>
                  <a:pt x="25" y="114"/>
                </a:lnTo>
                <a:lnTo>
                  <a:pt x="33" y="112"/>
                </a:lnTo>
                <a:lnTo>
                  <a:pt x="44" y="111"/>
                </a:lnTo>
                <a:lnTo>
                  <a:pt x="55" y="111"/>
                </a:lnTo>
                <a:lnTo>
                  <a:pt x="66" y="112"/>
                </a:lnTo>
                <a:lnTo>
                  <a:pt x="78" y="113"/>
                </a:lnTo>
                <a:lnTo>
                  <a:pt x="101" y="117"/>
                </a:lnTo>
                <a:lnTo>
                  <a:pt x="122" y="122"/>
                </a:lnTo>
                <a:lnTo>
                  <a:pt x="134" y="127"/>
                </a:lnTo>
                <a:lnTo>
                  <a:pt x="134" y="127"/>
                </a:lnTo>
                <a:lnTo>
                  <a:pt x="136" y="127"/>
                </a:lnTo>
                <a:lnTo>
                  <a:pt x="136" y="127"/>
                </a:lnTo>
                <a:lnTo>
                  <a:pt x="133" y="156"/>
                </a:lnTo>
                <a:lnTo>
                  <a:pt x="131" y="185"/>
                </a:lnTo>
                <a:lnTo>
                  <a:pt x="131" y="185"/>
                </a:lnTo>
                <a:lnTo>
                  <a:pt x="102" y="203"/>
                </a:lnTo>
                <a:lnTo>
                  <a:pt x="76" y="223"/>
                </a:lnTo>
                <a:lnTo>
                  <a:pt x="76" y="223"/>
                </a:lnTo>
                <a:lnTo>
                  <a:pt x="68" y="217"/>
                </a:lnTo>
                <a:lnTo>
                  <a:pt x="68" y="217"/>
                </a:lnTo>
                <a:close/>
                <a:moveTo>
                  <a:pt x="131" y="273"/>
                </a:moveTo>
                <a:lnTo>
                  <a:pt x="131" y="273"/>
                </a:lnTo>
                <a:lnTo>
                  <a:pt x="134" y="302"/>
                </a:lnTo>
                <a:lnTo>
                  <a:pt x="137" y="330"/>
                </a:lnTo>
                <a:lnTo>
                  <a:pt x="137" y="330"/>
                </a:lnTo>
                <a:lnTo>
                  <a:pt x="113" y="338"/>
                </a:lnTo>
                <a:lnTo>
                  <a:pt x="113" y="338"/>
                </a:lnTo>
                <a:lnTo>
                  <a:pt x="91" y="343"/>
                </a:lnTo>
                <a:lnTo>
                  <a:pt x="80" y="345"/>
                </a:lnTo>
                <a:lnTo>
                  <a:pt x="69" y="347"/>
                </a:lnTo>
                <a:lnTo>
                  <a:pt x="58" y="347"/>
                </a:lnTo>
                <a:lnTo>
                  <a:pt x="47" y="347"/>
                </a:lnTo>
                <a:lnTo>
                  <a:pt x="36" y="346"/>
                </a:lnTo>
                <a:lnTo>
                  <a:pt x="26" y="343"/>
                </a:lnTo>
                <a:lnTo>
                  <a:pt x="26" y="343"/>
                </a:lnTo>
                <a:lnTo>
                  <a:pt x="17" y="340"/>
                </a:lnTo>
                <a:lnTo>
                  <a:pt x="11" y="335"/>
                </a:lnTo>
                <a:lnTo>
                  <a:pt x="8" y="330"/>
                </a:lnTo>
                <a:lnTo>
                  <a:pt x="7" y="324"/>
                </a:lnTo>
                <a:lnTo>
                  <a:pt x="8" y="317"/>
                </a:lnTo>
                <a:lnTo>
                  <a:pt x="11" y="309"/>
                </a:lnTo>
                <a:lnTo>
                  <a:pt x="14" y="302"/>
                </a:lnTo>
                <a:lnTo>
                  <a:pt x="19" y="294"/>
                </a:lnTo>
                <a:lnTo>
                  <a:pt x="33" y="277"/>
                </a:lnTo>
                <a:lnTo>
                  <a:pt x="48" y="261"/>
                </a:lnTo>
                <a:lnTo>
                  <a:pt x="62" y="247"/>
                </a:lnTo>
                <a:lnTo>
                  <a:pt x="75" y="235"/>
                </a:lnTo>
                <a:lnTo>
                  <a:pt x="75" y="235"/>
                </a:lnTo>
                <a:lnTo>
                  <a:pt x="89" y="245"/>
                </a:lnTo>
                <a:lnTo>
                  <a:pt x="102" y="255"/>
                </a:lnTo>
                <a:lnTo>
                  <a:pt x="131" y="273"/>
                </a:lnTo>
                <a:lnTo>
                  <a:pt x="131" y="273"/>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06" name="Freeform 2518"/>
          <p:cNvSpPr/>
          <p:nvPr/>
        </p:nvSpPr>
        <p:spPr bwMode="auto">
          <a:xfrm>
            <a:off x="2044683" y="4160853"/>
            <a:ext cx="169863" cy="441325"/>
          </a:xfrm>
          <a:custGeom>
            <a:avLst/>
            <a:gdLst/>
            <a:ahLst/>
            <a:cxnLst>
              <a:cxn ang="0">
                <a:pos x="11" y="124"/>
              </a:cxn>
              <a:cxn ang="0">
                <a:pos x="18" y="63"/>
              </a:cxn>
              <a:cxn ang="0">
                <a:pos x="28" y="36"/>
              </a:cxn>
              <a:cxn ang="0">
                <a:pos x="43" y="18"/>
              </a:cxn>
              <a:cxn ang="0">
                <a:pos x="59" y="10"/>
              </a:cxn>
              <a:cxn ang="0">
                <a:pos x="69" y="9"/>
              </a:cxn>
              <a:cxn ang="0">
                <a:pos x="83" y="18"/>
              </a:cxn>
              <a:cxn ang="0">
                <a:pos x="93" y="38"/>
              </a:cxn>
              <a:cxn ang="0">
                <a:pos x="97" y="63"/>
              </a:cxn>
              <a:cxn ang="0">
                <a:pos x="98" y="130"/>
              </a:cxn>
              <a:cxn ang="0">
                <a:pos x="94" y="183"/>
              </a:cxn>
              <a:cxn ang="0">
                <a:pos x="90" y="225"/>
              </a:cxn>
              <a:cxn ang="0">
                <a:pos x="85" y="249"/>
              </a:cxn>
              <a:cxn ang="0">
                <a:pos x="71" y="266"/>
              </a:cxn>
              <a:cxn ang="0">
                <a:pos x="63" y="269"/>
              </a:cxn>
              <a:cxn ang="0">
                <a:pos x="54" y="268"/>
              </a:cxn>
              <a:cxn ang="0">
                <a:pos x="45" y="254"/>
              </a:cxn>
              <a:cxn ang="0">
                <a:pos x="40" y="233"/>
              </a:cxn>
              <a:cxn ang="0">
                <a:pos x="35" y="179"/>
              </a:cxn>
              <a:cxn ang="0">
                <a:pos x="37" y="123"/>
              </a:cxn>
              <a:cxn ang="0">
                <a:pos x="42" y="98"/>
              </a:cxn>
              <a:cxn ang="0">
                <a:pos x="48" y="90"/>
              </a:cxn>
              <a:cxn ang="0">
                <a:pos x="54" y="87"/>
              </a:cxn>
              <a:cxn ang="0">
                <a:pos x="67" y="95"/>
              </a:cxn>
              <a:cxn ang="0">
                <a:pos x="74" y="107"/>
              </a:cxn>
              <a:cxn ang="0">
                <a:pos x="74" y="132"/>
              </a:cxn>
              <a:cxn ang="0">
                <a:pos x="72" y="169"/>
              </a:cxn>
              <a:cxn ang="0">
                <a:pos x="67" y="204"/>
              </a:cxn>
              <a:cxn ang="0">
                <a:pos x="70" y="209"/>
              </a:cxn>
              <a:cxn ang="0">
                <a:pos x="75" y="206"/>
              </a:cxn>
              <a:cxn ang="0">
                <a:pos x="81" y="170"/>
              </a:cxn>
              <a:cxn ang="0">
                <a:pos x="83" y="117"/>
              </a:cxn>
              <a:cxn ang="0">
                <a:pos x="79" y="95"/>
              </a:cxn>
              <a:cxn ang="0">
                <a:pos x="67" y="82"/>
              </a:cxn>
              <a:cxn ang="0">
                <a:pos x="58" y="80"/>
              </a:cxn>
              <a:cxn ang="0">
                <a:pos x="47" y="81"/>
              </a:cxn>
              <a:cxn ang="0">
                <a:pos x="36" y="91"/>
              </a:cxn>
              <a:cxn ang="0">
                <a:pos x="29" y="122"/>
              </a:cxn>
              <a:cxn ang="0">
                <a:pos x="26" y="170"/>
              </a:cxn>
              <a:cxn ang="0">
                <a:pos x="30" y="218"/>
              </a:cxn>
              <a:cxn ang="0">
                <a:pos x="34" y="255"/>
              </a:cxn>
              <a:cxn ang="0">
                <a:pos x="42" y="271"/>
              </a:cxn>
              <a:cxn ang="0">
                <a:pos x="54" y="277"/>
              </a:cxn>
              <a:cxn ang="0">
                <a:pos x="65" y="277"/>
              </a:cxn>
              <a:cxn ang="0">
                <a:pos x="79" y="271"/>
              </a:cxn>
              <a:cxn ang="0">
                <a:pos x="92" y="254"/>
              </a:cxn>
              <a:cxn ang="0">
                <a:pos x="101" y="211"/>
              </a:cxn>
              <a:cxn ang="0">
                <a:pos x="106" y="149"/>
              </a:cxn>
              <a:cxn ang="0">
                <a:pos x="107" y="88"/>
              </a:cxn>
              <a:cxn ang="0">
                <a:pos x="103" y="42"/>
              </a:cxn>
              <a:cxn ang="0">
                <a:pos x="92" y="17"/>
              </a:cxn>
              <a:cxn ang="0">
                <a:pos x="80" y="5"/>
              </a:cxn>
              <a:cxn ang="0">
                <a:pos x="71" y="1"/>
              </a:cxn>
              <a:cxn ang="0">
                <a:pos x="59" y="0"/>
              </a:cxn>
              <a:cxn ang="0">
                <a:pos x="38" y="11"/>
              </a:cxn>
              <a:cxn ang="0">
                <a:pos x="20" y="32"/>
              </a:cxn>
              <a:cxn ang="0">
                <a:pos x="15" y="43"/>
              </a:cxn>
              <a:cxn ang="0">
                <a:pos x="7" y="83"/>
              </a:cxn>
              <a:cxn ang="0">
                <a:pos x="0" y="153"/>
              </a:cxn>
              <a:cxn ang="0">
                <a:pos x="1" y="156"/>
              </a:cxn>
              <a:cxn ang="0">
                <a:pos x="7" y="156"/>
              </a:cxn>
              <a:cxn ang="0">
                <a:pos x="9" y="153"/>
              </a:cxn>
            </a:cxnLst>
            <a:rect l="0" t="0" r="r" b="b"/>
            <a:pathLst>
              <a:path w="107" h="278">
                <a:moveTo>
                  <a:pt x="9" y="153"/>
                </a:moveTo>
                <a:lnTo>
                  <a:pt x="9" y="153"/>
                </a:lnTo>
                <a:lnTo>
                  <a:pt x="11" y="124"/>
                </a:lnTo>
                <a:lnTo>
                  <a:pt x="13" y="94"/>
                </a:lnTo>
                <a:lnTo>
                  <a:pt x="15" y="79"/>
                </a:lnTo>
                <a:lnTo>
                  <a:pt x="18" y="63"/>
                </a:lnTo>
                <a:lnTo>
                  <a:pt x="22" y="49"/>
                </a:lnTo>
                <a:lnTo>
                  <a:pt x="28" y="36"/>
                </a:lnTo>
                <a:lnTo>
                  <a:pt x="28" y="36"/>
                </a:lnTo>
                <a:lnTo>
                  <a:pt x="34" y="26"/>
                </a:lnTo>
                <a:lnTo>
                  <a:pt x="38" y="22"/>
                </a:lnTo>
                <a:lnTo>
                  <a:pt x="43" y="18"/>
                </a:lnTo>
                <a:lnTo>
                  <a:pt x="49" y="14"/>
                </a:lnTo>
                <a:lnTo>
                  <a:pt x="54" y="11"/>
                </a:lnTo>
                <a:lnTo>
                  <a:pt x="59" y="10"/>
                </a:lnTo>
                <a:lnTo>
                  <a:pt x="65" y="9"/>
                </a:lnTo>
                <a:lnTo>
                  <a:pt x="65" y="9"/>
                </a:lnTo>
                <a:lnTo>
                  <a:pt x="69" y="9"/>
                </a:lnTo>
                <a:lnTo>
                  <a:pt x="72" y="10"/>
                </a:lnTo>
                <a:lnTo>
                  <a:pt x="78" y="13"/>
                </a:lnTo>
                <a:lnTo>
                  <a:pt x="83" y="18"/>
                </a:lnTo>
                <a:lnTo>
                  <a:pt x="87" y="24"/>
                </a:lnTo>
                <a:lnTo>
                  <a:pt x="90" y="31"/>
                </a:lnTo>
                <a:lnTo>
                  <a:pt x="93" y="38"/>
                </a:lnTo>
                <a:lnTo>
                  <a:pt x="96" y="51"/>
                </a:lnTo>
                <a:lnTo>
                  <a:pt x="96" y="51"/>
                </a:lnTo>
                <a:lnTo>
                  <a:pt x="97" y="63"/>
                </a:lnTo>
                <a:lnTo>
                  <a:pt x="98" y="76"/>
                </a:lnTo>
                <a:lnTo>
                  <a:pt x="99" y="103"/>
                </a:lnTo>
                <a:lnTo>
                  <a:pt x="98" y="130"/>
                </a:lnTo>
                <a:lnTo>
                  <a:pt x="96" y="155"/>
                </a:lnTo>
                <a:lnTo>
                  <a:pt x="96" y="155"/>
                </a:lnTo>
                <a:lnTo>
                  <a:pt x="94" y="183"/>
                </a:lnTo>
                <a:lnTo>
                  <a:pt x="92" y="211"/>
                </a:lnTo>
                <a:lnTo>
                  <a:pt x="92" y="211"/>
                </a:lnTo>
                <a:lnTo>
                  <a:pt x="90" y="225"/>
                </a:lnTo>
                <a:lnTo>
                  <a:pt x="89" y="233"/>
                </a:lnTo>
                <a:lnTo>
                  <a:pt x="87" y="241"/>
                </a:lnTo>
                <a:lnTo>
                  <a:pt x="85" y="249"/>
                </a:lnTo>
                <a:lnTo>
                  <a:pt x="81" y="255"/>
                </a:lnTo>
                <a:lnTo>
                  <a:pt x="77" y="261"/>
                </a:lnTo>
                <a:lnTo>
                  <a:pt x="71" y="266"/>
                </a:lnTo>
                <a:lnTo>
                  <a:pt x="71" y="266"/>
                </a:lnTo>
                <a:lnTo>
                  <a:pt x="67" y="268"/>
                </a:lnTo>
                <a:lnTo>
                  <a:pt x="63" y="269"/>
                </a:lnTo>
                <a:lnTo>
                  <a:pt x="60" y="270"/>
                </a:lnTo>
                <a:lnTo>
                  <a:pt x="57" y="269"/>
                </a:lnTo>
                <a:lnTo>
                  <a:pt x="54" y="268"/>
                </a:lnTo>
                <a:lnTo>
                  <a:pt x="52" y="266"/>
                </a:lnTo>
                <a:lnTo>
                  <a:pt x="48" y="261"/>
                </a:lnTo>
                <a:lnTo>
                  <a:pt x="45" y="254"/>
                </a:lnTo>
                <a:lnTo>
                  <a:pt x="42" y="247"/>
                </a:lnTo>
                <a:lnTo>
                  <a:pt x="40" y="233"/>
                </a:lnTo>
                <a:lnTo>
                  <a:pt x="40" y="233"/>
                </a:lnTo>
                <a:lnTo>
                  <a:pt x="37" y="206"/>
                </a:lnTo>
                <a:lnTo>
                  <a:pt x="35" y="179"/>
                </a:lnTo>
                <a:lnTo>
                  <a:pt x="35" y="179"/>
                </a:lnTo>
                <a:lnTo>
                  <a:pt x="35" y="161"/>
                </a:lnTo>
                <a:lnTo>
                  <a:pt x="35" y="141"/>
                </a:lnTo>
                <a:lnTo>
                  <a:pt x="37" y="123"/>
                </a:lnTo>
                <a:lnTo>
                  <a:pt x="41" y="105"/>
                </a:lnTo>
                <a:lnTo>
                  <a:pt x="41" y="105"/>
                </a:lnTo>
                <a:lnTo>
                  <a:pt x="42" y="98"/>
                </a:lnTo>
                <a:lnTo>
                  <a:pt x="46" y="92"/>
                </a:lnTo>
                <a:lnTo>
                  <a:pt x="46" y="92"/>
                </a:lnTo>
                <a:lnTo>
                  <a:pt x="48" y="90"/>
                </a:lnTo>
                <a:lnTo>
                  <a:pt x="50" y="88"/>
                </a:lnTo>
                <a:lnTo>
                  <a:pt x="52" y="87"/>
                </a:lnTo>
                <a:lnTo>
                  <a:pt x="54" y="87"/>
                </a:lnTo>
                <a:lnTo>
                  <a:pt x="59" y="88"/>
                </a:lnTo>
                <a:lnTo>
                  <a:pt x="63" y="91"/>
                </a:lnTo>
                <a:lnTo>
                  <a:pt x="67" y="95"/>
                </a:lnTo>
                <a:lnTo>
                  <a:pt x="70" y="99"/>
                </a:lnTo>
                <a:lnTo>
                  <a:pt x="73" y="103"/>
                </a:lnTo>
                <a:lnTo>
                  <a:pt x="74" y="107"/>
                </a:lnTo>
                <a:lnTo>
                  <a:pt x="74" y="107"/>
                </a:lnTo>
                <a:lnTo>
                  <a:pt x="74" y="120"/>
                </a:lnTo>
                <a:lnTo>
                  <a:pt x="74" y="132"/>
                </a:lnTo>
                <a:lnTo>
                  <a:pt x="74" y="132"/>
                </a:lnTo>
                <a:lnTo>
                  <a:pt x="73" y="150"/>
                </a:lnTo>
                <a:lnTo>
                  <a:pt x="72" y="169"/>
                </a:lnTo>
                <a:lnTo>
                  <a:pt x="70" y="186"/>
                </a:lnTo>
                <a:lnTo>
                  <a:pt x="67" y="204"/>
                </a:lnTo>
                <a:lnTo>
                  <a:pt x="67" y="204"/>
                </a:lnTo>
                <a:lnTo>
                  <a:pt x="66" y="205"/>
                </a:lnTo>
                <a:lnTo>
                  <a:pt x="67" y="207"/>
                </a:lnTo>
                <a:lnTo>
                  <a:pt x="70" y="209"/>
                </a:lnTo>
                <a:lnTo>
                  <a:pt x="73" y="209"/>
                </a:lnTo>
                <a:lnTo>
                  <a:pt x="74" y="208"/>
                </a:lnTo>
                <a:lnTo>
                  <a:pt x="75" y="206"/>
                </a:lnTo>
                <a:lnTo>
                  <a:pt x="75" y="206"/>
                </a:lnTo>
                <a:lnTo>
                  <a:pt x="79" y="188"/>
                </a:lnTo>
                <a:lnTo>
                  <a:pt x="81" y="170"/>
                </a:lnTo>
                <a:lnTo>
                  <a:pt x="82" y="132"/>
                </a:lnTo>
                <a:lnTo>
                  <a:pt x="82" y="132"/>
                </a:lnTo>
                <a:lnTo>
                  <a:pt x="83" y="117"/>
                </a:lnTo>
                <a:lnTo>
                  <a:pt x="82" y="110"/>
                </a:lnTo>
                <a:lnTo>
                  <a:pt x="81" y="102"/>
                </a:lnTo>
                <a:lnTo>
                  <a:pt x="79" y="95"/>
                </a:lnTo>
                <a:lnTo>
                  <a:pt x="75" y="89"/>
                </a:lnTo>
                <a:lnTo>
                  <a:pt x="70" y="84"/>
                </a:lnTo>
                <a:lnTo>
                  <a:pt x="67" y="82"/>
                </a:lnTo>
                <a:lnTo>
                  <a:pt x="63" y="81"/>
                </a:lnTo>
                <a:lnTo>
                  <a:pt x="63" y="81"/>
                </a:lnTo>
                <a:lnTo>
                  <a:pt x="58" y="80"/>
                </a:lnTo>
                <a:lnTo>
                  <a:pt x="54" y="79"/>
                </a:lnTo>
                <a:lnTo>
                  <a:pt x="50" y="80"/>
                </a:lnTo>
                <a:lnTo>
                  <a:pt x="47" y="81"/>
                </a:lnTo>
                <a:lnTo>
                  <a:pt x="43" y="83"/>
                </a:lnTo>
                <a:lnTo>
                  <a:pt x="40" y="85"/>
                </a:lnTo>
                <a:lnTo>
                  <a:pt x="36" y="91"/>
                </a:lnTo>
                <a:lnTo>
                  <a:pt x="33" y="99"/>
                </a:lnTo>
                <a:lnTo>
                  <a:pt x="31" y="106"/>
                </a:lnTo>
                <a:lnTo>
                  <a:pt x="29" y="122"/>
                </a:lnTo>
                <a:lnTo>
                  <a:pt x="29" y="122"/>
                </a:lnTo>
                <a:lnTo>
                  <a:pt x="26" y="146"/>
                </a:lnTo>
                <a:lnTo>
                  <a:pt x="26" y="170"/>
                </a:lnTo>
                <a:lnTo>
                  <a:pt x="27" y="194"/>
                </a:lnTo>
                <a:lnTo>
                  <a:pt x="30" y="218"/>
                </a:lnTo>
                <a:lnTo>
                  <a:pt x="30" y="218"/>
                </a:lnTo>
                <a:lnTo>
                  <a:pt x="31" y="235"/>
                </a:lnTo>
                <a:lnTo>
                  <a:pt x="32" y="245"/>
                </a:lnTo>
                <a:lnTo>
                  <a:pt x="34" y="255"/>
                </a:lnTo>
                <a:lnTo>
                  <a:pt x="38" y="264"/>
                </a:lnTo>
                <a:lnTo>
                  <a:pt x="40" y="268"/>
                </a:lnTo>
                <a:lnTo>
                  <a:pt x="42" y="271"/>
                </a:lnTo>
                <a:lnTo>
                  <a:pt x="46" y="274"/>
                </a:lnTo>
                <a:lnTo>
                  <a:pt x="50" y="276"/>
                </a:lnTo>
                <a:lnTo>
                  <a:pt x="54" y="277"/>
                </a:lnTo>
                <a:lnTo>
                  <a:pt x="59" y="278"/>
                </a:lnTo>
                <a:lnTo>
                  <a:pt x="59" y="278"/>
                </a:lnTo>
                <a:lnTo>
                  <a:pt x="65" y="277"/>
                </a:lnTo>
                <a:lnTo>
                  <a:pt x="70" y="276"/>
                </a:lnTo>
                <a:lnTo>
                  <a:pt x="75" y="274"/>
                </a:lnTo>
                <a:lnTo>
                  <a:pt x="79" y="271"/>
                </a:lnTo>
                <a:lnTo>
                  <a:pt x="83" y="267"/>
                </a:lnTo>
                <a:lnTo>
                  <a:pt x="86" y="264"/>
                </a:lnTo>
                <a:lnTo>
                  <a:pt x="92" y="254"/>
                </a:lnTo>
                <a:lnTo>
                  <a:pt x="95" y="244"/>
                </a:lnTo>
                <a:lnTo>
                  <a:pt x="98" y="232"/>
                </a:lnTo>
                <a:lnTo>
                  <a:pt x="101" y="211"/>
                </a:lnTo>
                <a:lnTo>
                  <a:pt x="101" y="211"/>
                </a:lnTo>
                <a:lnTo>
                  <a:pt x="104" y="180"/>
                </a:lnTo>
                <a:lnTo>
                  <a:pt x="106" y="149"/>
                </a:lnTo>
                <a:lnTo>
                  <a:pt x="107" y="118"/>
                </a:lnTo>
                <a:lnTo>
                  <a:pt x="107" y="88"/>
                </a:lnTo>
                <a:lnTo>
                  <a:pt x="107" y="88"/>
                </a:lnTo>
                <a:lnTo>
                  <a:pt x="106" y="64"/>
                </a:lnTo>
                <a:lnTo>
                  <a:pt x="105" y="53"/>
                </a:lnTo>
                <a:lnTo>
                  <a:pt x="103" y="42"/>
                </a:lnTo>
                <a:lnTo>
                  <a:pt x="100" y="31"/>
                </a:lnTo>
                <a:lnTo>
                  <a:pt x="95" y="21"/>
                </a:lnTo>
                <a:lnTo>
                  <a:pt x="92" y="17"/>
                </a:lnTo>
                <a:lnTo>
                  <a:pt x="89" y="12"/>
                </a:lnTo>
                <a:lnTo>
                  <a:pt x="85" y="8"/>
                </a:lnTo>
                <a:lnTo>
                  <a:pt x="80" y="5"/>
                </a:lnTo>
                <a:lnTo>
                  <a:pt x="80" y="5"/>
                </a:lnTo>
                <a:lnTo>
                  <a:pt x="76" y="2"/>
                </a:lnTo>
                <a:lnTo>
                  <a:pt x="71" y="1"/>
                </a:lnTo>
                <a:lnTo>
                  <a:pt x="67" y="0"/>
                </a:lnTo>
                <a:lnTo>
                  <a:pt x="63" y="0"/>
                </a:lnTo>
                <a:lnTo>
                  <a:pt x="59" y="0"/>
                </a:lnTo>
                <a:lnTo>
                  <a:pt x="54" y="2"/>
                </a:lnTo>
                <a:lnTo>
                  <a:pt x="46" y="6"/>
                </a:lnTo>
                <a:lnTo>
                  <a:pt x="38" y="11"/>
                </a:lnTo>
                <a:lnTo>
                  <a:pt x="31" y="18"/>
                </a:lnTo>
                <a:lnTo>
                  <a:pt x="25" y="25"/>
                </a:lnTo>
                <a:lnTo>
                  <a:pt x="20" y="32"/>
                </a:lnTo>
                <a:lnTo>
                  <a:pt x="20" y="32"/>
                </a:lnTo>
                <a:lnTo>
                  <a:pt x="17" y="37"/>
                </a:lnTo>
                <a:lnTo>
                  <a:pt x="15" y="43"/>
                </a:lnTo>
                <a:lnTo>
                  <a:pt x="11" y="56"/>
                </a:lnTo>
                <a:lnTo>
                  <a:pt x="9" y="69"/>
                </a:lnTo>
                <a:lnTo>
                  <a:pt x="7" y="83"/>
                </a:lnTo>
                <a:lnTo>
                  <a:pt x="7" y="83"/>
                </a:lnTo>
                <a:lnTo>
                  <a:pt x="3" y="118"/>
                </a:lnTo>
                <a:lnTo>
                  <a:pt x="0" y="153"/>
                </a:lnTo>
                <a:lnTo>
                  <a:pt x="0" y="153"/>
                </a:lnTo>
                <a:lnTo>
                  <a:pt x="0" y="155"/>
                </a:lnTo>
                <a:lnTo>
                  <a:pt x="1" y="156"/>
                </a:lnTo>
                <a:lnTo>
                  <a:pt x="2" y="157"/>
                </a:lnTo>
                <a:lnTo>
                  <a:pt x="4" y="157"/>
                </a:lnTo>
                <a:lnTo>
                  <a:pt x="7" y="156"/>
                </a:lnTo>
                <a:lnTo>
                  <a:pt x="8" y="155"/>
                </a:lnTo>
                <a:lnTo>
                  <a:pt x="9" y="153"/>
                </a:lnTo>
                <a:lnTo>
                  <a:pt x="9" y="153"/>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07" name="Freeform 2519"/>
          <p:cNvSpPr>
            <a:spLocks noEditPoints="1"/>
          </p:cNvSpPr>
          <p:nvPr/>
        </p:nvSpPr>
        <p:spPr bwMode="auto">
          <a:xfrm>
            <a:off x="317483" y="2806715"/>
            <a:ext cx="560388" cy="1065213"/>
          </a:xfrm>
          <a:custGeom>
            <a:avLst/>
            <a:gdLst/>
            <a:ahLst/>
            <a:cxnLst>
              <a:cxn ang="0">
                <a:pos x="212" y="635"/>
              </a:cxn>
              <a:cxn ang="0">
                <a:pos x="232" y="671"/>
              </a:cxn>
              <a:cxn ang="0">
                <a:pos x="349" y="633"/>
              </a:cxn>
              <a:cxn ang="0">
                <a:pos x="297" y="473"/>
              </a:cxn>
              <a:cxn ang="0">
                <a:pos x="185" y="163"/>
              </a:cxn>
              <a:cxn ang="0">
                <a:pos x="61" y="24"/>
              </a:cxn>
              <a:cxn ang="0">
                <a:pos x="0" y="56"/>
              </a:cxn>
              <a:cxn ang="0">
                <a:pos x="47" y="75"/>
              </a:cxn>
              <a:cxn ang="0">
                <a:pos x="66" y="55"/>
              </a:cxn>
              <a:cxn ang="0">
                <a:pos x="63" y="32"/>
              </a:cxn>
              <a:cxn ang="0">
                <a:pos x="227" y="318"/>
              </a:cxn>
              <a:cxn ang="0">
                <a:pos x="344" y="627"/>
              </a:cxn>
              <a:cxn ang="0">
                <a:pos x="228" y="651"/>
              </a:cxn>
              <a:cxn ang="0">
                <a:pos x="273" y="633"/>
              </a:cxn>
              <a:cxn ang="0">
                <a:pos x="236" y="639"/>
              </a:cxn>
              <a:cxn ang="0">
                <a:pos x="222" y="629"/>
              </a:cxn>
              <a:cxn ang="0">
                <a:pos x="273" y="598"/>
              </a:cxn>
              <a:cxn ang="0">
                <a:pos x="217" y="622"/>
              </a:cxn>
              <a:cxn ang="0">
                <a:pos x="258" y="586"/>
              </a:cxn>
              <a:cxn ang="0">
                <a:pos x="206" y="595"/>
              </a:cxn>
              <a:cxn ang="0">
                <a:pos x="256" y="557"/>
              </a:cxn>
              <a:cxn ang="0">
                <a:pos x="225" y="561"/>
              </a:cxn>
              <a:cxn ang="0">
                <a:pos x="187" y="537"/>
              </a:cxn>
              <a:cxn ang="0">
                <a:pos x="240" y="508"/>
              </a:cxn>
              <a:cxn ang="0">
                <a:pos x="182" y="531"/>
              </a:cxn>
              <a:cxn ang="0">
                <a:pos x="218" y="494"/>
              </a:cxn>
              <a:cxn ang="0">
                <a:pos x="203" y="491"/>
              </a:cxn>
              <a:cxn ang="0">
                <a:pos x="169" y="490"/>
              </a:cxn>
              <a:cxn ang="0">
                <a:pos x="225" y="458"/>
              </a:cxn>
              <a:cxn ang="0">
                <a:pos x="165" y="483"/>
              </a:cxn>
              <a:cxn ang="0">
                <a:pos x="209" y="440"/>
              </a:cxn>
              <a:cxn ang="0">
                <a:pos x="178" y="444"/>
              </a:cxn>
              <a:cxn ang="0">
                <a:pos x="158" y="437"/>
              </a:cxn>
              <a:cxn ang="0">
                <a:pos x="210" y="409"/>
              </a:cxn>
              <a:cxn ang="0">
                <a:pos x="147" y="434"/>
              </a:cxn>
              <a:cxn ang="0">
                <a:pos x="189" y="395"/>
              </a:cxn>
              <a:cxn ang="0">
                <a:pos x="138" y="390"/>
              </a:cxn>
              <a:cxn ang="0">
                <a:pos x="190" y="372"/>
              </a:cxn>
              <a:cxn ang="0">
                <a:pos x="144" y="380"/>
              </a:cxn>
              <a:cxn ang="0">
                <a:pos x="133" y="351"/>
              </a:cxn>
              <a:cxn ang="0">
                <a:pos x="171" y="335"/>
              </a:cxn>
              <a:cxn ang="0">
                <a:pos x="116" y="349"/>
              </a:cxn>
              <a:cxn ang="0">
                <a:pos x="174" y="313"/>
              </a:cxn>
              <a:cxn ang="0">
                <a:pos x="139" y="314"/>
              </a:cxn>
              <a:cxn ang="0">
                <a:pos x="128" y="303"/>
              </a:cxn>
              <a:cxn ang="0">
                <a:pos x="146" y="285"/>
              </a:cxn>
              <a:cxn ang="0">
                <a:pos x="92" y="280"/>
              </a:cxn>
              <a:cxn ang="0">
                <a:pos x="151" y="259"/>
              </a:cxn>
              <a:cxn ang="0">
                <a:pos x="90" y="271"/>
              </a:cxn>
              <a:cxn ang="0">
                <a:pos x="136" y="242"/>
              </a:cxn>
              <a:cxn ang="0">
                <a:pos x="82" y="252"/>
              </a:cxn>
              <a:cxn ang="0">
                <a:pos x="124" y="214"/>
              </a:cxn>
              <a:cxn ang="0">
                <a:pos x="87" y="218"/>
              </a:cxn>
              <a:cxn ang="0">
                <a:pos x="63" y="203"/>
              </a:cxn>
              <a:cxn ang="0">
                <a:pos x="126" y="175"/>
              </a:cxn>
              <a:cxn ang="0">
                <a:pos x="53" y="174"/>
              </a:cxn>
              <a:cxn ang="0">
                <a:pos x="106" y="152"/>
              </a:cxn>
              <a:cxn ang="0">
                <a:pos x="63" y="162"/>
              </a:cxn>
              <a:cxn ang="0">
                <a:pos x="80" y="128"/>
              </a:cxn>
              <a:cxn ang="0">
                <a:pos x="92" y="116"/>
              </a:cxn>
              <a:cxn ang="0">
                <a:pos x="78" y="96"/>
              </a:cxn>
              <a:cxn ang="0">
                <a:pos x="29" y="106"/>
              </a:cxn>
            </a:cxnLst>
            <a:rect l="0" t="0" r="r" b="b"/>
            <a:pathLst>
              <a:path w="353" h="671">
                <a:moveTo>
                  <a:pt x="48" y="185"/>
                </a:moveTo>
                <a:lnTo>
                  <a:pt x="48" y="185"/>
                </a:lnTo>
                <a:lnTo>
                  <a:pt x="98" y="323"/>
                </a:lnTo>
                <a:lnTo>
                  <a:pt x="98" y="323"/>
                </a:lnTo>
                <a:lnTo>
                  <a:pt x="140" y="443"/>
                </a:lnTo>
                <a:lnTo>
                  <a:pt x="185" y="564"/>
                </a:lnTo>
                <a:lnTo>
                  <a:pt x="185" y="564"/>
                </a:lnTo>
                <a:lnTo>
                  <a:pt x="198" y="599"/>
                </a:lnTo>
                <a:lnTo>
                  <a:pt x="212" y="635"/>
                </a:lnTo>
                <a:lnTo>
                  <a:pt x="212" y="635"/>
                </a:lnTo>
                <a:lnTo>
                  <a:pt x="219" y="651"/>
                </a:lnTo>
                <a:lnTo>
                  <a:pt x="222" y="659"/>
                </a:lnTo>
                <a:lnTo>
                  <a:pt x="227" y="666"/>
                </a:lnTo>
                <a:lnTo>
                  <a:pt x="227" y="666"/>
                </a:lnTo>
                <a:lnTo>
                  <a:pt x="227" y="669"/>
                </a:lnTo>
                <a:lnTo>
                  <a:pt x="228" y="670"/>
                </a:lnTo>
                <a:lnTo>
                  <a:pt x="230" y="671"/>
                </a:lnTo>
                <a:lnTo>
                  <a:pt x="232" y="671"/>
                </a:lnTo>
                <a:lnTo>
                  <a:pt x="232" y="671"/>
                </a:lnTo>
                <a:lnTo>
                  <a:pt x="261" y="662"/>
                </a:lnTo>
                <a:lnTo>
                  <a:pt x="289" y="653"/>
                </a:lnTo>
                <a:lnTo>
                  <a:pt x="318" y="645"/>
                </a:lnTo>
                <a:lnTo>
                  <a:pt x="346" y="635"/>
                </a:lnTo>
                <a:lnTo>
                  <a:pt x="346" y="635"/>
                </a:lnTo>
                <a:lnTo>
                  <a:pt x="348" y="634"/>
                </a:lnTo>
                <a:lnTo>
                  <a:pt x="349" y="633"/>
                </a:lnTo>
                <a:lnTo>
                  <a:pt x="349" y="633"/>
                </a:lnTo>
                <a:lnTo>
                  <a:pt x="351" y="632"/>
                </a:lnTo>
                <a:lnTo>
                  <a:pt x="352" y="631"/>
                </a:lnTo>
                <a:lnTo>
                  <a:pt x="353" y="629"/>
                </a:lnTo>
                <a:lnTo>
                  <a:pt x="353" y="627"/>
                </a:lnTo>
                <a:lnTo>
                  <a:pt x="353" y="627"/>
                </a:lnTo>
                <a:lnTo>
                  <a:pt x="326" y="550"/>
                </a:lnTo>
                <a:lnTo>
                  <a:pt x="311" y="511"/>
                </a:lnTo>
                <a:lnTo>
                  <a:pt x="297" y="473"/>
                </a:lnTo>
                <a:lnTo>
                  <a:pt x="297" y="473"/>
                </a:lnTo>
                <a:lnTo>
                  <a:pt x="282" y="434"/>
                </a:lnTo>
                <a:lnTo>
                  <a:pt x="266" y="397"/>
                </a:lnTo>
                <a:lnTo>
                  <a:pt x="252" y="359"/>
                </a:lnTo>
                <a:lnTo>
                  <a:pt x="237" y="321"/>
                </a:lnTo>
                <a:lnTo>
                  <a:pt x="237" y="321"/>
                </a:lnTo>
                <a:lnTo>
                  <a:pt x="212" y="242"/>
                </a:lnTo>
                <a:lnTo>
                  <a:pt x="199" y="203"/>
                </a:lnTo>
                <a:lnTo>
                  <a:pt x="185" y="163"/>
                </a:lnTo>
                <a:lnTo>
                  <a:pt x="185" y="163"/>
                </a:lnTo>
                <a:lnTo>
                  <a:pt x="154" y="83"/>
                </a:lnTo>
                <a:lnTo>
                  <a:pt x="124" y="3"/>
                </a:lnTo>
                <a:lnTo>
                  <a:pt x="124" y="3"/>
                </a:lnTo>
                <a:lnTo>
                  <a:pt x="123" y="1"/>
                </a:lnTo>
                <a:lnTo>
                  <a:pt x="123" y="1"/>
                </a:lnTo>
                <a:lnTo>
                  <a:pt x="121" y="0"/>
                </a:lnTo>
                <a:lnTo>
                  <a:pt x="119" y="0"/>
                </a:lnTo>
                <a:lnTo>
                  <a:pt x="119" y="0"/>
                </a:lnTo>
                <a:lnTo>
                  <a:pt x="61" y="24"/>
                </a:lnTo>
                <a:lnTo>
                  <a:pt x="32" y="35"/>
                </a:lnTo>
                <a:lnTo>
                  <a:pt x="3" y="47"/>
                </a:lnTo>
                <a:lnTo>
                  <a:pt x="3" y="47"/>
                </a:lnTo>
                <a:lnTo>
                  <a:pt x="2" y="48"/>
                </a:lnTo>
                <a:lnTo>
                  <a:pt x="1" y="49"/>
                </a:lnTo>
                <a:lnTo>
                  <a:pt x="0" y="52"/>
                </a:lnTo>
                <a:lnTo>
                  <a:pt x="0" y="52"/>
                </a:lnTo>
                <a:lnTo>
                  <a:pt x="0" y="54"/>
                </a:lnTo>
                <a:lnTo>
                  <a:pt x="0" y="56"/>
                </a:lnTo>
                <a:lnTo>
                  <a:pt x="0" y="56"/>
                </a:lnTo>
                <a:lnTo>
                  <a:pt x="7" y="71"/>
                </a:lnTo>
                <a:lnTo>
                  <a:pt x="14" y="87"/>
                </a:lnTo>
                <a:lnTo>
                  <a:pt x="26" y="119"/>
                </a:lnTo>
                <a:lnTo>
                  <a:pt x="48" y="185"/>
                </a:lnTo>
                <a:lnTo>
                  <a:pt x="48" y="185"/>
                </a:lnTo>
                <a:close/>
                <a:moveTo>
                  <a:pt x="22" y="85"/>
                </a:moveTo>
                <a:lnTo>
                  <a:pt x="22" y="85"/>
                </a:lnTo>
                <a:lnTo>
                  <a:pt x="47" y="75"/>
                </a:lnTo>
                <a:lnTo>
                  <a:pt x="60" y="70"/>
                </a:lnTo>
                <a:lnTo>
                  <a:pt x="71" y="63"/>
                </a:lnTo>
                <a:lnTo>
                  <a:pt x="71" y="63"/>
                </a:lnTo>
                <a:lnTo>
                  <a:pt x="73" y="61"/>
                </a:lnTo>
                <a:lnTo>
                  <a:pt x="73" y="60"/>
                </a:lnTo>
                <a:lnTo>
                  <a:pt x="72" y="57"/>
                </a:lnTo>
                <a:lnTo>
                  <a:pt x="70" y="55"/>
                </a:lnTo>
                <a:lnTo>
                  <a:pt x="68" y="55"/>
                </a:lnTo>
                <a:lnTo>
                  <a:pt x="66" y="55"/>
                </a:lnTo>
                <a:lnTo>
                  <a:pt x="66" y="55"/>
                </a:lnTo>
                <a:lnTo>
                  <a:pt x="55" y="62"/>
                </a:lnTo>
                <a:lnTo>
                  <a:pt x="43" y="68"/>
                </a:lnTo>
                <a:lnTo>
                  <a:pt x="19" y="77"/>
                </a:lnTo>
                <a:lnTo>
                  <a:pt x="19" y="77"/>
                </a:lnTo>
                <a:lnTo>
                  <a:pt x="9" y="54"/>
                </a:lnTo>
                <a:lnTo>
                  <a:pt x="9" y="54"/>
                </a:lnTo>
                <a:lnTo>
                  <a:pt x="36" y="44"/>
                </a:lnTo>
                <a:lnTo>
                  <a:pt x="63" y="32"/>
                </a:lnTo>
                <a:lnTo>
                  <a:pt x="118" y="10"/>
                </a:lnTo>
                <a:lnTo>
                  <a:pt x="118" y="10"/>
                </a:lnTo>
                <a:lnTo>
                  <a:pt x="146" y="86"/>
                </a:lnTo>
                <a:lnTo>
                  <a:pt x="175" y="161"/>
                </a:lnTo>
                <a:lnTo>
                  <a:pt x="175" y="161"/>
                </a:lnTo>
                <a:lnTo>
                  <a:pt x="189" y="199"/>
                </a:lnTo>
                <a:lnTo>
                  <a:pt x="202" y="239"/>
                </a:lnTo>
                <a:lnTo>
                  <a:pt x="227" y="318"/>
                </a:lnTo>
                <a:lnTo>
                  <a:pt x="227" y="318"/>
                </a:lnTo>
                <a:lnTo>
                  <a:pt x="240" y="356"/>
                </a:lnTo>
                <a:lnTo>
                  <a:pt x="256" y="395"/>
                </a:lnTo>
                <a:lnTo>
                  <a:pt x="286" y="471"/>
                </a:lnTo>
                <a:lnTo>
                  <a:pt x="286" y="471"/>
                </a:lnTo>
                <a:lnTo>
                  <a:pt x="301" y="509"/>
                </a:lnTo>
                <a:lnTo>
                  <a:pt x="315" y="549"/>
                </a:lnTo>
                <a:lnTo>
                  <a:pt x="344" y="627"/>
                </a:lnTo>
                <a:lnTo>
                  <a:pt x="344" y="627"/>
                </a:lnTo>
                <a:lnTo>
                  <a:pt x="344" y="627"/>
                </a:lnTo>
                <a:lnTo>
                  <a:pt x="344" y="627"/>
                </a:lnTo>
                <a:lnTo>
                  <a:pt x="316" y="636"/>
                </a:lnTo>
                <a:lnTo>
                  <a:pt x="289" y="644"/>
                </a:lnTo>
                <a:lnTo>
                  <a:pt x="262" y="653"/>
                </a:lnTo>
                <a:lnTo>
                  <a:pt x="234" y="662"/>
                </a:lnTo>
                <a:lnTo>
                  <a:pt x="234" y="662"/>
                </a:lnTo>
                <a:lnTo>
                  <a:pt x="231" y="656"/>
                </a:lnTo>
                <a:lnTo>
                  <a:pt x="228" y="651"/>
                </a:lnTo>
                <a:lnTo>
                  <a:pt x="228" y="651"/>
                </a:lnTo>
                <a:lnTo>
                  <a:pt x="230" y="651"/>
                </a:lnTo>
                <a:lnTo>
                  <a:pt x="230" y="651"/>
                </a:lnTo>
                <a:lnTo>
                  <a:pt x="240" y="647"/>
                </a:lnTo>
                <a:lnTo>
                  <a:pt x="251" y="644"/>
                </a:lnTo>
                <a:lnTo>
                  <a:pt x="261" y="640"/>
                </a:lnTo>
                <a:lnTo>
                  <a:pt x="271" y="636"/>
                </a:lnTo>
                <a:lnTo>
                  <a:pt x="271" y="636"/>
                </a:lnTo>
                <a:lnTo>
                  <a:pt x="273" y="635"/>
                </a:lnTo>
                <a:lnTo>
                  <a:pt x="273" y="633"/>
                </a:lnTo>
                <a:lnTo>
                  <a:pt x="273" y="632"/>
                </a:lnTo>
                <a:lnTo>
                  <a:pt x="272" y="630"/>
                </a:lnTo>
                <a:lnTo>
                  <a:pt x="270" y="628"/>
                </a:lnTo>
                <a:lnTo>
                  <a:pt x="268" y="628"/>
                </a:lnTo>
                <a:lnTo>
                  <a:pt x="266" y="629"/>
                </a:lnTo>
                <a:lnTo>
                  <a:pt x="266" y="629"/>
                </a:lnTo>
                <a:lnTo>
                  <a:pt x="257" y="633"/>
                </a:lnTo>
                <a:lnTo>
                  <a:pt x="247" y="636"/>
                </a:lnTo>
                <a:lnTo>
                  <a:pt x="236" y="639"/>
                </a:lnTo>
                <a:lnTo>
                  <a:pt x="227" y="642"/>
                </a:lnTo>
                <a:lnTo>
                  <a:pt x="227" y="642"/>
                </a:lnTo>
                <a:lnTo>
                  <a:pt x="225" y="643"/>
                </a:lnTo>
                <a:lnTo>
                  <a:pt x="225" y="643"/>
                </a:lnTo>
                <a:lnTo>
                  <a:pt x="223" y="637"/>
                </a:lnTo>
                <a:lnTo>
                  <a:pt x="223" y="637"/>
                </a:lnTo>
                <a:lnTo>
                  <a:pt x="219" y="629"/>
                </a:lnTo>
                <a:lnTo>
                  <a:pt x="219" y="629"/>
                </a:lnTo>
                <a:lnTo>
                  <a:pt x="222" y="629"/>
                </a:lnTo>
                <a:lnTo>
                  <a:pt x="222" y="629"/>
                </a:lnTo>
                <a:lnTo>
                  <a:pt x="249" y="619"/>
                </a:lnTo>
                <a:lnTo>
                  <a:pt x="262" y="614"/>
                </a:lnTo>
                <a:lnTo>
                  <a:pt x="275" y="606"/>
                </a:lnTo>
                <a:lnTo>
                  <a:pt x="275" y="606"/>
                </a:lnTo>
                <a:lnTo>
                  <a:pt x="276" y="605"/>
                </a:lnTo>
                <a:lnTo>
                  <a:pt x="277" y="603"/>
                </a:lnTo>
                <a:lnTo>
                  <a:pt x="276" y="600"/>
                </a:lnTo>
                <a:lnTo>
                  <a:pt x="273" y="598"/>
                </a:lnTo>
                <a:lnTo>
                  <a:pt x="271" y="598"/>
                </a:lnTo>
                <a:lnTo>
                  <a:pt x="270" y="599"/>
                </a:lnTo>
                <a:lnTo>
                  <a:pt x="270" y="599"/>
                </a:lnTo>
                <a:lnTo>
                  <a:pt x="258" y="605"/>
                </a:lnTo>
                <a:lnTo>
                  <a:pt x="245" y="611"/>
                </a:lnTo>
                <a:lnTo>
                  <a:pt x="219" y="621"/>
                </a:lnTo>
                <a:lnTo>
                  <a:pt x="219" y="621"/>
                </a:lnTo>
                <a:lnTo>
                  <a:pt x="217" y="622"/>
                </a:lnTo>
                <a:lnTo>
                  <a:pt x="217" y="622"/>
                </a:lnTo>
                <a:lnTo>
                  <a:pt x="209" y="603"/>
                </a:lnTo>
                <a:lnTo>
                  <a:pt x="209" y="603"/>
                </a:lnTo>
                <a:lnTo>
                  <a:pt x="233" y="598"/>
                </a:lnTo>
                <a:lnTo>
                  <a:pt x="246" y="595"/>
                </a:lnTo>
                <a:lnTo>
                  <a:pt x="251" y="592"/>
                </a:lnTo>
                <a:lnTo>
                  <a:pt x="256" y="589"/>
                </a:lnTo>
                <a:lnTo>
                  <a:pt x="256" y="589"/>
                </a:lnTo>
                <a:lnTo>
                  <a:pt x="258" y="588"/>
                </a:lnTo>
                <a:lnTo>
                  <a:pt x="258" y="586"/>
                </a:lnTo>
                <a:lnTo>
                  <a:pt x="257" y="583"/>
                </a:lnTo>
                <a:lnTo>
                  <a:pt x="255" y="582"/>
                </a:lnTo>
                <a:lnTo>
                  <a:pt x="253" y="581"/>
                </a:lnTo>
                <a:lnTo>
                  <a:pt x="251" y="582"/>
                </a:lnTo>
                <a:lnTo>
                  <a:pt x="251" y="582"/>
                </a:lnTo>
                <a:lnTo>
                  <a:pt x="246" y="585"/>
                </a:lnTo>
                <a:lnTo>
                  <a:pt x="240" y="587"/>
                </a:lnTo>
                <a:lnTo>
                  <a:pt x="229" y="591"/>
                </a:lnTo>
                <a:lnTo>
                  <a:pt x="206" y="595"/>
                </a:lnTo>
                <a:lnTo>
                  <a:pt x="206" y="595"/>
                </a:lnTo>
                <a:lnTo>
                  <a:pt x="201" y="582"/>
                </a:lnTo>
                <a:lnTo>
                  <a:pt x="201" y="582"/>
                </a:lnTo>
                <a:lnTo>
                  <a:pt x="199" y="577"/>
                </a:lnTo>
                <a:lnTo>
                  <a:pt x="199" y="577"/>
                </a:lnTo>
                <a:lnTo>
                  <a:pt x="206" y="575"/>
                </a:lnTo>
                <a:lnTo>
                  <a:pt x="214" y="574"/>
                </a:lnTo>
                <a:lnTo>
                  <a:pt x="228" y="569"/>
                </a:lnTo>
                <a:lnTo>
                  <a:pt x="256" y="557"/>
                </a:lnTo>
                <a:lnTo>
                  <a:pt x="256" y="557"/>
                </a:lnTo>
                <a:lnTo>
                  <a:pt x="257" y="556"/>
                </a:lnTo>
                <a:lnTo>
                  <a:pt x="258" y="555"/>
                </a:lnTo>
                <a:lnTo>
                  <a:pt x="258" y="552"/>
                </a:lnTo>
                <a:lnTo>
                  <a:pt x="256" y="549"/>
                </a:lnTo>
                <a:lnTo>
                  <a:pt x="255" y="549"/>
                </a:lnTo>
                <a:lnTo>
                  <a:pt x="253" y="549"/>
                </a:lnTo>
                <a:lnTo>
                  <a:pt x="253" y="549"/>
                </a:lnTo>
                <a:lnTo>
                  <a:pt x="225" y="561"/>
                </a:lnTo>
                <a:lnTo>
                  <a:pt x="210" y="565"/>
                </a:lnTo>
                <a:lnTo>
                  <a:pt x="203" y="567"/>
                </a:lnTo>
                <a:lnTo>
                  <a:pt x="196" y="568"/>
                </a:lnTo>
                <a:lnTo>
                  <a:pt x="196" y="568"/>
                </a:lnTo>
                <a:lnTo>
                  <a:pt x="184" y="537"/>
                </a:lnTo>
                <a:lnTo>
                  <a:pt x="184" y="537"/>
                </a:lnTo>
                <a:lnTo>
                  <a:pt x="186" y="537"/>
                </a:lnTo>
                <a:lnTo>
                  <a:pt x="187" y="537"/>
                </a:lnTo>
                <a:lnTo>
                  <a:pt x="187" y="537"/>
                </a:lnTo>
                <a:lnTo>
                  <a:pt x="214" y="527"/>
                </a:lnTo>
                <a:lnTo>
                  <a:pt x="227" y="521"/>
                </a:lnTo>
                <a:lnTo>
                  <a:pt x="242" y="517"/>
                </a:lnTo>
                <a:lnTo>
                  <a:pt x="242" y="517"/>
                </a:lnTo>
                <a:lnTo>
                  <a:pt x="243" y="516"/>
                </a:lnTo>
                <a:lnTo>
                  <a:pt x="244" y="514"/>
                </a:lnTo>
                <a:lnTo>
                  <a:pt x="244" y="511"/>
                </a:lnTo>
                <a:lnTo>
                  <a:pt x="242" y="509"/>
                </a:lnTo>
                <a:lnTo>
                  <a:pt x="240" y="508"/>
                </a:lnTo>
                <a:lnTo>
                  <a:pt x="238" y="508"/>
                </a:lnTo>
                <a:lnTo>
                  <a:pt x="238" y="508"/>
                </a:lnTo>
                <a:lnTo>
                  <a:pt x="224" y="513"/>
                </a:lnTo>
                <a:lnTo>
                  <a:pt x="211" y="518"/>
                </a:lnTo>
                <a:lnTo>
                  <a:pt x="184" y="529"/>
                </a:lnTo>
                <a:lnTo>
                  <a:pt x="184" y="529"/>
                </a:lnTo>
                <a:lnTo>
                  <a:pt x="183" y="530"/>
                </a:lnTo>
                <a:lnTo>
                  <a:pt x="182" y="531"/>
                </a:lnTo>
                <a:lnTo>
                  <a:pt x="182" y="531"/>
                </a:lnTo>
                <a:lnTo>
                  <a:pt x="174" y="510"/>
                </a:lnTo>
                <a:lnTo>
                  <a:pt x="174" y="510"/>
                </a:lnTo>
                <a:lnTo>
                  <a:pt x="175" y="510"/>
                </a:lnTo>
                <a:lnTo>
                  <a:pt x="175" y="510"/>
                </a:lnTo>
                <a:lnTo>
                  <a:pt x="186" y="505"/>
                </a:lnTo>
                <a:lnTo>
                  <a:pt x="197" y="502"/>
                </a:lnTo>
                <a:lnTo>
                  <a:pt x="208" y="499"/>
                </a:lnTo>
                <a:lnTo>
                  <a:pt x="218" y="494"/>
                </a:lnTo>
                <a:lnTo>
                  <a:pt x="218" y="494"/>
                </a:lnTo>
                <a:lnTo>
                  <a:pt x="220" y="493"/>
                </a:lnTo>
                <a:lnTo>
                  <a:pt x="220" y="491"/>
                </a:lnTo>
                <a:lnTo>
                  <a:pt x="220" y="490"/>
                </a:lnTo>
                <a:lnTo>
                  <a:pt x="219" y="488"/>
                </a:lnTo>
                <a:lnTo>
                  <a:pt x="217" y="486"/>
                </a:lnTo>
                <a:lnTo>
                  <a:pt x="215" y="486"/>
                </a:lnTo>
                <a:lnTo>
                  <a:pt x="213" y="487"/>
                </a:lnTo>
                <a:lnTo>
                  <a:pt x="213" y="487"/>
                </a:lnTo>
                <a:lnTo>
                  <a:pt x="203" y="491"/>
                </a:lnTo>
                <a:lnTo>
                  <a:pt x="193" y="494"/>
                </a:lnTo>
                <a:lnTo>
                  <a:pt x="182" y="498"/>
                </a:lnTo>
                <a:lnTo>
                  <a:pt x="172" y="501"/>
                </a:lnTo>
                <a:lnTo>
                  <a:pt x="172" y="501"/>
                </a:lnTo>
                <a:lnTo>
                  <a:pt x="172" y="502"/>
                </a:lnTo>
                <a:lnTo>
                  <a:pt x="172" y="502"/>
                </a:lnTo>
                <a:lnTo>
                  <a:pt x="167" y="490"/>
                </a:lnTo>
                <a:lnTo>
                  <a:pt x="167" y="490"/>
                </a:lnTo>
                <a:lnTo>
                  <a:pt x="169" y="490"/>
                </a:lnTo>
                <a:lnTo>
                  <a:pt x="169" y="490"/>
                </a:lnTo>
                <a:lnTo>
                  <a:pt x="199" y="479"/>
                </a:lnTo>
                <a:lnTo>
                  <a:pt x="213" y="473"/>
                </a:lnTo>
                <a:lnTo>
                  <a:pt x="227" y="466"/>
                </a:lnTo>
                <a:lnTo>
                  <a:pt x="227" y="466"/>
                </a:lnTo>
                <a:lnTo>
                  <a:pt x="228" y="465"/>
                </a:lnTo>
                <a:lnTo>
                  <a:pt x="229" y="463"/>
                </a:lnTo>
                <a:lnTo>
                  <a:pt x="228" y="460"/>
                </a:lnTo>
                <a:lnTo>
                  <a:pt x="225" y="458"/>
                </a:lnTo>
                <a:lnTo>
                  <a:pt x="223" y="458"/>
                </a:lnTo>
                <a:lnTo>
                  <a:pt x="222" y="459"/>
                </a:lnTo>
                <a:lnTo>
                  <a:pt x="222" y="459"/>
                </a:lnTo>
                <a:lnTo>
                  <a:pt x="208" y="466"/>
                </a:lnTo>
                <a:lnTo>
                  <a:pt x="195" y="472"/>
                </a:lnTo>
                <a:lnTo>
                  <a:pt x="166" y="482"/>
                </a:lnTo>
                <a:lnTo>
                  <a:pt x="166" y="482"/>
                </a:lnTo>
                <a:lnTo>
                  <a:pt x="165" y="483"/>
                </a:lnTo>
                <a:lnTo>
                  <a:pt x="165" y="483"/>
                </a:lnTo>
                <a:lnTo>
                  <a:pt x="155" y="459"/>
                </a:lnTo>
                <a:lnTo>
                  <a:pt x="155" y="459"/>
                </a:lnTo>
                <a:lnTo>
                  <a:pt x="169" y="456"/>
                </a:lnTo>
                <a:lnTo>
                  <a:pt x="182" y="452"/>
                </a:lnTo>
                <a:lnTo>
                  <a:pt x="195" y="448"/>
                </a:lnTo>
                <a:lnTo>
                  <a:pt x="201" y="444"/>
                </a:lnTo>
                <a:lnTo>
                  <a:pt x="207" y="441"/>
                </a:lnTo>
                <a:lnTo>
                  <a:pt x="207" y="441"/>
                </a:lnTo>
                <a:lnTo>
                  <a:pt x="209" y="440"/>
                </a:lnTo>
                <a:lnTo>
                  <a:pt x="209" y="438"/>
                </a:lnTo>
                <a:lnTo>
                  <a:pt x="208" y="435"/>
                </a:lnTo>
                <a:lnTo>
                  <a:pt x="206" y="433"/>
                </a:lnTo>
                <a:lnTo>
                  <a:pt x="204" y="433"/>
                </a:lnTo>
                <a:lnTo>
                  <a:pt x="202" y="434"/>
                </a:lnTo>
                <a:lnTo>
                  <a:pt x="202" y="434"/>
                </a:lnTo>
                <a:lnTo>
                  <a:pt x="196" y="437"/>
                </a:lnTo>
                <a:lnTo>
                  <a:pt x="191" y="440"/>
                </a:lnTo>
                <a:lnTo>
                  <a:pt x="178" y="444"/>
                </a:lnTo>
                <a:lnTo>
                  <a:pt x="166" y="448"/>
                </a:lnTo>
                <a:lnTo>
                  <a:pt x="152" y="451"/>
                </a:lnTo>
                <a:lnTo>
                  <a:pt x="152" y="451"/>
                </a:lnTo>
                <a:lnTo>
                  <a:pt x="149" y="441"/>
                </a:lnTo>
                <a:lnTo>
                  <a:pt x="149" y="441"/>
                </a:lnTo>
                <a:lnTo>
                  <a:pt x="150" y="441"/>
                </a:lnTo>
                <a:lnTo>
                  <a:pt x="152" y="441"/>
                </a:lnTo>
                <a:lnTo>
                  <a:pt x="152" y="441"/>
                </a:lnTo>
                <a:lnTo>
                  <a:pt x="158" y="437"/>
                </a:lnTo>
                <a:lnTo>
                  <a:pt x="166" y="434"/>
                </a:lnTo>
                <a:lnTo>
                  <a:pt x="179" y="430"/>
                </a:lnTo>
                <a:lnTo>
                  <a:pt x="179" y="430"/>
                </a:lnTo>
                <a:lnTo>
                  <a:pt x="210" y="417"/>
                </a:lnTo>
                <a:lnTo>
                  <a:pt x="210" y="417"/>
                </a:lnTo>
                <a:lnTo>
                  <a:pt x="211" y="416"/>
                </a:lnTo>
                <a:lnTo>
                  <a:pt x="212" y="415"/>
                </a:lnTo>
                <a:lnTo>
                  <a:pt x="212" y="412"/>
                </a:lnTo>
                <a:lnTo>
                  <a:pt x="210" y="409"/>
                </a:lnTo>
                <a:lnTo>
                  <a:pt x="209" y="409"/>
                </a:lnTo>
                <a:lnTo>
                  <a:pt x="207" y="409"/>
                </a:lnTo>
                <a:lnTo>
                  <a:pt x="207" y="409"/>
                </a:lnTo>
                <a:lnTo>
                  <a:pt x="176" y="422"/>
                </a:lnTo>
                <a:lnTo>
                  <a:pt x="176" y="422"/>
                </a:lnTo>
                <a:lnTo>
                  <a:pt x="162" y="427"/>
                </a:lnTo>
                <a:lnTo>
                  <a:pt x="154" y="430"/>
                </a:lnTo>
                <a:lnTo>
                  <a:pt x="147" y="434"/>
                </a:lnTo>
                <a:lnTo>
                  <a:pt x="147" y="434"/>
                </a:lnTo>
                <a:lnTo>
                  <a:pt x="146" y="434"/>
                </a:lnTo>
                <a:lnTo>
                  <a:pt x="146" y="434"/>
                </a:lnTo>
                <a:lnTo>
                  <a:pt x="140" y="416"/>
                </a:lnTo>
                <a:lnTo>
                  <a:pt x="140" y="416"/>
                </a:lnTo>
                <a:lnTo>
                  <a:pt x="187" y="401"/>
                </a:lnTo>
                <a:lnTo>
                  <a:pt x="187" y="401"/>
                </a:lnTo>
                <a:lnTo>
                  <a:pt x="188" y="400"/>
                </a:lnTo>
                <a:lnTo>
                  <a:pt x="189" y="398"/>
                </a:lnTo>
                <a:lnTo>
                  <a:pt x="189" y="395"/>
                </a:lnTo>
                <a:lnTo>
                  <a:pt x="187" y="393"/>
                </a:lnTo>
                <a:lnTo>
                  <a:pt x="186" y="392"/>
                </a:lnTo>
                <a:lnTo>
                  <a:pt x="184" y="393"/>
                </a:lnTo>
                <a:lnTo>
                  <a:pt x="184" y="393"/>
                </a:lnTo>
                <a:lnTo>
                  <a:pt x="137" y="408"/>
                </a:lnTo>
                <a:lnTo>
                  <a:pt x="137" y="408"/>
                </a:lnTo>
                <a:lnTo>
                  <a:pt x="131" y="393"/>
                </a:lnTo>
                <a:lnTo>
                  <a:pt x="131" y="393"/>
                </a:lnTo>
                <a:lnTo>
                  <a:pt x="138" y="390"/>
                </a:lnTo>
                <a:lnTo>
                  <a:pt x="144" y="389"/>
                </a:lnTo>
                <a:lnTo>
                  <a:pt x="158" y="386"/>
                </a:lnTo>
                <a:lnTo>
                  <a:pt x="158" y="386"/>
                </a:lnTo>
                <a:lnTo>
                  <a:pt x="166" y="384"/>
                </a:lnTo>
                <a:lnTo>
                  <a:pt x="174" y="381"/>
                </a:lnTo>
                <a:lnTo>
                  <a:pt x="188" y="374"/>
                </a:lnTo>
                <a:lnTo>
                  <a:pt x="188" y="374"/>
                </a:lnTo>
                <a:lnTo>
                  <a:pt x="190" y="373"/>
                </a:lnTo>
                <a:lnTo>
                  <a:pt x="190" y="372"/>
                </a:lnTo>
                <a:lnTo>
                  <a:pt x="190" y="369"/>
                </a:lnTo>
                <a:lnTo>
                  <a:pt x="188" y="366"/>
                </a:lnTo>
                <a:lnTo>
                  <a:pt x="187" y="366"/>
                </a:lnTo>
                <a:lnTo>
                  <a:pt x="185" y="366"/>
                </a:lnTo>
                <a:lnTo>
                  <a:pt x="185" y="366"/>
                </a:lnTo>
                <a:lnTo>
                  <a:pt x="159" y="377"/>
                </a:lnTo>
                <a:lnTo>
                  <a:pt x="159" y="377"/>
                </a:lnTo>
                <a:lnTo>
                  <a:pt x="151" y="379"/>
                </a:lnTo>
                <a:lnTo>
                  <a:pt x="144" y="380"/>
                </a:lnTo>
                <a:lnTo>
                  <a:pt x="136" y="382"/>
                </a:lnTo>
                <a:lnTo>
                  <a:pt x="128" y="384"/>
                </a:lnTo>
                <a:lnTo>
                  <a:pt x="128" y="384"/>
                </a:lnTo>
                <a:lnTo>
                  <a:pt x="118" y="355"/>
                </a:lnTo>
                <a:lnTo>
                  <a:pt x="118" y="355"/>
                </a:lnTo>
                <a:lnTo>
                  <a:pt x="120" y="355"/>
                </a:lnTo>
                <a:lnTo>
                  <a:pt x="122" y="355"/>
                </a:lnTo>
                <a:lnTo>
                  <a:pt x="122" y="355"/>
                </a:lnTo>
                <a:lnTo>
                  <a:pt x="133" y="351"/>
                </a:lnTo>
                <a:lnTo>
                  <a:pt x="145" y="349"/>
                </a:lnTo>
                <a:lnTo>
                  <a:pt x="170" y="344"/>
                </a:lnTo>
                <a:lnTo>
                  <a:pt x="170" y="344"/>
                </a:lnTo>
                <a:lnTo>
                  <a:pt x="172" y="343"/>
                </a:lnTo>
                <a:lnTo>
                  <a:pt x="173" y="342"/>
                </a:lnTo>
                <a:lnTo>
                  <a:pt x="174" y="339"/>
                </a:lnTo>
                <a:lnTo>
                  <a:pt x="173" y="337"/>
                </a:lnTo>
                <a:lnTo>
                  <a:pt x="173" y="336"/>
                </a:lnTo>
                <a:lnTo>
                  <a:pt x="171" y="335"/>
                </a:lnTo>
                <a:lnTo>
                  <a:pt x="169" y="335"/>
                </a:lnTo>
                <a:lnTo>
                  <a:pt x="169" y="335"/>
                </a:lnTo>
                <a:lnTo>
                  <a:pt x="143" y="340"/>
                </a:lnTo>
                <a:lnTo>
                  <a:pt x="131" y="343"/>
                </a:lnTo>
                <a:lnTo>
                  <a:pt x="119" y="347"/>
                </a:lnTo>
                <a:lnTo>
                  <a:pt x="119" y="347"/>
                </a:lnTo>
                <a:lnTo>
                  <a:pt x="117" y="348"/>
                </a:lnTo>
                <a:lnTo>
                  <a:pt x="116" y="349"/>
                </a:lnTo>
                <a:lnTo>
                  <a:pt x="116" y="349"/>
                </a:lnTo>
                <a:lnTo>
                  <a:pt x="110" y="333"/>
                </a:lnTo>
                <a:lnTo>
                  <a:pt x="110" y="333"/>
                </a:lnTo>
                <a:lnTo>
                  <a:pt x="112" y="332"/>
                </a:lnTo>
                <a:lnTo>
                  <a:pt x="112" y="332"/>
                </a:lnTo>
                <a:lnTo>
                  <a:pt x="142" y="322"/>
                </a:lnTo>
                <a:lnTo>
                  <a:pt x="157" y="318"/>
                </a:lnTo>
                <a:lnTo>
                  <a:pt x="173" y="314"/>
                </a:lnTo>
                <a:lnTo>
                  <a:pt x="173" y="314"/>
                </a:lnTo>
                <a:lnTo>
                  <a:pt x="174" y="313"/>
                </a:lnTo>
                <a:lnTo>
                  <a:pt x="175" y="312"/>
                </a:lnTo>
                <a:lnTo>
                  <a:pt x="176" y="310"/>
                </a:lnTo>
                <a:lnTo>
                  <a:pt x="175" y="309"/>
                </a:lnTo>
                <a:lnTo>
                  <a:pt x="173" y="306"/>
                </a:lnTo>
                <a:lnTo>
                  <a:pt x="172" y="306"/>
                </a:lnTo>
                <a:lnTo>
                  <a:pt x="170" y="306"/>
                </a:lnTo>
                <a:lnTo>
                  <a:pt x="170" y="306"/>
                </a:lnTo>
                <a:lnTo>
                  <a:pt x="154" y="309"/>
                </a:lnTo>
                <a:lnTo>
                  <a:pt x="139" y="314"/>
                </a:lnTo>
                <a:lnTo>
                  <a:pt x="109" y="324"/>
                </a:lnTo>
                <a:lnTo>
                  <a:pt x="109" y="324"/>
                </a:lnTo>
                <a:lnTo>
                  <a:pt x="107" y="325"/>
                </a:lnTo>
                <a:lnTo>
                  <a:pt x="107" y="325"/>
                </a:lnTo>
                <a:lnTo>
                  <a:pt x="102" y="311"/>
                </a:lnTo>
                <a:lnTo>
                  <a:pt x="102" y="311"/>
                </a:lnTo>
                <a:lnTo>
                  <a:pt x="103" y="311"/>
                </a:lnTo>
                <a:lnTo>
                  <a:pt x="103" y="311"/>
                </a:lnTo>
                <a:lnTo>
                  <a:pt x="128" y="303"/>
                </a:lnTo>
                <a:lnTo>
                  <a:pt x="140" y="298"/>
                </a:lnTo>
                <a:lnTo>
                  <a:pt x="151" y="292"/>
                </a:lnTo>
                <a:lnTo>
                  <a:pt x="151" y="292"/>
                </a:lnTo>
                <a:lnTo>
                  <a:pt x="152" y="290"/>
                </a:lnTo>
                <a:lnTo>
                  <a:pt x="153" y="289"/>
                </a:lnTo>
                <a:lnTo>
                  <a:pt x="152" y="286"/>
                </a:lnTo>
                <a:lnTo>
                  <a:pt x="149" y="284"/>
                </a:lnTo>
                <a:lnTo>
                  <a:pt x="148" y="284"/>
                </a:lnTo>
                <a:lnTo>
                  <a:pt x="146" y="285"/>
                </a:lnTo>
                <a:lnTo>
                  <a:pt x="146" y="285"/>
                </a:lnTo>
                <a:lnTo>
                  <a:pt x="135" y="291"/>
                </a:lnTo>
                <a:lnTo>
                  <a:pt x="124" y="295"/>
                </a:lnTo>
                <a:lnTo>
                  <a:pt x="100" y="303"/>
                </a:lnTo>
                <a:lnTo>
                  <a:pt x="100" y="303"/>
                </a:lnTo>
                <a:lnTo>
                  <a:pt x="100" y="303"/>
                </a:lnTo>
                <a:lnTo>
                  <a:pt x="100" y="303"/>
                </a:lnTo>
                <a:lnTo>
                  <a:pt x="92" y="280"/>
                </a:lnTo>
                <a:lnTo>
                  <a:pt x="92" y="280"/>
                </a:lnTo>
                <a:lnTo>
                  <a:pt x="93" y="279"/>
                </a:lnTo>
                <a:lnTo>
                  <a:pt x="93" y="279"/>
                </a:lnTo>
                <a:lnTo>
                  <a:pt x="120" y="271"/>
                </a:lnTo>
                <a:lnTo>
                  <a:pt x="133" y="267"/>
                </a:lnTo>
                <a:lnTo>
                  <a:pt x="147" y="265"/>
                </a:lnTo>
                <a:lnTo>
                  <a:pt x="147" y="265"/>
                </a:lnTo>
                <a:lnTo>
                  <a:pt x="149" y="264"/>
                </a:lnTo>
                <a:lnTo>
                  <a:pt x="150" y="263"/>
                </a:lnTo>
                <a:lnTo>
                  <a:pt x="151" y="259"/>
                </a:lnTo>
                <a:lnTo>
                  <a:pt x="150" y="258"/>
                </a:lnTo>
                <a:lnTo>
                  <a:pt x="149" y="257"/>
                </a:lnTo>
                <a:lnTo>
                  <a:pt x="148" y="256"/>
                </a:lnTo>
                <a:lnTo>
                  <a:pt x="146" y="256"/>
                </a:lnTo>
                <a:lnTo>
                  <a:pt x="146" y="256"/>
                </a:lnTo>
                <a:lnTo>
                  <a:pt x="132" y="259"/>
                </a:lnTo>
                <a:lnTo>
                  <a:pt x="118" y="262"/>
                </a:lnTo>
                <a:lnTo>
                  <a:pt x="90" y="271"/>
                </a:lnTo>
                <a:lnTo>
                  <a:pt x="90" y="271"/>
                </a:lnTo>
                <a:lnTo>
                  <a:pt x="89" y="272"/>
                </a:lnTo>
                <a:lnTo>
                  <a:pt x="89" y="272"/>
                </a:lnTo>
                <a:lnTo>
                  <a:pt x="84" y="259"/>
                </a:lnTo>
                <a:lnTo>
                  <a:pt x="84" y="259"/>
                </a:lnTo>
                <a:lnTo>
                  <a:pt x="86" y="259"/>
                </a:lnTo>
                <a:lnTo>
                  <a:pt x="86" y="259"/>
                </a:lnTo>
                <a:lnTo>
                  <a:pt x="134" y="243"/>
                </a:lnTo>
                <a:lnTo>
                  <a:pt x="134" y="243"/>
                </a:lnTo>
                <a:lnTo>
                  <a:pt x="136" y="242"/>
                </a:lnTo>
                <a:lnTo>
                  <a:pt x="137" y="241"/>
                </a:lnTo>
                <a:lnTo>
                  <a:pt x="137" y="238"/>
                </a:lnTo>
                <a:lnTo>
                  <a:pt x="135" y="235"/>
                </a:lnTo>
                <a:lnTo>
                  <a:pt x="133" y="235"/>
                </a:lnTo>
                <a:lnTo>
                  <a:pt x="131" y="235"/>
                </a:lnTo>
                <a:lnTo>
                  <a:pt x="131" y="235"/>
                </a:lnTo>
                <a:lnTo>
                  <a:pt x="83" y="251"/>
                </a:lnTo>
                <a:lnTo>
                  <a:pt x="83" y="251"/>
                </a:lnTo>
                <a:lnTo>
                  <a:pt x="82" y="252"/>
                </a:lnTo>
                <a:lnTo>
                  <a:pt x="82" y="252"/>
                </a:lnTo>
                <a:lnTo>
                  <a:pt x="73" y="230"/>
                </a:lnTo>
                <a:lnTo>
                  <a:pt x="73" y="230"/>
                </a:lnTo>
                <a:lnTo>
                  <a:pt x="75" y="230"/>
                </a:lnTo>
                <a:lnTo>
                  <a:pt x="75" y="230"/>
                </a:lnTo>
                <a:lnTo>
                  <a:pt x="88" y="227"/>
                </a:lnTo>
                <a:lnTo>
                  <a:pt x="100" y="223"/>
                </a:lnTo>
                <a:lnTo>
                  <a:pt x="124" y="214"/>
                </a:lnTo>
                <a:lnTo>
                  <a:pt x="124" y="214"/>
                </a:lnTo>
                <a:lnTo>
                  <a:pt x="125" y="213"/>
                </a:lnTo>
                <a:lnTo>
                  <a:pt x="126" y="212"/>
                </a:lnTo>
                <a:lnTo>
                  <a:pt x="126" y="209"/>
                </a:lnTo>
                <a:lnTo>
                  <a:pt x="124" y="206"/>
                </a:lnTo>
                <a:lnTo>
                  <a:pt x="123" y="206"/>
                </a:lnTo>
                <a:lnTo>
                  <a:pt x="121" y="206"/>
                </a:lnTo>
                <a:lnTo>
                  <a:pt x="121" y="206"/>
                </a:lnTo>
                <a:lnTo>
                  <a:pt x="98" y="215"/>
                </a:lnTo>
                <a:lnTo>
                  <a:pt x="87" y="218"/>
                </a:lnTo>
                <a:lnTo>
                  <a:pt x="74" y="221"/>
                </a:lnTo>
                <a:lnTo>
                  <a:pt x="74" y="221"/>
                </a:lnTo>
                <a:lnTo>
                  <a:pt x="72" y="222"/>
                </a:lnTo>
                <a:lnTo>
                  <a:pt x="71" y="224"/>
                </a:lnTo>
                <a:lnTo>
                  <a:pt x="71" y="224"/>
                </a:lnTo>
                <a:lnTo>
                  <a:pt x="66" y="210"/>
                </a:lnTo>
                <a:lnTo>
                  <a:pt x="66" y="210"/>
                </a:lnTo>
                <a:lnTo>
                  <a:pt x="63" y="203"/>
                </a:lnTo>
                <a:lnTo>
                  <a:pt x="63" y="203"/>
                </a:lnTo>
                <a:lnTo>
                  <a:pt x="80" y="198"/>
                </a:lnTo>
                <a:lnTo>
                  <a:pt x="95" y="193"/>
                </a:lnTo>
                <a:lnTo>
                  <a:pt x="110" y="189"/>
                </a:lnTo>
                <a:lnTo>
                  <a:pt x="125" y="184"/>
                </a:lnTo>
                <a:lnTo>
                  <a:pt x="125" y="184"/>
                </a:lnTo>
                <a:lnTo>
                  <a:pt x="127" y="182"/>
                </a:lnTo>
                <a:lnTo>
                  <a:pt x="128" y="181"/>
                </a:lnTo>
                <a:lnTo>
                  <a:pt x="128" y="178"/>
                </a:lnTo>
                <a:lnTo>
                  <a:pt x="126" y="175"/>
                </a:lnTo>
                <a:lnTo>
                  <a:pt x="124" y="175"/>
                </a:lnTo>
                <a:lnTo>
                  <a:pt x="122" y="175"/>
                </a:lnTo>
                <a:lnTo>
                  <a:pt x="122" y="175"/>
                </a:lnTo>
                <a:lnTo>
                  <a:pt x="107" y="181"/>
                </a:lnTo>
                <a:lnTo>
                  <a:pt x="92" y="185"/>
                </a:lnTo>
                <a:lnTo>
                  <a:pt x="76" y="190"/>
                </a:lnTo>
                <a:lnTo>
                  <a:pt x="61" y="194"/>
                </a:lnTo>
                <a:lnTo>
                  <a:pt x="61" y="194"/>
                </a:lnTo>
                <a:lnTo>
                  <a:pt x="53" y="174"/>
                </a:lnTo>
                <a:lnTo>
                  <a:pt x="53" y="174"/>
                </a:lnTo>
                <a:lnTo>
                  <a:pt x="66" y="170"/>
                </a:lnTo>
                <a:lnTo>
                  <a:pt x="80" y="167"/>
                </a:lnTo>
                <a:lnTo>
                  <a:pt x="93" y="162"/>
                </a:lnTo>
                <a:lnTo>
                  <a:pt x="99" y="159"/>
                </a:lnTo>
                <a:lnTo>
                  <a:pt x="104" y="156"/>
                </a:lnTo>
                <a:lnTo>
                  <a:pt x="104" y="156"/>
                </a:lnTo>
                <a:lnTo>
                  <a:pt x="105" y="154"/>
                </a:lnTo>
                <a:lnTo>
                  <a:pt x="106" y="152"/>
                </a:lnTo>
                <a:lnTo>
                  <a:pt x="105" y="149"/>
                </a:lnTo>
                <a:lnTo>
                  <a:pt x="102" y="148"/>
                </a:lnTo>
                <a:lnTo>
                  <a:pt x="101" y="148"/>
                </a:lnTo>
                <a:lnTo>
                  <a:pt x="99" y="148"/>
                </a:lnTo>
                <a:lnTo>
                  <a:pt x="99" y="148"/>
                </a:lnTo>
                <a:lnTo>
                  <a:pt x="94" y="152"/>
                </a:lnTo>
                <a:lnTo>
                  <a:pt x="88" y="155"/>
                </a:lnTo>
                <a:lnTo>
                  <a:pt x="75" y="159"/>
                </a:lnTo>
                <a:lnTo>
                  <a:pt x="63" y="162"/>
                </a:lnTo>
                <a:lnTo>
                  <a:pt x="50" y="166"/>
                </a:lnTo>
                <a:lnTo>
                  <a:pt x="50" y="166"/>
                </a:lnTo>
                <a:lnTo>
                  <a:pt x="42" y="142"/>
                </a:lnTo>
                <a:lnTo>
                  <a:pt x="42" y="142"/>
                </a:lnTo>
                <a:lnTo>
                  <a:pt x="43" y="142"/>
                </a:lnTo>
                <a:lnTo>
                  <a:pt x="43" y="142"/>
                </a:lnTo>
                <a:lnTo>
                  <a:pt x="54" y="136"/>
                </a:lnTo>
                <a:lnTo>
                  <a:pt x="66" y="132"/>
                </a:lnTo>
                <a:lnTo>
                  <a:pt x="80" y="128"/>
                </a:lnTo>
                <a:lnTo>
                  <a:pt x="92" y="126"/>
                </a:lnTo>
                <a:lnTo>
                  <a:pt x="92" y="126"/>
                </a:lnTo>
                <a:lnTo>
                  <a:pt x="94" y="125"/>
                </a:lnTo>
                <a:lnTo>
                  <a:pt x="95" y="124"/>
                </a:lnTo>
                <a:lnTo>
                  <a:pt x="96" y="120"/>
                </a:lnTo>
                <a:lnTo>
                  <a:pt x="96" y="118"/>
                </a:lnTo>
                <a:lnTo>
                  <a:pt x="95" y="117"/>
                </a:lnTo>
                <a:lnTo>
                  <a:pt x="94" y="116"/>
                </a:lnTo>
                <a:lnTo>
                  <a:pt x="92" y="116"/>
                </a:lnTo>
                <a:lnTo>
                  <a:pt x="92" y="116"/>
                </a:lnTo>
                <a:lnTo>
                  <a:pt x="77" y="119"/>
                </a:lnTo>
                <a:lnTo>
                  <a:pt x="64" y="124"/>
                </a:lnTo>
                <a:lnTo>
                  <a:pt x="51" y="128"/>
                </a:lnTo>
                <a:lnTo>
                  <a:pt x="39" y="134"/>
                </a:lnTo>
                <a:lnTo>
                  <a:pt x="39" y="134"/>
                </a:lnTo>
                <a:lnTo>
                  <a:pt x="32" y="114"/>
                </a:lnTo>
                <a:lnTo>
                  <a:pt x="32" y="114"/>
                </a:lnTo>
                <a:lnTo>
                  <a:pt x="78" y="96"/>
                </a:lnTo>
                <a:lnTo>
                  <a:pt x="78" y="96"/>
                </a:lnTo>
                <a:lnTo>
                  <a:pt x="80" y="95"/>
                </a:lnTo>
                <a:lnTo>
                  <a:pt x="81" y="94"/>
                </a:lnTo>
                <a:lnTo>
                  <a:pt x="81" y="90"/>
                </a:lnTo>
                <a:lnTo>
                  <a:pt x="78" y="88"/>
                </a:lnTo>
                <a:lnTo>
                  <a:pt x="77" y="88"/>
                </a:lnTo>
                <a:lnTo>
                  <a:pt x="75" y="88"/>
                </a:lnTo>
                <a:lnTo>
                  <a:pt x="75" y="88"/>
                </a:lnTo>
                <a:lnTo>
                  <a:pt x="29" y="106"/>
                </a:lnTo>
                <a:lnTo>
                  <a:pt x="29" y="106"/>
                </a:lnTo>
                <a:lnTo>
                  <a:pt x="22" y="85"/>
                </a:lnTo>
                <a:lnTo>
                  <a:pt x="22" y="85"/>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08" name="Freeform 2520"/>
          <p:cNvSpPr/>
          <p:nvPr/>
        </p:nvSpPr>
        <p:spPr bwMode="auto">
          <a:xfrm>
            <a:off x="619108" y="3651265"/>
            <a:ext cx="79375" cy="34925"/>
          </a:xfrm>
          <a:custGeom>
            <a:avLst/>
            <a:gdLst/>
            <a:ahLst/>
            <a:cxnLst>
              <a:cxn ang="0">
                <a:pos x="5" y="22"/>
              </a:cxn>
              <a:cxn ang="0">
                <a:pos x="5" y="22"/>
              </a:cxn>
              <a:cxn ang="0">
                <a:pos x="48" y="8"/>
              </a:cxn>
              <a:cxn ang="0">
                <a:pos x="48" y="8"/>
              </a:cxn>
              <a:cxn ang="0">
                <a:pos x="50" y="7"/>
              </a:cxn>
              <a:cxn ang="0">
                <a:pos x="50" y="6"/>
              </a:cxn>
              <a:cxn ang="0">
                <a:pos x="50" y="3"/>
              </a:cxn>
              <a:cxn ang="0">
                <a:pos x="48" y="0"/>
              </a:cxn>
              <a:cxn ang="0">
                <a:pos x="47" y="0"/>
              </a:cxn>
              <a:cxn ang="0">
                <a:pos x="45" y="0"/>
              </a:cxn>
              <a:cxn ang="0">
                <a:pos x="45" y="0"/>
              </a:cxn>
              <a:cxn ang="0">
                <a:pos x="2" y="14"/>
              </a:cxn>
              <a:cxn ang="0">
                <a:pos x="2" y="14"/>
              </a:cxn>
              <a:cxn ang="0">
                <a:pos x="1" y="15"/>
              </a:cxn>
              <a:cxn ang="0">
                <a:pos x="0" y="16"/>
              </a:cxn>
              <a:cxn ang="0">
                <a:pos x="0" y="19"/>
              </a:cxn>
              <a:cxn ang="0">
                <a:pos x="2" y="22"/>
              </a:cxn>
              <a:cxn ang="0">
                <a:pos x="3" y="22"/>
              </a:cxn>
              <a:cxn ang="0">
                <a:pos x="5" y="22"/>
              </a:cxn>
              <a:cxn ang="0">
                <a:pos x="5" y="22"/>
              </a:cxn>
            </a:cxnLst>
            <a:rect l="0" t="0" r="r" b="b"/>
            <a:pathLst>
              <a:path w="50" h="22">
                <a:moveTo>
                  <a:pt x="5" y="22"/>
                </a:moveTo>
                <a:lnTo>
                  <a:pt x="5" y="22"/>
                </a:lnTo>
                <a:lnTo>
                  <a:pt x="48" y="8"/>
                </a:lnTo>
                <a:lnTo>
                  <a:pt x="48" y="8"/>
                </a:lnTo>
                <a:lnTo>
                  <a:pt x="50" y="7"/>
                </a:lnTo>
                <a:lnTo>
                  <a:pt x="50" y="6"/>
                </a:lnTo>
                <a:lnTo>
                  <a:pt x="50" y="3"/>
                </a:lnTo>
                <a:lnTo>
                  <a:pt x="48" y="0"/>
                </a:lnTo>
                <a:lnTo>
                  <a:pt x="47" y="0"/>
                </a:lnTo>
                <a:lnTo>
                  <a:pt x="45" y="0"/>
                </a:lnTo>
                <a:lnTo>
                  <a:pt x="45" y="0"/>
                </a:lnTo>
                <a:lnTo>
                  <a:pt x="2" y="14"/>
                </a:lnTo>
                <a:lnTo>
                  <a:pt x="2" y="14"/>
                </a:lnTo>
                <a:lnTo>
                  <a:pt x="1" y="15"/>
                </a:lnTo>
                <a:lnTo>
                  <a:pt x="0" y="16"/>
                </a:lnTo>
                <a:lnTo>
                  <a:pt x="0" y="19"/>
                </a:lnTo>
                <a:lnTo>
                  <a:pt x="2" y="22"/>
                </a:lnTo>
                <a:lnTo>
                  <a:pt x="3" y="22"/>
                </a:lnTo>
                <a:lnTo>
                  <a:pt x="5" y="22"/>
                </a:lnTo>
                <a:lnTo>
                  <a:pt x="5" y="22"/>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09" name="Freeform 2521"/>
          <p:cNvSpPr>
            <a:spLocks noEditPoints="1"/>
          </p:cNvSpPr>
          <p:nvPr/>
        </p:nvSpPr>
        <p:spPr bwMode="auto">
          <a:xfrm>
            <a:off x="407971" y="2281253"/>
            <a:ext cx="638175" cy="436563"/>
          </a:xfrm>
          <a:custGeom>
            <a:avLst/>
            <a:gdLst/>
            <a:ahLst/>
            <a:cxnLst>
              <a:cxn ang="0">
                <a:pos x="203" y="272"/>
              </a:cxn>
              <a:cxn ang="0">
                <a:pos x="397" y="275"/>
              </a:cxn>
              <a:cxn ang="0">
                <a:pos x="399" y="274"/>
              </a:cxn>
              <a:cxn ang="0">
                <a:pos x="400" y="271"/>
              </a:cxn>
              <a:cxn ang="0">
                <a:pos x="399" y="151"/>
              </a:cxn>
              <a:cxn ang="0">
                <a:pos x="401" y="75"/>
              </a:cxn>
              <a:cxn ang="0">
                <a:pos x="400" y="8"/>
              </a:cxn>
              <a:cxn ang="0">
                <a:pos x="397" y="3"/>
              </a:cxn>
              <a:cxn ang="0">
                <a:pos x="348" y="6"/>
              </a:cxn>
              <a:cxn ang="0">
                <a:pos x="249" y="4"/>
              </a:cxn>
              <a:cxn ang="0">
                <a:pos x="99" y="0"/>
              </a:cxn>
              <a:cxn ang="0">
                <a:pos x="17" y="2"/>
              </a:cxn>
              <a:cxn ang="0">
                <a:pos x="2" y="3"/>
              </a:cxn>
              <a:cxn ang="0">
                <a:pos x="0" y="13"/>
              </a:cxn>
              <a:cxn ang="0">
                <a:pos x="3" y="103"/>
              </a:cxn>
              <a:cxn ang="0">
                <a:pos x="13" y="259"/>
              </a:cxn>
              <a:cxn ang="0">
                <a:pos x="17" y="263"/>
              </a:cxn>
              <a:cxn ang="0">
                <a:pos x="20" y="264"/>
              </a:cxn>
              <a:cxn ang="0">
                <a:pos x="108" y="269"/>
              </a:cxn>
              <a:cxn ang="0">
                <a:pos x="36" y="256"/>
              </a:cxn>
              <a:cxn ang="0">
                <a:pos x="86" y="215"/>
              </a:cxn>
              <a:cxn ang="0">
                <a:pos x="146" y="162"/>
              </a:cxn>
              <a:cxn ang="0">
                <a:pos x="164" y="141"/>
              </a:cxn>
              <a:cxn ang="0">
                <a:pos x="203" y="174"/>
              </a:cxn>
              <a:cxn ang="0">
                <a:pos x="210" y="173"/>
              </a:cxn>
              <a:cxn ang="0">
                <a:pos x="214" y="171"/>
              </a:cxn>
              <a:cxn ang="0">
                <a:pos x="242" y="145"/>
              </a:cxn>
              <a:cxn ang="0">
                <a:pos x="292" y="163"/>
              </a:cxn>
              <a:cxn ang="0">
                <a:pos x="388" y="266"/>
              </a:cxn>
              <a:cxn ang="0">
                <a:pos x="209" y="264"/>
              </a:cxn>
              <a:cxn ang="0">
                <a:pos x="392" y="81"/>
              </a:cxn>
              <a:cxn ang="0">
                <a:pos x="390" y="203"/>
              </a:cxn>
              <a:cxn ang="0">
                <a:pos x="330" y="189"/>
              </a:cxn>
              <a:cxn ang="0">
                <a:pos x="263" y="126"/>
              </a:cxn>
              <a:cxn ang="0">
                <a:pos x="393" y="20"/>
              </a:cxn>
              <a:cxn ang="0">
                <a:pos x="392" y="81"/>
              </a:cxn>
              <a:cxn ang="0">
                <a:pos x="199" y="12"/>
              </a:cxn>
              <a:cxn ang="0">
                <a:pos x="305" y="14"/>
              </a:cxn>
              <a:cxn ang="0">
                <a:pos x="390" y="12"/>
              </a:cxn>
              <a:cxn ang="0">
                <a:pos x="238" y="137"/>
              </a:cxn>
              <a:cxn ang="0">
                <a:pos x="207" y="165"/>
              </a:cxn>
              <a:cxn ang="0">
                <a:pos x="179" y="143"/>
              </a:cxn>
              <a:cxn ang="0">
                <a:pos x="97" y="71"/>
              </a:cxn>
              <a:cxn ang="0">
                <a:pos x="58" y="9"/>
              </a:cxn>
              <a:cxn ang="0">
                <a:pos x="12" y="106"/>
              </a:cxn>
              <a:cxn ang="0">
                <a:pos x="8" y="29"/>
              </a:cxn>
              <a:cxn ang="0">
                <a:pos x="91" y="77"/>
              </a:cxn>
              <a:cxn ang="0">
                <a:pos x="158" y="135"/>
              </a:cxn>
              <a:cxn ang="0">
                <a:pos x="149" y="146"/>
              </a:cxn>
              <a:cxn ang="0">
                <a:pos x="82" y="206"/>
              </a:cxn>
              <a:cxn ang="0">
                <a:pos x="25" y="255"/>
              </a:cxn>
              <a:cxn ang="0">
                <a:pos x="18" y="218"/>
              </a:cxn>
            </a:cxnLst>
            <a:rect l="0" t="0" r="r" b="b"/>
            <a:pathLst>
              <a:path w="402" h="275">
                <a:moveTo>
                  <a:pt x="108" y="269"/>
                </a:moveTo>
                <a:lnTo>
                  <a:pt x="108" y="269"/>
                </a:lnTo>
                <a:lnTo>
                  <a:pt x="203" y="272"/>
                </a:lnTo>
                <a:lnTo>
                  <a:pt x="203" y="272"/>
                </a:lnTo>
                <a:lnTo>
                  <a:pt x="299" y="274"/>
                </a:lnTo>
                <a:lnTo>
                  <a:pt x="395" y="275"/>
                </a:lnTo>
                <a:lnTo>
                  <a:pt x="395" y="275"/>
                </a:lnTo>
                <a:lnTo>
                  <a:pt x="397" y="275"/>
                </a:lnTo>
                <a:lnTo>
                  <a:pt x="398" y="274"/>
                </a:lnTo>
                <a:lnTo>
                  <a:pt x="398" y="274"/>
                </a:lnTo>
                <a:lnTo>
                  <a:pt x="399" y="274"/>
                </a:lnTo>
                <a:lnTo>
                  <a:pt x="399" y="274"/>
                </a:lnTo>
                <a:lnTo>
                  <a:pt x="399" y="274"/>
                </a:lnTo>
                <a:lnTo>
                  <a:pt x="399" y="274"/>
                </a:lnTo>
                <a:lnTo>
                  <a:pt x="399" y="273"/>
                </a:lnTo>
                <a:lnTo>
                  <a:pt x="400" y="271"/>
                </a:lnTo>
                <a:lnTo>
                  <a:pt x="400" y="271"/>
                </a:lnTo>
                <a:lnTo>
                  <a:pt x="399" y="212"/>
                </a:lnTo>
                <a:lnTo>
                  <a:pt x="399" y="181"/>
                </a:lnTo>
                <a:lnTo>
                  <a:pt x="399" y="151"/>
                </a:lnTo>
                <a:lnTo>
                  <a:pt x="399" y="151"/>
                </a:lnTo>
                <a:lnTo>
                  <a:pt x="400" y="113"/>
                </a:lnTo>
                <a:lnTo>
                  <a:pt x="401" y="75"/>
                </a:lnTo>
                <a:lnTo>
                  <a:pt x="401" y="75"/>
                </a:lnTo>
                <a:lnTo>
                  <a:pt x="402" y="59"/>
                </a:lnTo>
                <a:lnTo>
                  <a:pt x="402" y="41"/>
                </a:lnTo>
                <a:lnTo>
                  <a:pt x="402" y="24"/>
                </a:lnTo>
                <a:lnTo>
                  <a:pt x="400" y="8"/>
                </a:lnTo>
                <a:lnTo>
                  <a:pt x="400" y="8"/>
                </a:lnTo>
                <a:lnTo>
                  <a:pt x="399" y="6"/>
                </a:lnTo>
                <a:lnTo>
                  <a:pt x="398" y="4"/>
                </a:lnTo>
                <a:lnTo>
                  <a:pt x="397" y="3"/>
                </a:lnTo>
                <a:lnTo>
                  <a:pt x="394" y="2"/>
                </a:lnTo>
                <a:lnTo>
                  <a:pt x="394" y="2"/>
                </a:lnTo>
                <a:lnTo>
                  <a:pt x="371" y="5"/>
                </a:lnTo>
                <a:lnTo>
                  <a:pt x="348" y="6"/>
                </a:lnTo>
                <a:lnTo>
                  <a:pt x="323" y="6"/>
                </a:lnTo>
                <a:lnTo>
                  <a:pt x="300" y="5"/>
                </a:lnTo>
                <a:lnTo>
                  <a:pt x="300" y="5"/>
                </a:lnTo>
                <a:lnTo>
                  <a:pt x="249" y="4"/>
                </a:lnTo>
                <a:lnTo>
                  <a:pt x="199" y="3"/>
                </a:lnTo>
                <a:lnTo>
                  <a:pt x="199" y="3"/>
                </a:lnTo>
                <a:lnTo>
                  <a:pt x="99" y="0"/>
                </a:lnTo>
                <a:lnTo>
                  <a:pt x="99" y="0"/>
                </a:lnTo>
                <a:lnTo>
                  <a:pt x="76" y="0"/>
                </a:lnTo>
                <a:lnTo>
                  <a:pt x="53" y="1"/>
                </a:lnTo>
                <a:lnTo>
                  <a:pt x="30" y="2"/>
                </a:lnTo>
                <a:lnTo>
                  <a:pt x="17" y="2"/>
                </a:lnTo>
                <a:lnTo>
                  <a:pt x="6" y="1"/>
                </a:lnTo>
                <a:lnTo>
                  <a:pt x="6" y="1"/>
                </a:lnTo>
                <a:lnTo>
                  <a:pt x="3" y="1"/>
                </a:lnTo>
                <a:lnTo>
                  <a:pt x="2" y="3"/>
                </a:lnTo>
                <a:lnTo>
                  <a:pt x="2" y="3"/>
                </a:lnTo>
                <a:lnTo>
                  <a:pt x="2" y="4"/>
                </a:lnTo>
                <a:lnTo>
                  <a:pt x="2" y="4"/>
                </a:lnTo>
                <a:lnTo>
                  <a:pt x="0" y="13"/>
                </a:lnTo>
                <a:lnTo>
                  <a:pt x="0" y="22"/>
                </a:lnTo>
                <a:lnTo>
                  <a:pt x="0" y="41"/>
                </a:lnTo>
                <a:lnTo>
                  <a:pt x="0" y="41"/>
                </a:lnTo>
                <a:lnTo>
                  <a:pt x="3" y="103"/>
                </a:lnTo>
                <a:lnTo>
                  <a:pt x="3" y="103"/>
                </a:lnTo>
                <a:lnTo>
                  <a:pt x="7" y="181"/>
                </a:lnTo>
                <a:lnTo>
                  <a:pt x="9" y="221"/>
                </a:lnTo>
                <a:lnTo>
                  <a:pt x="13" y="259"/>
                </a:lnTo>
                <a:lnTo>
                  <a:pt x="13" y="259"/>
                </a:lnTo>
                <a:lnTo>
                  <a:pt x="14" y="261"/>
                </a:lnTo>
                <a:lnTo>
                  <a:pt x="15" y="263"/>
                </a:lnTo>
                <a:lnTo>
                  <a:pt x="17" y="263"/>
                </a:lnTo>
                <a:lnTo>
                  <a:pt x="19" y="263"/>
                </a:lnTo>
                <a:lnTo>
                  <a:pt x="19" y="263"/>
                </a:lnTo>
                <a:lnTo>
                  <a:pt x="20" y="264"/>
                </a:lnTo>
                <a:lnTo>
                  <a:pt x="20" y="264"/>
                </a:lnTo>
                <a:lnTo>
                  <a:pt x="42" y="266"/>
                </a:lnTo>
                <a:lnTo>
                  <a:pt x="64" y="267"/>
                </a:lnTo>
                <a:lnTo>
                  <a:pt x="108" y="269"/>
                </a:lnTo>
                <a:lnTo>
                  <a:pt x="108" y="269"/>
                </a:lnTo>
                <a:close/>
                <a:moveTo>
                  <a:pt x="113" y="261"/>
                </a:moveTo>
                <a:lnTo>
                  <a:pt x="113" y="261"/>
                </a:lnTo>
                <a:lnTo>
                  <a:pt x="74" y="259"/>
                </a:lnTo>
                <a:lnTo>
                  <a:pt x="36" y="256"/>
                </a:lnTo>
                <a:lnTo>
                  <a:pt x="36" y="256"/>
                </a:lnTo>
                <a:lnTo>
                  <a:pt x="48" y="245"/>
                </a:lnTo>
                <a:lnTo>
                  <a:pt x="60" y="235"/>
                </a:lnTo>
                <a:lnTo>
                  <a:pt x="86" y="215"/>
                </a:lnTo>
                <a:lnTo>
                  <a:pt x="86" y="215"/>
                </a:lnTo>
                <a:lnTo>
                  <a:pt x="107" y="197"/>
                </a:lnTo>
                <a:lnTo>
                  <a:pt x="127" y="180"/>
                </a:lnTo>
                <a:lnTo>
                  <a:pt x="146" y="162"/>
                </a:lnTo>
                <a:lnTo>
                  <a:pt x="155" y="152"/>
                </a:lnTo>
                <a:lnTo>
                  <a:pt x="163" y="142"/>
                </a:lnTo>
                <a:lnTo>
                  <a:pt x="163" y="142"/>
                </a:lnTo>
                <a:lnTo>
                  <a:pt x="164" y="141"/>
                </a:lnTo>
                <a:lnTo>
                  <a:pt x="164" y="141"/>
                </a:lnTo>
                <a:lnTo>
                  <a:pt x="183" y="158"/>
                </a:lnTo>
                <a:lnTo>
                  <a:pt x="203" y="174"/>
                </a:lnTo>
                <a:lnTo>
                  <a:pt x="203" y="174"/>
                </a:lnTo>
                <a:lnTo>
                  <a:pt x="205" y="175"/>
                </a:lnTo>
                <a:lnTo>
                  <a:pt x="207" y="175"/>
                </a:lnTo>
                <a:lnTo>
                  <a:pt x="209" y="174"/>
                </a:lnTo>
                <a:lnTo>
                  <a:pt x="210" y="173"/>
                </a:lnTo>
                <a:lnTo>
                  <a:pt x="210" y="173"/>
                </a:lnTo>
                <a:lnTo>
                  <a:pt x="212" y="172"/>
                </a:lnTo>
                <a:lnTo>
                  <a:pt x="214" y="171"/>
                </a:lnTo>
                <a:lnTo>
                  <a:pt x="214" y="171"/>
                </a:lnTo>
                <a:lnTo>
                  <a:pt x="220" y="164"/>
                </a:lnTo>
                <a:lnTo>
                  <a:pt x="227" y="158"/>
                </a:lnTo>
                <a:lnTo>
                  <a:pt x="242" y="145"/>
                </a:lnTo>
                <a:lnTo>
                  <a:pt x="242" y="145"/>
                </a:lnTo>
                <a:lnTo>
                  <a:pt x="257" y="133"/>
                </a:lnTo>
                <a:lnTo>
                  <a:pt x="257" y="133"/>
                </a:lnTo>
                <a:lnTo>
                  <a:pt x="275" y="148"/>
                </a:lnTo>
                <a:lnTo>
                  <a:pt x="292" y="163"/>
                </a:lnTo>
                <a:lnTo>
                  <a:pt x="309" y="180"/>
                </a:lnTo>
                <a:lnTo>
                  <a:pt x="325" y="196"/>
                </a:lnTo>
                <a:lnTo>
                  <a:pt x="357" y="232"/>
                </a:lnTo>
                <a:lnTo>
                  <a:pt x="388" y="266"/>
                </a:lnTo>
                <a:lnTo>
                  <a:pt x="388" y="266"/>
                </a:lnTo>
                <a:lnTo>
                  <a:pt x="298" y="266"/>
                </a:lnTo>
                <a:lnTo>
                  <a:pt x="209" y="264"/>
                </a:lnTo>
                <a:lnTo>
                  <a:pt x="209" y="264"/>
                </a:lnTo>
                <a:lnTo>
                  <a:pt x="113" y="261"/>
                </a:lnTo>
                <a:lnTo>
                  <a:pt x="113" y="261"/>
                </a:lnTo>
                <a:close/>
                <a:moveTo>
                  <a:pt x="392" y="81"/>
                </a:moveTo>
                <a:lnTo>
                  <a:pt x="392" y="81"/>
                </a:lnTo>
                <a:lnTo>
                  <a:pt x="391" y="115"/>
                </a:lnTo>
                <a:lnTo>
                  <a:pt x="390" y="151"/>
                </a:lnTo>
                <a:lnTo>
                  <a:pt x="390" y="151"/>
                </a:lnTo>
                <a:lnTo>
                  <a:pt x="390" y="203"/>
                </a:lnTo>
                <a:lnTo>
                  <a:pt x="391" y="257"/>
                </a:lnTo>
                <a:lnTo>
                  <a:pt x="391" y="257"/>
                </a:lnTo>
                <a:lnTo>
                  <a:pt x="361" y="223"/>
                </a:lnTo>
                <a:lnTo>
                  <a:pt x="330" y="189"/>
                </a:lnTo>
                <a:lnTo>
                  <a:pt x="314" y="173"/>
                </a:lnTo>
                <a:lnTo>
                  <a:pt x="298" y="157"/>
                </a:lnTo>
                <a:lnTo>
                  <a:pt x="281" y="142"/>
                </a:lnTo>
                <a:lnTo>
                  <a:pt x="263" y="126"/>
                </a:lnTo>
                <a:lnTo>
                  <a:pt x="263" y="126"/>
                </a:lnTo>
                <a:lnTo>
                  <a:pt x="297" y="99"/>
                </a:lnTo>
                <a:lnTo>
                  <a:pt x="297" y="99"/>
                </a:lnTo>
                <a:lnTo>
                  <a:pt x="393" y="20"/>
                </a:lnTo>
                <a:lnTo>
                  <a:pt x="393" y="20"/>
                </a:lnTo>
                <a:lnTo>
                  <a:pt x="394" y="35"/>
                </a:lnTo>
                <a:lnTo>
                  <a:pt x="393" y="51"/>
                </a:lnTo>
                <a:lnTo>
                  <a:pt x="392" y="81"/>
                </a:lnTo>
                <a:lnTo>
                  <a:pt x="392" y="81"/>
                </a:lnTo>
                <a:close/>
                <a:moveTo>
                  <a:pt x="93" y="8"/>
                </a:moveTo>
                <a:lnTo>
                  <a:pt x="93" y="8"/>
                </a:lnTo>
                <a:lnTo>
                  <a:pt x="199" y="12"/>
                </a:lnTo>
                <a:lnTo>
                  <a:pt x="199" y="12"/>
                </a:lnTo>
                <a:lnTo>
                  <a:pt x="252" y="13"/>
                </a:lnTo>
                <a:lnTo>
                  <a:pt x="305" y="14"/>
                </a:lnTo>
                <a:lnTo>
                  <a:pt x="305" y="14"/>
                </a:lnTo>
                <a:lnTo>
                  <a:pt x="326" y="15"/>
                </a:lnTo>
                <a:lnTo>
                  <a:pt x="348" y="15"/>
                </a:lnTo>
                <a:lnTo>
                  <a:pt x="369" y="14"/>
                </a:lnTo>
                <a:lnTo>
                  <a:pt x="390" y="12"/>
                </a:lnTo>
                <a:lnTo>
                  <a:pt x="390" y="12"/>
                </a:lnTo>
                <a:lnTo>
                  <a:pt x="293" y="91"/>
                </a:lnTo>
                <a:lnTo>
                  <a:pt x="293" y="91"/>
                </a:lnTo>
                <a:lnTo>
                  <a:pt x="238" y="137"/>
                </a:lnTo>
                <a:lnTo>
                  <a:pt x="238" y="137"/>
                </a:lnTo>
                <a:lnTo>
                  <a:pt x="222" y="151"/>
                </a:lnTo>
                <a:lnTo>
                  <a:pt x="214" y="158"/>
                </a:lnTo>
                <a:lnTo>
                  <a:pt x="207" y="165"/>
                </a:lnTo>
                <a:lnTo>
                  <a:pt x="207" y="165"/>
                </a:lnTo>
                <a:lnTo>
                  <a:pt x="207" y="166"/>
                </a:lnTo>
                <a:lnTo>
                  <a:pt x="207" y="166"/>
                </a:lnTo>
                <a:lnTo>
                  <a:pt x="179" y="143"/>
                </a:lnTo>
                <a:lnTo>
                  <a:pt x="152" y="118"/>
                </a:lnTo>
                <a:lnTo>
                  <a:pt x="126" y="94"/>
                </a:lnTo>
                <a:lnTo>
                  <a:pt x="97" y="71"/>
                </a:lnTo>
                <a:lnTo>
                  <a:pt x="97" y="71"/>
                </a:lnTo>
                <a:lnTo>
                  <a:pt x="21" y="10"/>
                </a:lnTo>
                <a:lnTo>
                  <a:pt x="21" y="10"/>
                </a:lnTo>
                <a:lnTo>
                  <a:pt x="40" y="10"/>
                </a:lnTo>
                <a:lnTo>
                  <a:pt x="58" y="9"/>
                </a:lnTo>
                <a:lnTo>
                  <a:pt x="76" y="8"/>
                </a:lnTo>
                <a:lnTo>
                  <a:pt x="93" y="8"/>
                </a:lnTo>
                <a:lnTo>
                  <a:pt x="93" y="8"/>
                </a:lnTo>
                <a:close/>
                <a:moveTo>
                  <a:pt x="12" y="106"/>
                </a:moveTo>
                <a:lnTo>
                  <a:pt x="12" y="106"/>
                </a:lnTo>
                <a:lnTo>
                  <a:pt x="9" y="48"/>
                </a:lnTo>
                <a:lnTo>
                  <a:pt x="9" y="48"/>
                </a:lnTo>
                <a:lnTo>
                  <a:pt x="8" y="29"/>
                </a:lnTo>
                <a:lnTo>
                  <a:pt x="8" y="20"/>
                </a:lnTo>
                <a:lnTo>
                  <a:pt x="9" y="11"/>
                </a:lnTo>
                <a:lnTo>
                  <a:pt x="9" y="11"/>
                </a:lnTo>
                <a:lnTo>
                  <a:pt x="91" y="77"/>
                </a:lnTo>
                <a:lnTo>
                  <a:pt x="91" y="77"/>
                </a:lnTo>
                <a:lnTo>
                  <a:pt x="109" y="91"/>
                </a:lnTo>
                <a:lnTo>
                  <a:pt x="125" y="105"/>
                </a:lnTo>
                <a:lnTo>
                  <a:pt x="158" y="135"/>
                </a:lnTo>
                <a:lnTo>
                  <a:pt x="158" y="135"/>
                </a:lnTo>
                <a:lnTo>
                  <a:pt x="157" y="136"/>
                </a:lnTo>
                <a:lnTo>
                  <a:pt x="157" y="136"/>
                </a:lnTo>
                <a:lnTo>
                  <a:pt x="149" y="146"/>
                </a:lnTo>
                <a:lnTo>
                  <a:pt x="140" y="155"/>
                </a:lnTo>
                <a:lnTo>
                  <a:pt x="122" y="173"/>
                </a:lnTo>
                <a:lnTo>
                  <a:pt x="102" y="190"/>
                </a:lnTo>
                <a:lnTo>
                  <a:pt x="82" y="206"/>
                </a:lnTo>
                <a:lnTo>
                  <a:pt x="82" y="206"/>
                </a:lnTo>
                <a:lnTo>
                  <a:pt x="53" y="230"/>
                </a:lnTo>
                <a:lnTo>
                  <a:pt x="38" y="242"/>
                </a:lnTo>
                <a:lnTo>
                  <a:pt x="25" y="255"/>
                </a:lnTo>
                <a:lnTo>
                  <a:pt x="25" y="255"/>
                </a:lnTo>
                <a:lnTo>
                  <a:pt x="21" y="255"/>
                </a:lnTo>
                <a:lnTo>
                  <a:pt x="21" y="255"/>
                </a:lnTo>
                <a:lnTo>
                  <a:pt x="18" y="218"/>
                </a:lnTo>
                <a:lnTo>
                  <a:pt x="15" y="181"/>
                </a:lnTo>
                <a:lnTo>
                  <a:pt x="12" y="106"/>
                </a:lnTo>
                <a:lnTo>
                  <a:pt x="12" y="106"/>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10" name="Freeform 2522"/>
          <p:cNvSpPr>
            <a:spLocks noEditPoints="1"/>
          </p:cNvSpPr>
          <p:nvPr/>
        </p:nvSpPr>
        <p:spPr bwMode="auto">
          <a:xfrm>
            <a:off x="6878329" y="865505"/>
            <a:ext cx="560388" cy="458788"/>
          </a:xfrm>
          <a:custGeom>
            <a:avLst/>
            <a:gdLst/>
            <a:ahLst/>
            <a:cxnLst>
              <a:cxn ang="0">
                <a:pos x="291" y="24"/>
              </a:cxn>
              <a:cxn ang="0">
                <a:pos x="247" y="7"/>
              </a:cxn>
              <a:cxn ang="0">
                <a:pos x="199" y="0"/>
              </a:cxn>
              <a:cxn ang="0">
                <a:pos x="127" y="6"/>
              </a:cxn>
              <a:cxn ang="0">
                <a:pos x="80" y="22"/>
              </a:cxn>
              <a:cxn ang="0">
                <a:pos x="41" y="53"/>
              </a:cxn>
              <a:cxn ang="0">
                <a:pos x="26" y="85"/>
              </a:cxn>
              <a:cxn ang="0">
                <a:pos x="18" y="133"/>
              </a:cxn>
              <a:cxn ang="0">
                <a:pos x="23" y="164"/>
              </a:cxn>
              <a:cxn ang="0">
                <a:pos x="42" y="197"/>
              </a:cxn>
              <a:cxn ang="0">
                <a:pos x="54" y="221"/>
              </a:cxn>
              <a:cxn ang="0">
                <a:pos x="31" y="259"/>
              </a:cxn>
              <a:cxn ang="0">
                <a:pos x="7" y="279"/>
              </a:cxn>
              <a:cxn ang="0">
                <a:pos x="4" y="280"/>
              </a:cxn>
              <a:cxn ang="0">
                <a:pos x="0" y="285"/>
              </a:cxn>
              <a:cxn ang="0">
                <a:pos x="6" y="289"/>
              </a:cxn>
              <a:cxn ang="0">
                <a:pos x="68" y="267"/>
              </a:cxn>
              <a:cxn ang="0">
                <a:pos x="113" y="229"/>
              </a:cxn>
              <a:cxn ang="0">
                <a:pos x="193" y="221"/>
              </a:cxn>
              <a:cxn ang="0">
                <a:pos x="256" y="213"/>
              </a:cxn>
              <a:cxn ang="0">
                <a:pos x="300" y="194"/>
              </a:cxn>
              <a:cxn ang="0">
                <a:pos x="329" y="171"/>
              </a:cxn>
              <a:cxn ang="0">
                <a:pos x="351" y="129"/>
              </a:cxn>
              <a:cxn ang="0">
                <a:pos x="352" y="95"/>
              </a:cxn>
              <a:cxn ang="0">
                <a:pos x="333" y="58"/>
              </a:cxn>
              <a:cxn ang="0">
                <a:pos x="311" y="37"/>
              </a:cxn>
              <a:cxn ang="0">
                <a:pos x="288" y="192"/>
              </a:cxn>
              <a:cxn ang="0">
                <a:pos x="241" y="208"/>
              </a:cxn>
              <a:cxn ang="0">
                <a:pos x="165" y="213"/>
              </a:cxn>
              <a:cxn ang="0">
                <a:pos x="114" y="213"/>
              </a:cxn>
              <a:cxn ang="0">
                <a:pos x="104" y="225"/>
              </a:cxn>
              <a:cxn ang="0">
                <a:pos x="63" y="260"/>
              </a:cxn>
              <a:cxn ang="0">
                <a:pos x="26" y="275"/>
              </a:cxn>
              <a:cxn ang="0">
                <a:pos x="57" y="238"/>
              </a:cxn>
              <a:cxn ang="0">
                <a:pos x="65" y="211"/>
              </a:cxn>
              <a:cxn ang="0">
                <a:pos x="63" y="206"/>
              </a:cxn>
              <a:cxn ang="0">
                <a:pos x="40" y="179"/>
              </a:cxn>
              <a:cxn ang="0">
                <a:pos x="27" y="133"/>
              </a:cxn>
              <a:cxn ang="0">
                <a:pos x="32" y="95"/>
              </a:cxn>
              <a:cxn ang="0">
                <a:pos x="57" y="50"/>
              </a:cxn>
              <a:cxn ang="0">
                <a:pos x="91" y="27"/>
              </a:cxn>
              <a:cxn ang="0">
                <a:pos x="144" y="12"/>
              </a:cxn>
              <a:cxn ang="0">
                <a:pos x="209" y="9"/>
              </a:cxn>
              <a:cxn ang="0">
                <a:pos x="255" y="18"/>
              </a:cxn>
              <a:cxn ang="0">
                <a:pos x="286" y="32"/>
              </a:cxn>
              <a:cxn ang="0">
                <a:pos x="321" y="58"/>
              </a:cxn>
              <a:cxn ang="0">
                <a:pos x="340" y="86"/>
              </a:cxn>
              <a:cxn ang="0">
                <a:pos x="344" y="112"/>
              </a:cxn>
              <a:cxn ang="0">
                <a:pos x="334" y="148"/>
              </a:cxn>
              <a:cxn ang="0">
                <a:pos x="308" y="178"/>
              </a:cxn>
            </a:cxnLst>
            <a:rect l="0" t="0" r="r" b="b"/>
            <a:pathLst>
              <a:path w="353" h="289">
                <a:moveTo>
                  <a:pt x="311" y="37"/>
                </a:moveTo>
                <a:lnTo>
                  <a:pt x="311" y="37"/>
                </a:lnTo>
                <a:lnTo>
                  <a:pt x="301" y="30"/>
                </a:lnTo>
                <a:lnTo>
                  <a:pt x="291" y="24"/>
                </a:lnTo>
                <a:lnTo>
                  <a:pt x="280" y="18"/>
                </a:lnTo>
                <a:lnTo>
                  <a:pt x="269" y="14"/>
                </a:lnTo>
                <a:lnTo>
                  <a:pt x="258" y="10"/>
                </a:lnTo>
                <a:lnTo>
                  <a:pt x="247" y="7"/>
                </a:lnTo>
                <a:lnTo>
                  <a:pt x="234" y="4"/>
                </a:lnTo>
                <a:lnTo>
                  <a:pt x="223" y="2"/>
                </a:lnTo>
                <a:lnTo>
                  <a:pt x="211" y="1"/>
                </a:lnTo>
                <a:lnTo>
                  <a:pt x="199" y="0"/>
                </a:lnTo>
                <a:lnTo>
                  <a:pt x="175" y="0"/>
                </a:lnTo>
                <a:lnTo>
                  <a:pt x="151" y="2"/>
                </a:lnTo>
                <a:lnTo>
                  <a:pt x="127" y="6"/>
                </a:lnTo>
                <a:lnTo>
                  <a:pt x="127" y="6"/>
                </a:lnTo>
                <a:lnTo>
                  <a:pt x="116" y="9"/>
                </a:lnTo>
                <a:lnTo>
                  <a:pt x="104" y="13"/>
                </a:lnTo>
                <a:lnTo>
                  <a:pt x="92" y="17"/>
                </a:lnTo>
                <a:lnTo>
                  <a:pt x="80" y="22"/>
                </a:lnTo>
                <a:lnTo>
                  <a:pt x="69" y="28"/>
                </a:lnTo>
                <a:lnTo>
                  <a:pt x="59" y="35"/>
                </a:lnTo>
                <a:lnTo>
                  <a:pt x="49" y="44"/>
                </a:lnTo>
                <a:lnTo>
                  <a:pt x="41" y="53"/>
                </a:lnTo>
                <a:lnTo>
                  <a:pt x="41" y="53"/>
                </a:lnTo>
                <a:lnTo>
                  <a:pt x="35" y="62"/>
                </a:lnTo>
                <a:lnTo>
                  <a:pt x="30" y="74"/>
                </a:lnTo>
                <a:lnTo>
                  <a:pt x="26" y="85"/>
                </a:lnTo>
                <a:lnTo>
                  <a:pt x="22" y="97"/>
                </a:lnTo>
                <a:lnTo>
                  <a:pt x="20" y="109"/>
                </a:lnTo>
                <a:lnTo>
                  <a:pt x="18" y="121"/>
                </a:lnTo>
                <a:lnTo>
                  <a:pt x="18" y="133"/>
                </a:lnTo>
                <a:lnTo>
                  <a:pt x="19" y="144"/>
                </a:lnTo>
                <a:lnTo>
                  <a:pt x="19" y="144"/>
                </a:lnTo>
                <a:lnTo>
                  <a:pt x="20" y="155"/>
                </a:lnTo>
                <a:lnTo>
                  <a:pt x="23" y="164"/>
                </a:lnTo>
                <a:lnTo>
                  <a:pt x="26" y="173"/>
                </a:lnTo>
                <a:lnTo>
                  <a:pt x="31" y="182"/>
                </a:lnTo>
                <a:lnTo>
                  <a:pt x="36" y="190"/>
                </a:lnTo>
                <a:lnTo>
                  <a:pt x="42" y="197"/>
                </a:lnTo>
                <a:lnTo>
                  <a:pt x="49" y="204"/>
                </a:lnTo>
                <a:lnTo>
                  <a:pt x="56" y="211"/>
                </a:lnTo>
                <a:lnTo>
                  <a:pt x="56" y="211"/>
                </a:lnTo>
                <a:lnTo>
                  <a:pt x="54" y="221"/>
                </a:lnTo>
                <a:lnTo>
                  <a:pt x="50" y="232"/>
                </a:lnTo>
                <a:lnTo>
                  <a:pt x="45" y="241"/>
                </a:lnTo>
                <a:lnTo>
                  <a:pt x="39" y="250"/>
                </a:lnTo>
                <a:lnTo>
                  <a:pt x="31" y="259"/>
                </a:lnTo>
                <a:lnTo>
                  <a:pt x="23" y="266"/>
                </a:lnTo>
                <a:lnTo>
                  <a:pt x="15" y="273"/>
                </a:lnTo>
                <a:lnTo>
                  <a:pt x="7" y="279"/>
                </a:lnTo>
                <a:lnTo>
                  <a:pt x="7" y="279"/>
                </a:lnTo>
                <a:lnTo>
                  <a:pt x="7" y="280"/>
                </a:lnTo>
                <a:lnTo>
                  <a:pt x="7" y="280"/>
                </a:lnTo>
                <a:lnTo>
                  <a:pt x="4" y="280"/>
                </a:lnTo>
                <a:lnTo>
                  <a:pt x="4" y="280"/>
                </a:lnTo>
                <a:lnTo>
                  <a:pt x="1" y="281"/>
                </a:lnTo>
                <a:lnTo>
                  <a:pt x="0" y="282"/>
                </a:lnTo>
                <a:lnTo>
                  <a:pt x="0" y="283"/>
                </a:lnTo>
                <a:lnTo>
                  <a:pt x="0" y="285"/>
                </a:lnTo>
                <a:lnTo>
                  <a:pt x="3" y="288"/>
                </a:lnTo>
                <a:lnTo>
                  <a:pt x="4" y="289"/>
                </a:lnTo>
                <a:lnTo>
                  <a:pt x="6" y="289"/>
                </a:lnTo>
                <a:lnTo>
                  <a:pt x="6" y="289"/>
                </a:lnTo>
                <a:lnTo>
                  <a:pt x="22" y="285"/>
                </a:lnTo>
                <a:lnTo>
                  <a:pt x="37" y="281"/>
                </a:lnTo>
                <a:lnTo>
                  <a:pt x="53" y="274"/>
                </a:lnTo>
                <a:lnTo>
                  <a:pt x="68" y="267"/>
                </a:lnTo>
                <a:lnTo>
                  <a:pt x="84" y="257"/>
                </a:lnTo>
                <a:lnTo>
                  <a:pt x="97" y="247"/>
                </a:lnTo>
                <a:lnTo>
                  <a:pt x="108" y="235"/>
                </a:lnTo>
                <a:lnTo>
                  <a:pt x="113" y="229"/>
                </a:lnTo>
                <a:lnTo>
                  <a:pt x="117" y="221"/>
                </a:lnTo>
                <a:lnTo>
                  <a:pt x="117" y="221"/>
                </a:lnTo>
                <a:lnTo>
                  <a:pt x="168" y="222"/>
                </a:lnTo>
                <a:lnTo>
                  <a:pt x="193" y="221"/>
                </a:lnTo>
                <a:lnTo>
                  <a:pt x="218" y="220"/>
                </a:lnTo>
                <a:lnTo>
                  <a:pt x="230" y="218"/>
                </a:lnTo>
                <a:lnTo>
                  <a:pt x="243" y="216"/>
                </a:lnTo>
                <a:lnTo>
                  <a:pt x="256" y="213"/>
                </a:lnTo>
                <a:lnTo>
                  <a:pt x="267" y="210"/>
                </a:lnTo>
                <a:lnTo>
                  <a:pt x="279" y="205"/>
                </a:lnTo>
                <a:lnTo>
                  <a:pt x="290" y="200"/>
                </a:lnTo>
                <a:lnTo>
                  <a:pt x="300" y="194"/>
                </a:lnTo>
                <a:lnTo>
                  <a:pt x="311" y="187"/>
                </a:lnTo>
                <a:lnTo>
                  <a:pt x="311" y="187"/>
                </a:lnTo>
                <a:lnTo>
                  <a:pt x="320" y="179"/>
                </a:lnTo>
                <a:lnTo>
                  <a:pt x="329" y="171"/>
                </a:lnTo>
                <a:lnTo>
                  <a:pt x="336" y="161"/>
                </a:lnTo>
                <a:lnTo>
                  <a:pt x="342" y="151"/>
                </a:lnTo>
                <a:lnTo>
                  <a:pt x="347" y="140"/>
                </a:lnTo>
                <a:lnTo>
                  <a:pt x="351" y="129"/>
                </a:lnTo>
                <a:lnTo>
                  <a:pt x="353" y="117"/>
                </a:lnTo>
                <a:lnTo>
                  <a:pt x="353" y="105"/>
                </a:lnTo>
                <a:lnTo>
                  <a:pt x="353" y="105"/>
                </a:lnTo>
                <a:lnTo>
                  <a:pt x="352" y="95"/>
                </a:lnTo>
                <a:lnTo>
                  <a:pt x="349" y="86"/>
                </a:lnTo>
                <a:lnTo>
                  <a:pt x="345" y="76"/>
                </a:lnTo>
                <a:lnTo>
                  <a:pt x="340" y="68"/>
                </a:lnTo>
                <a:lnTo>
                  <a:pt x="333" y="58"/>
                </a:lnTo>
                <a:lnTo>
                  <a:pt x="327" y="51"/>
                </a:lnTo>
                <a:lnTo>
                  <a:pt x="318" y="44"/>
                </a:lnTo>
                <a:lnTo>
                  <a:pt x="311" y="37"/>
                </a:lnTo>
                <a:lnTo>
                  <a:pt x="311" y="37"/>
                </a:lnTo>
                <a:close/>
                <a:moveTo>
                  <a:pt x="308" y="178"/>
                </a:moveTo>
                <a:lnTo>
                  <a:pt x="308" y="178"/>
                </a:lnTo>
                <a:lnTo>
                  <a:pt x="298" y="185"/>
                </a:lnTo>
                <a:lnTo>
                  <a:pt x="288" y="192"/>
                </a:lnTo>
                <a:lnTo>
                  <a:pt x="277" y="197"/>
                </a:lnTo>
                <a:lnTo>
                  <a:pt x="266" y="202"/>
                </a:lnTo>
                <a:lnTo>
                  <a:pt x="254" y="206"/>
                </a:lnTo>
                <a:lnTo>
                  <a:pt x="241" y="208"/>
                </a:lnTo>
                <a:lnTo>
                  <a:pt x="228" y="210"/>
                </a:lnTo>
                <a:lnTo>
                  <a:pt x="216" y="212"/>
                </a:lnTo>
                <a:lnTo>
                  <a:pt x="190" y="213"/>
                </a:lnTo>
                <a:lnTo>
                  <a:pt x="165" y="213"/>
                </a:lnTo>
                <a:lnTo>
                  <a:pt x="115" y="213"/>
                </a:lnTo>
                <a:lnTo>
                  <a:pt x="115" y="213"/>
                </a:lnTo>
                <a:lnTo>
                  <a:pt x="114" y="213"/>
                </a:lnTo>
                <a:lnTo>
                  <a:pt x="114" y="213"/>
                </a:lnTo>
                <a:lnTo>
                  <a:pt x="113" y="213"/>
                </a:lnTo>
                <a:lnTo>
                  <a:pt x="111" y="215"/>
                </a:lnTo>
                <a:lnTo>
                  <a:pt x="111" y="215"/>
                </a:lnTo>
                <a:lnTo>
                  <a:pt x="104" y="225"/>
                </a:lnTo>
                <a:lnTo>
                  <a:pt x="96" y="236"/>
                </a:lnTo>
                <a:lnTo>
                  <a:pt x="86" y="245"/>
                </a:lnTo>
                <a:lnTo>
                  <a:pt x="75" y="252"/>
                </a:lnTo>
                <a:lnTo>
                  <a:pt x="63" y="260"/>
                </a:lnTo>
                <a:lnTo>
                  <a:pt x="51" y="266"/>
                </a:lnTo>
                <a:lnTo>
                  <a:pt x="39" y="271"/>
                </a:lnTo>
                <a:lnTo>
                  <a:pt x="26" y="275"/>
                </a:lnTo>
                <a:lnTo>
                  <a:pt x="26" y="275"/>
                </a:lnTo>
                <a:lnTo>
                  <a:pt x="40" y="262"/>
                </a:lnTo>
                <a:lnTo>
                  <a:pt x="46" y="254"/>
                </a:lnTo>
                <a:lnTo>
                  <a:pt x="52" y="246"/>
                </a:lnTo>
                <a:lnTo>
                  <a:pt x="57" y="238"/>
                </a:lnTo>
                <a:lnTo>
                  <a:pt x="61" y="230"/>
                </a:lnTo>
                <a:lnTo>
                  <a:pt x="63" y="220"/>
                </a:lnTo>
                <a:lnTo>
                  <a:pt x="65" y="211"/>
                </a:lnTo>
                <a:lnTo>
                  <a:pt x="65" y="211"/>
                </a:lnTo>
                <a:lnTo>
                  <a:pt x="65" y="210"/>
                </a:lnTo>
                <a:lnTo>
                  <a:pt x="65" y="210"/>
                </a:lnTo>
                <a:lnTo>
                  <a:pt x="65" y="208"/>
                </a:lnTo>
                <a:lnTo>
                  <a:pt x="63" y="206"/>
                </a:lnTo>
                <a:lnTo>
                  <a:pt x="63" y="206"/>
                </a:lnTo>
                <a:lnTo>
                  <a:pt x="54" y="197"/>
                </a:lnTo>
                <a:lnTo>
                  <a:pt x="47" y="188"/>
                </a:lnTo>
                <a:lnTo>
                  <a:pt x="40" y="179"/>
                </a:lnTo>
                <a:lnTo>
                  <a:pt x="35" y="168"/>
                </a:lnTo>
                <a:lnTo>
                  <a:pt x="31" y="158"/>
                </a:lnTo>
                <a:lnTo>
                  <a:pt x="28" y="146"/>
                </a:lnTo>
                <a:lnTo>
                  <a:pt x="27" y="133"/>
                </a:lnTo>
                <a:lnTo>
                  <a:pt x="27" y="121"/>
                </a:lnTo>
                <a:lnTo>
                  <a:pt x="27" y="121"/>
                </a:lnTo>
                <a:lnTo>
                  <a:pt x="29" y="107"/>
                </a:lnTo>
                <a:lnTo>
                  <a:pt x="32" y="95"/>
                </a:lnTo>
                <a:lnTo>
                  <a:pt x="37" y="82"/>
                </a:lnTo>
                <a:lnTo>
                  <a:pt x="42" y="71"/>
                </a:lnTo>
                <a:lnTo>
                  <a:pt x="49" y="59"/>
                </a:lnTo>
                <a:lnTo>
                  <a:pt x="57" y="50"/>
                </a:lnTo>
                <a:lnTo>
                  <a:pt x="67" y="41"/>
                </a:lnTo>
                <a:lnTo>
                  <a:pt x="78" y="33"/>
                </a:lnTo>
                <a:lnTo>
                  <a:pt x="78" y="33"/>
                </a:lnTo>
                <a:lnTo>
                  <a:pt x="91" y="27"/>
                </a:lnTo>
                <a:lnTo>
                  <a:pt x="104" y="22"/>
                </a:lnTo>
                <a:lnTo>
                  <a:pt x="117" y="18"/>
                </a:lnTo>
                <a:lnTo>
                  <a:pt x="130" y="14"/>
                </a:lnTo>
                <a:lnTo>
                  <a:pt x="144" y="12"/>
                </a:lnTo>
                <a:lnTo>
                  <a:pt x="158" y="10"/>
                </a:lnTo>
                <a:lnTo>
                  <a:pt x="186" y="9"/>
                </a:lnTo>
                <a:lnTo>
                  <a:pt x="186" y="9"/>
                </a:lnTo>
                <a:lnTo>
                  <a:pt x="209" y="9"/>
                </a:lnTo>
                <a:lnTo>
                  <a:pt x="221" y="11"/>
                </a:lnTo>
                <a:lnTo>
                  <a:pt x="232" y="12"/>
                </a:lnTo>
                <a:lnTo>
                  <a:pt x="243" y="15"/>
                </a:lnTo>
                <a:lnTo>
                  <a:pt x="255" y="18"/>
                </a:lnTo>
                <a:lnTo>
                  <a:pt x="266" y="22"/>
                </a:lnTo>
                <a:lnTo>
                  <a:pt x="277" y="27"/>
                </a:lnTo>
                <a:lnTo>
                  <a:pt x="277" y="27"/>
                </a:lnTo>
                <a:lnTo>
                  <a:pt x="286" y="32"/>
                </a:lnTo>
                <a:lnTo>
                  <a:pt x="296" y="37"/>
                </a:lnTo>
                <a:lnTo>
                  <a:pt x="305" y="43"/>
                </a:lnTo>
                <a:lnTo>
                  <a:pt x="313" y="50"/>
                </a:lnTo>
                <a:lnTo>
                  <a:pt x="321" y="58"/>
                </a:lnTo>
                <a:lnTo>
                  <a:pt x="329" y="67"/>
                </a:lnTo>
                <a:lnTo>
                  <a:pt x="335" y="76"/>
                </a:lnTo>
                <a:lnTo>
                  <a:pt x="340" y="86"/>
                </a:lnTo>
                <a:lnTo>
                  <a:pt x="340" y="86"/>
                </a:lnTo>
                <a:lnTo>
                  <a:pt x="342" y="93"/>
                </a:lnTo>
                <a:lnTo>
                  <a:pt x="343" y="99"/>
                </a:lnTo>
                <a:lnTo>
                  <a:pt x="344" y="105"/>
                </a:lnTo>
                <a:lnTo>
                  <a:pt x="344" y="112"/>
                </a:lnTo>
                <a:lnTo>
                  <a:pt x="344" y="118"/>
                </a:lnTo>
                <a:lnTo>
                  <a:pt x="343" y="124"/>
                </a:lnTo>
                <a:lnTo>
                  <a:pt x="339" y="136"/>
                </a:lnTo>
                <a:lnTo>
                  <a:pt x="334" y="148"/>
                </a:lnTo>
                <a:lnTo>
                  <a:pt x="327" y="159"/>
                </a:lnTo>
                <a:lnTo>
                  <a:pt x="317" y="169"/>
                </a:lnTo>
                <a:lnTo>
                  <a:pt x="308" y="178"/>
                </a:lnTo>
                <a:lnTo>
                  <a:pt x="308" y="178"/>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11" name="Freeform 2523"/>
          <p:cNvSpPr>
            <a:spLocks noEditPoints="1"/>
          </p:cNvSpPr>
          <p:nvPr/>
        </p:nvSpPr>
        <p:spPr bwMode="auto">
          <a:xfrm>
            <a:off x="8167698" y="2555890"/>
            <a:ext cx="474663" cy="846138"/>
          </a:xfrm>
          <a:custGeom>
            <a:avLst/>
            <a:gdLst/>
            <a:ahLst/>
            <a:cxnLst>
              <a:cxn ang="0">
                <a:pos x="176" y="1"/>
              </a:cxn>
              <a:cxn ang="0">
                <a:pos x="82" y="20"/>
              </a:cxn>
              <a:cxn ang="0">
                <a:pos x="13" y="102"/>
              </a:cxn>
              <a:cxn ang="0">
                <a:pos x="20" y="256"/>
              </a:cxn>
              <a:cxn ang="0">
                <a:pos x="105" y="379"/>
              </a:cxn>
              <a:cxn ang="0">
                <a:pos x="113" y="464"/>
              </a:cxn>
              <a:cxn ang="0">
                <a:pos x="147" y="532"/>
              </a:cxn>
              <a:cxn ang="0">
                <a:pos x="187" y="505"/>
              </a:cxn>
              <a:cxn ang="0">
                <a:pos x="208" y="367"/>
              </a:cxn>
              <a:cxn ang="0">
                <a:pos x="287" y="225"/>
              </a:cxn>
              <a:cxn ang="0">
                <a:pos x="295" y="112"/>
              </a:cxn>
              <a:cxn ang="0">
                <a:pos x="157" y="524"/>
              </a:cxn>
              <a:cxn ang="0">
                <a:pos x="141" y="506"/>
              </a:cxn>
              <a:cxn ang="0">
                <a:pos x="164" y="522"/>
              </a:cxn>
              <a:cxn ang="0">
                <a:pos x="142" y="497"/>
              </a:cxn>
              <a:cxn ang="0">
                <a:pos x="180" y="484"/>
              </a:cxn>
              <a:cxn ang="0">
                <a:pos x="180" y="475"/>
              </a:cxn>
              <a:cxn ang="0">
                <a:pos x="183" y="476"/>
              </a:cxn>
              <a:cxn ang="0">
                <a:pos x="111" y="212"/>
              </a:cxn>
              <a:cxn ang="0">
                <a:pos x="142" y="198"/>
              </a:cxn>
              <a:cxn ang="0">
                <a:pos x="186" y="202"/>
              </a:cxn>
              <a:cxn ang="0">
                <a:pos x="185" y="236"/>
              </a:cxn>
              <a:cxn ang="0">
                <a:pos x="169" y="412"/>
              </a:cxn>
              <a:cxn ang="0">
                <a:pos x="149" y="358"/>
              </a:cxn>
              <a:cxn ang="0">
                <a:pos x="115" y="157"/>
              </a:cxn>
              <a:cxn ang="0">
                <a:pos x="168" y="156"/>
              </a:cxn>
              <a:cxn ang="0">
                <a:pos x="168" y="171"/>
              </a:cxn>
              <a:cxn ang="0">
                <a:pos x="275" y="231"/>
              </a:cxn>
              <a:cxn ang="0">
                <a:pos x="206" y="346"/>
              </a:cxn>
              <a:cxn ang="0">
                <a:pos x="182" y="447"/>
              </a:cxn>
              <a:cxn ang="0">
                <a:pos x="190" y="255"/>
              </a:cxn>
              <a:cxn ang="0">
                <a:pos x="222" y="218"/>
              </a:cxn>
              <a:cxn ang="0">
                <a:pos x="214" y="201"/>
              </a:cxn>
              <a:cxn ang="0">
                <a:pos x="211" y="195"/>
              </a:cxn>
              <a:cxn ang="0">
                <a:pos x="220" y="162"/>
              </a:cxn>
              <a:cxn ang="0">
                <a:pos x="183" y="193"/>
              </a:cxn>
              <a:cxn ang="0">
                <a:pos x="181" y="151"/>
              </a:cxn>
              <a:cxn ang="0">
                <a:pos x="159" y="156"/>
              </a:cxn>
              <a:cxn ang="0">
                <a:pos x="151" y="190"/>
              </a:cxn>
              <a:cxn ang="0">
                <a:pos x="127" y="155"/>
              </a:cxn>
              <a:cxn ang="0">
                <a:pos x="103" y="153"/>
              </a:cxn>
              <a:cxn ang="0">
                <a:pos x="119" y="184"/>
              </a:cxn>
              <a:cxn ang="0">
                <a:pos x="79" y="169"/>
              </a:cxn>
              <a:cxn ang="0">
                <a:pos x="62" y="186"/>
              </a:cxn>
              <a:cxn ang="0">
                <a:pos x="100" y="210"/>
              </a:cxn>
              <a:cxn ang="0">
                <a:pos x="141" y="364"/>
              </a:cxn>
              <a:cxn ang="0">
                <a:pos x="125" y="448"/>
              </a:cxn>
              <a:cxn ang="0">
                <a:pos x="87" y="332"/>
              </a:cxn>
              <a:cxn ang="0">
                <a:pos x="13" y="212"/>
              </a:cxn>
              <a:cxn ang="0">
                <a:pos x="27" y="91"/>
              </a:cxn>
              <a:cxn ang="0">
                <a:pos x="108" y="19"/>
              </a:cxn>
              <a:cxn ang="0">
                <a:pos x="229" y="27"/>
              </a:cxn>
              <a:cxn ang="0">
                <a:pos x="289" y="133"/>
              </a:cxn>
              <a:cxn ang="0">
                <a:pos x="212" y="212"/>
              </a:cxn>
              <a:cxn ang="0">
                <a:pos x="200" y="187"/>
              </a:cxn>
              <a:cxn ang="0">
                <a:pos x="212" y="181"/>
              </a:cxn>
              <a:cxn ang="0">
                <a:pos x="83" y="192"/>
              </a:cxn>
              <a:cxn ang="0">
                <a:pos x="79" y="180"/>
              </a:cxn>
            </a:cxnLst>
            <a:rect l="0" t="0" r="r" b="b"/>
            <a:pathLst>
              <a:path w="299" h="533">
                <a:moveTo>
                  <a:pt x="254" y="35"/>
                </a:moveTo>
                <a:lnTo>
                  <a:pt x="254" y="35"/>
                </a:lnTo>
                <a:lnTo>
                  <a:pt x="246" y="28"/>
                </a:lnTo>
                <a:lnTo>
                  <a:pt x="237" y="22"/>
                </a:lnTo>
                <a:lnTo>
                  <a:pt x="228" y="17"/>
                </a:lnTo>
                <a:lnTo>
                  <a:pt x="219" y="11"/>
                </a:lnTo>
                <a:lnTo>
                  <a:pt x="209" y="8"/>
                </a:lnTo>
                <a:lnTo>
                  <a:pt x="198" y="5"/>
                </a:lnTo>
                <a:lnTo>
                  <a:pt x="187" y="2"/>
                </a:lnTo>
                <a:lnTo>
                  <a:pt x="176" y="1"/>
                </a:lnTo>
                <a:lnTo>
                  <a:pt x="166" y="0"/>
                </a:lnTo>
                <a:lnTo>
                  <a:pt x="155" y="0"/>
                </a:lnTo>
                <a:lnTo>
                  <a:pt x="144" y="1"/>
                </a:lnTo>
                <a:lnTo>
                  <a:pt x="133" y="2"/>
                </a:lnTo>
                <a:lnTo>
                  <a:pt x="123" y="4"/>
                </a:lnTo>
                <a:lnTo>
                  <a:pt x="111" y="7"/>
                </a:lnTo>
                <a:lnTo>
                  <a:pt x="101" y="10"/>
                </a:lnTo>
                <a:lnTo>
                  <a:pt x="92" y="14"/>
                </a:lnTo>
                <a:lnTo>
                  <a:pt x="92" y="14"/>
                </a:lnTo>
                <a:lnTo>
                  <a:pt x="82" y="20"/>
                </a:lnTo>
                <a:lnTo>
                  <a:pt x="73" y="26"/>
                </a:lnTo>
                <a:lnTo>
                  <a:pt x="64" y="32"/>
                </a:lnTo>
                <a:lnTo>
                  <a:pt x="56" y="39"/>
                </a:lnTo>
                <a:lnTo>
                  <a:pt x="48" y="47"/>
                </a:lnTo>
                <a:lnTo>
                  <a:pt x="41" y="55"/>
                </a:lnTo>
                <a:lnTo>
                  <a:pt x="35" y="63"/>
                </a:lnTo>
                <a:lnTo>
                  <a:pt x="28" y="72"/>
                </a:lnTo>
                <a:lnTo>
                  <a:pt x="22" y="82"/>
                </a:lnTo>
                <a:lnTo>
                  <a:pt x="18" y="91"/>
                </a:lnTo>
                <a:lnTo>
                  <a:pt x="13" y="102"/>
                </a:lnTo>
                <a:lnTo>
                  <a:pt x="10" y="112"/>
                </a:lnTo>
                <a:lnTo>
                  <a:pt x="4" y="133"/>
                </a:lnTo>
                <a:lnTo>
                  <a:pt x="1" y="154"/>
                </a:lnTo>
                <a:lnTo>
                  <a:pt x="1" y="154"/>
                </a:lnTo>
                <a:lnTo>
                  <a:pt x="0" y="172"/>
                </a:lnTo>
                <a:lnTo>
                  <a:pt x="1" y="190"/>
                </a:lnTo>
                <a:lnTo>
                  <a:pt x="4" y="207"/>
                </a:lnTo>
                <a:lnTo>
                  <a:pt x="8" y="224"/>
                </a:lnTo>
                <a:lnTo>
                  <a:pt x="13" y="240"/>
                </a:lnTo>
                <a:lnTo>
                  <a:pt x="20" y="256"/>
                </a:lnTo>
                <a:lnTo>
                  <a:pt x="28" y="272"/>
                </a:lnTo>
                <a:lnTo>
                  <a:pt x="39" y="286"/>
                </a:lnTo>
                <a:lnTo>
                  <a:pt x="39" y="286"/>
                </a:lnTo>
                <a:lnTo>
                  <a:pt x="53" y="304"/>
                </a:lnTo>
                <a:lnTo>
                  <a:pt x="67" y="321"/>
                </a:lnTo>
                <a:lnTo>
                  <a:pt x="81" y="340"/>
                </a:lnTo>
                <a:lnTo>
                  <a:pt x="94" y="358"/>
                </a:lnTo>
                <a:lnTo>
                  <a:pt x="94" y="358"/>
                </a:lnTo>
                <a:lnTo>
                  <a:pt x="100" y="368"/>
                </a:lnTo>
                <a:lnTo>
                  <a:pt x="105" y="379"/>
                </a:lnTo>
                <a:lnTo>
                  <a:pt x="109" y="390"/>
                </a:lnTo>
                <a:lnTo>
                  <a:pt x="111" y="401"/>
                </a:lnTo>
                <a:lnTo>
                  <a:pt x="113" y="413"/>
                </a:lnTo>
                <a:lnTo>
                  <a:pt x="115" y="425"/>
                </a:lnTo>
                <a:lnTo>
                  <a:pt x="116" y="449"/>
                </a:lnTo>
                <a:lnTo>
                  <a:pt x="116" y="449"/>
                </a:lnTo>
                <a:lnTo>
                  <a:pt x="115" y="450"/>
                </a:lnTo>
                <a:lnTo>
                  <a:pt x="113" y="453"/>
                </a:lnTo>
                <a:lnTo>
                  <a:pt x="113" y="453"/>
                </a:lnTo>
                <a:lnTo>
                  <a:pt x="113" y="464"/>
                </a:lnTo>
                <a:lnTo>
                  <a:pt x="115" y="477"/>
                </a:lnTo>
                <a:lnTo>
                  <a:pt x="116" y="490"/>
                </a:lnTo>
                <a:lnTo>
                  <a:pt x="119" y="504"/>
                </a:lnTo>
                <a:lnTo>
                  <a:pt x="122" y="510"/>
                </a:lnTo>
                <a:lnTo>
                  <a:pt x="124" y="515"/>
                </a:lnTo>
                <a:lnTo>
                  <a:pt x="128" y="520"/>
                </a:lnTo>
                <a:lnTo>
                  <a:pt x="131" y="524"/>
                </a:lnTo>
                <a:lnTo>
                  <a:pt x="136" y="528"/>
                </a:lnTo>
                <a:lnTo>
                  <a:pt x="141" y="531"/>
                </a:lnTo>
                <a:lnTo>
                  <a:pt x="147" y="532"/>
                </a:lnTo>
                <a:lnTo>
                  <a:pt x="154" y="533"/>
                </a:lnTo>
                <a:lnTo>
                  <a:pt x="154" y="533"/>
                </a:lnTo>
                <a:lnTo>
                  <a:pt x="161" y="533"/>
                </a:lnTo>
                <a:lnTo>
                  <a:pt x="166" y="531"/>
                </a:lnTo>
                <a:lnTo>
                  <a:pt x="172" y="529"/>
                </a:lnTo>
                <a:lnTo>
                  <a:pt x="176" y="525"/>
                </a:lnTo>
                <a:lnTo>
                  <a:pt x="180" y="521"/>
                </a:lnTo>
                <a:lnTo>
                  <a:pt x="183" y="516"/>
                </a:lnTo>
                <a:lnTo>
                  <a:pt x="185" y="511"/>
                </a:lnTo>
                <a:lnTo>
                  <a:pt x="187" y="505"/>
                </a:lnTo>
                <a:lnTo>
                  <a:pt x="190" y="491"/>
                </a:lnTo>
                <a:lnTo>
                  <a:pt x="191" y="477"/>
                </a:lnTo>
                <a:lnTo>
                  <a:pt x="191" y="453"/>
                </a:lnTo>
                <a:lnTo>
                  <a:pt x="191" y="453"/>
                </a:lnTo>
                <a:lnTo>
                  <a:pt x="192" y="450"/>
                </a:lnTo>
                <a:lnTo>
                  <a:pt x="192" y="450"/>
                </a:lnTo>
                <a:lnTo>
                  <a:pt x="197" y="416"/>
                </a:lnTo>
                <a:lnTo>
                  <a:pt x="200" y="399"/>
                </a:lnTo>
                <a:lnTo>
                  <a:pt x="204" y="383"/>
                </a:lnTo>
                <a:lnTo>
                  <a:pt x="208" y="367"/>
                </a:lnTo>
                <a:lnTo>
                  <a:pt x="214" y="352"/>
                </a:lnTo>
                <a:lnTo>
                  <a:pt x="221" y="336"/>
                </a:lnTo>
                <a:lnTo>
                  <a:pt x="230" y="321"/>
                </a:lnTo>
                <a:lnTo>
                  <a:pt x="230" y="321"/>
                </a:lnTo>
                <a:lnTo>
                  <a:pt x="245" y="298"/>
                </a:lnTo>
                <a:lnTo>
                  <a:pt x="261" y="275"/>
                </a:lnTo>
                <a:lnTo>
                  <a:pt x="268" y="264"/>
                </a:lnTo>
                <a:lnTo>
                  <a:pt x="275" y="251"/>
                </a:lnTo>
                <a:lnTo>
                  <a:pt x="282" y="238"/>
                </a:lnTo>
                <a:lnTo>
                  <a:pt x="287" y="225"/>
                </a:lnTo>
                <a:lnTo>
                  <a:pt x="287" y="225"/>
                </a:lnTo>
                <a:lnTo>
                  <a:pt x="291" y="214"/>
                </a:lnTo>
                <a:lnTo>
                  <a:pt x="293" y="202"/>
                </a:lnTo>
                <a:lnTo>
                  <a:pt x="296" y="189"/>
                </a:lnTo>
                <a:lnTo>
                  <a:pt x="297" y="176"/>
                </a:lnTo>
                <a:lnTo>
                  <a:pt x="298" y="163"/>
                </a:lnTo>
                <a:lnTo>
                  <a:pt x="299" y="150"/>
                </a:lnTo>
                <a:lnTo>
                  <a:pt x="298" y="138"/>
                </a:lnTo>
                <a:lnTo>
                  <a:pt x="297" y="125"/>
                </a:lnTo>
                <a:lnTo>
                  <a:pt x="295" y="112"/>
                </a:lnTo>
                <a:lnTo>
                  <a:pt x="292" y="100"/>
                </a:lnTo>
                <a:lnTo>
                  <a:pt x="288" y="87"/>
                </a:lnTo>
                <a:lnTo>
                  <a:pt x="284" y="76"/>
                </a:lnTo>
                <a:lnTo>
                  <a:pt x="278" y="65"/>
                </a:lnTo>
                <a:lnTo>
                  <a:pt x="270" y="54"/>
                </a:lnTo>
                <a:lnTo>
                  <a:pt x="263" y="44"/>
                </a:lnTo>
                <a:lnTo>
                  <a:pt x="254" y="35"/>
                </a:lnTo>
                <a:lnTo>
                  <a:pt x="254" y="35"/>
                </a:lnTo>
                <a:close/>
                <a:moveTo>
                  <a:pt x="157" y="524"/>
                </a:moveTo>
                <a:lnTo>
                  <a:pt x="157" y="524"/>
                </a:lnTo>
                <a:lnTo>
                  <a:pt x="152" y="524"/>
                </a:lnTo>
                <a:lnTo>
                  <a:pt x="147" y="524"/>
                </a:lnTo>
                <a:lnTo>
                  <a:pt x="143" y="522"/>
                </a:lnTo>
                <a:lnTo>
                  <a:pt x="140" y="520"/>
                </a:lnTo>
                <a:lnTo>
                  <a:pt x="136" y="517"/>
                </a:lnTo>
                <a:lnTo>
                  <a:pt x="134" y="514"/>
                </a:lnTo>
                <a:lnTo>
                  <a:pt x="129" y="506"/>
                </a:lnTo>
                <a:lnTo>
                  <a:pt x="129" y="506"/>
                </a:lnTo>
                <a:lnTo>
                  <a:pt x="135" y="506"/>
                </a:lnTo>
                <a:lnTo>
                  <a:pt x="141" y="506"/>
                </a:lnTo>
                <a:lnTo>
                  <a:pt x="153" y="506"/>
                </a:lnTo>
                <a:lnTo>
                  <a:pt x="165" y="505"/>
                </a:lnTo>
                <a:lnTo>
                  <a:pt x="171" y="506"/>
                </a:lnTo>
                <a:lnTo>
                  <a:pt x="177" y="507"/>
                </a:lnTo>
                <a:lnTo>
                  <a:pt x="177" y="507"/>
                </a:lnTo>
                <a:lnTo>
                  <a:pt x="178" y="507"/>
                </a:lnTo>
                <a:lnTo>
                  <a:pt x="178" y="507"/>
                </a:lnTo>
                <a:lnTo>
                  <a:pt x="174" y="513"/>
                </a:lnTo>
                <a:lnTo>
                  <a:pt x="170" y="519"/>
                </a:lnTo>
                <a:lnTo>
                  <a:pt x="164" y="522"/>
                </a:lnTo>
                <a:lnTo>
                  <a:pt x="157" y="524"/>
                </a:lnTo>
                <a:lnTo>
                  <a:pt x="157" y="524"/>
                </a:lnTo>
                <a:close/>
                <a:moveTo>
                  <a:pt x="180" y="498"/>
                </a:moveTo>
                <a:lnTo>
                  <a:pt x="180" y="498"/>
                </a:lnTo>
                <a:lnTo>
                  <a:pt x="179" y="498"/>
                </a:lnTo>
                <a:lnTo>
                  <a:pt x="179" y="498"/>
                </a:lnTo>
                <a:lnTo>
                  <a:pt x="173" y="496"/>
                </a:lnTo>
                <a:lnTo>
                  <a:pt x="167" y="496"/>
                </a:lnTo>
                <a:lnTo>
                  <a:pt x="154" y="496"/>
                </a:lnTo>
                <a:lnTo>
                  <a:pt x="142" y="497"/>
                </a:lnTo>
                <a:lnTo>
                  <a:pt x="136" y="497"/>
                </a:lnTo>
                <a:lnTo>
                  <a:pt x="130" y="496"/>
                </a:lnTo>
                <a:lnTo>
                  <a:pt x="130" y="496"/>
                </a:lnTo>
                <a:lnTo>
                  <a:pt x="128" y="496"/>
                </a:lnTo>
                <a:lnTo>
                  <a:pt x="127" y="497"/>
                </a:lnTo>
                <a:lnTo>
                  <a:pt x="127" y="497"/>
                </a:lnTo>
                <a:lnTo>
                  <a:pt x="124" y="482"/>
                </a:lnTo>
                <a:lnTo>
                  <a:pt x="124" y="482"/>
                </a:lnTo>
                <a:lnTo>
                  <a:pt x="152" y="483"/>
                </a:lnTo>
                <a:lnTo>
                  <a:pt x="180" y="484"/>
                </a:lnTo>
                <a:lnTo>
                  <a:pt x="180" y="484"/>
                </a:lnTo>
                <a:lnTo>
                  <a:pt x="182" y="484"/>
                </a:lnTo>
                <a:lnTo>
                  <a:pt x="182" y="484"/>
                </a:lnTo>
                <a:lnTo>
                  <a:pt x="181" y="491"/>
                </a:lnTo>
                <a:lnTo>
                  <a:pt x="180" y="498"/>
                </a:lnTo>
                <a:lnTo>
                  <a:pt x="180" y="498"/>
                </a:lnTo>
                <a:close/>
                <a:moveTo>
                  <a:pt x="183" y="476"/>
                </a:moveTo>
                <a:lnTo>
                  <a:pt x="183" y="476"/>
                </a:lnTo>
                <a:lnTo>
                  <a:pt x="180" y="475"/>
                </a:lnTo>
                <a:lnTo>
                  <a:pt x="180" y="475"/>
                </a:lnTo>
                <a:lnTo>
                  <a:pt x="152" y="474"/>
                </a:lnTo>
                <a:lnTo>
                  <a:pt x="123" y="473"/>
                </a:lnTo>
                <a:lnTo>
                  <a:pt x="123" y="473"/>
                </a:lnTo>
                <a:lnTo>
                  <a:pt x="123" y="457"/>
                </a:lnTo>
                <a:lnTo>
                  <a:pt x="123" y="457"/>
                </a:lnTo>
                <a:lnTo>
                  <a:pt x="138" y="457"/>
                </a:lnTo>
                <a:lnTo>
                  <a:pt x="153" y="457"/>
                </a:lnTo>
                <a:lnTo>
                  <a:pt x="183" y="456"/>
                </a:lnTo>
                <a:lnTo>
                  <a:pt x="183" y="456"/>
                </a:lnTo>
                <a:lnTo>
                  <a:pt x="183" y="476"/>
                </a:lnTo>
                <a:lnTo>
                  <a:pt x="183" y="476"/>
                </a:lnTo>
                <a:close/>
                <a:moveTo>
                  <a:pt x="146" y="327"/>
                </a:moveTo>
                <a:lnTo>
                  <a:pt x="146" y="327"/>
                </a:lnTo>
                <a:lnTo>
                  <a:pt x="141" y="298"/>
                </a:lnTo>
                <a:lnTo>
                  <a:pt x="134" y="269"/>
                </a:lnTo>
                <a:lnTo>
                  <a:pt x="130" y="253"/>
                </a:lnTo>
                <a:lnTo>
                  <a:pt x="125" y="239"/>
                </a:lnTo>
                <a:lnTo>
                  <a:pt x="119" y="225"/>
                </a:lnTo>
                <a:lnTo>
                  <a:pt x="111" y="212"/>
                </a:lnTo>
                <a:lnTo>
                  <a:pt x="111" y="212"/>
                </a:lnTo>
                <a:lnTo>
                  <a:pt x="107" y="204"/>
                </a:lnTo>
                <a:lnTo>
                  <a:pt x="107" y="204"/>
                </a:lnTo>
                <a:lnTo>
                  <a:pt x="112" y="202"/>
                </a:lnTo>
                <a:lnTo>
                  <a:pt x="118" y="198"/>
                </a:lnTo>
                <a:lnTo>
                  <a:pt x="123" y="194"/>
                </a:lnTo>
                <a:lnTo>
                  <a:pt x="126" y="189"/>
                </a:lnTo>
                <a:lnTo>
                  <a:pt x="126" y="189"/>
                </a:lnTo>
                <a:lnTo>
                  <a:pt x="134" y="195"/>
                </a:lnTo>
                <a:lnTo>
                  <a:pt x="138" y="197"/>
                </a:lnTo>
                <a:lnTo>
                  <a:pt x="142" y="198"/>
                </a:lnTo>
                <a:lnTo>
                  <a:pt x="142" y="198"/>
                </a:lnTo>
                <a:lnTo>
                  <a:pt x="148" y="199"/>
                </a:lnTo>
                <a:lnTo>
                  <a:pt x="154" y="197"/>
                </a:lnTo>
                <a:lnTo>
                  <a:pt x="160" y="195"/>
                </a:lnTo>
                <a:lnTo>
                  <a:pt x="165" y="191"/>
                </a:lnTo>
                <a:lnTo>
                  <a:pt x="165" y="191"/>
                </a:lnTo>
                <a:lnTo>
                  <a:pt x="169" y="195"/>
                </a:lnTo>
                <a:lnTo>
                  <a:pt x="174" y="199"/>
                </a:lnTo>
                <a:lnTo>
                  <a:pt x="180" y="201"/>
                </a:lnTo>
                <a:lnTo>
                  <a:pt x="186" y="202"/>
                </a:lnTo>
                <a:lnTo>
                  <a:pt x="186" y="202"/>
                </a:lnTo>
                <a:lnTo>
                  <a:pt x="186" y="208"/>
                </a:lnTo>
                <a:lnTo>
                  <a:pt x="186" y="208"/>
                </a:lnTo>
                <a:lnTo>
                  <a:pt x="187" y="210"/>
                </a:lnTo>
                <a:lnTo>
                  <a:pt x="189" y="213"/>
                </a:lnTo>
                <a:lnTo>
                  <a:pt x="193" y="217"/>
                </a:lnTo>
                <a:lnTo>
                  <a:pt x="193" y="217"/>
                </a:lnTo>
                <a:lnTo>
                  <a:pt x="190" y="223"/>
                </a:lnTo>
                <a:lnTo>
                  <a:pt x="187" y="229"/>
                </a:lnTo>
                <a:lnTo>
                  <a:pt x="185" y="236"/>
                </a:lnTo>
                <a:lnTo>
                  <a:pt x="183" y="243"/>
                </a:lnTo>
                <a:lnTo>
                  <a:pt x="183" y="243"/>
                </a:lnTo>
                <a:lnTo>
                  <a:pt x="180" y="260"/>
                </a:lnTo>
                <a:lnTo>
                  <a:pt x="178" y="276"/>
                </a:lnTo>
                <a:lnTo>
                  <a:pt x="177" y="292"/>
                </a:lnTo>
                <a:lnTo>
                  <a:pt x="176" y="308"/>
                </a:lnTo>
                <a:lnTo>
                  <a:pt x="176" y="308"/>
                </a:lnTo>
                <a:lnTo>
                  <a:pt x="174" y="343"/>
                </a:lnTo>
                <a:lnTo>
                  <a:pt x="172" y="378"/>
                </a:lnTo>
                <a:lnTo>
                  <a:pt x="169" y="412"/>
                </a:lnTo>
                <a:lnTo>
                  <a:pt x="168" y="447"/>
                </a:lnTo>
                <a:lnTo>
                  <a:pt x="168" y="447"/>
                </a:lnTo>
                <a:lnTo>
                  <a:pt x="142" y="448"/>
                </a:lnTo>
                <a:lnTo>
                  <a:pt x="142" y="448"/>
                </a:lnTo>
                <a:lnTo>
                  <a:pt x="145" y="434"/>
                </a:lnTo>
                <a:lnTo>
                  <a:pt x="147" y="418"/>
                </a:lnTo>
                <a:lnTo>
                  <a:pt x="149" y="403"/>
                </a:lnTo>
                <a:lnTo>
                  <a:pt x="150" y="388"/>
                </a:lnTo>
                <a:lnTo>
                  <a:pt x="150" y="373"/>
                </a:lnTo>
                <a:lnTo>
                  <a:pt x="149" y="358"/>
                </a:lnTo>
                <a:lnTo>
                  <a:pt x="148" y="343"/>
                </a:lnTo>
                <a:lnTo>
                  <a:pt x="146" y="327"/>
                </a:lnTo>
                <a:lnTo>
                  <a:pt x="146" y="327"/>
                </a:lnTo>
                <a:close/>
                <a:moveTo>
                  <a:pt x="117" y="167"/>
                </a:moveTo>
                <a:lnTo>
                  <a:pt x="117" y="167"/>
                </a:lnTo>
                <a:lnTo>
                  <a:pt x="113" y="163"/>
                </a:lnTo>
                <a:lnTo>
                  <a:pt x="113" y="163"/>
                </a:lnTo>
                <a:lnTo>
                  <a:pt x="112" y="161"/>
                </a:lnTo>
                <a:lnTo>
                  <a:pt x="112" y="159"/>
                </a:lnTo>
                <a:lnTo>
                  <a:pt x="115" y="157"/>
                </a:lnTo>
                <a:lnTo>
                  <a:pt x="118" y="156"/>
                </a:lnTo>
                <a:lnTo>
                  <a:pt x="118" y="156"/>
                </a:lnTo>
                <a:lnTo>
                  <a:pt x="120" y="160"/>
                </a:lnTo>
                <a:lnTo>
                  <a:pt x="121" y="164"/>
                </a:lnTo>
                <a:lnTo>
                  <a:pt x="121" y="164"/>
                </a:lnTo>
                <a:lnTo>
                  <a:pt x="122" y="172"/>
                </a:lnTo>
                <a:lnTo>
                  <a:pt x="122" y="172"/>
                </a:lnTo>
                <a:lnTo>
                  <a:pt x="117" y="167"/>
                </a:lnTo>
                <a:lnTo>
                  <a:pt x="117" y="167"/>
                </a:lnTo>
                <a:close/>
                <a:moveTo>
                  <a:pt x="168" y="156"/>
                </a:moveTo>
                <a:lnTo>
                  <a:pt x="168" y="156"/>
                </a:lnTo>
                <a:lnTo>
                  <a:pt x="169" y="154"/>
                </a:lnTo>
                <a:lnTo>
                  <a:pt x="170" y="153"/>
                </a:lnTo>
                <a:lnTo>
                  <a:pt x="171" y="153"/>
                </a:lnTo>
                <a:lnTo>
                  <a:pt x="171" y="154"/>
                </a:lnTo>
                <a:lnTo>
                  <a:pt x="172" y="157"/>
                </a:lnTo>
                <a:lnTo>
                  <a:pt x="172" y="160"/>
                </a:lnTo>
                <a:lnTo>
                  <a:pt x="172" y="160"/>
                </a:lnTo>
                <a:lnTo>
                  <a:pt x="170" y="165"/>
                </a:lnTo>
                <a:lnTo>
                  <a:pt x="168" y="171"/>
                </a:lnTo>
                <a:lnTo>
                  <a:pt x="168" y="171"/>
                </a:lnTo>
                <a:lnTo>
                  <a:pt x="166" y="175"/>
                </a:lnTo>
                <a:lnTo>
                  <a:pt x="166" y="175"/>
                </a:lnTo>
                <a:lnTo>
                  <a:pt x="165" y="171"/>
                </a:lnTo>
                <a:lnTo>
                  <a:pt x="165" y="171"/>
                </a:lnTo>
                <a:lnTo>
                  <a:pt x="165" y="167"/>
                </a:lnTo>
                <a:lnTo>
                  <a:pt x="166" y="163"/>
                </a:lnTo>
                <a:lnTo>
                  <a:pt x="168" y="156"/>
                </a:lnTo>
                <a:lnTo>
                  <a:pt x="168" y="156"/>
                </a:lnTo>
                <a:close/>
                <a:moveTo>
                  <a:pt x="275" y="231"/>
                </a:moveTo>
                <a:lnTo>
                  <a:pt x="275" y="231"/>
                </a:lnTo>
                <a:lnTo>
                  <a:pt x="269" y="245"/>
                </a:lnTo>
                <a:lnTo>
                  <a:pt x="262" y="259"/>
                </a:lnTo>
                <a:lnTo>
                  <a:pt x="254" y="271"/>
                </a:lnTo>
                <a:lnTo>
                  <a:pt x="246" y="284"/>
                </a:lnTo>
                <a:lnTo>
                  <a:pt x="228" y="308"/>
                </a:lnTo>
                <a:lnTo>
                  <a:pt x="220" y="320"/>
                </a:lnTo>
                <a:lnTo>
                  <a:pt x="212" y="333"/>
                </a:lnTo>
                <a:lnTo>
                  <a:pt x="212" y="333"/>
                </a:lnTo>
                <a:lnTo>
                  <a:pt x="206" y="346"/>
                </a:lnTo>
                <a:lnTo>
                  <a:pt x="201" y="359"/>
                </a:lnTo>
                <a:lnTo>
                  <a:pt x="197" y="372"/>
                </a:lnTo>
                <a:lnTo>
                  <a:pt x="192" y="386"/>
                </a:lnTo>
                <a:lnTo>
                  <a:pt x="188" y="414"/>
                </a:lnTo>
                <a:lnTo>
                  <a:pt x="185" y="442"/>
                </a:lnTo>
                <a:lnTo>
                  <a:pt x="185" y="442"/>
                </a:lnTo>
                <a:lnTo>
                  <a:pt x="183" y="444"/>
                </a:lnTo>
                <a:lnTo>
                  <a:pt x="182" y="446"/>
                </a:lnTo>
                <a:lnTo>
                  <a:pt x="182" y="446"/>
                </a:lnTo>
                <a:lnTo>
                  <a:pt x="182" y="447"/>
                </a:lnTo>
                <a:lnTo>
                  <a:pt x="182" y="447"/>
                </a:lnTo>
                <a:lnTo>
                  <a:pt x="177" y="447"/>
                </a:lnTo>
                <a:lnTo>
                  <a:pt x="177" y="447"/>
                </a:lnTo>
                <a:lnTo>
                  <a:pt x="178" y="415"/>
                </a:lnTo>
                <a:lnTo>
                  <a:pt x="180" y="383"/>
                </a:lnTo>
                <a:lnTo>
                  <a:pt x="184" y="319"/>
                </a:lnTo>
                <a:lnTo>
                  <a:pt x="184" y="319"/>
                </a:lnTo>
                <a:lnTo>
                  <a:pt x="186" y="287"/>
                </a:lnTo>
                <a:lnTo>
                  <a:pt x="188" y="271"/>
                </a:lnTo>
                <a:lnTo>
                  <a:pt x="190" y="255"/>
                </a:lnTo>
                <a:lnTo>
                  <a:pt x="190" y="255"/>
                </a:lnTo>
                <a:lnTo>
                  <a:pt x="192" y="245"/>
                </a:lnTo>
                <a:lnTo>
                  <a:pt x="194" y="236"/>
                </a:lnTo>
                <a:lnTo>
                  <a:pt x="198" y="228"/>
                </a:lnTo>
                <a:lnTo>
                  <a:pt x="203" y="221"/>
                </a:lnTo>
                <a:lnTo>
                  <a:pt x="203" y="221"/>
                </a:lnTo>
                <a:lnTo>
                  <a:pt x="210" y="221"/>
                </a:lnTo>
                <a:lnTo>
                  <a:pt x="217" y="221"/>
                </a:lnTo>
                <a:lnTo>
                  <a:pt x="220" y="219"/>
                </a:lnTo>
                <a:lnTo>
                  <a:pt x="222" y="218"/>
                </a:lnTo>
                <a:lnTo>
                  <a:pt x="224" y="215"/>
                </a:lnTo>
                <a:lnTo>
                  <a:pt x="225" y="212"/>
                </a:lnTo>
                <a:lnTo>
                  <a:pt x="225" y="212"/>
                </a:lnTo>
                <a:lnTo>
                  <a:pt x="225" y="208"/>
                </a:lnTo>
                <a:lnTo>
                  <a:pt x="225" y="204"/>
                </a:lnTo>
                <a:lnTo>
                  <a:pt x="223" y="201"/>
                </a:lnTo>
                <a:lnTo>
                  <a:pt x="221" y="200"/>
                </a:lnTo>
                <a:lnTo>
                  <a:pt x="219" y="200"/>
                </a:lnTo>
                <a:lnTo>
                  <a:pt x="219" y="200"/>
                </a:lnTo>
                <a:lnTo>
                  <a:pt x="214" y="201"/>
                </a:lnTo>
                <a:lnTo>
                  <a:pt x="209" y="203"/>
                </a:lnTo>
                <a:lnTo>
                  <a:pt x="204" y="207"/>
                </a:lnTo>
                <a:lnTo>
                  <a:pt x="200" y="210"/>
                </a:lnTo>
                <a:lnTo>
                  <a:pt x="200" y="210"/>
                </a:lnTo>
                <a:lnTo>
                  <a:pt x="198" y="209"/>
                </a:lnTo>
                <a:lnTo>
                  <a:pt x="197" y="207"/>
                </a:lnTo>
                <a:lnTo>
                  <a:pt x="196" y="202"/>
                </a:lnTo>
                <a:lnTo>
                  <a:pt x="196" y="202"/>
                </a:lnTo>
                <a:lnTo>
                  <a:pt x="204" y="199"/>
                </a:lnTo>
                <a:lnTo>
                  <a:pt x="211" y="195"/>
                </a:lnTo>
                <a:lnTo>
                  <a:pt x="217" y="189"/>
                </a:lnTo>
                <a:lnTo>
                  <a:pt x="221" y="182"/>
                </a:lnTo>
                <a:lnTo>
                  <a:pt x="221" y="182"/>
                </a:lnTo>
                <a:lnTo>
                  <a:pt x="223" y="176"/>
                </a:lnTo>
                <a:lnTo>
                  <a:pt x="224" y="171"/>
                </a:lnTo>
                <a:lnTo>
                  <a:pt x="224" y="168"/>
                </a:lnTo>
                <a:lnTo>
                  <a:pt x="224" y="165"/>
                </a:lnTo>
                <a:lnTo>
                  <a:pt x="222" y="163"/>
                </a:lnTo>
                <a:lnTo>
                  <a:pt x="220" y="162"/>
                </a:lnTo>
                <a:lnTo>
                  <a:pt x="220" y="162"/>
                </a:lnTo>
                <a:lnTo>
                  <a:pt x="214" y="161"/>
                </a:lnTo>
                <a:lnTo>
                  <a:pt x="209" y="162"/>
                </a:lnTo>
                <a:lnTo>
                  <a:pt x="205" y="165"/>
                </a:lnTo>
                <a:lnTo>
                  <a:pt x="200" y="169"/>
                </a:lnTo>
                <a:lnTo>
                  <a:pt x="197" y="174"/>
                </a:lnTo>
                <a:lnTo>
                  <a:pt x="192" y="181"/>
                </a:lnTo>
                <a:lnTo>
                  <a:pt x="190" y="187"/>
                </a:lnTo>
                <a:lnTo>
                  <a:pt x="188" y="194"/>
                </a:lnTo>
                <a:lnTo>
                  <a:pt x="188" y="194"/>
                </a:lnTo>
                <a:lnTo>
                  <a:pt x="183" y="193"/>
                </a:lnTo>
                <a:lnTo>
                  <a:pt x="179" y="191"/>
                </a:lnTo>
                <a:lnTo>
                  <a:pt x="174" y="189"/>
                </a:lnTo>
                <a:lnTo>
                  <a:pt x="171" y="185"/>
                </a:lnTo>
                <a:lnTo>
                  <a:pt x="171" y="185"/>
                </a:lnTo>
                <a:lnTo>
                  <a:pt x="175" y="179"/>
                </a:lnTo>
                <a:lnTo>
                  <a:pt x="179" y="170"/>
                </a:lnTo>
                <a:lnTo>
                  <a:pt x="181" y="163"/>
                </a:lnTo>
                <a:lnTo>
                  <a:pt x="182" y="156"/>
                </a:lnTo>
                <a:lnTo>
                  <a:pt x="182" y="156"/>
                </a:lnTo>
                <a:lnTo>
                  <a:pt x="181" y="151"/>
                </a:lnTo>
                <a:lnTo>
                  <a:pt x="179" y="147"/>
                </a:lnTo>
                <a:lnTo>
                  <a:pt x="178" y="145"/>
                </a:lnTo>
                <a:lnTo>
                  <a:pt x="176" y="143"/>
                </a:lnTo>
                <a:lnTo>
                  <a:pt x="174" y="142"/>
                </a:lnTo>
                <a:lnTo>
                  <a:pt x="172" y="142"/>
                </a:lnTo>
                <a:lnTo>
                  <a:pt x="172" y="142"/>
                </a:lnTo>
                <a:lnTo>
                  <a:pt x="167" y="144"/>
                </a:lnTo>
                <a:lnTo>
                  <a:pt x="163" y="147"/>
                </a:lnTo>
                <a:lnTo>
                  <a:pt x="160" y="151"/>
                </a:lnTo>
                <a:lnTo>
                  <a:pt x="159" y="156"/>
                </a:lnTo>
                <a:lnTo>
                  <a:pt x="159" y="156"/>
                </a:lnTo>
                <a:lnTo>
                  <a:pt x="157" y="163"/>
                </a:lnTo>
                <a:lnTo>
                  <a:pt x="157" y="170"/>
                </a:lnTo>
                <a:lnTo>
                  <a:pt x="158" y="178"/>
                </a:lnTo>
                <a:lnTo>
                  <a:pt x="160" y="184"/>
                </a:lnTo>
                <a:lnTo>
                  <a:pt x="160" y="184"/>
                </a:lnTo>
                <a:lnTo>
                  <a:pt x="158" y="186"/>
                </a:lnTo>
                <a:lnTo>
                  <a:pt x="158" y="186"/>
                </a:lnTo>
                <a:lnTo>
                  <a:pt x="155" y="189"/>
                </a:lnTo>
                <a:lnTo>
                  <a:pt x="151" y="190"/>
                </a:lnTo>
                <a:lnTo>
                  <a:pt x="148" y="190"/>
                </a:lnTo>
                <a:lnTo>
                  <a:pt x="144" y="189"/>
                </a:lnTo>
                <a:lnTo>
                  <a:pt x="137" y="186"/>
                </a:lnTo>
                <a:lnTo>
                  <a:pt x="129" y="180"/>
                </a:lnTo>
                <a:lnTo>
                  <a:pt x="129" y="180"/>
                </a:lnTo>
                <a:lnTo>
                  <a:pt x="130" y="173"/>
                </a:lnTo>
                <a:lnTo>
                  <a:pt x="130" y="167"/>
                </a:lnTo>
                <a:lnTo>
                  <a:pt x="130" y="167"/>
                </a:lnTo>
                <a:lnTo>
                  <a:pt x="129" y="161"/>
                </a:lnTo>
                <a:lnTo>
                  <a:pt x="127" y="155"/>
                </a:lnTo>
                <a:lnTo>
                  <a:pt x="124" y="150"/>
                </a:lnTo>
                <a:lnTo>
                  <a:pt x="120" y="146"/>
                </a:lnTo>
                <a:lnTo>
                  <a:pt x="120" y="146"/>
                </a:lnTo>
                <a:lnTo>
                  <a:pt x="118" y="145"/>
                </a:lnTo>
                <a:lnTo>
                  <a:pt x="115" y="144"/>
                </a:lnTo>
                <a:lnTo>
                  <a:pt x="109" y="146"/>
                </a:lnTo>
                <a:lnTo>
                  <a:pt x="105" y="149"/>
                </a:lnTo>
                <a:lnTo>
                  <a:pt x="103" y="151"/>
                </a:lnTo>
                <a:lnTo>
                  <a:pt x="103" y="153"/>
                </a:lnTo>
                <a:lnTo>
                  <a:pt x="103" y="153"/>
                </a:lnTo>
                <a:lnTo>
                  <a:pt x="102" y="156"/>
                </a:lnTo>
                <a:lnTo>
                  <a:pt x="103" y="159"/>
                </a:lnTo>
                <a:lnTo>
                  <a:pt x="105" y="165"/>
                </a:lnTo>
                <a:lnTo>
                  <a:pt x="108" y="171"/>
                </a:lnTo>
                <a:lnTo>
                  <a:pt x="112" y="176"/>
                </a:lnTo>
                <a:lnTo>
                  <a:pt x="112" y="176"/>
                </a:lnTo>
                <a:lnTo>
                  <a:pt x="120" y="184"/>
                </a:lnTo>
                <a:lnTo>
                  <a:pt x="120" y="184"/>
                </a:lnTo>
                <a:lnTo>
                  <a:pt x="119" y="184"/>
                </a:lnTo>
                <a:lnTo>
                  <a:pt x="119" y="184"/>
                </a:lnTo>
                <a:lnTo>
                  <a:pt x="116" y="189"/>
                </a:lnTo>
                <a:lnTo>
                  <a:pt x="112" y="192"/>
                </a:lnTo>
                <a:lnTo>
                  <a:pt x="107" y="195"/>
                </a:lnTo>
                <a:lnTo>
                  <a:pt x="102" y="196"/>
                </a:lnTo>
                <a:lnTo>
                  <a:pt x="102" y="196"/>
                </a:lnTo>
                <a:lnTo>
                  <a:pt x="96" y="185"/>
                </a:lnTo>
                <a:lnTo>
                  <a:pt x="92" y="180"/>
                </a:lnTo>
                <a:lnTo>
                  <a:pt x="88" y="175"/>
                </a:lnTo>
                <a:lnTo>
                  <a:pt x="83" y="171"/>
                </a:lnTo>
                <a:lnTo>
                  <a:pt x="79" y="169"/>
                </a:lnTo>
                <a:lnTo>
                  <a:pt x="74" y="168"/>
                </a:lnTo>
                <a:lnTo>
                  <a:pt x="69" y="168"/>
                </a:lnTo>
                <a:lnTo>
                  <a:pt x="69" y="168"/>
                </a:lnTo>
                <a:lnTo>
                  <a:pt x="67" y="169"/>
                </a:lnTo>
                <a:lnTo>
                  <a:pt x="65" y="171"/>
                </a:lnTo>
                <a:lnTo>
                  <a:pt x="62" y="175"/>
                </a:lnTo>
                <a:lnTo>
                  <a:pt x="61" y="181"/>
                </a:lnTo>
                <a:lnTo>
                  <a:pt x="61" y="183"/>
                </a:lnTo>
                <a:lnTo>
                  <a:pt x="62" y="186"/>
                </a:lnTo>
                <a:lnTo>
                  <a:pt x="62" y="186"/>
                </a:lnTo>
                <a:lnTo>
                  <a:pt x="64" y="190"/>
                </a:lnTo>
                <a:lnTo>
                  <a:pt x="67" y="193"/>
                </a:lnTo>
                <a:lnTo>
                  <a:pt x="74" y="198"/>
                </a:lnTo>
                <a:lnTo>
                  <a:pt x="82" y="201"/>
                </a:lnTo>
                <a:lnTo>
                  <a:pt x="90" y="204"/>
                </a:lnTo>
                <a:lnTo>
                  <a:pt x="90" y="204"/>
                </a:lnTo>
                <a:lnTo>
                  <a:pt x="97" y="205"/>
                </a:lnTo>
                <a:lnTo>
                  <a:pt x="97" y="205"/>
                </a:lnTo>
                <a:lnTo>
                  <a:pt x="100" y="210"/>
                </a:lnTo>
                <a:lnTo>
                  <a:pt x="100" y="210"/>
                </a:lnTo>
                <a:lnTo>
                  <a:pt x="106" y="222"/>
                </a:lnTo>
                <a:lnTo>
                  <a:pt x="112" y="235"/>
                </a:lnTo>
                <a:lnTo>
                  <a:pt x="118" y="247"/>
                </a:lnTo>
                <a:lnTo>
                  <a:pt x="122" y="262"/>
                </a:lnTo>
                <a:lnTo>
                  <a:pt x="129" y="288"/>
                </a:lnTo>
                <a:lnTo>
                  <a:pt x="135" y="315"/>
                </a:lnTo>
                <a:lnTo>
                  <a:pt x="135" y="315"/>
                </a:lnTo>
                <a:lnTo>
                  <a:pt x="138" y="331"/>
                </a:lnTo>
                <a:lnTo>
                  <a:pt x="140" y="348"/>
                </a:lnTo>
                <a:lnTo>
                  <a:pt x="141" y="364"/>
                </a:lnTo>
                <a:lnTo>
                  <a:pt x="141" y="381"/>
                </a:lnTo>
                <a:lnTo>
                  <a:pt x="140" y="397"/>
                </a:lnTo>
                <a:lnTo>
                  <a:pt x="139" y="413"/>
                </a:lnTo>
                <a:lnTo>
                  <a:pt x="137" y="430"/>
                </a:lnTo>
                <a:lnTo>
                  <a:pt x="133" y="446"/>
                </a:lnTo>
                <a:lnTo>
                  <a:pt x="133" y="446"/>
                </a:lnTo>
                <a:lnTo>
                  <a:pt x="133" y="448"/>
                </a:lnTo>
                <a:lnTo>
                  <a:pt x="133" y="448"/>
                </a:lnTo>
                <a:lnTo>
                  <a:pt x="125" y="448"/>
                </a:lnTo>
                <a:lnTo>
                  <a:pt x="125" y="448"/>
                </a:lnTo>
                <a:lnTo>
                  <a:pt x="125" y="434"/>
                </a:lnTo>
                <a:lnTo>
                  <a:pt x="124" y="421"/>
                </a:lnTo>
                <a:lnTo>
                  <a:pt x="122" y="407"/>
                </a:lnTo>
                <a:lnTo>
                  <a:pt x="119" y="394"/>
                </a:lnTo>
                <a:lnTo>
                  <a:pt x="115" y="381"/>
                </a:lnTo>
                <a:lnTo>
                  <a:pt x="109" y="369"/>
                </a:lnTo>
                <a:lnTo>
                  <a:pt x="103" y="357"/>
                </a:lnTo>
                <a:lnTo>
                  <a:pt x="96" y="345"/>
                </a:lnTo>
                <a:lnTo>
                  <a:pt x="96" y="345"/>
                </a:lnTo>
                <a:lnTo>
                  <a:pt x="87" y="332"/>
                </a:lnTo>
                <a:lnTo>
                  <a:pt x="78" y="320"/>
                </a:lnTo>
                <a:lnTo>
                  <a:pt x="59" y="297"/>
                </a:lnTo>
                <a:lnTo>
                  <a:pt x="49" y="285"/>
                </a:lnTo>
                <a:lnTo>
                  <a:pt x="41" y="273"/>
                </a:lnTo>
                <a:lnTo>
                  <a:pt x="32" y="260"/>
                </a:lnTo>
                <a:lnTo>
                  <a:pt x="25" y="246"/>
                </a:lnTo>
                <a:lnTo>
                  <a:pt x="25" y="246"/>
                </a:lnTo>
                <a:lnTo>
                  <a:pt x="20" y="235"/>
                </a:lnTo>
                <a:lnTo>
                  <a:pt x="16" y="223"/>
                </a:lnTo>
                <a:lnTo>
                  <a:pt x="13" y="212"/>
                </a:lnTo>
                <a:lnTo>
                  <a:pt x="11" y="200"/>
                </a:lnTo>
                <a:lnTo>
                  <a:pt x="9" y="188"/>
                </a:lnTo>
                <a:lnTo>
                  <a:pt x="9" y="174"/>
                </a:lnTo>
                <a:lnTo>
                  <a:pt x="9" y="162"/>
                </a:lnTo>
                <a:lnTo>
                  <a:pt x="10" y="150"/>
                </a:lnTo>
                <a:lnTo>
                  <a:pt x="12" y="138"/>
                </a:lnTo>
                <a:lnTo>
                  <a:pt x="15" y="126"/>
                </a:lnTo>
                <a:lnTo>
                  <a:pt x="18" y="114"/>
                </a:lnTo>
                <a:lnTo>
                  <a:pt x="22" y="103"/>
                </a:lnTo>
                <a:lnTo>
                  <a:pt x="27" y="91"/>
                </a:lnTo>
                <a:lnTo>
                  <a:pt x="34" y="80"/>
                </a:lnTo>
                <a:lnTo>
                  <a:pt x="41" y="70"/>
                </a:lnTo>
                <a:lnTo>
                  <a:pt x="48" y="60"/>
                </a:lnTo>
                <a:lnTo>
                  <a:pt x="48" y="60"/>
                </a:lnTo>
                <a:lnTo>
                  <a:pt x="56" y="51"/>
                </a:lnTo>
                <a:lnTo>
                  <a:pt x="65" y="43"/>
                </a:lnTo>
                <a:lnTo>
                  <a:pt x="75" y="35"/>
                </a:lnTo>
                <a:lnTo>
                  <a:pt x="85" y="29"/>
                </a:lnTo>
                <a:lnTo>
                  <a:pt x="96" y="23"/>
                </a:lnTo>
                <a:lnTo>
                  <a:pt x="108" y="19"/>
                </a:lnTo>
                <a:lnTo>
                  <a:pt x="120" y="14"/>
                </a:lnTo>
                <a:lnTo>
                  <a:pt x="132" y="11"/>
                </a:lnTo>
                <a:lnTo>
                  <a:pt x="144" y="10"/>
                </a:lnTo>
                <a:lnTo>
                  <a:pt x="156" y="9"/>
                </a:lnTo>
                <a:lnTo>
                  <a:pt x="169" y="9"/>
                </a:lnTo>
                <a:lnTo>
                  <a:pt x="181" y="11"/>
                </a:lnTo>
                <a:lnTo>
                  <a:pt x="193" y="13"/>
                </a:lnTo>
                <a:lnTo>
                  <a:pt x="206" y="17"/>
                </a:lnTo>
                <a:lnTo>
                  <a:pt x="217" y="22"/>
                </a:lnTo>
                <a:lnTo>
                  <a:pt x="229" y="27"/>
                </a:lnTo>
                <a:lnTo>
                  <a:pt x="229" y="27"/>
                </a:lnTo>
                <a:lnTo>
                  <a:pt x="241" y="35"/>
                </a:lnTo>
                <a:lnTo>
                  <a:pt x="251" y="44"/>
                </a:lnTo>
                <a:lnTo>
                  <a:pt x="260" y="54"/>
                </a:lnTo>
                <a:lnTo>
                  <a:pt x="268" y="66"/>
                </a:lnTo>
                <a:lnTo>
                  <a:pt x="274" y="78"/>
                </a:lnTo>
                <a:lnTo>
                  <a:pt x="280" y="91"/>
                </a:lnTo>
                <a:lnTo>
                  <a:pt x="284" y="105"/>
                </a:lnTo>
                <a:lnTo>
                  <a:pt x="287" y="119"/>
                </a:lnTo>
                <a:lnTo>
                  <a:pt x="289" y="133"/>
                </a:lnTo>
                <a:lnTo>
                  <a:pt x="290" y="148"/>
                </a:lnTo>
                <a:lnTo>
                  <a:pt x="289" y="162"/>
                </a:lnTo>
                <a:lnTo>
                  <a:pt x="288" y="176"/>
                </a:lnTo>
                <a:lnTo>
                  <a:pt x="286" y="192"/>
                </a:lnTo>
                <a:lnTo>
                  <a:pt x="283" y="205"/>
                </a:lnTo>
                <a:lnTo>
                  <a:pt x="280" y="219"/>
                </a:lnTo>
                <a:lnTo>
                  <a:pt x="275" y="231"/>
                </a:lnTo>
                <a:lnTo>
                  <a:pt x="275" y="231"/>
                </a:lnTo>
                <a:close/>
                <a:moveTo>
                  <a:pt x="212" y="212"/>
                </a:moveTo>
                <a:lnTo>
                  <a:pt x="212" y="212"/>
                </a:lnTo>
                <a:lnTo>
                  <a:pt x="213" y="211"/>
                </a:lnTo>
                <a:lnTo>
                  <a:pt x="213" y="211"/>
                </a:lnTo>
                <a:lnTo>
                  <a:pt x="215" y="210"/>
                </a:lnTo>
                <a:lnTo>
                  <a:pt x="216" y="210"/>
                </a:lnTo>
                <a:lnTo>
                  <a:pt x="215" y="211"/>
                </a:lnTo>
                <a:lnTo>
                  <a:pt x="212" y="212"/>
                </a:lnTo>
                <a:lnTo>
                  <a:pt x="212" y="212"/>
                </a:lnTo>
                <a:close/>
                <a:moveTo>
                  <a:pt x="197" y="192"/>
                </a:moveTo>
                <a:lnTo>
                  <a:pt x="197" y="192"/>
                </a:lnTo>
                <a:lnTo>
                  <a:pt x="200" y="187"/>
                </a:lnTo>
                <a:lnTo>
                  <a:pt x="203" y="182"/>
                </a:lnTo>
                <a:lnTo>
                  <a:pt x="210" y="173"/>
                </a:lnTo>
                <a:lnTo>
                  <a:pt x="210" y="173"/>
                </a:lnTo>
                <a:lnTo>
                  <a:pt x="212" y="172"/>
                </a:lnTo>
                <a:lnTo>
                  <a:pt x="214" y="171"/>
                </a:lnTo>
                <a:lnTo>
                  <a:pt x="214" y="172"/>
                </a:lnTo>
                <a:lnTo>
                  <a:pt x="214" y="173"/>
                </a:lnTo>
                <a:lnTo>
                  <a:pt x="213" y="178"/>
                </a:lnTo>
                <a:lnTo>
                  <a:pt x="212" y="181"/>
                </a:lnTo>
                <a:lnTo>
                  <a:pt x="212" y="181"/>
                </a:lnTo>
                <a:lnTo>
                  <a:pt x="209" y="185"/>
                </a:lnTo>
                <a:lnTo>
                  <a:pt x="206" y="188"/>
                </a:lnTo>
                <a:lnTo>
                  <a:pt x="202" y="190"/>
                </a:lnTo>
                <a:lnTo>
                  <a:pt x="197" y="192"/>
                </a:lnTo>
                <a:lnTo>
                  <a:pt x="197" y="192"/>
                </a:lnTo>
                <a:close/>
                <a:moveTo>
                  <a:pt x="92" y="195"/>
                </a:moveTo>
                <a:lnTo>
                  <a:pt x="92" y="195"/>
                </a:lnTo>
                <a:lnTo>
                  <a:pt x="89" y="195"/>
                </a:lnTo>
                <a:lnTo>
                  <a:pt x="89" y="195"/>
                </a:lnTo>
                <a:lnTo>
                  <a:pt x="83" y="192"/>
                </a:lnTo>
                <a:lnTo>
                  <a:pt x="78" y="190"/>
                </a:lnTo>
                <a:lnTo>
                  <a:pt x="78" y="190"/>
                </a:lnTo>
                <a:lnTo>
                  <a:pt x="75" y="188"/>
                </a:lnTo>
                <a:lnTo>
                  <a:pt x="75" y="188"/>
                </a:lnTo>
                <a:lnTo>
                  <a:pt x="72" y="186"/>
                </a:lnTo>
                <a:lnTo>
                  <a:pt x="71" y="184"/>
                </a:lnTo>
                <a:lnTo>
                  <a:pt x="71" y="181"/>
                </a:lnTo>
                <a:lnTo>
                  <a:pt x="73" y="178"/>
                </a:lnTo>
                <a:lnTo>
                  <a:pt x="73" y="178"/>
                </a:lnTo>
                <a:lnTo>
                  <a:pt x="79" y="180"/>
                </a:lnTo>
                <a:lnTo>
                  <a:pt x="84" y="184"/>
                </a:lnTo>
                <a:lnTo>
                  <a:pt x="88" y="189"/>
                </a:lnTo>
                <a:lnTo>
                  <a:pt x="92" y="195"/>
                </a:lnTo>
                <a:lnTo>
                  <a:pt x="92" y="195"/>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12" name="Freeform 2524"/>
          <p:cNvSpPr>
            <a:spLocks noEditPoints="1"/>
          </p:cNvSpPr>
          <p:nvPr/>
        </p:nvSpPr>
        <p:spPr bwMode="auto">
          <a:xfrm>
            <a:off x="7996246" y="1401763"/>
            <a:ext cx="798513" cy="1022350"/>
          </a:xfrm>
          <a:custGeom>
            <a:avLst/>
            <a:gdLst/>
            <a:ahLst/>
            <a:cxnLst>
              <a:cxn ang="0">
                <a:pos x="314" y="1"/>
              </a:cxn>
              <a:cxn ang="0">
                <a:pos x="12" y="32"/>
              </a:cxn>
              <a:cxn ang="0">
                <a:pos x="17" y="65"/>
              </a:cxn>
              <a:cxn ang="0">
                <a:pos x="17" y="102"/>
              </a:cxn>
              <a:cxn ang="0">
                <a:pos x="17" y="131"/>
              </a:cxn>
              <a:cxn ang="0">
                <a:pos x="9" y="171"/>
              </a:cxn>
              <a:cxn ang="0">
                <a:pos x="11" y="196"/>
              </a:cxn>
              <a:cxn ang="0">
                <a:pos x="4" y="223"/>
              </a:cxn>
              <a:cxn ang="0">
                <a:pos x="0" y="246"/>
              </a:cxn>
              <a:cxn ang="0">
                <a:pos x="3" y="275"/>
              </a:cxn>
              <a:cxn ang="0">
                <a:pos x="4" y="302"/>
              </a:cxn>
              <a:cxn ang="0">
                <a:pos x="8" y="330"/>
              </a:cxn>
              <a:cxn ang="0">
                <a:pos x="11" y="353"/>
              </a:cxn>
              <a:cxn ang="0">
                <a:pos x="8" y="385"/>
              </a:cxn>
              <a:cxn ang="0">
                <a:pos x="10" y="414"/>
              </a:cxn>
              <a:cxn ang="0">
                <a:pos x="13" y="446"/>
              </a:cxn>
              <a:cxn ang="0">
                <a:pos x="17" y="476"/>
              </a:cxn>
              <a:cxn ang="0">
                <a:pos x="17" y="514"/>
              </a:cxn>
              <a:cxn ang="0">
                <a:pos x="17" y="549"/>
              </a:cxn>
              <a:cxn ang="0">
                <a:pos x="17" y="580"/>
              </a:cxn>
              <a:cxn ang="0">
                <a:pos x="20" y="621"/>
              </a:cxn>
              <a:cxn ang="0">
                <a:pos x="368" y="644"/>
              </a:cxn>
              <a:cxn ang="0">
                <a:pos x="502" y="173"/>
              </a:cxn>
              <a:cxn ang="0">
                <a:pos x="14" y="591"/>
              </a:cxn>
              <a:cxn ang="0">
                <a:pos x="15" y="558"/>
              </a:cxn>
              <a:cxn ang="0">
                <a:pos x="13" y="524"/>
              </a:cxn>
              <a:cxn ang="0">
                <a:pos x="17" y="485"/>
              </a:cxn>
              <a:cxn ang="0">
                <a:pos x="12" y="458"/>
              </a:cxn>
              <a:cxn ang="0">
                <a:pos x="11" y="424"/>
              </a:cxn>
              <a:cxn ang="0">
                <a:pos x="12" y="392"/>
              </a:cxn>
              <a:cxn ang="0">
                <a:pos x="17" y="361"/>
              </a:cxn>
              <a:cxn ang="0">
                <a:pos x="17" y="341"/>
              </a:cxn>
              <a:cxn ang="0">
                <a:pos x="17" y="280"/>
              </a:cxn>
              <a:cxn ang="0">
                <a:pos x="17" y="280"/>
              </a:cxn>
              <a:cxn ang="0">
                <a:pos x="17" y="249"/>
              </a:cxn>
              <a:cxn ang="0">
                <a:pos x="17" y="222"/>
              </a:cxn>
              <a:cxn ang="0">
                <a:pos x="11" y="161"/>
              </a:cxn>
              <a:cxn ang="0">
                <a:pos x="12" y="119"/>
              </a:cxn>
              <a:cxn ang="0">
                <a:pos x="11" y="82"/>
              </a:cxn>
              <a:cxn ang="0">
                <a:pos x="13" y="46"/>
              </a:cxn>
              <a:cxn ang="0">
                <a:pos x="493" y="617"/>
              </a:cxn>
              <a:cxn ang="0">
                <a:pos x="61" y="636"/>
              </a:cxn>
              <a:cxn ang="0">
                <a:pos x="31" y="593"/>
              </a:cxn>
              <a:cxn ang="0">
                <a:pos x="26" y="559"/>
              </a:cxn>
              <a:cxn ang="0">
                <a:pos x="32" y="527"/>
              </a:cxn>
              <a:cxn ang="0">
                <a:pos x="34" y="490"/>
              </a:cxn>
              <a:cxn ang="0">
                <a:pos x="32" y="458"/>
              </a:cxn>
              <a:cxn ang="0">
                <a:pos x="26" y="444"/>
              </a:cxn>
              <a:cxn ang="0">
                <a:pos x="26" y="414"/>
              </a:cxn>
              <a:cxn ang="0">
                <a:pos x="31" y="387"/>
              </a:cxn>
              <a:cxn ang="0">
                <a:pos x="35" y="359"/>
              </a:cxn>
              <a:cxn ang="0">
                <a:pos x="26" y="328"/>
              </a:cxn>
              <a:cxn ang="0">
                <a:pos x="26" y="297"/>
              </a:cxn>
              <a:cxn ang="0">
                <a:pos x="26" y="267"/>
              </a:cxn>
              <a:cxn ang="0">
                <a:pos x="26" y="237"/>
              </a:cxn>
              <a:cxn ang="0">
                <a:pos x="26" y="203"/>
              </a:cxn>
              <a:cxn ang="0">
                <a:pos x="26" y="176"/>
              </a:cxn>
              <a:cxn ang="0">
                <a:pos x="31" y="146"/>
              </a:cxn>
              <a:cxn ang="0">
                <a:pos x="32" y="104"/>
              </a:cxn>
              <a:cxn ang="0">
                <a:pos x="26" y="64"/>
              </a:cxn>
              <a:cxn ang="0">
                <a:pos x="38" y="32"/>
              </a:cxn>
              <a:cxn ang="0">
                <a:pos x="67" y="9"/>
              </a:cxn>
              <a:cxn ang="0">
                <a:pos x="493" y="35"/>
              </a:cxn>
            </a:cxnLst>
            <a:rect l="0" t="0" r="r" b="b"/>
            <a:pathLst>
              <a:path w="503" h="644">
                <a:moveTo>
                  <a:pt x="498" y="17"/>
                </a:moveTo>
                <a:lnTo>
                  <a:pt x="498" y="17"/>
                </a:lnTo>
                <a:lnTo>
                  <a:pt x="495" y="13"/>
                </a:lnTo>
                <a:lnTo>
                  <a:pt x="493" y="10"/>
                </a:lnTo>
                <a:lnTo>
                  <a:pt x="489" y="8"/>
                </a:lnTo>
                <a:lnTo>
                  <a:pt x="486" y="5"/>
                </a:lnTo>
                <a:lnTo>
                  <a:pt x="478" y="2"/>
                </a:lnTo>
                <a:lnTo>
                  <a:pt x="469" y="1"/>
                </a:lnTo>
                <a:lnTo>
                  <a:pt x="460" y="0"/>
                </a:lnTo>
                <a:lnTo>
                  <a:pt x="450" y="0"/>
                </a:lnTo>
                <a:lnTo>
                  <a:pt x="433" y="1"/>
                </a:lnTo>
                <a:lnTo>
                  <a:pt x="433" y="1"/>
                </a:lnTo>
                <a:lnTo>
                  <a:pt x="314" y="1"/>
                </a:lnTo>
                <a:lnTo>
                  <a:pt x="314" y="1"/>
                </a:lnTo>
                <a:lnTo>
                  <a:pt x="67" y="1"/>
                </a:lnTo>
                <a:lnTo>
                  <a:pt x="67" y="1"/>
                </a:lnTo>
                <a:lnTo>
                  <a:pt x="51" y="1"/>
                </a:lnTo>
                <a:lnTo>
                  <a:pt x="51" y="1"/>
                </a:lnTo>
                <a:lnTo>
                  <a:pt x="45" y="1"/>
                </a:lnTo>
                <a:lnTo>
                  <a:pt x="39" y="3"/>
                </a:lnTo>
                <a:lnTo>
                  <a:pt x="34" y="6"/>
                </a:lnTo>
                <a:lnTo>
                  <a:pt x="29" y="9"/>
                </a:lnTo>
                <a:lnTo>
                  <a:pt x="25" y="13"/>
                </a:lnTo>
                <a:lnTo>
                  <a:pt x="22" y="18"/>
                </a:lnTo>
                <a:lnTo>
                  <a:pt x="19" y="24"/>
                </a:lnTo>
                <a:lnTo>
                  <a:pt x="18" y="30"/>
                </a:lnTo>
                <a:lnTo>
                  <a:pt x="18" y="30"/>
                </a:lnTo>
                <a:lnTo>
                  <a:pt x="12" y="32"/>
                </a:lnTo>
                <a:lnTo>
                  <a:pt x="8" y="36"/>
                </a:lnTo>
                <a:lnTo>
                  <a:pt x="8" y="36"/>
                </a:lnTo>
                <a:lnTo>
                  <a:pt x="6" y="39"/>
                </a:lnTo>
                <a:lnTo>
                  <a:pt x="4" y="42"/>
                </a:lnTo>
                <a:lnTo>
                  <a:pt x="4" y="45"/>
                </a:lnTo>
                <a:lnTo>
                  <a:pt x="4" y="49"/>
                </a:lnTo>
                <a:lnTo>
                  <a:pt x="4" y="49"/>
                </a:lnTo>
                <a:lnTo>
                  <a:pt x="7" y="53"/>
                </a:lnTo>
                <a:lnTo>
                  <a:pt x="10" y="56"/>
                </a:lnTo>
                <a:lnTo>
                  <a:pt x="13" y="58"/>
                </a:lnTo>
                <a:lnTo>
                  <a:pt x="17" y="60"/>
                </a:lnTo>
                <a:lnTo>
                  <a:pt x="17" y="60"/>
                </a:lnTo>
                <a:lnTo>
                  <a:pt x="17" y="65"/>
                </a:lnTo>
                <a:lnTo>
                  <a:pt x="17" y="65"/>
                </a:lnTo>
                <a:lnTo>
                  <a:pt x="11" y="66"/>
                </a:lnTo>
                <a:lnTo>
                  <a:pt x="6" y="70"/>
                </a:lnTo>
                <a:lnTo>
                  <a:pt x="6" y="70"/>
                </a:lnTo>
                <a:lnTo>
                  <a:pt x="3" y="73"/>
                </a:lnTo>
                <a:lnTo>
                  <a:pt x="2" y="78"/>
                </a:lnTo>
                <a:lnTo>
                  <a:pt x="2" y="83"/>
                </a:lnTo>
                <a:lnTo>
                  <a:pt x="3" y="87"/>
                </a:lnTo>
                <a:lnTo>
                  <a:pt x="3" y="87"/>
                </a:lnTo>
                <a:lnTo>
                  <a:pt x="6" y="91"/>
                </a:lnTo>
                <a:lnTo>
                  <a:pt x="9" y="94"/>
                </a:lnTo>
                <a:lnTo>
                  <a:pt x="13" y="97"/>
                </a:lnTo>
                <a:lnTo>
                  <a:pt x="17" y="99"/>
                </a:lnTo>
                <a:lnTo>
                  <a:pt x="17" y="99"/>
                </a:lnTo>
                <a:lnTo>
                  <a:pt x="17" y="102"/>
                </a:lnTo>
                <a:lnTo>
                  <a:pt x="17" y="102"/>
                </a:lnTo>
                <a:lnTo>
                  <a:pt x="13" y="103"/>
                </a:lnTo>
                <a:lnTo>
                  <a:pt x="9" y="104"/>
                </a:lnTo>
                <a:lnTo>
                  <a:pt x="6" y="107"/>
                </a:lnTo>
                <a:lnTo>
                  <a:pt x="3" y="110"/>
                </a:lnTo>
                <a:lnTo>
                  <a:pt x="3" y="110"/>
                </a:lnTo>
                <a:lnTo>
                  <a:pt x="1" y="114"/>
                </a:lnTo>
                <a:lnTo>
                  <a:pt x="1" y="118"/>
                </a:lnTo>
                <a:lnTo>
                  <a:pt x="2" y="121"/>
                </a:lnTo>
                <a:lnTo>
                  <a:pt x="4" y="124"/>
                </a:lnTo>
                <a:lnTo>
                  <a:pt x="7" y="126"/>
                </a:lnTo>
                <a:lnTo>
                  <a:pt x="10" y="128"/>
                </a:lnTo>
                <a:lnTo>
                  <a:pt x="17" y="131"/>
                </a:lnTo>
                <a:lnTo>
                  <a:pt x="17" y="131"/>
                </a:lnTo>
                <a:lnTo>
                  <a:pt x="17" y="144"/>
                </a:lnTo>
                <a:lnTo>
                  <a:pt x="17" y="144"/>
                </a:lnTo>
                <a:lnTo>
                  <a:pt x="14" y="145"/>
                </a:lnTo>
                <a:lnTo>
                  <a:pt x="10" y="146"/>
                </a:lnTo>
                <a:lnTo>
                  <a:pt x="7" y="149"/>
                </a:lnTo>
                <a:lnTo>
                  <a:pt x="5" y="151"/>
                </a:lnTo>
                <a:lnTo>
                  <a:pt x="5" y="151"/>
                </a:lnTo>
                <a:lnTo>
                  <a:pt x="3" y="155"/>
                </a:lnTo>
                <a:lnTo>
                  <a:pt x="2" y="158"/>
                </a:lnTo>
                <a:lnTo>
                  <a:pt x="2" y="161"/>
                </a:lnTo>
                <a:lnTo>
                  <a:pt x="3" y="165"/>
                </a:lnTo>
                <a:lnTo>
                  <a:pt x="3" y="165"/>
                </a:lnTo>
                <a:lnTo>
                  <a:pt x="5" y="168"/>
                </a:lnTo>
                <a:lnTo>
                  <a:pt x="9" y="171"/>
                </a:lnTo>
                <a:lnTo>
                  <a:pt x="13" y="173"/>
                </a:lnTo>
                <a:lnTo>
                  <a:pt x="17" y="174"/>
                </a:lnTo>
                <a:lnTo>
                  <a:pt x="17" y="174"/>
                </a:lnTo>
                <a:lnTo>
                  <a:pt x="17" y="175"/>
                </a:lnTo>
                <a:lnTo>
                  <a:pt x="17" y="175"/>
                </a:lnTo>
                <a:lnTo>
                  <a:pt x="14" y="176"/>
                </a:lnTo>
                <a:lnTo>
                  <a:pt x="10" y="178"/>
                </a:lnTo>
                <a:lnTo>
                  <a:pt x="10" y="178"/>
                </a:lnTo>
                <a:lnTo>
                  <a:pt x="8" y="181"/>
                </a:lnTo>
                <a:lnTo>
                  <a:pt x="6" y="184"/>
                </a:lnTo>
                <a:lnTo>
                  <a:pt x="6" y="187"/>
                </a:lnTo>
                <a:lnTo>
                  <a:pt x="7" y="190"/>
                </a:lnTo>
                <a:lnTo>
                  <a:pt x="8" y="193"/>
                </a:lnTo>
                <a:lnTo>
                  <a:pt x="11" y="196"/>
                </a:lnTo>
                <a:lnTo>
                  <a:pt x="14" y="198"/>
                </a:lnTo>
                <a:lnTo>
                  <a:pt x="17" y="200"/>
                </a:lnTo>
                <a:lnTo>
                  <a:pt x="17" y="200"/>
                </a:lnTo>
                <a:lnTo>
                  <a:pt x="17" y="202"/>
                </a:lnTo>
                <a:lnTo>
                  <a:pt x="17" y="202"/>
                </a:lnTo>
                <a:lnTo>
                  <a:pt x="14" y="203"/>
                </a:lnTo>
                <a:lnTo>
                  <a:pt x="10" y="204"/>
                </a:lnTo>
                <a:lnTo>
                  <a:pt x="7" y="205"/>
                </a:lnTo>
                <a:lnTo>
                  <a:pt x="4" y="208"/>
                </a:lnTo>
                <a:lnTo>
                  <a:pt x="4" y="208"/>
                </a:lnTo>
                <a:lnTo>
                  <a:pt x="2" y="213"/>
                </a:lnTo>
                <a:lnTo>
                  <a:pt x="2" y="216"/>
                </a:lnTo>
                <a:lnTo>
                  <a:pt x="3" y="220"/>
                </a:lnTo>
                <a:lnTo>
                  <a:pt x="4" y="223"/>
                </a:lnTo>
                <a:lnTo>
                  <a:pt x="7" y="226"/>
                </a:lnTo>
                <a:lnTo>
                  <a:pt x="10" y="228"/>
                </a:lnTo>
                <a:lnTo>
                  <a:pt x="14" y="230"/>
                </a:lnTo>
                <a:lnTo>
                  <a:pt x="17" y="231"/>
                </a:lnTo>
                <a:lnTo>
                  <a:pt x="17" y="231"/>
                </a:lnTo>
                <a:lnTo>
                  <a:pt x="17" y="234"/>
                </a:lnTo>
                <a:lnTo>
                  <a:pt x="17" y="234"/>
                </a:lnTo>
                <a:lnTo>
                  <a:pt x="13" y="234"/>
                </a:lnTo>
                <a:lnTo>
                  <a:pt x="9" y="234"/>
                </a:lnTo>
                <a:lnTo>
                  <a:pt x="5" y="236"/>
                </a:lnTo>
                <a:lnTo>
                  <a:pt x="2" y="239"/>
                </a:lnTo>
                <a:lnTo>
                  <a:pt x="2" y="239"/>
                </a:lnTo>
                <a:lnTo>
                  <a:pt x="0" y="243"/>
                </a:lnTo>
                <a:lnTo>
                  <a:pt x="0" y="246"/>
                </a:lnTo>
                <a:lnTo>
                  <a:pt x="2" y="249"/>
                </a:lnTo>
                <a:lnTo>
                  <a:pt x="4" y="251"/>
                </a:lnTo>
                <a:lnTo>
                  <a:pt x="7" y="254"/>
                </a:lnTo>
                <a:lnTo>
                  <a:pt x="10" y="256"/>
                </a:lnTo>
                <a:lnTo>
                  <a:pt x="17" y="258"/>
                </a:lnTo>
                <a:lnTo>
                  <a:pt x="17" y="258"/>
                </a:lnTo>
                <a:lnTo>
                  <a:pt x="17" y="266"/>
                </a:lnTo>
                <a:lnTo>
                  <a:pt x="17" y="266"/>
                </a:lnTo>
                <a:lnTo>
                  <a:pt x="12" y="266"/>
                </a:lnTo>
                <a:lnTo>
                  <a:pt x="12" y="266"/>
                </a:lnTo>
                <a:lnTo>
                  <a:pt x="9" y="268"/>
                </a:lnTo>
                <a:lnTo>
                  <a:pt x="6" y="269"/>
                </a:lnTo>
                <a:lnTo>
                  <a:pt x="4" y="272"/>
                </a:lnTo>
                <a:lnTo>
                  <a:pt x="3" y="275"/>
                </a:lnTo>
                <a:lnTo>
                  <a:pt x="3" y="275"/>
                </a:lnTo>
                <a:lnTo>
                  <a:pt x="2" y="278"/>
                </a:lnTo>
                <a:lnTo>
                  <a:pt x="3" y="281"/>
                </a:lnTo>
                <a:lnTo>
                  <a:pt x="5" y="283"/>
                </a:lnTo>
                <a:lnTo>
                  <a:pt x="7" y="285"/>
                </a:lnTo>
                <a:lnTo>
                  <a:pt x="12" y="288"/>
                </a:lnTo>
                <a:lnTo>
                  <a:pt x="17" y="289"/>
                </a:lnTo>
                <a:lnTo>
                  <a:pt x="17" y="289"/>
                </a:lnTo>
                <a:lnTo>
                  <a:pt x="17" y="296"/>
                </a:lnTo>
                <a:lnTo>
                  <a:pt x="17" y="296"/>
                </a:lnTo>
                <a:lnTo>
                  <a:pt x="14" y="296"/>
                </a:lnTo>
                <a:lnTo>
                  <a:pt x="10" y="297"/>
                </a:lnTo>
                <a:lnTo>
                  <a:pt x="7" y="299"/>
                </a:lnTo>
                <a:lnTo>
                  <a:pt x="4" y="302"/>
                </a:lnTo>
                <a:lnTo>
                  <a:pt x="4" y="302"/>
                </a:lnTo>
                <a:lnTo>
                  <a:pt x="3" y="305"/>
                </a:lnTo>
                <a:lnTo>
                  <a:pt x="2" y="308"/>
                </a:lnTo>
                <a:lnTo>
                  <a:pt x="3" y="311"/>
                </a:lnTo>
                <a:lnTo>
                  <a:pt x="5" y="313"/>
                </a:lnTo>
                <a:lnTo>
                  <a:pt x="11" y="317"/>
                </a:lnTo>
                <a:lnTo>
                  <a:pt x="17" y="319"/>
                </a:lnTo>
                <a:lnTo>
                  <a:pt x="17" y="319"/>
                </a:lnTo>
                <a:lnTo>
                  <a:pt x="17" y="327"/>
                </a:lnTo>
                <a:lnTo>
                  <a:pt x="17" y="327"/>
                </a:lnTo>
                <a:lnTo>
                  <a:pt x="14" y="327"/>
                </a:lnTo>
                <a:lnTo>
                  <a:pt x="14" y="327"/>
                </a:lnTo>
                <a:lnTo>
                  <a:pt x="11" y="328"/>
                </a:lnTo>
                <a:lnTo>
                  <a:pt x="8" y="330"/>
                </a:lnTo>
                <a:lnTo>
                  <a:pt x="5" y="332"/>
                </a:lnTo>
                <a:lnTo>
                  <a:pt x="4" y="335"/>
                </a:lnTo>
                <a:lnTo>
                  <a:pt x="4" y="335"/>
                </a:lnTo>
                <a:lnTo>
                  <a:pt x="4" y="338"/>
                </a:lnTo>
                <a:lnTo>
                  <a:pt x="4" y="341"/>
                </a:lnTo>
                <a:lnTo>
                  <a:pt x="6" y="343"/>
                </a:lnTo>
                <a:lnTo>
                  <a:pt x="7" y="345"/>
                </a:lnTo>
                <a:lnTo>
                  <a:pt x="12" y="348"/>
                </a:lnTo>
                <a:lnTo>
                  <a:pt x="17" y="350"/>
                </a:lnTo>
                <a:lnTo>
                  <a:pt x="17" y="350"/>
                </a:lnTo>
                <a:lnTo>
                  <a:pt x="17" y="353"/>
                </a:lnTo>
                <a:lnTo>
                  <a:pt x="17" y="353"/>
                </a:lnTo>
                <a:lnTo>
                  <a:pt x="14" y="353"/>
                </a:lnTo>
                <a:lnTo>
                  <a:pt x="11" y="353"/>
                </a:lnTo>
                <a:lnTo>
                  <a:pt x="8" y="355"/>
                </a:lnTo>
                <a:lnTo>
                  <a:pt x="6" y="358"/>
                </a:lnTo>
                <a:lnTo>
                  <a:pt x="6" y="358"/>
                </a:lnTo>
                <a:lnTo>
                  <a:pt x="4" y="361"/>
                </a:lnTo>
                <a:lnTo>
                  <a:pt x="4" y="364"/>
                </a:lnTo>
                <a:lnTo>
                  <a:pt x="4" y="367"/>
                </a:lnTo>
                <a:lnTo>
                  <a:pt x="6" y="370"/>
                </a:lnTo>
                <a:lnTo>
                  <a:pt x="11" y="376"/>
                </a:lnTo>
                <a:lnTo>
                  <a:pt x="17" y="379"/>
                </a:lnTo>
                <a:lnTo>
                  <a:pt x="17" y="379"/>
                </a:lnTo>
                <a:lnTo>
                  <a:pt x="17" y="383"/>
                </a:lnTo>
                <a:lnTo>
                  <a:pt x="17" y="383"/>
                </a:lnTo>
                <a:lnTo>
                  <a:pt x="11" y="384"/>
                </a:lnTo>
                <a:lnTo>
                  <a:pt x="8" y="385"/>
                </a:lnTo>
                <a:lnTo>
                  <a:pt x="5" y="386"/>
                </a:lnTo>
                <a:lnTo>
                  <a:pt x="5" y="386"/>
                </a:lnTo>
                <a:lnTo>
                  <a:pt x="2" y="389"/>
                </a:lnTo>
                <a:lnTo>
                  <a:pt x="1" y="393"/>
                </a:lnTo>
                <a:lnTo>
                  <a:pt x="2" y="396"/>
                </a:lnTo>
                <a:lnTo>
                  <a:pt x="4" y="399"/>
                </a:lnTo>
                <a:lnTo>
                  <a:pt x="7" y="402"/>
                </a:lnTo>
                <a:lnTo>
                  <a:pt x="10" y="405"/>
                </a:lnTo>
                <a:lnTo>
                  <a:pt x="17" y="408"/>
                </a:lnTo>
                <a:lnTo>
                  <a:pt x="17" y="408"/>
                </a:lnTo>
                <a:lnTo>
                  <a:pt x="17" y="413"/>
                </a:lnTo>
                <a:lnTo>
                  <a:pt x="17" y="413"/>
                </a:lnTo>
                <a:lnTo>
                  <a:pt x="14" y="413"/>
                </a:lnTo>
                <a:lnTo>
                  <a:pt x="10" y="414"/>
                </a:lnTo>
                <a:lnTo>
                  <a:pt x="7" y="415"/>
                </a:lnTo>
                <a:lnTo>
                  <a:pt x="4" y="418"/>
                </a:lnTo>
                <a:lnTo>
                  <a:pt x="4" y="418"/>
                </a:lnTo>
                <a:lnTo>
                  <a:pt x="2" y="421"/>
                </a:lnTo>
                <a:lnTo>
                  <a:pt x="2" y="424"/>
                </a:lnTo>
                <a:lnTo>
                  <a:pt x="2" y="427"/>
                </a:lnTo>
                <a:lnTo>
                  <a:pt x="4" y="430"/>
                </a:lnTo>
                <a:lnTo>
                  <a:pt x="7" y="432"/>
                </a:lnTo>
                <a:lnTo>
                  <a:pt x="10" y="434"/>
                </a:lnTo>
                <a:lnTo>
                  <a:pt x="17" y="437"/>
                </a:lnTo>
                <a:lnTo>
                  <a:pt x="17" y="437"/>
                </a:lnTo>
                <a:lnTo>
                  <a:pt x="17" y="444"/>
                </a:lnTo>
                <a:lnTo>
                  <a:pt x="17" y="444"/>
                </a:lnTo>
                <a:lnTo>
                  <a:pt x="13" y="446"/>
                </a:lnTo>
                <a:lnTo>
                  <a:pt x="10" y="448"/>
                </a:lnTo>
                <a:lnTo>
                  <a:pt x="10" y="448"/>
                </a:lnTo>
                <a:lnTo>
                  <a:pt x="7" y="450"/>
                </a:lnTo>
                <a:lnTo>
                  <a:pt x="5" y="454"/>
                </a:lnTo>
                <a:lnTo>
                  <a:pt x="4" y="457"/>
                </a:lnTo>
                <a:lnTo>
                  <a:pt x="4" y="460"/>
                </a:lnTo>
                <a:lnTo>
                  <a:pt x="4" y="460"/>
                </a:lnTo>
                <a:lnTo>
                  <a:pt x="6" y="464"/>
                </a:lnTo>
                <a:lnTo>
                  <a:pt x="9" y="467"/>
                </a:lnTo>
                <a:lnTo>
                  <a:pt x="13" y="469"/>
                </a:lnTo>
                <a:lnTo>
                  <a:pt x="17" y="471"/>
                </a:lnTo>
                <a:lnTo>
                  <a:pt x="17" y="471"/>
                </a:lnTo>
                <a:lnTo>
                  <a:pt x="17" y="476"/>
                </a:lnTo>
                <a:lnTo>
                  <a:pt x="17" y="476"/>
                </a:lnTo>
                <a:lnTo>
                  <a:pt x="13" y="477"/>
                </a:lnTo>
                <a:lnTo>
                  <a:pt x="10" y="478"/>
                </a:lnTo>
                <a:lnTo>
                  <a:pt x="6" y="480"/>
                </a:lnTo>
                <a:lnTo>
                  <a:pt x="3" y="484"/>
                </a:lnTo>
                <a:lnTo>
                  <a:pt x="3" y="484"/>
                </a:lnTo>
                <a:lnTo>
                  <a:pt x="1" y="488"/>
                </a:lnTo>
                <a:lnTo>
                  <a:pt x="1" y="492"/>
                </a:lnTo>
                <a:lnTo>
                  <a:pt x="2" y="495"/>
                </a:lnTo>
                <a:lnTo>
                  <a:pt x="4" y="497"/>
                </a:lnTo>
                <a:lnTo>
                  <a:pt x="7" y="499"/>
                </a:lnTo>
                <a:lnTo>
                  <a:pt x="10" y="501"/>
                </a:lnTo>
                <a:lnTo>
                  <a:pt x="17" y="504"/>
                </a:lnTo>
                <a:lnTo>
                  <a:pt x="17" y="504"/>
                </a:lnTo>
                <a:lnTo>
                  <a:pt x="17" y="514"/>
                </a:lnTo>
                <a:lnTo>
                  <a:pt x="17" y="514"/>
                </a:lnTo>
                <a:lnTo>
                  <a:pt x="13" y="514"/>
                </a:lnTo>
                <a:lnTo>
                  <a:pt x="10" y="516"/>
                </a:lnTo>
                <a:lnTo>
                  <a:pt x="6" y="518"/>
                </a:lnTo>
                <a:lnTo>
                  <a:pt x="4" y="521"/>
                </a:lnTo>
                <a:lnTo>
                  <a:pt x="4" y="521"/>
                </a:lnTo>
                <a:lnTo>
                  <a:pt x="2" y="524"/>
                </a:lnTo>
                <a:lnTo>
                  <a:pt x="2" y="527"/>
                </a:lnTo>
                <a:lnTo>
                  <a:pt x="4" y="530"/>
                </a:lnTo>
                <a:lnTo>
                  <a:pt x="6" y="532"/>
                </a:lnTo>
                <a:lnTo>
                  <a:pt x="11" y="537"/>
                </a:lnTo>
                <a:lnTo>
                  <a:pt x="17" y="539"/>
                </a:lnTo>
                <a:lnTo>
                  <a:pt x="17" y="539"/>
                </a:lnTo>
                <a:lnTo>
                  <a:pt x="17" y="549"/>
                </a:lnTo>
                <a:lnTo>
                  <a:pt x="17" y="549"/>
                </a:lnTo>
                <a:lnTo>
                  <a:pt x="14" y="549"/>
                </a:lnTo>
                <a:lnTo>
                  <a:pt x="12" y="550"/>
                </a:lnTo>
                <a:lnTo>
                  <a:pt x="9" y="552"/>
                </a:lnTo>
                <a:lnTo>
                  <a:pt x="7" y="554"/>
                </a:lnTo>
                <a:lnTo>
                  <a:pt x="7" y="554"/>
                </a:lnTo>
                <a:lnTo>
                  <a:pt x="6" y="557"/>
                </a:lnTo>
                <a:lnTo>
                  <a:pt x="6" y="560"/>
                </a:lnTo>
                <a:lnTo>
                  <a:pt x="6" y="563"/>
                </a:lnTo>
                <a:lnTo>
                  <a:pt x="8" y="565"/>
                </a:lnTo>
                <a:lnTo>
                  <a:pt x="12" y="569"/>
                </a:lnTo>
                <a:lnTo>
                  <a:pt x="17" y="572"/>
                </a:lnTo>
                <a:lnTo>
                  <a:pt x="17" y="572"/>
                </a:lnTo>
                <a:lnTo>
                  <a:pt x="17" y="580"/>
                </a:lnTo>
                <a:lnTo>
                  <a:pt x="17" y="580"/>
                </a:lnTo>
                <a:lnTo>
                  <a:pt x="12" y="581"/>
                </a:lnTo>
                <a:lnTo>
                  <a:pt x="8" y="584"/>
                </a:lnTo>
                <a:lnTo>
                  <a:pt x="8" y="584"/>
                </a:lnTo>
                <a:lnTo>
                  <a:pt x="6" y="587"/>
                </a:lnTo>
                <a:lnTo>
                  <a:pt x="5" y="590"/>
                </a:lnTo>
                <a:lnTo>
                  <a:pt x="5" y="593"/>
                </a:lnTo>
                <a:lnTo>
                  <a:pt x="7" y="596"/>
                </a:lnTo>
                <a:lnTo>
                  <a:pt x="9" y="599"/>
                </a:lnTo>
                <a:lnTo>
                  <a:pt x="11" y="601"/>
                </a:lnTo>
                <a:lnTo>
                  <a:pt x="17" y="605"/>
                </a:lnTo>
                <a:lnTo>
                  <a:pt x="17" y="605"/>
                </a:lnTo>
                <a:lnTo>
                  <a:pt x="19" y="616"/>
                </a:lnTo>
                <a:lnTo>
                  <a:pt x="20" y="621"/>
                </a:lnTo>
                <a:lnTo>
                  <a:pt x="22" y="626"/>
                </a:lnTo>
                <a:lnTo>
                  <a:pt x="24" y="631"/>
                </a:lnTo>
                <a:lnTo>
                  <a:pt x="28" y="635"/>
                </a:lnTo>
                <a:lnTo>
                  <a:pt x="32" y="638"/>
                </a:lnTo>
                <a:lnTo>
                  <a:pt x="37" y="642"/>
                </a:lnTo>
                <a:lnTo>
                  <a:pt x="37" y="642"/>
                </a:lnTo>
                <a:lnTo>
                  <a:pt x="43" y="644"/>
                </a:lnTo>
                <a:lnTo>
                  <a:pt x="49" y="644"/>
                </a:lnTo>
                <a:lnTo>
                  <a:pt x="62" y="644"/>
                </a:lnTo>
                <a:lnTo>
                  <a:pt x="62" y="644"/>
                </a:lnTo>
                <a:lnTo>
                  <a:pt x="99" y="644"/>
                </a:lnTo>
                <a:lnTo>
                  <a:pt x="99" y="644"/>
                </a:lnTo>
                <a:lnTo>
                  <a:pt x="368" y="644"/>
                </a:lnTo>
                <a:lnTo>
                  <a:pt x="368" y="644"/>
                </a:lnTo>
                <a:lnTo>
                  <a:pt x="452" y="644"/>
                </a:lnTo>
                <a:lnTo>
                  <a:pt x="452" y="644"/>
                </a:lnTo>
                <a:lnTo>
                  <a:pt x="462" y="644"/>
                </a:lnTo>
                <a:lnTo>
                  <a:pt x="470" y="643"/>
                </a:lnTo>
                <a:lnTo>
                  <a:pt x="478" y="642"/>
                </a:lnTo>
                <a:lnTo>
                  <a:pt x="485" y="639"/>
                </a:lnTo>
                <a:lnTo>
                  <a:pt x="492" y="635"/>
                </a:lnTo>
                <a:lnTo>
                  <a:pt x="497" y="629"/>
                </a:lnTo>
                <a:lnTo>
                  <a:pt x="500" y="622"/>
                </a:lnTo>
                <a:lnTo>
                  <a:pt x="502" y="611"/>
                </a:lnTo>
                <a:lnTo>
                  <a:pt x="502" y="611"/>
                </a:lnTo>
                <a:lnTo>
                  <a:pt x="502" y="610"/>
                </a:lnTo>
                <a:lnTo>
                  <a:pt x="502" y="610"/>
                </a:lnTo>
                <a:lnTo>
                  <a:pt x="502" y="173"/>
                </a:lnTo>
                <a:lnTo>
                  <a:pt x="502" y="173"/>
                </a:lnTo>
                <a:lnTo>
                  <a:pt x="502" y="70"/>
                </a:lnTo>
                <a:lnTo>
                  <a:pt x="502" y="70"/>
                </a:lnTo>
                <a:lnTo>
                  <a:pt x="503" y="42"/>
                </a:lnTo>
                <a:lnTo>
                  <a:pt x="501" y="29"/>
                </a:lnTo>
                <a:lnTo>
                  <a:pt x="500" y="23"/>
                </a:lnTo>
                <a:lnTo>
                  <a:pt x="498" y="17"/>
                </a:lnTo>
                <a:lnTo>
                  <a:pt x="498" y="17"/>
                </a:lnTo>
                <a:close/>
                <a:moveTo>
                  <a:pt x="17" y="595"/>
                </a:moveTo>
                <a:lnTo>
                  <a:pt x="17" y="595"/>
                </a:lnTo>
                <a:lnTo>
                  <a:pt x="15" y="594"/>
                </a:lnTo>
                <a:lnTo>
                  <a:pt x="15" y="594"/>
                </a:lnTo>
                <a:lnTo>
                  <a:pt x="14" y="592"/>
                </a:lnTo>
                <a:lnTo>
                  <a:pt x="14" y="591"/>
                </a:lnTo>
                <a:lnTo>
                  <a:pt x="16" y="589"/>
                </a:lnTo>
                <a:lnTo>
                  <a:pt x="16" y="589"/>
                </a:lnTo>
                <a:lnTo>
                  <a:pt x="17" y="589"/>
                </a:lnTo>
                <a:lnTo>
                  <a:pt x="17" y="589"/>
                </a:lnTo>
                <a:lnTo>
                  <a:pt x="17" y="595"/>
                </a:lnTo>
                <a:lnTo>
                  <a:pt x="17" y="595"/>
                </a:lnTo>
                <a:close/>
                <a:moveTo>
                  <a:pt x="17" y="563"/>
                </a:moveTo>
                <a:lnTo>
                  <a:pt x="17" y="563"/>
                </a:lnTo>
                <a:lnTo>
                  <a:pt x="15" y="561"/>
                </a:lnTo>
                <a:lnTo>
                  <a:pt x="15" y="561"/>
                </a:lnTo>
                <a:lnTo>
                  <a:pt x="15" y="559"/>
                </a:lnTo>
                <a:lnTo>
                  <a:pt x="15" y="559"/>
                </a:lnTo>
                <a:lnTo>
                  <a:pt x="15" y="558"/>
                </a:lnTo>
                <a:lnTo>
                  <a:pt x="15" y="558"/>
                </a:lnTo>
                <a:lnTo>
                  <a:pt x="17" y="557"/>
                </a:lnTo>
                <a:lnTo>
                  <a:pt x="17" y="557"/>
                </a:lnTo>
                <a:lnTo>
                  <a:pt x="17" y="563"/>
                </a:lnTo>
                <a:lnTo>
                  <a:pt x="17" y="563"/>
                </a:lnTo>
                <a:close/>
                <a:moveTo>
                  <a:pt x="17" y="529"/>
                </a:moveTo>
                <a:lnTo>
                  <a:pt x="17" y="529"/>
                </a:lnTo>
                <a:lnTo>
                  <a:pt x="14" y="528"/>
                </a:lnTo>
                <a:lnTo>
                  <a:pt x="14" y="528"/>
                </a:lnTo>
                <a:lnTo>
                  <a:pt x="11" y="525"/>
                </a:lnTo>
                <a:lnTo>
                  <a:pt x="11" y="525"/>
                </a:lnTo>
                <a:lnTo>
                  <a:pt x="11" y="525"/>
                </a:lnTo>
                <a:lnTo>
                  <a:pt x="11" y="525"/>
                </a:lnTo>
                <a:lnTo>
                  <a:pt x="13" y="524"/>
                </a:lnTo>
                <a:lnTo>
                  <a:pt x="13" y="524"/>
                </a:lnTo>
                <a:lnTo>
                  <a:pt x="15" y="523"/>
                </a:lnTo>
                <a:lnTo>
                  <a:pt x="17" y="523"/>
                </a:lnTo>
                <a:lnTo>
                  <a:pt x="17" y="523"/>
                </a:lnTo>
                <a:lnTo>
                  <a:pt x="17" y="529"/>
                </a:lnTo>
                <a:lnTo>
                  <a:pt x="17" y="529"/>
                </a:lnTo>
                <a:close/>
                <a:moveTo>
                  <a:pt x="17" y="495"/>
                </a:moveTo>
                <a:lnTo>
                  <a:pt x="17" y="495"/>
                </a:lnTo>
                <a:lnTo>
                  <a:pt x="14" y="494"/>
                </a:lnTo>
                <a:lnTo>
                  <a:pt x="12" y="492"/>
                </a:lnTo>
                <a:lnTo>
                  <a:pt x="10" y="490"/>
                </a:lnTo>
                <a:lnTo>
                  <a:pt x="11" y="488"/>
                </a:lnTo>
                <a:lnTo>
                  <a:pt x="11" y="488"/>
                </a:lnTo>
                <a:lnTo>
                  <a:pt x="14" y="485"/>
                </a:lnTo>
                <a:lnTo>
                  <a:pt x="17" y="485"/>
                </a:lnTo>
                <a:lnTo>
                  <a:pt x="17" y="485"/>
                </a:lnTo>
                <a:lnTo>
                  <a:pt x="17" y="495"/>
                </a:lnTo>
                <a:lnTo>
                  <a:pt x="17" y="495"/>
                </a:lnTo>
                <a:close/>
                <a:moveTo>
                  <a:pt x="17" y="461"/>
                </a:moveTo>
                <a:lnTo>
                  <a:pt x="17" y="461"/>
                </a:lnTo>
                <a:lnTo>
                  <a:pt x="15" y="460"/>
                </a:lnTo>
                <a:lnTo>
                  <a:pt x="15" y="460"/>
                </a:lnTo>
                <a:lnTo>
                  <a:pt x="13" y="459"/>
                </a:lnTo>
                <a:lnTo>
                  <a:pt x="13" y="459"/>
                </a:lnTo>
                <a:lnTo>
                  <a:pt x="13" y="458"/>
                </a:lnTo>
                <a:lnTo>
                  <a:pt x="13" y="458"/>
                </a:lnTo>
                <a:lnTo>
                  <a:pt x="12" y="458"/>
                </a:lnTo>
                <a:lnTo>
                  <a:pt x="12" y="458"/>
                </a:lnTo>
                <a:lnTo>
                  <a:pt x="12" y="458"/>
                </a:lnTo>
                <a:lnTo>
                  <a:pt x="12" y="458"/>
                </a:lnTo>
                <a:lnTo>
                  <a:pt x="13" y="457"/>
                </a:lnTo>
                <a:lnTo>
                  <a:pt x="13" y="457"/>
                </a:lnTo>
                <a:lnTo>
                  <a:pt x="15" y="456"/>
                </a:lnTo>
                <a:lnTo>
                  <a:pt x="15" y="456"/>
                </a:lnTo>
                <a:lnTo>
                  <a:pt x="17" y="454"/>
                </a:lnTo>
                <a:lnTo>
                  <a:pt x="17" y="454"/>
                </a:lnTo>
                <a:lnTo>
                  <a:pt x="17" y="461"/>
                </a:lnTo>
                <a:lnTo>
                  <a:pt x="17" y="461"/>
                </a:lnTo>
                <a:close/>
                <a:moveTo>
                  <a:pt x="17" y="428"/>
                </a:moveTo>
                <a:lnTo>
                  <a:pt x="17" y="428"/>
                </a:lnTo>
                <a:lnTo>
                  <a:pt x="14" y="427"/>
                </a:lnTo>
                <a:lnTo>
                  <a:pt x="12" y="425"/>
                </a:lnTo>
                <a:lnTo>
                  <a:pt x="11" y="424"/>
                </a:lnTo>
                <a:lnTo>
                  <a:pt x="11" y="423"/>
                </a:lnTo>
                <a:lnTo>
                  <a:pt x="14" y="422"/>
                </a:lnTo>
                <a:lnTo>
                  <a:pt x="14" y="422"/>
                </a:lnTo>
                <a:lnTo>
                  <a:pt x="17" y="421"/>
                </a:lnTo>
                <a:lnTo>
                  <a:pt x="17" y="421"/>
                </a:lnTo>
                <a:lnTo>
                  <a:pt x="17" y="428"/>
                </a:lnTo>
                <a:lnTo>
                  <a:pt x="17" y="428"/>
                </a:lnTo>
                <a:close/>
                <a:moveTo>
                  <a:pt x="17" y="398"/>
                </a:moveTo>
                <a:lnTo>
                  <a:pt x="17" y="398"/>
                </a:lnTo>
                <a:lnTo>
                  <a:pt x="12" y="395"/>
                </a:lnTo>
                <a:lnTo>
                  <a:pt x="11" y="393"/>
                </a:lnTo>
                <a:lnTo>
                  <a:pt x="11" y="392"/>
                </a:lnTo>
                <a:lnTo>
                  <a:pt x="12" y="392"/>
                </a:lnTo>
                <a:lnTo>
                  <a:pt x="12" y="392"/>
                </a:lnTo>
                <a:lnTo>
                  <a:pt x="17" y="392"/>
                </a:lnTo>
                <a:lnTo>
                  <a:pt x="17" y="392"/>
                </a:lnTo>
                <a:lnTo>
                  <a:pt x="17" y="398"/>
                </a:lnTo>
                <a:lnTo>
                  <a:pt x="17" y="398"/>
                </a:lnTo>
                <a:close/>
                <a:moveTo>
                  <a:pt x="17" y="368"/>
                </a:moveTo>
                <a:lnTo>
                  <a:pt x="17" y="368"/>
                </a:lnTo>
                <a:lnTo>
                  <a:pt x="15" y="367"/>
                </a:lnTo>
                <a:lnTo>
                  <a:pt x="13" y="365"/>
                </a:lnTo>
                <a:lnTo>
                  <a:pt x="13" y="363"/>
                </a:lnTo>
                <a:lnTo>
                  <a:pt x="14" y="362"/>
                </a:lnTo>
                <a:lnTo>
                  <a:pt x="14" y="362"/>
                </a:lnTo>
                <a:lnTo>
                  <a:pt x="16" y="361"/>
                </a:lnTo>
                <a:lnTo>
                  <a:pt x="17" y="361"/>
                </a:lnTo>
                <a:lnTo>
                  <a:pt x="17" y="361"/>
                </a:lnTo>
                <a:lnTo>
                  <a:pt x="17" y="368"/>
                </a:lnTo>
                <a:lnTo>
                  <a:pt x="17" y="368"/>
                </a:lnTo>
                <a:close/>
                <a:moveTo>
                  <a:pt x="17" y="341"/>
                </a:moveTo>
                <a:lnTo>
                  <a:pt x="17" y="341"/>
                </a:lnTo>
                <a:lnTo>
                  <a:pt x="14" y="339"/>
                </a:lnTo>
                <a:lnTo>
                  <a:pt x="13" y="338"/>
                </a:lnTo>
                <a:lnTo>
                  <a:pt x="12" y="337"/>
                </a:lnTo>
                <a:lnTo>
                  <a:pt x="12" y="337"/>
                </a:lnTo>
                <a:lnTo>
                  <a:pt x="13" y="336"/>
                </a:lnTo>
                <a:lnTo>
                  <a:pt x="14" y="336"/>
                </a:lnTo>
                <a:lnTo>
                  <a:pt x="17" y="336"/>
                </a:lnTo>
                <a:lnTo>
                  <a:pt x="17" y="336"/>
                </a:lnTo>
                <a:lnTo>
                  <a:pt x="17" y="341"/>
                </a:lnTo>
                <a:lnTo>
                  <a:pt x="17" y="341"/>
                </a:lnTo>
                <a:close/>
                <a:moveTo>
                  <a:pt x="17" y="310"/>
                </a:moveTo>
                <a:lnTo>
                  <a:pt x="17" y="310"/>
                </a:lnTo>
                <a:lnTo>
                  <a:pt x="14" y="309"/>
                </a:lnTo>
                <a:lnTo>
                  <a:pt x="14" y="309"/>
                </a:lnTo>
                <a:lnTo>
                  <a:pt x="12" y="308"/>
                </a:lnTo>
                <a:lnTo>
                  <a:pt x="11" y="307"/>
                </a:lnTo>
                <a:lnTo>
                  <a:pt x="14" y="305"/>
                </a:lnTo>
                <a:lnTo>
                  <a:pt x="14" y="305"/>
                </a:lnTo>
                <a:lnTo>
                  <a:pt x="17" y="304"/>
                </a:lnTo>
                <a:lnTo>
                  <a:pt x="17" y="304"/>
                </a:lnTo>
                <a:lnTo>
                  <a:pt x="17" y="310"/>
                </a:lnTo>
                <a:lnTo>
                  <a:pt x="17" y="310"/>
                </a:lnTo>
                <a:close/>
                <a:moveTo>
                  <a:pt x="17" y="280"/>
                </a:moveTo>
                <a:lnTo>
                  <a:pt x="17" y="280"/>
                </a:lnTo>
                <a:lnTo>
                  <a:pt x="14" y="279"/>
                </a:lnTo>
                <a:lnTo>
                  <a:pt x="14" y="279"/>
                </a:lnTo>
                <a:lnTo>
                  <a:pt x="12" y="277"/>
                </a:lnTo>
                <a:lnTo>
                  <a:pt x="12" y="277"/>
                </a:lnTo>
                <a:lnTo>
                  <a:pt x="11" y="277"/>
                </a:lnTo>
                <a:lnTo>
                  <a:pt x="11" y="277"/>
                </a:lnTo>
                <a:lnTo>
                  <a:pt x="11" y="277"/>
                </a:lnTo>
                <a:lnTo>
                  <a:pt x="12" y="276"/>
                </a:lnTo>
                <a:lnTo>
                  <a:pt x="13" y="275"/>
                </a:lnTo>
                <a:lnTo>
                  <a:pt x="16" y="274"/>
                </a:lnTo>
                <a:lnTo>
                  <a:pt x="16" y="274"/>
                </a:lnTo>
                <a:lnTo>
                  <a:pt x="17" y="274"/>
                </a:lnTo>
                <a:lnTo>
                  <a:pt x="17" y="274"/>
                </a:lnTo>
                <a:lnTo>
                  <a:pt x="17" y="280"/>
                </a:lnTo>
                <a:lnTo>
                  <a:pt x="17" y="280"/>
                </a:lnTo>
                <a:close/>
                <a:moveTo>
                  <a:pt x="17" y="249"/>
                </a:moveTo>
                <a:lnTo>
                  <a:pt x="17" y="249"/>
                </a:lnTo>
                <a:lnTo>
                  <a:pt x="12" y="247"/>
                </a:lnTo>
                <a:lnTo>
                  <a:pt x="12" y="247"/>
                </a:lnTo>
                <a:lnTo>
                  <a:pt x="10" y="245"/>
                </a:lnTo>
                <a:lnTo>
                  <a:pt x="10" y="245"/>
                </a:lnTo>
                <a:lnTo>
                  <a:pt x="9" y="244"/>
                </a:lnTo>
                <a:lnTo>
                  <a:pt x="9" y="244"/>
                </a:lnTo>
                <a:lnTo>
                  <a:pt x="13" y="243"/>
                </a:lnTo>
                <a:lnTo>
                  <a:pt x="17" y="243"/>
                </a:lnTo>
                <a:lnTo>
                  <a:pt x="17" y="243"/>
                </a:lnTo>
                <a:lnTo>
                  <a:pt x="17" y="249"/>
                </a:lnTo>
                <a:lnTo>
                  <a:pt x="17" y="249"/>
                </a:lnTo>
                <a:close/>
                <a:moveTo>
                  <a:pt x="17" y="222"/>
                </a:moveTo>
                <a:lnTo>
                  <a:pt x="17" y="222"/>
                </a:lnTo>
                <a:lnTo>
                  <a:pt x="14" y="220"/>
                </a:lnTo>
                <a:lnTo>
                  <a:pt x="11" y="218"/>
                </a:lnTo>
                <a:lnTo>
                  <a:pt x="11" y="217"/>
                </a:lnTo>
                <a:lnTo>
                  <a:pt x="11" y="216"/>
                </a:lnTo>
                <a:lnTo>
                  <a:pt x="11" y="214"/>
                </a:lnTo>
                <a:lnTo>
                  <a:pt x="13" y="213"/>
                </a:lnTo>
                <a:lnTo>
                  <a:pt x="13" y="213"/>
                </a:lnTo>
                <a:lnTo>
                  <a:pt x="15" y="212"/>
                </a:lnTo>
                <a:lnTo>
                  <a:pt x="17" y="212"/>
                </a:lnTo>
                <a:lnTo>
                  <a:pt x="17" y="212"/>
                </a:lnTo>
                <a:lnTo>
                  <a:pt x="17" y="222"/>
                </a:lnTo>
                <a:lnTo>
                  <a:pt x="17" y="222"/>
                </a:lnTo>
                <a:close/>
                <a:moveTo>
                  <a:pt x="17" y="190"/>
                </a:moveTo>
                <a:lnTo>
                  <a:pt x="17" y="190"/>
                </a:lnTo>
                <a:lnTo>
                  <a:pt x="16" y="189"/>
                </a:lnTo>
                <a:lnTo>
                  <a:pt x="15" y="187"/>
                </a:lnTo>
                <a:lnTo>
                  <a:pt x="15" y="185"/>
                </a:lnTo>
                <a:lnTo>
                  <a:pt x="17" y="184"/>
                </a:lnTo>
                <a:lnTo>
                  <a:pt x="17" y="184"/>
                </a:lnTo>
                <a:lnTo>
                  <a:pt x="17" y="190"/>
                </a:lnTo>
                <a:lnTo>
                  <a:pt x="17" y="190"/>
                </a:lnTo>
                <a:close/>
                <a:moveTo>
                  <a:pt x="17" y="165"/>
                </a:moveTo>
                <a:lnTo>
                  <a:pt x="17" y="165"/>
                </a:lnTo>
                <a:lnTo>
                  <a:pt x="13" y="163"/>
                </a:lnTo>
                <a:lnTo>
                  <a:pt x="11" y="161"/>
                </a:lnTo>
                <a:lnTo>
                  <a:pt x="11" y="161"/>
                </a:lnTo>
                <a:lnTo>
                  <a:pt x="10" y="159"/>
                </a:lnTo>
                <a:lnTo>
                  <a:pt x="10" y="159"/>
                </a:lnTo>
                <a:lnTo>
                  <a:pt x="11" y="158"/>
                </a:lnTo>
                <a:lnTo>
                  <a:pt x="12" y="156"/>
                </a:lnTo>
                <a:lnTo>
                  <a:pt x="12" y="156"/>
                </a:lnTo>
                <a:lnTo>
                  <a:pt x="14" y="154"/>
                </a:lnTo>
                <a:lnTo>
                  <a:pt x="17" y="153"/>
                </a:lnTo>
                <a:lnTo>
                  <a:pt x="17" y="153"/>
                </a:lnTo>
                <a:lnTo>
                  <a:pt x="17" y="165"/>
                </a:lnTo>
                <a:lnTo>
                  <a:pt x="17" y="165"/>
                </a:lnTo>
                <a:close/>
                <a:moveTo>
                  <a:pt x="17" y="121"/>
                </a:moveTo>
                <a:lnTo>
                  <a:pt x="17" y="121"/>
                </a:lnTo>
                <a:lnTo>
                  <a:pt x="12" y="119"/>
                </a:lnTo>
                <a:lnTo>
                  <a:pt x="12" y="119"/>
                </a:lnTo>
                <a:lnTo>
                  <a:pt x="11" y="118"/>
                </a:lnTo>
                <a:lnTo>
                  <a:pt x="10" y="117"/>
                </a:lnTo>
                <a:lnTo>
                  <a:pt x="10" y="115"/>
                </a:lnTo>
                <a:lnTo>
                  <a:pt x="12" y="113"/>
                </a:lnTo>
                <a:lnTo>
                  <a:pt x="12" y="113"/>
                </a:lnTo>
                <a:lnTo>
                  <a:pt x="14" y="111"/>
                </a:lnTo>
                <a:lnTo>
                  <a:pt x="17" y="110"/>
                </a:lnTo>
                <a:lnTo>
                  <a:pt x="17" y="110"/>
                </a:lnTo>
                <a:lnTo>
                  <a:pt x="17" y="121"/>
                </a:lnTo>
                <a:lnTo>
                  <a:pt x="17" y="121"/>
                </a:lnTo>
                <a:close/>
                <a:moveTo>
                  <a:pt x="17" y="89"/>
                </a:moveTo>
                <a:lnTo>
                  <a:pt x="17" y="89"/>
                </a:lnTo>
                <a:lnTo>
                  <a:pt x="13" y="86"/>
                </a:lnTo>
                <a:lnTo>
                  <a:pt x="11" y="82"/>
                </a:lnTo>
                <a:lnTo>
                  <a:pt x="10" y="79"/>
                </a:lnTo>
                <a:lnTo>
                  <a:pt x="11" y="77"/>
                </a:lnTo>
                <a:lnTo>
                  <a:pt x="12" y="76"/>
                </a:lnTo>
                <a:lnTo>
                  <a:pt x="15" y="74"/>
                </a:lnTo>
                <a:lnTo>
                  <a:pt x="15" y="74"/>
                </a:lnTo>
                <a:lnTo>
                  <a:pt x="17" y="73"/>
                </a:lnTo>
                <a:lnTo>
                  <a:pt x="17" y="73"/>
                </a:lnTo>
                <a:lnTo>
                  <a:pt x="17" y="89"/>
                </a:lnTo>
                <a:lnTo>
                  <a:pt x="17" y="89"/>
                </a:lnTo>
                <a:close/>
                <a:moveTo>
                  <a:pt x="17" y="50"/>
                </a:moveTo>
                <a:lnTo>
                  <a:pt x="17" y="50"/>
                </a:lnTo>
                <a:lnTo>
                  <a:pt x="14" y="49"/>
                </a:lnTo>
                <a:lnTo>
                  <a:pt x="13" y="46"/>
                </a:lnTo>
                <a:lnTo>
                  <a:pt x="13" y="46"/>
                </a:lnTo>
                <a:lnTo>
                  <a:pt x="13" y="43"/>
                </a:lnTo>
                <a:lnTo>
                  <a:pt x="15" y="41"/>
                </a:lnTo>
                <a:lnTo>
                  <a:pt x="15" y="41"/>
                </a:lnTo>
                <a:lnTo>
                  <a:pt x="17" y="39"/>
                </a:lnTo>
                <a:lnTo>
                  <a:pt x="17" y="39"/>
                </a:lnTo>
                <a:lnTo>
                  <a:pt x="17" y="50"/>
                </a:lnTo>
                <a:lnTo>
                  <a:pt x="17" y="50"/>
                </a:lnTo>
                <a:close/>
                <a:moveTo>
                  <a:pt x="493" y="89"/>
                </a:moveTo>
                <a:lnTo>
                  <a:pt x="493" y="89"/>
                </a:lnTo>
                <a:lnTo>
                  <a:pt x="493" y="584"/>
                </a:lnTo>
                <a:lnTo>
                  <a:pt x="493" y="584"/>
                </a:lnTo>
                <a:lnTo>
                  <a:pt x="493" y="610"/>
                </a:lnTo>
                <a:lnTo>
                  <a:pt x="493" y="610"/>
                </a:lnTo>
                <a:lnTo>
                  <a:pt x="493" y="617"/>
                </a:lnTo>
                <a:lnTo>
                  <a:pt x="491" y="622"/>
                </a:lnTo>
                <a:lnTo>
                  <a:pt x="488" y="626"/>
                </a:lnTo>
                <a:lnTo>
                  <a:pt x="485" y="629"/>
                </a:lnTo>
                <a:lnTo>
                  <a:pt x="481" y="631"/>
                </a:lnTo>
                <a:lnTo>
                  <a:pt x="476" y="633"/>
                </a:lnTo>
                <a:lnTo>
                  <a:pt x="466" y="636"/>
                </a:lnTo>
                <a:lnTo>
                  <a:pt x="454" y="637"/>
                </a:lnTo>
                <a:lnTo>
                  <a:pt x="442" y="637"/>
                </a:lnTo>
                <a:lnTo>
                  <a:pt x="422" y="636"/>
                </a:lnTo>
                <a:lnTo>
                  <a:pt x="422" y="636"/>
                </a:lnTo>
                <a:lnTo>
                  <a:pt x="296" y="636"/>
                </a:lnTo>
                <a:lnTo>
                  <a:pt x="296" y="636"/>
                </a:lnTo>
                <a:lnTo>
                  <a:pt x="61" y="636"/>
                </a:lnTo>
                <a:lnTo>
                  <a:pt x="61" y="636"/>
                </a:lnTo>
                <a:lnTo>
                  <a:pt x="55" y="636"/>
                </a:lnTo>
                <a:lnTo>
                  <a:pt x="48" y="635"/>
                </a:lnTo>
                <a:lnTo>
                  <a:pt x="42" y="633"/>
                </a:lnTo>
                <a:lnTo>
                  <a:pt x="37" y="631"/>
                </a:lnTo>
                <a:lnTo>
                  <a:pt x="33" y="628"/>
                </a:lnTo>
                <a:lnTo>
                  <a:pt x="30" y="624"/>
                </a:lnTo>
                <a:lnTo>
                  <a:pt x="27" y="618"/>
                </a:lnTo>
                <a:lnTo>
                  <a:pt x="26" y="610"/>
                </a:lnTo>
                <a:lnTo>
                  <a:pt x="26" y="610"/>
                </a:lnTo>
                <a:lnTo>
                  <a:pt x="26" y="598"/>
                </a:lnTo>
                <a:lnTo>
                  <a:pt x="26" y="598"/>
                </a:lnTo>
                <a:lnTo>
                  <a:pt x="26" y="590"/>
                </a:lnTo>
                <a:lnTo>
                  <a:pt x="26" y="590"/>
                </a:lnTo>
                <a:lnTo>
                  <a:pt x="31" y="593"/>
                </a:lnTo>
                <a:lnTo>
                  <a:pt x="31" y="593"/>
                </a:lnTo>
                <a:lnTo>
                  <a:pt x="33" y="593"/>
                </a:lnTo>
                <a:lnTo>
                  <a:pt x="34" y="593"/>
                </a:lnTo>
                <a:lnTo>
                  <a:pt x="36" y="593"/>
                </a:lnTo>
                <a:lnTo>
                  <a:pt x="37" y="591"/>
                </a:lnTo>
                <a:lnTo>
                  <a:pt x="37" y="588"/>
                </a:lnTo>
                <a:lnTo>
                  <a:pt x="37" y="586"/>
                </a:lnTo>
                <a:lnTo>
                  <a:pt x="36" y="585"/>
                </a:lnTo>
                <a:lnTo>
                  <a:pt x="36" y="585"/>
                </a:lnTo>
                <a:lnTo>
                  <a:pt x="31" y="582"/>
                </a:lnTo>
                <a:lnTo>
                  <a:pt x="26" y="581"/>
                </a:lnTo>
                <a:lnTo>
                  <a:pt x="26" y="581"/>
                </a:lnTo>
                <a:lnTo>
                  <a:pt x="26" y="559"/>
                </a:lnTo>
                <a:lnTo>
                  <a:pt x="26" y="559"/>
                </a:lnTo>
                <a:lnTo>
                  <a:pt x="34" y="561"/>
                </a:lnTo>
                <a:lnTo>
                  <a:pt x="34" y="561"/>
                </a:lnTo>
                <a:lnTo>
                  <a:pt x="36" y="561"/>
                </a:lnTo>
                <a:lnTo>
                  <a:pt x="38" y="560"/>
                </a:lnTo>
                <a:lnTo>
                  <a:pt x="39" y="558"/>
                </a:lnTo>
                <a:lnTo>
                  <a:pt x="39" y="555"/>
                </a:lnTo>
                <a:lnTo>
                  <a:pt x="38" y="553"/>
                </a:lnTo>
                <a:lnTo>
                  <a:pt x="36" y="553"/>
                </a:lnTo>
                <a:lnTo>
                  <a:pt x="36" y="553"/>
                </a:lnTo>
                <a:lnTo>
                  <a:pt x="26" y="550"/>
                </a:lnTo>
                <a:lnTo>
                  <a:pt x="26" y="550"/>
                </a:lnTo>
                <a:lnTo>
                  <a:pt x="26" y="525"/>
                </a:lnTo>
                <a:lnTo>
                  <a:pt x="26" y="525"/>
                </a:lnTo>
                <a:lnTo>
                  <a:pt x="32" y="527"/>
                </a:lnTo>
                <a:lnTo>
                  <a:pt x="32" y="527"/>
                </a:lnTo>
                <a:lnTo>
                  <a:pt x="34" y="527"/>
                </a:lnTo>
                <a:lnTo>
                  <a:pt x="36" y="527"/>
                </a:lnTo>
                <a:lnTo>
                  <a:pt x="37" y="524"/>
                </a:lnTo>
                <a:lnTo>
                  <a:pt x="37" y="521"/>
                </a:lnTo>
                <a:lnTo>
                  <a:pt x="36" y="520"/>
                </a:lnTo>
                <a:lnTo>
                  <a:pt x="35" y="519"/>
                </a:lnTo>
                <a:lnTo>
                  <a:pt x="35" y="519"/>
                </a:lnTo>
                <a:lnTo>
                  <a:pt x="26" y="516"/>
                </a:lnTo>
                <a:lnTo>
                  <a:pt x="26" y="516"/>
                </a:lnTo>
                <a:lnTo>
                  <a:pt x="26" y="487"/>
                </a:lnTo>
                <a:lnTo>
                  <a:pt x="26" y="487"/>
                </a:lnTo>
                <a:lnTo>
                  <a:pt x="34" y="490"/>
                </a:lnTo>
                <a:lnTo>
                  <a:pt x="34" y="490"/>
                </a:lnTo>
                <a:lnTo>
                  <a:pt x="36" y="491"/>
                </a:lnTo>
                <a:lnTo>
                  <a:pt x="37" y="490"/>
                </a:lnTo>
                <a:lnTo>
                  <a:pt x="39" y="489"/>
                </a:lnTo>
                <a:lnTo>
                  <a:pt x="39" y="488"/>
                </a:lnTo>
                <a:lnTo>
                  <a:pt x="39" y="484"/>
                </a:lnTo>
                <a:lnTo>
                  <a:pt x="38" y="483"/>
                </a:lnTo>
                <a:lnTo>
                  <a:pt x="36" y="482"/>
                </a:lnTo>
                <a:lnTo>
                  <a:pt x="36" y="482"/>
                </a:lnTo>
                <a:lnTo>
                  <a:pt x="26" y="478"/>
                </a:lnTo>
                <a:lnTo>
                  <a:pt x="26" y="478"/>
                </a:lnTo>
                <a:lnTo>
                  <a:pt x="26" y="454"/>
                </a:lnTo>
                <a:lnTo>
                  <a:pt x="26" y="454"/>
                </a:lnTo>
                <a:lnTo>
                  <a:pt x="29" y="456"/>
                </a:lnTo>
                <a:lnTo>
                  <a:pt x="32" y="458"/>
                </a:lnTo>
                <a:lnTo>
                  <a:pt x="32" y="458"/>
                </a:lnTo>
                <a:lnTo>
                  <a:pt x="33" y="460"/>
                </a:lnTo>
                <a:lnTo>
                  <a:pt x="35" y="460"/>
                </a:lnTo>
                <a:lnTo>
                  <a:pt x="38" y="460"/>
                </a:lnTo>
                <a:lnTo>
                  <a:pt x="39" y="459"/>
                </a:lnTo>
                <a:lnTo>
                  <a:pt x="40" y="457"/>
                </a:lnTo>
                <a:lnTo>
                  <a:pt x="40" y="456"/>
                </a:lnTo>
                <a:lnTo>
                  <a:pt x="39" y="454"/>
                </a:lnTo>
                <a:lnTo>
                  <a:pt x="39" y="454"/>
                </a:lnTo>
                <a:lnTo>
                  <a:pt x="36" y="450"/>
                </a:lnTo>
                <a:lnTo>
                  <a:pt x="33" y="447"/>
                </a:lnTo>
                <a:lnTo>
                  <a:pt x="30" y="446"/>
                </a:lnTo>
                <a:lnTo>
                  <a:pt x="26" y="444"/>
                </a:lnTo>
                <a:lnTo>
                  <a:pt x="26" y="444"/>
                </a:lnTo>
                <a:lnTo>
                  <a:pt x="26" y="424"/>
                </a:lnTo>
                <a:lnTo>
                  <a:pt x="26" y="424"/>
                </a:lnTo>
                <a:lnTo>
                  <a:pt x="32" y="427"/>
                </a:lnTo>
                <a:lnTo>
                  <a:pt x="32" y="427"/>
                </a:lnTo>
                <a:lnTo>
                  <a:pt x="34" y="428"/>
                </a:lnTo>
                <a:lnTo>
                  <a:pt x="35" y="428"/>
                </a:lnTo>
                <a:lnTo>
                  <a:pt x="37" y="427"/>
                </a:lnTo>
                <a:lnTo>
                  <a:pt x="38" y="426"/>
                </a:lnTo>
                <a:lnTo>
                  <a:pt x="38" y="423"/>
                </a:lnTo>
                <a:lnTo>
                  <a:pt x="38" y="421"/>
                </a:lnTo>
                <a:lnTo>
                  <a:pt x="37" y="420"/>
                </a:lnTo>
                <a:lnTo>
                  <a:pt x="37" y="420"/>
                </a:lnTo>
                <a:lnTo>
                  <a:pt x="32" y="417"/>
                </a:lnTo>
                <a:lnTo>
                  <a:pt x="26" y="414"/>
                </a:lnTo>
                <a:lnTo>
                  <a:pt x="26" y="414"/>
                </a:lnTo>
                <a:lnTo>
                  <a:pt x="26" y="394"/>
                </a:lnTo>
                <a:lnTo>
                  <a:pt x="26" y="394"/>
                </a:lnTo>
                <a:lnTo>
                  <a:pt x="31" y="397"/>
                </a:lnTo>
                <a:lnTo>
                  <a:pt x="31" y="397"/>
                </a:lnTo>
                <a:lnTo>
                  <a:pt x="33" y="398"/>
                </a:lnTo>
                <a:lnTo>
                  <a:pt x="34" y="398"/>
                </a:lnTo>
                <a:lnTo>
                  <a:pt x="36" y="397"/>
                </a:lnTo>
                <a:lnTo>
                  <a:pt x="37" y="396"/>
                </a:lnTo>
                <a:lnTo>
                  <a:pt x="37" y="392"/>
                </a:lnTo>
                <a:lnTo>
                  <a:pt x="37" y="391"/>
                </a:lnTo>
                <a:lnTo>
                  <a:pt x="36" y="390"/>
                </a:lnTo>
                <a:lnTo>
                  <a:pt x="36" y="390"/>
                </a:lnTo>
                <a:lnTo>
                  <a:pt x="31" y="387"/>
                </a:lnTo>
                <a:lnTo>
                  <a:pt x="26" y="385"/>
                </a:lnTo>
                <a:lnTo>
                  <a:pt x="26" y="385"/>
                </a:lnTo>
                <a:lnTo>
                  <a:pt x="26" y="364"/>
                </a:lnTo>
                <a:lnTo>
                  <a:pt x="26" y="364"/>
                </a:lnTo>
                <a:lnTo>
                  <a:pt x="33" y="367"/>
                </a:lnTo>
                <a:lnTo>
                  <a:pt x="33" y="367"/>
                </a:lnTo>
                <a:lnTo>
                  <a:pt x="35" y="368"/>
                </a:lnTo>
                <a:lnTo>
                  <a:pt x="37" y="367"/>
                </a:lnTo>
                <a:lnTo>
                  <a:pt x="38" y="366"/>
                </a:lnTo>
                <a:lnTo>
                  <a:pt x="38" y="365"/>
                </a:lnTo>
                <a:lnTo>
                  <a:pt x="38" y="361"/>
                </a:lnTo>
                <a:lnTo>
                  <a:pt x="37" y="360"/>
                </a:lnTo>
                <a:lnTo>
                  <a:pt x="35" y="359"/>
                </a:lnTo>
                <a:lnTo>
                  <a:pt x="35" y="359"/>
                </a:lnTo>
                <a:lnTo>
                  <a:pt x="26" y="355"/>
                </a:lnTo>
                <a:lnTo>
                  <a:pt x="26" y="355"/>
                </a:lnTo>
                <a:lnTo>
                  <a:pt x="26" y="337"/>
                </a:lnTo>
                <a:lnTo>
                  <a:pt x="26" y="337"/>
                </a:lnTo>
                <a:lnTo>
                  <a:pt x="31" y="339"/>
                </a:lnTo>
                <a:lnTo>
                  <a:pt x="31" y="339"/>
                </a:lnTo>
                <a:lnTo>
                  <a:pt x="33" y="340"/>
                </a:lnTo>
                <a:lnTo>
                  <a:pt x="35" y="339"/>
                </a:lnTo>
                <a:lnTo>
                  <a:pt x="36" y="337"/>
                </a:lnTo>
                <a:lnTo>
                  <a:pt x="36" y="333"/>
                </a:lnTo>
                <a:lnTo>
                  <a:pt x="35" y="332"/>
                </a:lnTo>
                <a:lnTo>
                  <a:pt x="34" y="331"/>
                </a:lnTo>
                <a:lnTo>
                  <a:pt x="34" y="331"/>
                </a:lnTo>
                <a:lnTo>
                  <a:pt x="26" y="328"/>
                </a:lnTo>
                <a:lnTo>
                  <a:pt x="26" y="328"/>
                </a:lnTo>
                <a:lnTo>
                  <a:pt x="26" y="305"/>
                </a:lnTo>
                <a:lnTo>
                  <a:pt x="26" y="305"/>
                </a:lnTo>
                <a:lnTo>
                  <a:pt x="32" y="307"/>
                </a:lnTo>
                <a:lnTo>
                  <a:pt x="32" y="307"/>
                </a:lnTo>
                <a:lnTo>
                  <a:pt x="34" y="308"/>
                </a:lnTo>
                <a:lnTo>
                  <a:pt x="36" y="307"/>
                </a:lnTo>
                <a:lnTo>
                  <a:pt x="37" y="306"/>
                </a:lnTo>
                <a:lnTo>
                  <a:pt x="37" y="305"/>
                </a:lnTo>
                <a:lnTo>
                  <a:pt x="37" y="301"/>
                </a:lnTo>
                <a:lnTo>
                  <a:pt x="36" y="300"/>
                </a:lnTo>
                <a:lnTo>
                  <a:pt x="35" y="299"/>
                </a:lnTo>
                <a:lnTo>
                  <a:pt x="35" y="299"/>
                </a:lnTo>
                <a:lnTo>
                  <a:pt x="26" y="297"/>
                </a:lnTo>
                <a:lnTo>
                  <a:pt x="26" y="297"/>
                </a:lnTo>
                <a:lnTo>
                  <a:pt x="26" y="276"/>
                </a:lnTo>
                <a:lnTo>
                  <a:pt x="26" y="276"/>
                </a:lnTo>
                <a:lnTo>
                  <a:pt x="30" y="277"/>
                </a:lnTo>
                <a:lnTo>
                  <a:pt x="30" y="277"/>
                </a:lnTo>
                <a:lnTo>
                  <a:pt x="32" y="278"/>
                </a:lnTo>
                <a:lnTo>
                  <a:pt x="34" y="277"/>
                </a:lnTo>
                <a:lnTo>
                  <a:pt x="35" y="275"/>
                </a:lnTo>
                <a:lnTo>
                  <a:pt x="35" y="271"/>
                </a:lnTo>
                <a:lnTo>
                  <a:pt x="34" y="270"/>
                </a:lnTo>
                <a:lnTo>
                  <a:pt x="33" y="269"/>
                </a:lnTo>
                <a:lnTo>
                  <a:pt x="33" y="269"/>
                </a:lnTo>
                <a:lnTo>
                  <a:pt x="26" y="267"/>
                </a:lnTo>
                <a:lnTo>
                  <a:pt x="26" y="267"/>
                </a:lnTo>
                <a:lnTo>
                  <a:pt x="26" y="246"/>
                </a:lnTo>
                <a:lnTo>
                  <a:pt x="26" y="246"/>
                </a:lnTo>
                <a:lnTo>
                  <a:pt x="28" y="248"/>
                </a:lnTo>
                <a:lnTo>
                  <a:pt x="28" y="248"/>
                </a:lnTo>
                <a:lnTo>
                  <a:pt x="30" y="249"/>
                </a:lnTo>
                <a:lnTo>
                  <a:pt x="32" y="249"/>
                </a:lnTo>
                <a:lnTo>
                  <a:pt x="34" y="248"/>
                </a:lnTo>
                <a:lnTo>
                  <a:pt x="36" y="245"/>
                </a:lnTo>
                <a:lnTo>
                  <a:pt x="36" y="244"/>
                </a:lnTo>
                <a:lnTo>
                  <a:pt x="35" y="242"/>
                </a:lnTo>
                <a:lnTo>
                  <a:pt x="35" y="242"/>
                </a:lnTo>
                <a:lnTo>
                  <a:pt x="31" y="239"/>
                </a:lnTo>
                <a:lnTo>
                  <a:pt x="26" y="237"/>
                </a:lnTo>
                <a:lnTo>
                  <a:pt x="26" y="237"/>
                </a:lnTo>
                <a:lnTo>
                  <a:pt x="26" y="213"/>
                </a:lnTo>
                <a:lnTo>
                  <a:pt x="26" y="213"/>
                </a:lnTo>
                <a:lnTo>
                  <a:pt x="31" y="215"/>
                </a:lnTo>
                <a:lnTo>
                  <a:pt x="31" y="215"/>
                </a:lnTo>
                <a:lnTo>
                  <a:pt x="33" y="216"/>
                </a:lnTo>
                <a:lnTo>
                  <a:pt x="35" y="215"/>
                </a:lnTo>
                <a:lnTo>
                  <a:pt x="37" y="213"/>
                </a:lnTo>
                <a:lnTo>
                  <a:pt x="38" y="212"/>
                </a:lnTo>
                <a:lnTo>
                  <a:pt x="38" y="209"/>
                </a:lnTo>
                <a:lnTo>
                  <a:pt x="37" y="208"/>
                </a:lnTo>
                <a:lnTo>
                  <a:pt x="36" y="207"/>
                </a:lnTo>
                <a:lnTo>
                  <a:pt x="36" y="207"/>
                </a:lnTo>
                <a:lnTo>
                  <a:pt x="26" y="203"/>
                </a:lnTo>
                <a:lnTo>
                  <a:pt x="26" y="203"/>
                </a:lnTo>
                <a:lnTo>
                  <a:pt x="26" y="185"/>
                </a:lnTo>
                <a:lnTo>
                  <a:pt x="26" y="185"/>
                </a:lnTo>
                <a:lnTo>
                  <a:pt x="30" y="187"/>
                </a:lnTo>
                <a:lnTo>
                  <a:pt x="30" y="187"/>
                </a:lnTo>
                <a:lnTo>
                  <a:pt x="32" y="188"/>
                </a:lnTo>
                <a:lnTo>
                  <a:pt x="33" y="188"/>
                </a:lnTo>
                <a:lnTo>
                  <a:pt x="35" y="187"/>
                </a:lnTo>
                <a:lnTo>
                  <a:pt x="36" y="186"/>
                </a:lnTo>
                <a:lnTo>
                  <a:pt x="36" y="182"/>
                </a:lnTo>
                <a:lnTo>
                  <a:pt x="36" y="181"/>
                </a:lnTo>
                <a:lnTo>
                  <a:pt x="35" y="179"/>
                </a:lnTo>
                <a:lnTo>
                  <a:pt x="35" y="179"/>
                </a:lnTo>
                <a:lnTo>
                  <a:pt x="31" y="177"/>
                </a:lnTo>
                <a:lnTo>
                  <a:pt x="26" y="176"/>
                </a:lnTo>
                <a:lnTo>
                  <a:pt x="26" y="176"/>
                </a:lnTo>
                <a:lnTo>
                  <a:pt x="26" y="153"/>
                </a:lnTo>
                <a:lnTo>
                  <a:pt x="26" y="153"/>
                </a:lnTo>
                <a:lnTo>
                  <a:pt x="31" y="156"/>
                </a:lnTo>
                <a:lnTo>
                  <a:pt x="31" y="156"/>
                </a:lnTo>
                <a:lnTo>
                  <a:pt x="33" y="157"/>
                </a:lnTo>
                <a:lnTo>
                  <a:pt x="34" y="157"/>
                </a:lnTo>
                <a:lnTo>
                  <a:pt x="36" y="156"/>
                </a:lnTo>
                <a:lnTo>
                  <a:pt x="37" y="155"/>
                </a:lnTo>
                <a:lnTo>
                  <a:pt x="37" y="152"/>
                </a:lnTo>
                <a:lnTo>
                  <a:pt x="37" y="150"/>
                </a:lnTo>
                <a:lnTo>
                  <a:pt x="36" y="148"/>
                </a:lnTo>
                <a:lnTo>
                  <a:pt x="36" y="148"/>
                </a:lnTo>
                <a:lnTo>
                  <a:pt x="31" y="146"/>
                </a:lnTo>
                <a:lnTo>
                  <a:pt x="26" y="144"/>
                </a:lnTo>
                <a:lnTo>
                  <a:pt x="26" y="144"/>
                </a:lnTo>
                <a:lnTo>
                  <a:pt x="26" y="111"/>
                </a:lnTo>
                <a:lnTo>
                  <a:pt x="26" y="111"/>
                </a:lnTo>
                <a:lnTo>
                  <a:pt x="33" y="114"/>
                </a:lnTo>
                <a:lnTo>
                  <a:pt x="33" y="114"/>
                </a:lnTo>
                <a:lnTo>
                  <a:pt x="34" y="115"/>
                </a:lnTo>
                <a:lnTo>
                  <a:pt x="36" y="115"/>
                </a:lnTo>
                <a:lnTo>
                  <a:pt x="38" y="113"/>
                </a:lnTo>
                <a:lnTo>
                  <a:pt x="39" y="110"/>
                </a:lnTo>
                <a:lnTo>
                  <a:pt x="38" y="108"/>
                </a:lnTo>
                <a:lnTo>
                  <a:pt x="37" y="107"/>
                </a:lnTo>
                <a:lnTo>
                  <a:pt x="37" y="107"/>
                </a:lnTo>
                <a:lnTo>
                  <a:pt x="32" y="104"/>
                </a:lnTo>
                <a:lnTo>
                  <a:pt x="26" y="103"/>
                </a:lnTo>
                <a:lnTo>
                  <a:pt x="26" y="103"/>
                </a:lnTo>
                <a:lnTo>
                  <a:pt x="26" y="73"/>
                </a:lnTo>
                <a:lnTo>
                  <a:pt x="26" y="73"/>
                </a:lnTo>
                <a:lnTo>
                  <a:pt x="34" y="74"/>
                </a:lnTo>
                <a:lnTo>
                  <a:pt x="34" y="74"/>
                </a:lnTo>
                <a:lnTo>
                  <a:pt x="36" y="74"/>
                </a:lnTo>
                <a:lnTo>
                  <a:pt x="37" y="74"/>
                </a:lnTo>
                <a:lnTo>
                  <a:pt x="39" y="71"/>
                </a:lnTo>
                <a:lnTo>
                  <a:pt x="39" y="68"/>
                </a:lnTo>
                <a:lnTo>
                  <a:pt x="38" y="67"/>
                </a:lnTo>
                <a:lnTo>
                  <a:pt x="36" y="66"/>
                </a:lnTo>
                <a:lnTo>
                  <a:pt x="36" y="66"/>
                </a:lnTo>
                <a:lnTo>
                  <a:pt x="26" y="64"/>
                </a:lnTo>
                <a:lnTo>
                  <a:pt x="26" y="64"/>
                </a:lnTo>
                <a:lnTo>
                  <a:pt x="26" y="41"/>
                </a:lnTo>
                <a:lnTo>
                  <a:pt x="26" y="41"/>
                </a:lnTo>
                <a:lnTo>
                  <a:pt x="26" y="37"/>
                </a:lnTo>
                <a:lnTo>
                  <a:pt x="26" y="37"/>
                </a:lnTo>
                <a:lnTo>
                  <a:pt x="30" y="38"/>
                </a:lnTo>
                <a:lnTo>
                  <a:pt x="34" y="39"/>
                </a:lnTo>
                <a:lnTo>
                  <a:pt x="34" y="39"/>
                </a:lnTo>
                <a:lnTo>
                  <a:pt x="36" y="40"/>
                </a:lnTo>
                <a:lnTo>
                  <a:pt x="38" y="40"/>
                </a:lnTo>
                <a:lnTo>
                  <a:pt x="40" y="37"/>
                </a:lnTo>
                <a:lnTo>
                  <a:pt x="41" y="34"/>
                </a:lnTo>
                <a:lnTo>
                  <a:pt x="40" y="33"/>
                </a:lnTo>
                <a:lnTo>
                  <a:pt x="38" y="32"/>
                </a:lnTo>
                <a:lnTo>
                  <a:pt x="38" y="32"/>
                </a:lnTo>
                <a:lnTo>
                  <a:pt x="33" y="30"/>
                </a:lnTo>
                <a:lnTo>
                  <a:pt x="28" y="29"/>
                </a:lnTo>
                <a:lnTo>
                  <a:pt x="28" y="29"/>
                </a:lnTo>
                <a:lnTo>
                  <a:pt x="30" y="22"/>
                </a:lnTo>
                <a:lnTo>
                  <a:pt x="33" y="18"/>
                </a:lnTo>
                <a:lnTo>
                  <a:pt x="35" y="16"/>
                </a:lnTo>
                <a:lnTo>
                  <a:pt x="38" y="13"/>
                </a:lnTo>
                <a:lnTo>
                  <a:pt x="42" y="11"/>
                </a:lnTo>
                <a:lnTo>
                  <a:pt x="46" y="10"/>
                </a:lnTo>
                <a:lnTo>
                  <a:pt x="51" y="9"/>
                </a:lnTo>
                <a:lnTo>
                  <a:pt x="51" y="9"/>
                </a:lnTo>
                <a:lnTo>
                  <a:pt x="67" y="9"/>
                </a:lnTo>
                <a:lnTo>
                  <a:pt x="67" y="9"/>
                </a:lnTo>
                <a:lnTo>
                  <a:pt x="170" y="9"/>
                </a:lnTo>
                <a:lnTo>
                  <a:pt x="170" y="9"/>
                </a:lnTo>
                <a:lnTo>
                  <a:pt x="433" y="9"/>
                </a:lnTo>
                <a:lnTo>
                  <a:pt x="433" y="9"/>
                </a:lnTo>
                <a:lnTo>
                  <a:pt x="451" y="9"/>
                </a:lnTo>
                <a:lnTo>
                  <a:pt x="462" y="9"/>
                </a:lnTo>
                <a:lnTo>
                  <a:pt x="472" y="10"/>
                </a:lnTo>
                <a:lnTo>
                  <a:pt x="480" y="13"/>
                </a:lnTo>
                <a:lnTo>
                  <a:pt x="484" y="15"/>
                </a:lnTo>
                <a:lnTo>
                  <a:pt x="487" y="18"/>
                </a:lnTo>
                <a:lnTo>
                  <a:pt x="490" y="21"/>
                </a:lnTo>
                <a:lnTo>
                  <a:pt x="492" y="25"/>
                </a:lnTo>
                <a:lnTo>
                  <a:pt x="493" y="29"/>
                </a:lnTo>
                <a:lnTo>
                  <a:pt x="493" y="35"/>
                </a:lnTo>
                <a:lnTo>
                  <a:pt x="493" y="35"/>
                </a:lnTo>
                <a:lnTo>
                  <a:pt x="493" y="89"/>
                </a:lnTo>
                <a:lnTo>
                  <a:pt x="493" y="89"/>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13" name="Freeform 2525"/>
          <p:cNvSpPr>
            <a:spLocks noEditPoints="1"/>
          </p:cNvSpPr>
          <p:nvPr/>
        </p:nvSpPr>
        <p:spPr bwMode="auto">
          <a:xfrm>
            <a:off x="8204209" y="1585913"/>
            <a:ext cx="403225" cy="134938"/>
          </a:xfrm>
          <a:custGeom>
            <a:avLst/>
            <a:gdLst/>
            <a:ahLst/>
            <a:cxnLst>
              <a:cxn ang="0">
                <a:pos x="229" y="39"/>
              </a:cxn>
              <a:cxn ang="0">
                <a:pos x="236" y="22"/>
              </a:cxn>
              <a:cxn ang="0">
                <a:pos x="219" y="32"/>
              </a:cxn>
              <a:cxn ang="0">
                <a:pos x="218" y="41"/>
              </a:cxn>
              <a:cxn ang="0">
                <a:pos x="192" y="60"/>
              </a:cxn>
              <a:cxn ang="0">
                <a:pos x="192" y="51"/>
              </a:cxn>
              <a:cxn ang="0">
                <a:pos x="194" y="30"/>
              </a:cxn>
              <a:cxn ang="0">
                <a:pos x="182" y="37"/>
              </a:cxn>
              <a:cxn ang="0">
                <a:pos x="177" y="58"/>
              </a:cxn>
              <a:cxn ang="0">
                <a:pos x="145" y="63"/>
              </a:cxn>
              <a:cxn ang="0">
                <a:pos x="148" y="29"/>
              </a:cxn>
              <a:cxn ang="0">
                <a:pos x="183" y="21"/>
              </a:cxn>
              <a:cxn ang="0">
                <a:pos x="180" y="15"/>
              </a:cxn>
              <a:cxn ang="0">
                <a:pos x="160" y="8"/>
              </a:cxn>
              <a:cxn ang="0">
                <a:pos x="146" y="14"/>
              </a:cxn>
              <a:cxn ang="0">
                <a:pos x="128" y="22"/>
              </a:cxn>
              <a:cxn ang="0">
                <a:pos x="130" y="28"/>
              </a:cxn>
              <a:cxn ang="0">
                <a:pos x="126" y="35"/>
              </a:cxn>
              <a:cxn ang="0">
                <a:pos x="111" y="29"/>
              </a:cxn>
              <a:cxn ang="0">
                <a:pos x="101" y="34"/>
              </a:cxn>
              <a:cxn ang="0">
                <a:pos x="82" y="59"/>
              </a:cxn>
              <a:cxn ang="0">
                <a:pos x="63" y="68"/>
              </a:cxn>
              <a:cxn ang="0">
                <a:pos x="73" y="28"/>
              </a:cxn>
              <a:cxn ang="0">
                <a:pos x="70" y="2"/>
              </a:cxn>
              <a:cxn ang="0">
                <a:pos x="41" y="29"/>
              </a:cxn>
              <a:cxn ang="0">
                <a:pos x="36" y="6"/>
              </a:cxn>
              <a:cxn ang="0">
                <a:pos x="15" y="14"/>
              </a:cxn>
              <a:cxn ang="0">
                <a:pos x="2" y="40"/>
              </a:cxn>
              <a:cxn ang="0">
                <a:pos x="19" y="21"/>
              </a:cxn>
              <a:cxn ang="0">
                <a:pos x="33" y="15"/>
              </a:cxn>
              <a:cxn ang="0">
                <a:pos x="31" y="44"/>
              </a:cxn>
              <a:cxn ang="0">
                <a:pos x="18" y="84"/>
              </a:cxn>
              <a:cxn ang="0">
                <a:pos x="27" y="81"/>
              </a:cxn>
              <a:cxn ang="0">
                <a:pos x="38" y="46"/>
              </a:cxn>
              <a:cxn ang="0">
                <a:pos x="62" y="11"/>
              </a:cxn>
              <a:cxn ang="0">
                <a:pos x="66" y="22"/>
              </a:cxn>
              <a:cxn ang="0">
                <a:pos x="56" y="71"/>
              </a:cxn>
              <a:cxn ang="0">
                <a:pos x="67" y="78"/>
              </a:cxn>
              <a:cxn ang="0">
                <a:pos x="89" y="66"/>
              </a:cxn>
              <a:cxn ang="0">
                <a:pos x="100" y="73"/>
              </a:cxn>
              <a:cxn ang="0">
                <a:pos x="124" y="49"/>
              </a:cxn>
              <a:cxn ang="0">
                <a:pos x="137" y="46"/>
              </a:cxn>
              <a:cxn ang="0">
                <a:pos x="145" y="73"/>
              </a:cxn>
              <a:cxn ang="0">
                <a:pos x="168" y="71"/>
              </a:cxn>
              <a:cxn ang="0">
                <a:pos x="183" y="67"/>
              </a:cxn>
              <a:cxn ang="0">
                <a:pos x="219" y="50"/>
              </a:cxn>
              <a:cxn ang="0">
                <a:pos x="240" y="52"/>
              </a:cxn>
              <a:cxn ang="0">
                <a:pos x="245" y="68"/>
              </a:cxn>
              <a:cxn ang="0">
                <a:pos x="229" y="71"/>
              </a:cxn>
              <a:cxn ang="0">
                <a:pos x="210" y="66"/>
              </a:cxn>
              <a:cxn ang="0">
                <a:pos x="220" y="75"/>
              </a:cxn>
              <a:cxn ang="0">
                <a:pos x="248" y="76"/>
              </a:cxn>
              <a:cxn ang="0">
                <a:pos x="252" y="54"/>
              </a:cxn>
              <a:cxn ang="0">
                <a:pos x="27" y="66"/>
              </a:cxn>
              <a:cxn ang="0">
                <a:pos x="115" y="53"/>
              </a:cxn>
              <a:cxn ang="0">
                <a:pos x="96" y="65"/>
              </a:cxn>
              <a:cxn ang="0">
                <a:pos x="103" y="47"/>
              </a:cxn>
              <a:cxn ang="0">
                <a:pos x="112" y="45"/>
              </a:cxn>
              <a:cxn ang="0">
                <a:pos x="184" y="52"/>
              </a:cxn>
              <a:cxn ang="0">
                <a:pos x="186" y="41"/>
              </a:cxn>
              <a:cxn ang="0">
                <a:pos x="184" y="51"/>
              </a:cxn>
            </a:cxnLst>
            <a:rect l="0" t="0" r="r" b="b"/>
            <a:pathLst>
              <a:path w="254" h="85">
                <a:moveTo>
                  <a:pt x="246" y="48"/>
                </a:moveTo>
                <a:lnTo>
                  <a:pt x="246" y="48"/>
                </a:lnTo>
                <a:lnTo>
                  <a:pt x="237" y="44"/>
                </a:lnTo>
                <a:lnTo>
                  <a:pt x="233" y="42"/>
                </a:lnTo>
                <a:lnTo>
                  <a:pt x="229" y="39"/>
                </a:lnTo>
                <a:lnTo>
                  <a:pt x="229" y="39"/>
                </a:lnTo>
                <a:lnTo>
                  <a:pt x="233" y="33"/>
                </a:lnTo>
                <a:lnTo>
                  <a:pt x="237" y="27"/>
                </a:lnTo>
                <a:lnTo>
                  <a:pt x="237" y="27"/>
                </a:lnTo>
                <a:lnTo>
                  <a:pt x="237" y="24"/>
                </a:lnTo>
                <a:lnTo>
                  <a:pt x="237" y="23"/>
                </a:lnTo>
                <a:lnTo>
                  <a:pt x="236" y="22"/>
                </a:lnTo>
                <a:lnTo>
                  <a:pt x="235" y="21"/>
                </a:lnTo>
                <a:lnTo>
                  <a:pt x="232" y="20"/>
                </a:lnTo>
                <a:lnTo>
                  <a:pt x="228" y="22"/>
                </a:lnTo>
                <a:lnTo>
                  <a:pt x="224" y="24"/>
                </a:lnTo>
                <a:lnTo>
                  <a:pt x="221" y="27"/>
                </a:lnTo>
                <a:lnTo>
                  <a:pt x="219" y="32"/>
                </a:lnTo>
                <a:lnTo>
                  <a:pt x="219" y="34"/>
                </a:lnTo>
                <a:lnTo>
                  <a:pt x="219" y="36"/>
                </a:lnTo>
                <a:lnTo>
                  <a:pt x="219" y="36"/>
                </a:lnTo>
                <a:lnTo>
                  <a:pt x="220" y="39"/>
                </a:lnTo>
                <a:lnTo>
                  <a:pt x="220" y="39"/>
                </a:lnTo>
                <a:lnTo>
                  <a:pt x="218" y="41"/>
                </a:lnTo>
                <a:lnTo>
                  <a:pt x="218" y="41"/>
                </a:lnTo>
                <a:lnTo>
                  <a:pt x="210" y="48"/>
                </a:lnTo>
                <a:lnTo>
                  <a:pt x="201" y="54"/>
                </a:lnTo>
                <a:lnTo>
                  <a:pt x="201" y="54"/>
                </a:lnTo>
                <a:lnTo>
                  <a:pt x="197" y="57"/>
                </a:lnTo>
                <a:lnTo>
                  <a:pt x="192" y="60"/>
                </a:lnTo>
                <a:lnTo>
                  <a:pt x="188" y="61"/>
                </a:lnTo>
                <a:lnTo>
                  <a:pt x="186" y="60"/>
                </a:lnTo>
                <a:lnTo>
                  <a:pt x="185" y="59"/>
                </a:lnTo>
                <a:lnTo>
                  <a:pt x="185" y="59"/>
                </a:lnTo>
                <a:lnTo>
                  <a:pt x="189" y="55"/>
                </a:lnTo>
                <a:lnTo>
                  <a:pt x="192" y="51"/>
                </a:lnTo>
                <a:lnTo>
                  <a:pt x="197" y="41"/>
                </a:lnTo>
                <a:lnTo>
                  <a:pt x="197" y="41"/>
                </a:lnTo>
                <a:lnTo>
                  <a:pt x="199" y="37"/>
                </a:lnTo>
                <a:lnTo>
                  <a:pt x="198" y="33"/>
                </a:lnTo>
                <a:lnTo>
                  <a:pt x="196" y="31"/>
                </a:lnTo>
                <a:lnTo>
                  <a:pt x="194" y="30"/>
                </a:lnTo>
                <a:lnTo>
                  <a:pt x="191" y="30"/>
                </a:lnTo>
                <a:lnTo>
                  <a:pt x="191" y="30"/>
                </a:lnTo>
                <a:lnTo>
                  <a:pt x="188" y="30"/>
                </a:lnTo>
                <a:lnTo>
                  <a:pt x="186" y="32"/>
                </a:lnTo>
                <a:lnTo>
                  <a:pt x="183" y="34"/>
                </a:lnTo>
                <a:lnTo>
                  <a:pt x="182" y="37"/>
                </a:lnTo>
                <a:lnTo>
                  <a:pt x="179" y="44"/>
                </a:lnTo>
                <a:lnTo>
                  <a:pt x="178" y="50"/>
                </a:lnTo>
                <a:lnTo>
                  <a:pt x="178" y="50"/>
                </a:lnTo>
                <a:lnTo>
                  <a:pt x="177" y="54"/>
                </a:lnTo>
                <a:lnTo>
                  <a:pt x="177" y="58"/>
                </a:lnTo>
                <a:lnTo>
                  <a:pt x="177" y="58"/>
                </a:lnTo>
                <a:lnTo>
                  <a:pt x="168" y="63"/>
                </a:lnTo>
                <a:lnTo>
                  <a:pt x="158" y="67"/>
                </a:lnTo>
                <a:lnTo>
                  <a:pt x="154" y="68"/>
                </a:lnTo>
                <a:lnTo>
                  <a:pt x="150" y="68"/>
                </a:lnTo>
                <a:lnTo>
                  <a:pt x="147" y="66"/>
                </a:lnTo>
                <a:lnTo>
                  <a:pt x="145" y="63"/>
                </a:lnTo>
                <a:lnTo>
                  <a:pt x="145" y="63"/>
                </a:lnTo>
                <a:lnTo>
                  <a:pt x="143" y="56"/>
                </a:lnTo>
                <a:lnTo>
                  <a:pt x="144" y="47"/>
                </a:lnTo>
                <a:lnTo>
                  <a:pt x="145" y="38"/>
                </a:lnTo>
                <a:lnTo>
                  <a:pt x="148" y="29"/>
                </a:lnTo>
                <a:lnTo>
                  <a:pt x="148" y="29"/>
                </a:lnTo>
                <a:lnTo>
                  <a:pt x="152" y="26"/>
                </a:lnTo>
                <a:lnTo>
                  <a:pt x="152" y="26"/>
                </a:lnTo>
                <a:lnTo>
                  <a:pt x="167" y="24"/>
                </a:lnTo>
                <a:lnTo>
                  <a:pt x="182" y="22"/>
                </a:lnTo>
                <a:lnTo>
                  <a:pt x="182" y="22"/>
                </a:lnTo>
                <a:lnTo>
                  <a:pt x="183" y="21"/>
                </a:lnTo>
                <a:lnTo>
                  <a:pt x="184" y="20"/>
                </a:lnTo>
                <a:lnTo>
                  <a:pt x="184" y="18"/>
                </a:lnTo>
                <a:lnTo>
                  <a:pt x="183" y="16"/>
                </a:lnTo>
                <a:lnTo>
                  <a:pt x="182" y="15"/>
                </a:lnTo>
                <a:lnTo>
                  <a:pt x="180" y="15"/>
                </a:lnTo>
                <a:lnTo>
                  <a:pt x="180" y="15"/>
                </a:lnTo>
                <a:lnTo>
                  <a:pt x="170" y="17"/>
                </a:lnTo>
                <a:lnTo>
                  <a:pt x="159" y="19"/>
                </a:lnTo>
                <a:lnTo>
                  <a:pt x="159" y="19"/>
                </a:lnTo>
                <a:lnTo>
                  <a:pt x="160" y="16"/>
                </a:lnTo>
                <a:lnTo>
                  <a:pt x="160" y="11"/>
                </a:lnTo>
                <a:lnTo>
                  <a:pt x="160" y="8"/>
                </a:lnTo>
                <a:lnTo>
                  <a:pt x="157" y="6"/>
                </a:lnTo>
                <a:lnTo>
                  <a:pt x="157" y="6"/>
                </a:lnTo>
                <a:lnTo>
                  <a:pt x="155" y="5"/>
                </a:lnTo>
                <a:lnTo>
                  <a:pt x="153" y="6"/>
                </a:lnTo>
                <a:lnTo>
                  <a:pt x="149" y="9"/>
                </a:lnTo>
                <a:lnTo>
                  <a:pt x="146" y="14"/>
                </a:lnTo>
                <a:lnTo>
                  <a:pt x="145" y="18"/>
                </a:lnTo>
                <a:lnTo>
                  <a:pt x="145" y="18"/>
                </a:lnTo>
                <a:lnTo>
                  <a:pt x="144" y="20"/>
                </a:lnTo>
                <a:lnTo>
                  <a:pt x="144" y="20"/>
                </a:lnTo>
                <a:lnTo>
                  <a:pt x="128" y="22"/>
                </a:lnTo>
                <a:lnTo>
                  <a:pt x="128" y="22"/>
                </a:lnTo>
                <a:lnTo>
                  <a:pt x="127" y="22"/>
                </a:lnTo>
                <a:lnTo>
                  <a:pt x="126" y="23"/>
                </a:lnTo>
                <a:lnTo>
                  <a:pt x="126" y="25"/>
                </a:lnTo>
                <a:lnTo>
                  <a:pt x="127" y="27"/>
                </a:lnTo>
                <a:lnTo>
                  <a:pt x="130" y="28"/>
                </a:lnTo>
                <a:lnTo>
                  <a:pt x="130" y="28"/>
                </a:lnTo>
                <a:lnTo>
                  <a:pt x="140" y="27"/>
                </a:lnTo>
                <a:lnTo>
                  <a:pt x="140" y="27"/>
                </a:lnTo>
                <a:lnTo>
                  <a:pt x="133" y="31"/>
                </a:lnTo>
                <a:lnTo>
                  <a:pt x="133" y="31"/>
                </a:lnTo>
                <a:lnTo>
                  <a:pt x="126" y="35"/>
                </a:lnTo>
                <a:lnTo>
                  <a:pt x="126" y="35"/>
                </a:lnTo>
                <a:lnTo>
                  <a:pt x="125" y="33"/>
                </a:lnTo>
                <a:lnTo>
                  <a:pt x="123" y="31"/>
                </a:lnTo>
                <a:lnTo>
                  <a:pt x="121" y="29"/>
                </a:lnTo>
                <a:lnTo>
                  <a:pt x="118" y="29"/>
                </a:lnTo>
                <a:lnTo>
                  <a:pt x="113" y="29"/>
                </a:lnTo>
                <a:lnTo>
                  <a:pt x="111" y="29"/>
                </a:lnTo>
                <a:lnTo>
                  <a:pt x="109" y="31"/>
                </a:lnTo>
                <a:lnTo>
                  <a:pt x="109" y="31"/>
                </a:lnTo>
                <a:lnTo>
                  <a:pt x="107" y="30"/>
                </a:lnTo>
                <a:lnTo>
                  <a:pt x="104" y="31"/>
                </a:lnTo>
                <a:lnTo>
                  <a:pt x="104" y="31"/>
                </a:lnTo>
                <a:lnTo>
                  <a:pt x="101" y="34"/>
                </a:lnTo>
                <a:lnTo>
                  <a:pt x="98" y="39"/>
                </a:lnTo>
                <a:lnTo>
                  <a:pt x="94" y="45"/>
                </a:lnTo>
                <a:lnTo>
                  <a:pt x="91" y="51"/>
                </a:lnTo>
                <a:lnTo>
                  <a:pt x="91" y="51"/>
                </a:lnTo>
                <a:lnTo>
                  <a:pt x="82" y="59"/>
                </a:lnTo>
                <a:lnTo>
                  <a:pt x="82" y="59"/>
                </a:lnTo>
                <a:lnTo>
                  <a:pt x="75" y="65"/>
                </a:lnTo>
                <a:lnTo>
                  <a:pt x="67" y="70"/>
                </a:lnTo>
                <a:lnTo>
                  <a:pt x="67" y="70"/>
                </a:lnTo>
                <a:lnTo>
                  <a:pt x="65" y="71"/>
                </a:lnTo>
                <a:lnTo>
                  <a:pt x="63" y="70"/>
                </a:lnTo>
                <a:lnTo>
                  <a:pt x="63" y="68"/>
                </a:lnTo>
                <a:lnTo>
                  <a:pt x="62" y="65"/>
                </a:lnTo>
                <a:lnTo>
                  <a:pt x="63" y="59"/>
                </a:lnTo>
                <a:lnTo>
                  <a:pt x="64" y="55"/>
                </a:lnTo>
                <a:lnTo>
                  <a:pt x="64" y="55"/>
                </a:lnTo>
                <a:lnTo>
                  <a:pt x="68" y="43"/>
                </a:lnTo>
                <a:lnTo>
                  <a:pt x="73" y="28"/>
                </a:lnTo>
                <a:lnTo>
                  <a:pt x="74" y="21"/>
                </a:lnTo>
                <a:lnTo>
                  <a:pt x="74" y="14"/>
                </a:lnTo>
                <a:lnTo>
                  <a:pt x="73" y="7"/>
                </a:lnTo>
                <a:lnTo>
                  <a:pt x="72" y="4"/>
                </a:lnTo>
                <a:lnTo>
                  <a:pt x="70" y="2"/>
                </a:lnTo>
                <a:lnTo>
                  <a:pt x="70" y="2"/>
                </a:lnTo>
                <a:lnTo>
                  <a:pt x="67" y="0"/>
                </a:lnTo>
                <a:lnTo>
                  <a:pt x="63" y="1"/>
                </a:lnTo>
                <a:lnTo>
                  <a:pt x="60" y="3"/>
                </a:lnTo>
                <a:lnTo>
                  <a:pt x="56" y="7"/>
                </a:lnTo>
                <a:lnTo>
                  <a:pt x="48" y="18"/>
                </a:lnTo>
                <a:lnTo>
                  <a:pt x="41" y="29"/>
                </a:lnTo>
                <a:lnTo>
                  <a:pt x="41" y="29"/>
                </a:lnTo>
                <a:lnTo>
                  <a:pt x="41" y="22"/>
                </a:lnTo>
                <a:lnTo>
                  <a:pt x="41" y="17"/>
                </a:lnTo>
                <a:lnTo>
                  <a:pt x="39" y="10"/>
                </a:lnTo>
                <a:lnTo>
                  <a:pt x="36" y="6"/>
                </a:lnTo>
                <a:lnTo>
                  <a:pt x="36" y="6"/>
                </a:lnTo>
                <a:lnTo>
                  <a:pt x="34" y="4"/>
                </a:lnTo>
                <a:lnTo>
                  <a:pt x="31" y="4"/>
                </a:lnTo>
                <a:lnTo>
                  <a:pt x="29" y="4"/>
                </a:lnTo>
                <a:lnTo>
                  <a:pt x="26" y="5"/>
                </a:lnTo>
                <a:lnTo>
                  <a:pt x="21" y="8"/>
                </a:lnTo>
                <a:lnTo>
                  <a:pt x="15" y="14"/>
                </a:lnTo>
                <a:lnTo>
                  <a:pt x="11" y="20"/>
                </a:lnTo>
                <a:lnTo>
                  <a:pt x="6" y="26"/>
                </a:lnTo>
                <a:lnTo>
                  <a:pt x="0" y="36"/>
                </a:lnTo>
                <a:lnTo>
                  <a:pt x="0" y="36"/>
                </a:lnTo>
                <a:lnTo>
                  <a:pt x="0" y="38"/>
                </a:lnTo>
                <a:lnTo>
                  <a:pt x="2" y="40"/>
                </a:lnTo>
                <a:lnTo>
                  <a:pt x="5" y="41"/>
                </a:lnTo>
                <a:lnTo>
                  <a:pt x="6" y="40"/>
                </a:lnTo>
                <a:lnTo>
                  <a:pt x="7" y="39"/>
                </a:lnTo>
                <a:lnTo>
                  <a:pt x="7" y="39"/>
                </a:lnTo>
                <a:lnTo>
                  <a:pt x="11" y="32"/>
                </a:lnTo>
                <a:lnTo>
                  <a:pt x="19" y="21"/>
                </a:lnTo>
                <a:lnTo>
                  <a:pt x="24" y="16"/>
                </a:lnTo>
                <a:lnTo>
                  <a:pt x="28" y="12"/>
                </a:lnTo>
                <a:lnTo>
                  <a:pt x="30" y="12"/>
                </a:lnTo>
                <a:lnTo>
                  <a:pt x="31" y="12"/>
                </a:lnTo>
                <a:lnTo>
                  <a:pt x="32" y="14"/>
                </a:lnTo>
                <a:lnTo>
                  <a:pt x="33" y="15"/>
                </a:lnTo>
                <a:lnTo>
                  <a:pt x="33" y="15"/>
                </a:lnTo>
                <a:lnTo>
                  <a:pt x="34" y="22"/>
                </a:lnTo>
                <a:lnTo>
                  <a:pt x="34" y="29"/>
                </a:lnTo>
                <a:lnTo>
                  <a:pt x="33" y="37"/>
                </a:lnTo>
                <a:lnTo>
                  <a:pt x="31" y="44"/>
                </a:lnTo>
                <a:lnTo>
                  <a:pt x="31" y="44"/>
                </a:lnTo>
                <a:lnTo>
                  <a:pt x="26" y="54"/>
                </a:lnTo>
                <a:lnTo>
                  <a:pt x="19" y="66"/>
                </a:lnTo>
                <a:lnTo>
                  <a:pt x="17" y="72"/>
                </a:lnTo>
                <a:lnTo>
                  <a:pt x="16" y="78"/>
                </a:lnTo>
                <a:lnTo>
                  <a:pt x="17" y="82"/>
                </a:lnTo>
                <a:lnTo>
                  <a:pt x="18" y="84"/>
                </a:lnTo>
                <a:lnTo>
                  <a:pt x="20" y="85"/>
                </a:lnTo>
                <a:lnTo>
                  <a:pt x="20" y="85"/>
                </a:lnTo>
                <a:lnTo>
                  <a:pt x="22" y="85"/>
                </a:lnTo>
                <a:lnTo>
                  <a:pt x="24" y="84"/>
                </a:lnTo>
                <a:lnTo>
                  <a:pt x="24" y="84"/>
                </a:lnTo>
                <a:lnTo>
                  <a:pt x="27" y="81"/>
                </a:lnTo>
                <a:lnTo>
                  <a:pt x="30" y="77"/>
                </a:lnTo>
                <a:lnTo>
                  <a:pt x="32" y="72"/>
                </a:lnTo>
                <a:lnTo>
                  <a:pt x="34" y="67"/>
                </a:lnTo>
                <a:lnTo>
                  <a:pt x="36" y="57"/>
                </a:lnTo>
                <a:lnTo>
                  <a:pt x="38" y="46"/>
                </a:lnTo>
                <a:lnTo>
                  <a:pt x="38" y="46"/>
                </a:lnTo>
                <a:lnTo>
                  <a:pt x="44" y="36"/>
                </a:lnTo>
                <a:lnTo>
                  <a:pt x="44" y="36"/>
                </a:lnTo>
                <a:lnTo>
                  <a:pt x="56" y="19"/>
                </a:lnTo>
                <a:lnTo>
                  <a:pt x="56" y="19"/>
                </a:lnTo>
                <a:lnTo>
                  <a:pt x="58" y="16"/>
                </a:lnTo>
                <a:lnTo>
                  <a:pt x="62" y="11"/>
                </a:lnTo>
                <a:lnTo>
                  <a:pt x="64" y="10"/>
                </a:lnTo>
                <a:lnTo>
                  <a:pt x="65" y="10"/>
                </a:lnTo>
                <a:lnTo>
                  <a:pt x="66" y="11"/>
                </a:lnTo>
                <a:lnTo>
                  <a:pt x="67" y="15"/>
                </a:lnTo>
                <a:lnTo>
                  <a:pt x="67" y="15"/>
                </a:lnTo>
                <a:lnTo>
                  <a:pt x="66" y="22"/>
                </a:lnTo>
                <a:lnTo>
                  <a:pt x="65" y="29"/>
                </a:lnTo>
                <a:lnTo>
                  <a:pt x="65" y="29"/>
                </a:lnTo>
                <a:lnTo>
                  <a:pt x="61" y="40"/>
                </a:lnTo>
                <a:lnTo>
                  <a:pt x="57" y="56"/>
                </a:lnTo>
                <a:lnTo>
                  <a:pt x="55" y="64"/>
                </a:lnTo>
                <a:lnTo>
                  <a:pt x="56" y="71"/>
                </a:lnTo>
                <a:lnTo>
                  <a:pt x="57" y="73"/>
                </a:lnTo>
                <a:lnTo>
                  <a:pt x="58" y="76"/>
                </a:lnTo>
                <a:lnTo>
                  <a:pt x="61" y="77"/>
                </a:lnTo>
                <a:lnTo>
                  <a:pt x="64" y="78"/>
                </a:lnTo>
                <a:lnTo>
                  <a:pt x="64" y="78"/>
                </a:lnTo>
                <a:lnTo>
                  <a:pt x="67" y="78"/>
                </a:lnTo>
                <a:lnTo>
                  <a:pt x="70" y="77"/>
                </a:lnTo>
                <a:lnTo>
                  <a:pt x="77" y="73"/>
                </a:lnTo>
                <a:lnTo>
                  <a:pt x="83" y="68"/>
                </a:lnTo>
                <a:lnTo>
                  <a:pt x="88" y="63"/>
                </a:lnTo>
                <a:lnTo>
                  <a:pt x="88" y="63"/>
                </a:lnTo>
                <a:lnTo>
                  <a:pt x="89" y="66"/>
                </a:lnTo>
                <a:lnTo>
                  <a:pt x="90" y="68"/>
                </a:lnTo>
                <a:lnTo>
                  <a:pt x="92" y="71"/>
                </a:lnTo>
                <a:lnTo>
                  <a:pt x="95" y="72"/>
                </a:lnTo>
                <a:lnTo>
                  <a:pt x="95" y="72"/>
                </a:lnTo>
                <a:lnTo>
                  <a:pt x="98" y="73"/>
                </a:lnTo>
                <a:lnTo>
                  <a:pt x="100" y="73"/>
                </a:lnTo>
                <a:lnTo>
                  <a:pt x="106" y="72"/>
                </a:lnTo>
                <a:lnTo>
                  <a:pt x="110" y="69"/>
                </a:lnTo>
                <a:lnTo>
                  <a:pt x="115" y="65"/>
                </a:lnTo>
                <a:lnTo>
                  <a:pt x="119" y="60"/>
                </a:lnTo>
                <a:lnTo>
                  <a:pt x="122" y="54"/>
                </a:lnTo>
                <a:lnTo>
                  <a:pt x="124" y="49"/>
                </a:lnTo>
                <a:lnTo>
                  <a:pt x="126" y="43"/>
                </a:lnTo>
                <a:lnTo>
                  <a:pt x="126" y="43"/>
                </a:lnTo>
                <a:lnTo>
                  <a:pt x="133" y="40"/>
                </a:lnTo>
                <a:lnTo>
                  <a:pt x="140" y="35"/>
                </a:lnTo>
                <a:lnTo>
                  <a:pt x="140" y="35"/>
                </a:lnTo>
                <a:lnTo>
                  <a:pt x="137" y="46"/>
                </a:lnTo>
                <a:lnTo>
                  <a:pt x="137" y="52"/>
                </a:lnTo>
                <a:lnTo>
                  <a:pt x="137" y="57"/>
                </a:lnTo>
                <a:lnTo>
                  <a:pt x="137" y="62"/>
                </a:lnTo>
                <a:lnTo>
                  <a:pt x="139" y="66"/>
                </a:lnTo>
                <a:lnTo>
                  <a:pt x="141" y="70"/>
                </a:lnTo>
                <a:lnTo>
                  <a:pt x="145" y="73"/>
                </a:lnTo>
                <a:lnTo>
                  <a:pt x="145" y="73"/>
                </a:lnTo>
                <a:lnTo>
                  <a:pt x="148" y="75"/>
                </a:lnTo>
                <a:lnTo>
                  <a:pt x="152" y="75"/>
                </a:lnTo>
                <a:lnTo>
                  <a:pt x="156" y="75"/>
                </a:lnTo>
                <a:lnTo>
                  <a:pt x="159" y="74"/>
                </a:lnTo>
                <a:lnTo>
                  <a:pt x="168" y="71"/>
                </a:lnTo>
                <a:lnTo>
                  <a:pt x="174" y="67"/>
                </a:lnTo>
                <a:lnTo>
                  <a:pt x="174" y="67"/>
                </a:lnTo>
                <a:lnTo>
                  <a:pt x="179" y="64"/>
                </a:lnTo>
                <a:lnTo>
                  <a:pt x="179" y="64"/>
                </a:lnTo>
                <a:lnTo>
                  <a:pt x="181" y="65"/>
                </a:lnTo>
                <a:lnTo>
                  <a:pt x="183" y="67"/>
                </a:lnTo>
                <a:lnTo>
                  <a:pt x="188" y="67"/>
                </a:lnTo>
                <a:lnTo>
                  <a:pt x="194" y="66"/>
                </a:lnTo>
                <a:lnTo>
                  <a:pt x="200" y="63"/>
                </a:lnTo>
                <a:lnTo>
                  <a:pt x="200" y="63"/>
                </a:lnTo>
                <a:lnTo>
                  <a:pt x="213" y="55"/>
                </a:lnTo>
                <a:lnTo>
                  <a:pt x="219" y="50"/>
                </a:lnTo>
                <a:lnTo>
                  <a:pt x="225" y="44"/>
                </a:lnTo>
                <a:lnTo>
                  <a:pt x="225" y="44"/>
                </a:lnTo>
                <a:lnTo>
                  <a:pt x="228" y="46"/>
                </a:lnTo>
                <a:lnTo>
                  <a:pt x="232" y="48"/>
                </a:lnTo>
                <a:lnTo>
                  <a:pt x="240" y="52"/>
                </a:lnTo>
                <a:lnTo>
                  <a:pt x="240" y="52"/>
                </a:lnTo>
                <a:lnTo>
                  <a:pt x="243" y="54"/>
                </a:lnTo>
                <a:lnTo>
                  <a:pt x="245" y="56"/>
                </a:lnTo>
                <a:lnTo>
                  <a:pt x="246" y="59"/>
                </a:lnTo>
                <a:lnTo>
                  <a:pt x="246" y="62"/>
                </a:lnTo>
                <a:lnTo>
                  <a:pt x="246" y="65"/>
                </a:lnTo>
                <a:lnTo>
                  <a:pt x="245" y="68"/>
                </a:lnTo>
                <a:lnTo>
                  <a:pt x="243" y="70"/>
                </a:lnTo>
                <a:lnTo>
                  <a:pt x="240" y="72"/>
                </a:lnTo>
                <a:lnTo>
                  <a:pt x="240" y="72"/>
                </a:lnTo>
                <a:lnTo>
                  <a:pt x="237" y="72"/>
                </a:lnTo>
                <a:lnTo>
                  <a:pt x="234" y="72"/>
                </a:lnTo>
                <a:lnTo>
                  <a:pt x="229" y="71"/>
                </a:lnTo>
                <a:lnTo>
                  <a:pt x="229" y="71"/>
                </a:lnTo>
                <a:lnTo>
                  <a:pt x="221" y="68"/>
                </a:lnTo>
                <a:lnTo>
                  <a:pt x="213" y="65"/>
                </a:lnTo>
                <a:lnTo>
                  <a:pt x="213" y="65"/>
                </a:lnTo>
                <a:lnTo>
                  <a:pt x="211" y="65"/>
                </a:lnTo>
                <a:lnTo>
                  <a:pt x="210" y="66"/>
                </a:lnTo>
                <a:lnTo>
                  <a:pt x="209" y="68"/>
                </a:lnTo>
                <a:lnTo>
                  <a:pt x="209" y="70"/>
                </a:lnTo>
                <a:lnTo>
                  <a:pt x="210" y="71"/>
                </a:lnTo>
                <a:lnTo>
                  <a:pt x="211" y="72"/>
                </a:lnTo>
                <a:lnTo>
                  <a:pt x="211" y="72"/>
                </a:lnTo>
                <a:lnTo>
                  <a:pt x="220" y="75"/>
                </a:lnTo>
                <a:lnTo>
                  <a:pt x="229" y="78"/>
                </a:lnTo>
                <a:lnTo>
                  <a:pt x="233" y="79"/>
                </a:lnTo>
                <a:lnTo>
                  <a:pt x="238" y="79"/>
                </a:lnTo>
                <a:lnTo>
                  <a:pt x="242" y="78"/>
                </a:lnTo>
                <a:lnTo>
                  <a:pt x="248" y="76"/>
                </a:lnTo>
                <a:lnTo>
                  <a:pt x="248" y="76"/>
                </a:lnTo>
                <a:lnTo>
                  <a:pt x="251" y="73"/>
                </a:lnTo>
                <a:lnTo>
                  <a:pt x="253" y="70"/>
                </a:lnTo>
                <a:lnTo>
                  <a:pt x="254" y="66"/>
                </a:lnTo>
                <a:lnTo>
                  <a:pt x="254" y="62"/>
                </a:lnTo>
                <a:lnTo>
                  <a:pt x="254" y="58"/>
                </a:lnTo>
                <a:lnTo>
                  <a:pt x="252" y="54"/>
                </a:lnTo>
                <a:lnTo>
                  <a:pt x="250" y="51"/>
                </a:lnTo>
                <a:lnTo>
                  <a:pt x="246" y="48"/>
                </a:lnTo>
                <a:lnTo>
                  <a:pt x="246" y="48"/>
                </a:lnTo>
                <a:close/>
                <a:moveTo>
                  <a:pt x="24" y="76"/>
                </a:moveTo>
                <a:lnTo>
                  <a:pt x="24" y="76"/>
                </a:lnTo>
                <a:lnTo>
                  <a:pt x="27" y="66"/>
                </a:lnTo>
                <a:lnTo>
                  <a:pt x="27" y="66"/>
                </a:lnTo>
                <a:lnTo>
                  <a:pt x="24" y="75"/>
                </a:lnTo>
                <a:lnTo>
                  <a:pt x="23" y="78"/>
                </a:lnTo>
                <a:lnTo>
                  <a:pt x="24" y="76"/>
                </a:lnTo>
                <a:lnTo>
                  <a:pt x="24" y="76"/>
                </a:lnTo>
                <a:close/>
                <a:moveTo>
                  <a:pt x="115" y="53"/>
                </a:moveTo>
                <a:lnTo>
                  <a:pt x="115" y="53"/>
                </a:lnTo>
                <a:lnTo>
                  <a:pt x="110" y="59"/>
                </a:lnTo>
                <a:lnTo>
                  <a:pt x="103" y="65"/>
                </a:lnTo>
                <a:lnTo>
                  <a:pt x="99" y="66"/>
                </a:lnTo>
                <a:lnTo>
                  <a:pt x="97" y="66"/>
                </a:lnTo>
                <a:lnTo>
                  <a:pt x="96" y="65"/>
                </a:lnTo>
                <a:lnTo>
                  <a:pt x="96" y="63"/>
                </a:lnTo>
                <a:lnTo>
                  <a:pt x="96" y="58"/>
                </a:lnTo>
                <a:lnTo>
                  <a:pt x="96" y="58"/>
                </a:lnTo>
                <a:lnTo>
                  <a:pt x="97" y="54"/>
                </a:lnTo>
                <a:lnTo>
                  <a:pt x="97" y="54"/>
                </a:lnTo>
                <a:lnTo>
                  <a:pt x="103" y="47"/>
                </a:lnTo>
                <a:lnTo>
                  <a:pt x="107" y="40"/>
                </a:lnTo>
                <a:lnTo>
                  <a:pt x="107" y="40"/>
                </a:lnTo>
                <a:lnTo>
                  <a:pt x="107" y="40"/>
                </a:lnTo>
                <a:lnTo>
                  <a:pt x="107" y="40"/>
                </a:lnTo>
                <a:lnTo>
                  <a:pt x="109" y="43"/>
                </a:lnTo>
                <a:lnTo>
                  <a:pt x="112" y="45"/>
                </a:lnTo>
                <a:lnTo>
                  <a:pt x="114" y="45"/>
                </a:lnTo>
                <a:lnTo>
                  <a:pt x="118" y="45"/>
                </a:lnTo>
                <a:lnTo>
                  <a:pt x="118" y="45"/>
                </a:lnTo>
                <a:lnTo>
                  <a:pt x="115" y="53"/>
                </a:lnTo>
                <a:lnTo>
                  <a:pt x="115" y="53"/>
                </a:lnTo>
                <a:close/>
                <a:moveTo>
                  <a:pt x="184" y="52"/>
                </a:moveTo>
                <a:lnTo>
                  <a:pt x="184" y="52"/>
                </a:lnTo>
                <a:lnTo>
                  <a:pt x="184" y="50"/>
                </a:lnTo>
                <a:lnTo>
                  <a:pt x="184" y="50"/>
                </a:lnTo>
                <a:lnTo>
                  <a:pt x="186" y="44"/>
                </a:lnTo>
                <a:lnTo>
                  <a:pt x="186" y="44"/>
                </a:lnTo>
                <a:lnTo>
                  <a:pt x="186" y="41"/>
                </a:lnTo>
                <a:lnTo>
                  <a:pt x="187" y="40"/>
                </a:lnTo>
                <a:lnTo>
                  <a:pt x="188" y="39"/>
                </a:lnTo>
                <a:lnTo>
                  <a:pt x="190" y="40"/>
                </a:lnTo>
                <a:lnTo>
                  <a:pt x="190" y="40"/>
                </a:lnTo>
                <a:lnTo>
                  <a:pt x="184" y="51"/>
                </a:lnTo>
                <a:lnTo>
                  <a:pt x="184" y="51"/>
                </a:lnTo>
                <a:lnTo>
                  <a:pt x="184" y="52"/>
                </a:lnTo>
                <a:lnTo>
                  <a:pt x="184" y="52"/>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14" name="Freeform 2526"/>
          <p:cNvSpPr>
            <a:spLocks noEditPoints="1"/>
          </p:cNvSpPr>
          <p:nvPr/>
        </p:nvSpPr>
        <p:spPr bwMode="auto">
          <a:xfrm>
            <a:off x="6688146" y="544513"/>
            <a:ext cx="842963" cy="398463"/>
          </a:xfrm>
          <a:custGeom>
            <a:avLst/>
            <a:gdLst/>
            <a:ahLst/>
            <a:cxnLst>
              <a:cxn ang="0">
                <a:pos x="29" y="29"/>
              </a:cxn>
              <a:cxn ang="0">
                <a:pos x="13" y="54"/>
              </a:cxn>
              <a:cxn ang="0">
                <a:pos x="209" y="112"/>
              </a:cxn>
              <a:cxn ang="0">
                <a:pos x="531" y="229"/>
              </a:cxn>
              <a:cxn ang="0">
                <a:pos x="291" y="63"/>
              </a:cxn>
              <a:cxn ang="0">
                <a:pos x="457" y="201"/>
              </a:cxn>
              <a:cxn ang="0">
                <a:pos x="452" y="217"/>
              </a:cxn>
              <a:cxn ang="0">
                <a:pos x="445" y="215"/>
              </a:cxn>
              <a:cxn ang="0">
                <a:pos x="427" y="172"/>
              </a:cxn>
              <a:cxn ang="0">
                <a:pos x="410" y="159"/>
              </a:cxn>
              <a:cxn ang="0">
                <a:pos x="393" y="131"/>
              </a:cxn>
              <a:cxn ang="0">
                <a:pos x="386" y="148"/>
              </a:cxn>
              <a:cxn ang="0">
                <a:pos x="391" y="193"/>
              </a:cxn>
              <a:cxn ang="0">
                <a:pos x="374" y="187"/>
              </a:cxn>
              <a:cxn ang="0">
                <a:pos x="365" y="180"/>
              </a:cxn>
              <a:cxn ang="0">
                <a:pos x="338" y="122"/>
              </a:cxn>
              <a:cxn ang="0">
                <a:pos x="318" y="93"/>
              </a:cxn>
              <a:cxn ang="0">
                <a:pos x="302" y="88"/>
              </a:cxn>
              <a:cxn ang="0">
                <a:pos x="289" y="83"/>
              </a:cxn>
              <a:cxn ang="0">
                <a:pos x="288" y="126"/>
              </a:cxn>
              <a:cxn ang="0">
                <a:pos x="270" y="117"/>
              </a:cxn>
              <a:cxn ang="0">
                <a:pos x="253" y="105"/>
              </a:cxn>
              <a:cxn ang="0">
                <a:pos x="224" y="67"/>
              </a:cxn>
              <a:cxn ang="0">
                <a:pos x="223" y="103"/>
              </a:cxn>
              <a:cxn ang="0">
                <a:pos x="197" y="63"/>
              </a:cxn>
              <a:cxn ang="0">
                <a:pos x="183" y="62"/>
              </a:cxn>
              <a:cxn ang="0">
                <a:pos x="171" y="67"/>
              </a:cxn>
              <a:cxn ang="0">
                <a:pos x="518" y="208"/>
              </a:cxn>
              <a:cxn ang="0">
                <a:pos x="505" y="191"/>
              </a:cxn>
              <a:cxn ang="0">
                <a:pos x="502" y="198"/>
              </a:cxn>
              <a:cxn ang="0">
                <a:pos x="490" y="180"/>
              </a:cxn>
              <a:cxn ang="0">
                <a:pos x="481" y="173"/>
              </a:cxn>
              <a:cxn ang="0">
                <a:pos x="469" y="159"/>
              </a:cxn>
              <a:cxn ang="0">
                <a:pos x="457" y="150"/>
              </a:cxn>
              <a:cxn ang="0">
                <a:pos x="435" y="160"/>
              </a:cxn>
              <a:cxn ang="0">
                <a:pos x="358" y="142"/>
              </a:cxn>
              <a:cxn ang="0">
                <a:pos x="170" y="72"/>
              </a:cxn>
              <a:cxn ang="0">
                <a:pos x="183" y="81"/>
              </a:cxn>
              <a:cxn ang="0">
                <a:pos x="193" y="75"/>
              </a:cxn>
              <a:cxn ang="0">
                <a:pos x="99" y="41"/>
              </a:cxn>
              <a:cxn ang="0">
                <a:pos x="99" y="65"/>
              </a:cxn>
              <a:cxn ang="0">
                <a:pos x="58" y="30"/>
              </a:cxn>
              <a:cxn ang="0">
                <a:pos x="117" y="81"/>
              </a:cxn>
              <a:cxn ang="0">
                <a:pos x="152" y="57"/>
              </a:cxn>
              <a:cxn ang="0">
                <a:pos x="76" y="15"/>
              </a:cxn>
              <a:cxn ang="0">
                <a:pos x="110" y="19"/>
              </a:cxn>
              <a:cxn ang="0">
                <a:pos x="412" y="213"/>
              </a:cxn>
              <a:cxn ang="0">
                <a:pos x="228" y="112"/>
              </a:cxn>
              <a:cxn ang="0">
                <a:pos x="243" y="111"/>
              </a:cxn>
              <a:cxn ang="0">
                <a:pos x="256" y="96"/>
              </a:cxn>
              <a:cxn ang="0">
                <a:pos x="273" y="106"/>
              </a:cxn>
              <a:cxn ang="0">
                <a:pos x="289" y="118"/>
              </a:cxn>
              <a:cxn ang="0">
                <a:pos x="319" y="147"/>
              </a:cxn>
              <a:cxn ang="0">
                <a:pos x="332" y="137"/>
              </a:cxn>
              <a:cxn ang="0">
                <a:pos x="368" y="185"/>
              </a:cxn>
              <a:cxn ang="0">
                <a:pos x="365" y="127"/>
              </a:cxn>
              <a:cxn ang="0">
                <a:pos x="407" y="200"/>
              </a:cxn>
              <a:cxn ang="0">
                <a:pos x="433" y="192"/>
              </a:cxn>
              <a:cxn ang="0">
                <a:pos x="463" y="218"/>
              </a:cxn>
              <a:cxn ang="0">
                <a:pos x="487" y="222"/>
              </a:cxn>
              <a:cxn ang="0">
                <a:pos x="508" y="229"/>
              </a:cxn>
              <a:cxn ang="0">
                <a:pos x="508" y="243"/>
              </a:cxn>
            </a:cxnLst>
            <a:rect l="0" t="0" r="r" b="b"/>
            <a:pathLst>
              <a:path w="531" h="251">
                <a:moveTo>
                  <a:pt x="176" y="47"/>
                </a:moveTo>
                <a:lnTo>
                  <a:pt x="176" y="47"/>
                </a:lnTo>
                <a:lnTo>
                  <a:pt x="163" y="47"/>
                </a:lnTo>
                <a:lnTo>
                  <a:pt x="148" y="48"/>
                </a:lnTo>
                <a:lnTo>
                  <a:pt x="148" y="48"/>
                </a:lnTo>
                <a:lnTo>
                  <a:pt x="141" y="39"/>
                </a:lnTo>
                <a:lnTo>
                  <a:pt x="134" y="30"/>
                </a:lnTo>
                <a:lnTo>
                  <a:pt x="126" y="22"/>
                </a:lnTo>
                <a:lnTo>
                  <a:pt x="118" y="14"/>
                </a:lnTo>
                <a:lnTo>
                  <a:pt x="109" y="8"/>
                </a:lnTo>
                <a:lnTo>
                  <a:pt x="99" y="4"/>
                </a:lnTo>
                <a:lnTo>
                  <a:pt x="89" y="1"/>
                </a:lnTo>
                <a:lnTo>
                  <a:pt x="77" y="0"/>
                </a:lnTo>
                <a:lnTo>
                  <a:pt x="77" y="0"/>
                </a:lnTo>
                <a:lnTo>
                  <a:pt x="72" y="0"/>
                </a:lnTo>
                <a:lnTo>
                  <a:pt x="66" y="1"/>
                </a:lnTo>
                <a:lnTo>
                  <a:pt x="58" y="4"/>
                </a:lnTo>
                <a:lnTo>
                  <a:pt x="50" y="9"/>
                </a:lnTo>
                <a:lnTo>
                  <a:pt x="43" y="15"/>
                </a:lnTo>
                <a:lnTo>
                  <a:pt x="29" y="29"/>
                </a:lnTo>
                <a:lnTo>
                  <a:pt x="21" y="34"/>
                </a:lnTo>
                <a:lnTo>
                  <a:pt x="13" y="38"/>
                </a:lnTo>
                <a:lnTo>
                  <a:pt x="13" y="38"/>
                </a:lnTo>
                <a:lnTo>
                  <a:pt x="12" y="38"/>
                </a:lnTo>
                <a:lnTo>
                  <a:pt x="12" y="38"/>
                </a:lnTo>
                <a:lnTo>
                  <a:pt x="10" y="38"/>
                </a:lnTo>
                <a:lnTo>
                  <a:pt x="8" y="39"/>
                </a:lnTo>
                <a:lnTo>
                  <a:pt x="8" y="39"/>
                </a:lnTo>
                <a:lnTo>
                  <a:pt x="5" y="39"/>
                </a:lnTo>
                <a:lnTo>
                  <a:pt x="5" y="39"/>
                </a:lnTo>
                <a:lnTo>
                  <a:pt x="3" y="39"/>
                </a:lnTo>
                <a:lnTo>
                  <a:pt x="3" y="39"/>
                </a:lnTo>
                <a:lnTo>
                  <a:pt x="2" y="40"/>
                </a:lnTo>
                <a:lnTo>
                  <a:pt x="1" y="41"/>
                </a:lnTo>
                <a:lnTo>
                  <a:pt x="0" y="44"/>
                </a:lnTo>
                <a:lnTo>
                  <a:pt x="0" y="44"/>
                </a:lnTo>
                <a:lnTo>
                  <a:pt x="1" y="46"/>
                </a:lnTo>
                <a:lnTo>
                  <a:pt x="3" y="48"/>
                </a:lnTo>
                <a:lnTo>
                  <a:pt x="3" y="48"/>
                </a:lnTo>
                <a:lnTo>
                  <a:pt x="13" y="54"/>
                </a:lnTo>
                <a:lnTo>
                  <a:pt x="23" y="62"/>
                </a:lnTo>
                <a:lnTo>
                  <a:pt x="41" y="79"/>
                </a:lnTo>
                <a:lnTo>
                  <a:pt x="50" y="87"/>
                </a:lnTo>
                <a:lnTo>
                  <a:pt x="59" y="95"/>
                </a:lnTo>
                <a:lnTo>
                  <a:pt x="71" y="101"/>
                </a:lnTo>
                <a:lnTo>
                  <a:pt x="77" y="104"/>
                </a:lnTo>
                <a:lnTo>
                  <a:pt x="83" y="106"/>
                </a:lnTo>
                <a:lnTo>
                  <a:pt x="83" y="106"/>
                </a:lnTo>
                <a:lnTo>
                  <a:pt x="91" y="107"/>
                </a:lnTo>
                <a:lnTo>
                  <a:pt x="101" y="107"/>
                </a:lnTo>
                <a:lnTo>
                  <a:pt x="110" y="105"/>
                </a:lnTo>
                <a:lnTo>
                  <a:pt x="120" y="101"/>
                </a:lnTo>
                <a:lnTo>
                  <a:pt x="128" y="97"/>
                </a:lnTo>
                <a:lnTo>
                  <a:pt x="136" y="91"/>
                </a:lnTo>
                <a:lnTo>
                  <a:pt x="143" y="85"/>
                </a:lnTo>
                <a:lnTo>
                  <a:pt x="147" y="78"/>
                </a:lnTo>
                <a:lnTo>
                  <a:pt x="147" y="78"/>
                </a:lnTo>
                <a:lnTo>
                  <a:pt x="147" y="78"/>
                </a:lnTo>
                <a:lnTo>
                  <a:pt x="147" y="78"/>
                </a:lnTo>
                <a:lnTo>
                  <a:pt x="209" y="112"/>
                </a:lnTo>
                <a:lnTo>
                  <a:pt x="270" y="147"/>
                </a:lnTo>
                <a:lnTo>
                  <a:pt x="332" y="181"/>
                </a:lnTo>
                <a:lnTo>
                  <a:pt x="362" y="198"/>
                </a:lnTo>
                <a:lnTo>
                  <a:pt x="395" y="213"/>
                </a:lnTo>
                <a:lnTo>
                  <a:pt x="395" y="213"/>
                </a:lnTo>
                <a:lnTo>
                  <a:pt x="432" y="232"/>
                </a:lnTo>
                <a:lnTo>
                  <a:pt x="451" y="240"/>
                </a:lnTo>
                <a:lnTo>
                  <a:pt x="470" y="247"/>
                </a:lnTo>
                <a:lnTo>
                  <a:pt x="470" y="247"/>
                </a:lnTo>
                <a:lnTo>
                  <a:pt x="486" y="250"/>
                </a:lnTo>
                <a:lnTo>
                  <a:pt x="494" y="251"/>
                </a:lnTo>
                <a:lnTo>
                  <a:pt x="502" y="251"/>
                </a:lnTo>
                <a:lnTo>
                  <a:pt x="510" y="250"/>
                </a:lnTo>
                <a:lnTo>
                  <a:pt x="517" y="248"/>
                </a:lnTo>
                <a:lnTo>
                  <a:pt x="523" y="244"/>
                </a:lnTo>
                <a:lnTo>
                  <a:pt x="526" y="241"/>
                </a:lnTo>
                <a:lnTo>
                  <a:pt x="528" y="237"/>
                </a:lnTo>
                <a:lnTo>
                  <a:pt x="528" y="237"/>
                </a:lnTo>
                <a:lnTo>
                  <a:pt x="530" y="233"/>
                </a:lnTo>
                <a:lnTo>
                  <a:pt x="531" y="229"/>
                </a:lnTo>
                <a:lnTo>
                  <a:pt x="531" y="225"/>
                </a:lnTo>
                <a:lnTo>
                  <a:pt x="531" y="221"/>
                </a:lnTo>
                <a:lnTo>
                  <a:pt x="529" y="213"/>
                </a:lnTo>
                <a:lnTo>
                  <a:pt x="526" y="205"/>
                </a:lnTo>
                <a:lnTo>
                  <a:pt x="521" y="198"/>
                </a:lnTo>
                <a:lnTo>
                  <a:pt x="516" y="191"/>
                </a:lnTo>
                <a:lnTo>
                  <a:pt x="505" y="177"/>
                </a:lnTo>
                <a:lnTo>
                  <a:pt x="505" y="177"/>
                </a:lnTo>
                <a:lnTo>
                  <a:pt x="494" y="166"/>
                </a:lnTo>
                <a:lnTo>
                  <a:pt x="482" y="156"/>
                </a:lnTo>
                <a:lnTo>
                  <a:pt x="468" y="146"/>
                </a:lnTo>
                <a:lnTo>
                  <a:pt x="455" y="137"/>
                </a:lnTo>
                <a:lnTo>
                  <a:pt x="441" y="129"/>
                </a:lnTo>
                <a:lnTo>
                  <a:pt x="427" y="121"/>
                </a:lnTo>
                <a:lnTo>
                  <a:pt x="399" y="106"/>
                </a:lnTo>
                <a:lnTo>
                  <a:pt x="399" y="106"/>
                </a:lnTo>
                <a:lnTo>
                  <a:pt x="372" y="93"/>
                </a:lnTo>
                <a:lnTo>
                  <a:pt x="346" y="82"/>
                </a:lnTo>
                <a:lnTo>
                  <a:pt x="319" y="72"/>
                </a:lnTo>
                <a:lnTo>
                  <a:pt x="291" y="63"/>
                </a:lnTo>
                <a:lnTo>
                  <a:pt x="263" y="56"/>
                </a:lnTo>
                <a:lnTo>
                  <a:pt x="235" y="51"/>
                </a:lnTo>
                <a:lnTo>
                  <a:pt x="205" y="48"/>
                </a:lnTo>
                <a:lnTo>
                  <a:pt x="176" y="47"/>
                </a:lnTo>
                <a:lnTo>
                  <a:pt x="176" y="47"/>
                </a:lnTo>
                <a:close/>
                <a:moveTo>
                  <a:pt x="359" y="97"/>
                </a:moveTo>
                <a:lnTo>
                  <a:pt x="359" y="97"/>
                </a:lnTo>
                <a:lnTo>
                  <a:pt x="383" y="109"/>
                </a:lnTo>
                <a:lnTo>
                  <a:pt x="408" y="121"/>
                </a:lnTo>
                <a:lnTo>
                  <a:pt x="432" y="134"/>
                </a:lnTo>
                <a:lnTo>
                  <a:pt x="455" y="149"/>
                </a:lnTo>
                <a:lnTo>
                  <a:pt x="455" y="149"/>
                </a:lnTo>
                <a:lnTo>
                  <a:pt x="460" y="178"/>
                </a:lnTo>
                <a:lnTo>
                  <a:pt x="462" y="193"/>
                </a:lnTo>
                <a:lnTo>
                  <a:pt x="463" y="208"/>
                </a:lnTo>
                <a:lnTo>
                  <a:pt x="463" y="208"/>
                </a:lnTo>
                <a:lnTo>
                  <a:pt x="463" y="210"/>
                </a:lnTo>
                <a:lnTo>
                  <a:pt x="462" y="210"/>
                </a:lnTo>
                <a:lnTo>
                  <a:pt x="460" y="207"/>
                </a:lnTo>
                <a:lnTo>
                  <a:pt x="457" y="201"/>
                </a:lnTo>
                <a:lnTo>
                  <a:pt x="457" y="201"/>
                </a:lnTo>
                <a:lnTo>
                  <a:pt x="454" y="192"/>
                </a:lnTo>
                <a:lnTo>
                  <a:pt x="452" y="182"/>
                </a:lnTo>
                <a:lnTo>
                  <a:pt x="452" y="182"/>
                </a:lnTo>
                <a:lnTo>
                  <a:pt x="446" y="154"/>
                </a:lnTo>
                <a:lnTo>
                  <a:pt x="446" y="154"/>
                </a:lnTo>
                <a:lnTo>
                  <a:pt x="446" y="153"/>
                </a:lnTo>
                <a:lnTo>
                  <a:pt x="445" y="153"/>
                </a:lnTo>
                <a:lnTo>
                  <a:pt x="444" y="154"/>
                </a:lnTo>
                <a:lnTo>
                  <a:pt x="444" y="154"/>
                </a:lnTo>
                <a:lnTo>
                  <a:pt x="444" y="154"/>
                </a:lnTo>
                <a:lnTo>
                  <a:pt x="450" y="188"/>
                </a:lnTo>
                <a:lnTo>
                  <a:pt x="450" y="188"/>
                </a:lnTo>
                <a:lnTo>
                  <a:pt x="453" y="208"/>
                </a:lnTo>
                <a:lnTo>
                  <a:pt x="453" y="208"/>
                </a:lnTo>
                <a:lnTo>
                  <a:pt x="454" y="217"/>
                </a:lnTo>
                <a:lnTo>
                  <a:pt x="454" y="220"/>
                </a:lnTo>
                <a:lnTo>
                  <a:pt x="453" y="220"/>
                </a:lnTo>
                <a:lnTo>
                  <a:pt x="452" y="217"/>
                </a:lnTo>
                <a:lnTo>
                  <a:pt x="452" y="217"/>
                </a:lnTo>
                <a:lnTo>
                  <a:pt x="446" y="204"/>
                </a:lnTo>
                <a:lnTo>
                  <a:pt x="446" y="204"/>
                </a:lnTo>
                <a:lnTo>
                  <a:pt x="446" y="190"/>
                </a:lnTo>
                <a:lnTo>
                  <a:pt x="443" y="176"/>
                </a:lnTo>
                <a:lnTo>
                  <a:pt x="439" y="162"/>
                </a:lnTo>
                <a:lnTo>
                  <a:pt x="437" y="156"/>
                </a:lnTo>
                <a:lnTo>
                  <a:pt x="433" y="151"/>
                </a:lnTo>
                <a:lnTo>
                  <a:pt x="433" y="151"/>
                </a:lnTo>
                <a:lnTo>
                  <a:pt x="432" y="150"/>
                </a:lnTo>
                <a:lnTo>
                  <a:pt x="431" y="152"/>
                </a:lnTo>
                <a:lnTo>
                  <a:pt x="431" y="152"/>
                </a:lnTo>
                <a:lnTo>
                  <a:pt x="434" y="164"/>
                </a:lnTo>
                <a:lnTo>
                  <a:pt x="436" y="177"/>
                </a:lnTo>
                <a:lnTo>
                  <a:pt x="440" y="191"/>
                </a:lnTo>
                <a:lnTo>
                  <a:pt x="444" y="203"/>
                </a:lnTo>
                <a:lnTo>
                  <a:pt x="444" y="203"/>
                </a:lnTo>
                <a:lnTo>
                  <a:pt x="444" y="208"/>
                </a:lnTo>
                <a:lnTo>
                  <a:pt x="444" y="208"/>
                </a:lnTo>
                <a:lnTo>
                  <a:pt x="445" y="215"/>
                </a:lnTo>
                <a:lnTo>
                  <a:pt x="445" y="215"/>
                </a:lnTo>
                <a:lnTo>
                  <a:pt x="444" y="215"/>
                </a:lnTo>
                <a:lnTo>
                  <a:pt x="442" y="210"/>
                </a:lnTo>
                <a:lnTo>
                  <a:pt x="442" y="210"/>
                </a:lnTo>
                <a:lnTo>
                  <a:pt x="435" y="194"/>
                </a:lnTo>
                <a:lnTo>
                  <a:pt x="430" y="176"/>
                </a:lnTo>
                <a:lnTo>
                  <a:pt x="430" y="176"/>
                </a:lnTo>
                <a:lnTo>
                  <a:pt x="427" y="164"/>
                </a:lnTo>
                <a:lnTo>
                  <a:pt x="427" y="164"/>
                </a:lnTo>
                <a:lnTo>
                  <a:pt x="420" y="140"/>
                </a:lnTo>
                <a:lnTo>
                  <a:pt x="420" y="140"/>
                </a:lnTo>
                <a:lnTo>
                  <a:pt x="420" y="139"/>
                </a:lnTo>
                <a:lnTo>
                  <a:pt x="419" y="139"/>
                </a:lnTo>
                <a:lnTo>
                  <a:pt x="418" y="140"/>
                </a:lnTo>
                <a:lnTo>
                  <a:pt x="418" y="140"/>
                </a:lnTo>
                <a:lnTo>
                  <a:pt x="418" y="140"/>
                </a:lnTo>
                <a:lnTo>
                  <a:pt x="419" y="146"/>
                </a:lnTo>
                <a:lnTo>
                  <a:pt x="419" y="146"/>
                </a:lnTo>
                <a:lnTo>
                  <a:pt x="420" y="147"/>
                </a:lnTo>
                <a:lnTo>
                  <a:pt x="420" y="147"/>
                </a:lnTo>
                <a:lnTo>
                  <a:pt x="427" y="172"/>
                </a:lnTo>
                <a:lnTo>
                  <a:pt x="429" y="186"/>
                </a:lnTo>
                <a:lnTo>
                  <a:pt x="431" y="199"/>
                </a:lnTo>
                <a:lnTo>
                  <a:pt x="431" y="199"/>
                </a:lnTo>
                <a:lnTo>
                  <a:pt x="431" y="201"/>
                </a:lnTo>
                <a:lnTo>
                  <a:pt x="430" y="201"/>
                </a:lnTo>
                <a:lnTo>
                  <a:pt x="427" y="198"/>
                </a:lnTo>
                <a:lnTo>
                  <a:pt x="422" y="190"/>
                </a:lnTo>
                <a:lnTo>
                  <a:pt x="422" y="190"/>
                </a:lnTo>
                <a:lnTo>
                  <a:pt x="420" y="185"/>
                </a:lnTo>
                <a:lnTo>
                  <a:pt x="420" y="185"/>
                </a:lnTo>
                <a:lnTo>
                  <a:pt x="417" y="171"/>
                </a:lnTo>
                <a:lnTo>
                  <a:pt x="414" y="157"/>
                </a:lnTo>
                <a:lnTo>
                  <a:pt x="407" y="131"/>
                </a:lnTo>
                <a:lnTo>
                  <a:pt x="407" y="131"/>
                </a:lnTo>
                <a:lnTo>
                  <a:pt x="406" y="130"/>
                </a:lnTo>
                <a:lnTo>
                  <a:pt x="406" y="130"/>
                </a:lnTo>
                <a:lnTo>
                  <a:pt x="405" y="131"/>
                </a:lnTo>
                <a:lnTo>
                  <a:pt x="405" y="132"/>
                </a:lnTo>
                <a:lnTo>
                  <a:pt x="405" y="132"/>
                </a:lnTo>
                <a:lnTo>
                  <a:pt x="410" y="159"/>
                </a:lnTo>
                <a:lnTo>
                  <a:pt x="413" y="172"/>
                </a:lnTo>
                <a:lnTo>
                  <a:pt x="418" y="186"/>
                </a:lnTo>
                <a:lnTo>
                  <a:pt x="418" y="186"/>
                </a:lnTo>
                <a:lnTo>
                  <a:pt x="418" y="196"/>
                </a:lnTo>
                <a:lnTo>
                  <a:pt x="418" y="196"/>
                </a:lnTo>
                <a:lnTo>
                  <a:pt x="418" y="196"/>
                </a:lnTo>
                <a:lnTo>
                  <a:pt x="418" y="196"/>
                </a:lnTo>
                <a:lnTo>
                  <a:pt x="416" y="193"/>
                </a:lnTo>
                <a:lnTo>
                  <a:pt x="412" y="185"/>
                </a:lnTo>
                <a:lnTo>
                  <a:pt x="412" y="185"/>
                </a:lnTo>
                <a:lnTo>
                  <a:pt x="408" y="175"/>
                </a:lnTo>
                <a:lnTo>
                  <a:pt x="405" y="166"/>
                </a:lnTo>
                <a:lnTo>
                  <a:pt x="405" y="166"/>
                </a:lnTo>
                <a:lnTo>
                  <a:pt x="405" y="165"/>
                </a:lnTo>
                <a:lnTo>
                  <a:pt x="405" y="165"/>
                </a:lnTo>
                <a:lnTo>
                  <a:pt x="399" y="146"/>
                </a:lnTo>
                <a:lnTo>
                  <a:pt x="399" y="146"/>
                </a:lnTo>
                <a:lnTo>
                  <a:pt x="393" y="131"/>
                </a:lnTo>
                <a:lnTo>
                  <a:pt x="393" y="131"/>
                </a:lnTo>
                <a:lnTo>
                  <a:pt x="393" y="131"/>
                </a:lnTo>
                <a:lnTo>
                  <a:pt x="391" y="131"/>
                </a:lnTo>
                <a:lnTo>
                  <a:pt x="390" y="131"/>
                </a:lnTo>
                <a:lnTo>
                  <a:pt x="390" y="132"/>
                </a:lnTo>
                <a:lnTo>
                  <a:pt x="390" y="132"/>
                </a:lnTo>
                <a:lnTo>
                  <a:pt x="397" y="148"/>
                </a:lnTo>
                <a:lnTo>
                  <a:pt x="402" y="164"/>
                </a:lnTo>
                <a:lnTo>
                  <a:pt x="402" y="164"/>
                </a:lnTo>
                <a:lnTo>
                  <a:pt x="404" y="174"/>
                </a:lnTo>
                <a:lnTo>
                  <a:pt x="406" y="186"/>
                </a:lnTo>
                <a:lnTo>
                  <a:pt x="406" y="186"/>
                </a:lnTo>
                <a:lnTo>
                  <a:pt x="406" y="192"/>
                </a:lnTo>
                <a:lnTo>
                  <a:pt x="406" y="195"/>
                </a:lnTo>
                <a:lnTo>
                  <a:pt x="406" y="196"/>
                </a:lnTo>
                <a:lnTo>
                  <a:pt x="405" y="195"/>
                </a:lnTo>
                <a:lnTo>
                  <a:pt x="401" y="188"/>
                </a:lnTo>
                <a:lnTo>
                  <a:pt x="401" y="188"/>
                </a:lnTo>
                <a:lnTo>
                  <a:pt x="396" y="177"/>
                </a:lnTo>
                <a:lnTo>
                  <a:pt x="391" y="167"/>
                </a:lnTo>
                <a:lnTo>
                  <a:pt x="391" y="167"/>
                </a:lnTo>
                <a:lnTo>
                  <a:pt x="386" y="148"/>
                </a:lnTo>
                <a:lnTo>
                  <a:pt x="380" y="131"/>
                </a:lnTo>
                <a:lnTo>
                  <a:pt x="380" y="131"/>
                </a:lnTo>
                <a:lnTo>
                  <a:pt x="380" y="128"/>
                </a:lnTo>
                <a:lnTo>
                  <a:pt x="379" y="127"/>
                </a:lnTo>
                <a:lnTo>
                  <a:pt x="379" y="127"/>
                </a:lnTo>
                <a:lnTo>
                  <a:pt x="377" y="122"/>
                </a:lnTo>
                <a:lnTo>
                  <a:pt x="377" y="122"/>
                </a:lnTo>
                <a:lnTo>
                  <a:pt x="377" y="122"/>
                </a:lnTo>
                <a:lnTo>
                  <a:pt x="376" y="122"/>
                </a:lnTo>
                <a:lnTo>
                  <a:pt x="375" y="122"/>
                </a:lnTo>
                <a:lnTo>
                  <a:pt x="375" y="123"/>
                </a:lnTo>
                <a:lnTo>
                  <a:pt x="375" y="123"/>
                </a:lnTo>
                <a:lnTo>
                  <a:pt x="381" y="144"/>
                </a:lnTo>
                <a:lnTo>
                  <a:pt x="388" y="164"/>
                </a:lnTo>
                <a:lnTo>
                  <a:pt x="388" y="164"/>
                </a:lnTo>
                <a:lnTo>
                  <a:pt x="390" y="173"/>
                </a:lnTo>
                <a:lnTo>
                  <a:pt x="390" y="173"/>
                </a:lnTo>
                <a:lnTo>
                  <a:pt x="391" y="182"/>
                </a:lnTo>
                <a:lnTo>
                  <a:pt x="391" y="193"/>
                </a:lnTo>
                <a:lnTo>
                  <a:pt x="391" y="193"/>
                </a:lnTo>
                <a:lnTo>
                  <a:pt x="390" y="190"/>
                </a:lnTo>
                <a:lnTo>
                  <a:pt x="388" y="186"/>
                </a:lnTo>
                <a:lnTo>
                  <a:pt x="385" y="177"/>
                </a:lnTo>
                <a:lnTo>
                  <a:pt x="385" y="177"/>
                </a:lnTo>
                <a:lnTo>
                  <a:pt x="378" y="159"/>
                </a:lnTo>
                <a:lnTo>
                  <a:pt x="372" y="140"/>
                </a:lnTo>
                <a:lnTo>
                  <a:pt x="365" y="122"/>
                </a:lnTo>
                <a:lnTo>
                  <a:pt x="361" y="113"/>
                </a:lnTo>
                <a:lnTo>
                  <a:pt x="356" y="104"/>
                </a:lnTo>
                <a:lnTo>
                  <a:pt x="356" y="104"/>
                </a:lnTo>
                <a:lnTo>
                  <a:pt x="355" y="104"/>
                </a:lnTo>
                <a:lnTo>
                  <a:pt x="354" y="105"/>
                </a:lnTo>
                <a:lnTo>
                  <a:pt x="354" y="105"/>
                </a:lnTo>
                <a:lnTo>
                  <a:pt x="356" y="115"/>
                </a:lnTo>
                <a:lnTo>
                  <a:pt x="359" y="125"/>
                </a:lnTo>
                <a:lnTo>
                  <a:pt x="365" y="145"/>
                </a:lnTo>
                <a:lnTo>
                  <a:pt x="371" y="165"/>
                </a:lnTo>
                <a:lnTo>
                  <a:pt x="373" y="175"/>
                </a:lnTo>
                <a:lnTo>
                  <a:pt x="374" y="187"/>
                </a:lnTo>
                <a:lnTo>
                  <a:pt x="374" y="187"/>
                </a:lnTo>
                <a:lnTo>
                  <a:pt x="373" y="181"/>
                </a:lnTo>
                <a:lnTo>
                  <a:pt x="371" y="176"/>
                </a:lnTo>
                <a:lnTo>
                  <a:pt x="367" y="166"/>
                </a:lnTo>
                <a:lnTo>
                  <a:pt x="367" y="166"/>
                </a:lnTo>
                <a:lnTo>
                  <a:pt x="361" y="144"/>
                </a:lnTo>
                <a:lnTo>
                  <a:pt x="361" y="144"/>
                </a:lnTo>
                <a:lnTo>
                  <a:pt x="355" y="125"/>
                </a:lnTo>
                <a:lnTo>
                  <a:pt x="351" y="116"/>
                </a:lnTo>
                <a:lnTo>
                  <a:pt x="346" y="107"/>
                </a:lnTo>
                <a:lnTo>
                  <a:pt x="346" y="107"/>
                </a:lnTo>
                <a:lnTo>
                  <a:pt x="345" y="107"/>
                </a:lnTo>
                <a:lnTo>
                  <a:pt x="344" y="107"/>
                </a:lnTo>
                <a:lnTo>
                  <a:pt x="344" y="108"/>
                </a:lnTo>
                <a:lnTo>
                  <a:pt x="344" y="108"/>
                </a:lnTo>
                <a:lnTo>
                  <a:pt x="356" y="142"/>
                </a:lnTo>
                <a:lnTo>
                  <a:pt x="361" y="159"/>
                </a:lnTo>
                <a:lnTo>
                  <a:pt x="365" y="176"/>
                </a:lnTo>
                <a:lnTo>
                  <a:pt x="365" y="176"/>
                </a:lnTo>
                <a:lnTo>
                  <a:pt x="365" y="179"/>
                </a:lnTo>
                <a:lnTo>
                  <a:pt x="365" y="180"/>
                </a:lnTo>
                <a:lnTo>
                  <a:pt x="364" y="180"/>
                </a:lnTo>
                <a:lnTo>
                  <a:pt x="363" y="178"/>
                </a:lnTo>
                <a:lnTo>
                  <a:pt x="359" y="172"/>
                </a:lnTo>
                <a:lnTo>
                  <a:pt x="359" y="172"/>
                </a:lnTo>
                <a:lnTo>
                  <a:pt x="356" y="164"/>
                </a:lnTo>
                <a:lnTo>
                  <a:pt x="353" y="156"/>
                </a:lnTo>
                <a:lnTo>
                  <a:pt x="353" y="156"/>
                </a:lnTo>
                <a:lnTo>
                  <a:pt x="347" y="139"/>
                </a:lnTo>
                <a:lnTo>
                  <a:pt x="340" y="122"/>
                </a:lnTo>
                <a:lnTo>
                  <a:pt x="340" y="122"/>
                </a:lnTo>
                <a:lnTo>
                  <a:pt x="336" y="113"/>
                </a:lnTo>
                <a:lnTo>
                  <a:pt x="332" y="104"/>
                </a:lnTo>
                <a:lnTo>
                  <a:pt x="332" y="104"/>
                </a:lnTo>
                <a:lnTo>
                  <a:pt x="331" y="103"/>
                </a:lnTo>
                <a:lnTo>
                  <a:pt x="331" y="103"/>
                </a:lnTo>
                <a:lnTo>
                  <a:pt x="330" y="104"/>
                </a:lnTo>
                <a:lnTo>
                  <a:pt x="330" y="105"/>
                </a:lnTo>
                <a:lnTo>
                  <a:pt x="330" y="105"/>
                </a:lnTo>
                <a:lnTo>
                  <a:pt x="338" y="122"/>
                </a:lnTo>
                <a:lnTo>
                  <a:pt x="338" y="122"/>
                </a:lnTo>
                <a:lnTo>
                  <a:pt x="339" y="126"/>
                </a:lnTo>
                <a:lnTo>
                  <a:pt x="339" y="126"/>
                </a:lnTo>
                <a:lnTo>
                  <a:pt x="343" y="138"/>
                </a:lnTo>
                <a:lnTo>
                  <a:pt x="345" y="150"/>
                </a:lnTo>
                <a:lnTo>
                  <a:pt x="345" y="150"/>
                </a:lnTo>
                <a:lnTo>
                  <a:pt x="346" y="158"/>
                </a:lnTo>
                <a:lnTo>
                  <a:pt x="346" y="163"/>
                </a:lnTo>
                <a:lnTo>
                  <a:pt x="347" y="166"/>
                </a:lnTo>
                <a:lnTo>
                  <a:pt x="347" y="166"/>
                </a:lnTo>
                <a:lnTo>
                  <a:pt x="342" y="158"/>
                </a:lnTo>
                <a:lnTo>
                  <a:pt x="338" y="149"/>
                </a:lnTo>
                <a:lnTo>
                  <a:pt x="332" y="131"/>
                </a:lnTo>
                <a:lnTo>
                  <a:pt x="326" y="112"/>
                </a:lnTo>
                <a:lnTo>
                  <a:pt x="320" y="93"/>
                </a:lnTo>
                <a:lnTo>
                  <a:pt x="320" y="93"/>
                </a:lnTo>
                <a:lnTo>
                  <a:pt x="319" y="92"/>
                </a:lnTo>
                <a:lnTo>
                  <a:pt x="319" y="92"/>
                </a:lnTo>
                <a:lnTo>
                  <a:pt x="318" y="92"/>
                </a:lnTo>
                <a:lnTo>
                  <a:pt x="318" y="93"/>
                </a:lnTo>
                <a:lnTo>
                  <a:pt x="318" y="93"/>
                </a:lnTo>
                <a:lnTo>
                  <a:pt x="322" y="110"/>
                </a:lnTo>
                <a:lnTo>
                  <a:pt x="327" y="126"/>
                </a:lnTo>
                <a:lnTo>
                  <a:pt x="327" y="126"/>
                </a:lnTo>
                <a:lnTo>
                  <a:pt x="333" y="149"/>
                </a:lnTo>
                <a:lnTo>
                  <a:pt x="333" y="149"/>
                </a:lnTo>
                <a:lnTo>
                  <a:pt x="334" y="153"/>
                </a:lnTo>
                <a:lnTo>
                  <a:pt x="334" y="157"/>
                </a:lnTo>
                <a:lnTo>
                  <a:pt x="333" y="157"/>
                </a:lnTo>
                <a:lnTo>
                  <a:pt x="332" y="157"/>
                </a:lnTo>
                <a:lnTo>
                  <a:pt x="329" y="154"/>
                </a:lnTo>
                <a:lnTo>
                  <a:pt x="329" y="154"/>
                </a:lnTo>
                <a:lnTo>
                  <a:pt x="325" y="146"/>
                </a:lnTo>
                <a:lnTo>
                  <a:pt x="321" y="139"/>
                </a:lnTo>
                <a:lnTo>
                  <a:pt x="316" y="122"/>
                </a:lnTo>
                <a:lnTo>
                  <a:pt x="310" y="105"/>
                </a:lnTo>
                <a:lnTo>
                  <a:pt x="307" y="96"/>
                </a:lnTo>
                <a:lnTo>
                  <a:pt x="303" y="89"/>
                </a:lnTo>
                <a:lnTo>
                  <a:pt x="303" y="89"/>
                </a:lnTo>
                <a:lnTo>
                  <a:pt x="302" y="88"/>
                </a:lnTo>
                <a:lnTo>
                  <a:pt x="302" y="88"/>
                </a:lnTo>
                <a:lnTo>
                  <a:pt x="301" y="90"/>
                </a:lnTo>
                <a:lnTo>
                  <a:pt x="301" y="90"/>
                </a:lnTo>
                <a:lnTo>
                  <a:pt x="309" y="122"/>
                </a:lnTo>
                <a:lnTo>
                  <a:pt x="309" y="122"/>
                </a:lnTo>
                <a:lnTo>
                  <a:pt x="314" y="138"/>
                </a:lnTo>
                <a:lnTo>
                  <a:pt x="314" y="138"/>
                </a:lnTo>
                <a:lnTo>
                  <a:pt x="316" y="143"/>
                </a:lnTo>
                <a:lnTo>
                  <a:pt x="314" y="140"/>
                </a:lnTo>
                <a:lnTo>
                  <a:pt x="314" y="140"/>
                </a:lnTo>
                <a:lnTo>
                  <a:pt x="309" y="133"/>
                </a:lnTo>
                <a:lnTo>
                  <a:pt x="306" y="127"/>
                </a:lnTo>
                <a:lnTo>
                  <a:pt x="300" y="113"/>
                </a:lnTo>
                <a:lnTo>
                  <a:pt x="296" y="97"/>
                </a:lnTo>
                <a:lnTo>
                  <a:pt x="291" y="83"/>
                </a:lnTo>
                <a:lnTo>
                  <a:pt x="291" y="83"/>
                </a:lnTo>
                <a:lnTo>
                  <a:pt x="291" y="82"/>
                </a:lnTo>
                <a:lnTo>
                  <a:pt x="290" y="82"/>
                </a:lnTo>
                <a:lnTo>
                  <a:pt x="289" y="83"/>
                </a:lnTo>
                <a:lnTo>
                  <a:pt x="289" y="83"/>
                </a:lnTo>
                <a:lnTo>
                  <a:pt x="289" y="83"/>
                </a:lnTo>
                <a:lnTo>
                  <a:pt x="293" y="98"/>
                </a:lnTo>
                <a:lnTo>
                  <a:pt x="297" y="114"/>
                </a:lnTo>
                <a:lnTo>
                  <a:pt x="300" y="129"/>
                </a:lnTo>
                <a:lnTo>
                  <a:pt x="302" y="144"/>
                </a:lnTo>
                <a:lnTo>
                  <a:pt x="302" y="144"/>
                </a:lnTo>
                <a:lnTo>
                  <a:pt x="300" y="138"/>
                </a:lnTo>
                <a:lnTo>
                  <a:pt x="296" y="131"/>
                </a:lnTo>
                <a:lnTo>
                  <a:pt x="296" y="131"/>
                </a:lnTo>
                <a:lnTo>
                  <a:pt x="289" y="113"/>
                </a:lnTo>
                <a:lnTo>
                  <a:pt x="289" y="113"/>
                </a:lnTo>
                <a:lnTo>
                  <a:pt x="284" y="98"/>
                </a:lnTo>
                <a:lnTo>
                  <a:pt x="278" y="85"/>
                </a:lnTo>
                <a:lnTo>
                  <a:pt x="278" y="85"/>
                </a:lnTo>
                <a:lnTo>
                  <a:pt x="277" y="85"/>
                </a:lnTo>
                <a:lnTo>
                  <a:pt x="276" y="86"/>
                </a:lnTo>
                <a:lnTo>
                  <a:pt x="276" y="86"/>
                </a:lnTo>
                <a:lnTo>
                  <a:pt x="277" y="93"/>
                </a:lnTo>
                <a:lnTo>
                  <a:pt x="278" y="99"/>
                </a:lnTo>
                <a:lnTo>
                  <a:pt x="283" y="113"/>
                </a:lnTo>
                <a:lnTo>
                  <a:pt x="288" y="126"/>
                </a:lnTo>
                <a:lnTo>
                  <a:pt x="291" y="139"/>
                </a:lnTo>
                <a:lnTo>
                  <a:pt x="291" y="139"/>
                </a:lnTo>
                <a:lnTo>
                  <a:pt x="292" y="143"/>
                </a:lnTo>
                <a:lnTo>
                  <a:pt x="292" y="143"/>
                </a:lnTo>
                <a:lnTo>
                  <a:pt x="291" y="143"/>
                </a:lnTo>
                <a:lnTo>
                  <a:pt x="289" y="138"/>
                </a:lnTo>
                <a:lnTo>
                  <a:pt x="289" y="138"/>
                </a:lnTo>
                <a:lnTo>
                  <a:pt x="284" y="128"/>
                </a:lnTo>
                <a:lnTo>
                  <a:pt x="279" y="117"/>
                </a:lnTo>
                <a:lnTo>
                  <a:pt x="279" y="117"/>
                </a:lnTo>
                <a:lnTo>
                  <a:pt x="273" y="98"/>
                </a:lnTo>
                <a:lnTo>
                  <a:pt x="266" y="81"/>
                </a:lnTo>
                <a:lnTo>
                  <a:pt x="266" y="81"/>
                </a:lnTo>
                <a:lnTo>
                  <a:pt x="265" y="81"/>
                </a:lnTo>
                <a:lnTo>
                  <a:pt x="264" y="82"/>
                </a:lnTo>
                <a:lnTo>
                  <a:pt x="264" y="82"/>
                </a:lnTo>
                <a:lnTo>
                  <a:pt x="265" y="92"/>
                </a:lnTo>
                <a:lnTo>
                  <a:pt x="268" y="104"/>
                </a:lnTo>
                <a:lnTo>
                  <a:pt x="268" y="104"/>
                </a:lnTo>
                <a:lnTo>
                  <a:pt x="270" y="117"/>
                </a:lnTo>
                <a:lnTo>
                  <a:pt x="272" y="125"/>
                </a:lnTo>
                <a:lnTo>
                  <a:pt x="274" y="129"/>
                </a:lnTo>
                <a:lnTo>
                  <a:pt x="274" y="129"/>
                </a:lnTo>
                <a:lnTo>
                  <a:pt x="270" y="123"/>
                </a:lnTo>
                <a:lnTo>
                  <a:pt x="266" y="117"/>
                </a:lnTo>
                <a:lnTo>
                  <a:pt x="260" y="103"/>
                </a:lnTo>
                <a:lnTo>
                  <a:pt x="254" y="87"/>
                </a:lnTo>
                <a:lnTo>
                  <a:pt x="248" y="73"/>
                </a:lnTo>
                <a:lnTo>
                  <a:pt x="248" y="73"/>
                </a:lnTo>
                <a:lnTo>
                  <a:pt x="247" y="73"/>
                </a:lnTo>
                <a:lnTo>
                  <a:pt x="247" y="73"/>
                </a:lnTo>
                <a:lnTo>
                  <a:pt x="246" y="74"/>
                </a:lnTo>
                <a:lnTo>
                  <a:pt x="246" y="74"/>
                </a:lnTo>
                <a:lnTo>
                  <a:pt x="254" y="97"/>
                </a:lnTo>
                <a:lnTo>
                  <a:pt x="254" y="97"/>
                </a:lnTo>
                <a:lnTo>
                  <a:pt x="256" y="108"/>
                </a:lnTo>
                <a:lnTo>
                  <a:pt x="258" y="113"/>
                </a:lnTo>
                <a:lnTo>
                  <a:pt x="260" y="117"/>
                </a:lnTo>
                <a:lnTo>
                  <a:pt x="260" y="117"/>
                </a:lnTo>
                <a:lnTo>
                  <a:pt x="253" y="105"/>
                </a:lnTo>
                <a:lnTo>
                  <a:pt x="247" y="91"/>
                </a:lnTo>
                <a:lnTo>
                  <a:pt x="236" y="66"/>
                </a:lnTo>
                <a:lnTo>
                  <a:pt x="236" y="66"/>
                </a:lnTo>
                <a:lnTo>
                  <a:pt x="235" y="65"/>
                </a:lnTo>
                <a:lnTo>
                  <a:pt x="234" y="65"/>
                </a:lnTo>
                <a:lnTo>
                  <a:pt x="234" y="65"/>
                </a:lnTo>
                <a:lnTo>
                  <a:pt x="234" y="66"/>
                </a:lnTo>
                <a:lnTo>
                  <a:pt x="234" y="66"/>
                </a:lnTo>
                <a:lnTo>
                  <a:pt x="242" y="92"/>
                </a:lnTo>
                <a:lnTo>
                  <a:pt x="246" y="106"/>
                </a:lnTo>
                <a:lnTo>
                  <a:pt x="250" y="119"/>
                </a:lnTo>
                <a:lnTo>
                  <a:pt x="250" y="119"/>
                </a:lnTo>
                <a:lnTo>
                  <a:pt x="248" y="114"/>
                </a:lnTo>
                <a:lnTo>
                  <a:pt x="245" y="108"/>
                </a:lnTo>
                <a:lnTo>
                  <a:pt x="239" y="96"/>
                </a:lnTo>
                <a:lnTo>
                  <a:pt x="239" y="96"/>
                </a:lnTo>
                <a:lnTo>
                  <a:pt x="226" y="67"/>
                </a:lnTo>
                <a:lnTo>
                  <a:pt x="226" y="67"/>
                </a:lnTo>
                <a:lnTo>
                  <a:pt x="225" y="67"/>
                </a:lnTo>
                <a:lnTo>
                  <a:pt x="224" y="67"/>
                </a:lnTo>
                <a:lnTo>
                  <a:pt x="224" y="67"/>
                </a:lnTo>
                <a:lnTo>
                  <a:pt x="224" y="68"/>
                </a:lnTo>
                <a:lnTo>
                  <a:pt x="224" y="68"/>
                </a:lnTo>
                <a:lnTo>
                  <a:pt x="232" y="89"/>
                </a:lnTo>
                <a:lnTo>
                  <a:pt x="238" y="110"/>
                </a:lnTo>
                <a:lnTo>
                  <a:pt x="238" y="110"/>
                </a:lnTo>
                <a:lnTo>
                  <a:pt x="235" y="100"/>
                </a:lnTo>
                <a:lnTo>
                  <a:pt x="231" y="90"/>
                </a:lnTo>
                <a:lnTo>
                  <a:pt x="224" y="80"/>
                </a:lnTo>
                <a:lnTo>
                  <a:pt x="219" y="71"/>
                </a:lnTo>
                <a:lnTo>
                  <a:pt x="219" y="71"/>
                </a:lnTo>
                <a:lnTo>
                  <a:pt x="217" y="71"/>
                </a:lnTo>
                <a:lnTo>
                  <a:pt x="217" y="72"/>
                </a:lnTo>
                <a:lnTo>
                  <a:pt x="217" y="72"/>
                </a:lnTo>
                <a:lnTo>
                  <a:pt x="220" y="90"/>
                </a:lnTo>
                <a:lnTo>
                  <a:pt x="222" y="99"/>
                </a:lnTo>
                <a:lnTo>
                  <a:pt x="224" y="104"/>
                </a:lnTo>
                <a:lnTo>
                  <a:pt x="226" y="107"/>
                </a:lnTo>
                <a:lnTo>
                  <a:pt x="226" y="107"/>
                </a:lnTo>
                <a:lnTo>
                  <a:pt x="223" y="103"/>
                </a:lnTo>
                <a:lnTo>
                  <a:pt x="220" y="97"/>
                </a:lnTo>
                <a:lnTo>
                  <a:pt x="216" y="87"/>
                </a:lnTo>
                <a:lnTo>
                  <a:pt x="212" y="77"/>
                </a:lnTo>
                <a:lnTo>
                  <a:pt x="209" y="72"/>
                </a:lnTo>
                <a:lnTo>
                  <a:pt x="206" y="68"/>
                </a:lnTo>
                <a:lnTo>
                  <a:pt x="206" y="68"/>
                </a:lnTo>
                <a:lnTo>
                  <a:pt x="205" y="68"/>
                </a:lnTo>
                <a:lnTo>
                  <a:pt x="205" y="68"/>
                </a:lnTo>
                <a:lnTo>
                  <a:pt x="204" y="69"/>
                </a:lnTo>
                <a:lnTo>
                  <a:pt x="204" y="69"/>
                </a:lnTo>
                <a:lnTo>
                  <a:pt x="210" y="87"/>
                </a:lnTo>
                <a:lnTo>
                  <a:pt x="210" y="87"/>
                </a:lnTo>
                <a:lnTo>
                  <a:pt x="214" y="97"/>
                </a:lnTo>
                <a:lnTo>
                  <a:pt x="215" y="101"/>
                </a:lnTo>
                <a:lnTo>
                  <a:pt x="213" y="97"/>
                </a:lnTo>
                <a:lnTo>
                  <a:pt x="213" y="97"/>
                </a:lnTo>
                <a:lnTo>
                  <a:pt x="206" y="79"/>
                </a:lnTo>
                <a:lnTo>
                  <a:pt x="202" y="71"/>
                </a:lnTo>
                <a:lnTo>
                  <a:pt x="197" y="63"/>
                </a:lnTo>
                <a:lnTo>
                  <a:pt x="197" y="63"/>
                </a:lnTo>
                <a:lnTo>
                  <a:pt x="196" y="62"/>
                </a:lnTo>
                <a:lnTo>
                  <a:pt x="195" y="63"/>
                </a:lnTo>
                <a:lnTo>
                  <a:pt x="195" y="63"/>
                </a:lnTo>
                <a:lnTo>
                  <a:pt x="198" y="75"/>
                </a:lnTo>
                <a:lnTo>
                  <a:pt x="202" y="86"/>
                </a:lnTo>
                <a:lnTo>
                  <a:pt x="202" y="86"/>
                </a:lnTo>
                <a:lnTo>
                  <a:pt x="197" y="74"/>
                </a:lnTo>
                <a:lnTo>
                  <a:pt x="191" y="63"/>
                </a:lnTo>
                <a:lnTo>
                  <a:pt x="191" y="63"/>
                </a:lnTo>
                <a:lnTo>
                  <a:pt x="190" y="63"/>
                </a:lnTo>
                <a:lnTo>
                  <a:pt x="189" y="64"/>
                </a:lnTo>
                <a:lnTo>
                  <a:pt x="189" y="64"/>
                </a:lnTo>
                <a:lnTo>
                  <a:pt x="191" y="74"/>
                </a:lnTo>
                <a:lnTo>
                  <a:pt x="192" y="84"/>
                </a:lnTo>
                <a:lnTo>
                  <a:pt x="192" y="84"/>
                </a:lnTo>
                <a:lnTo>
                  <a:pt x="191" y="79"/>
                </a:lnTo>
                <a:lnTo>
                  <a:pt x="189" y="73"/>
                </a:lnTo>
                <a:lnTo>
                  <a:pt x="184" y="63"/>
                </a:lnTo>
                <a:lnTo>
                  <a:pt x="184" y="63"/>
                </a:lnTo>
                <a:lnTo>
                  <a:pt x="183" y="62"/>
                </a:lnTo>
                <a:lnTo>
                  <a:pt x="182" y="63"/>
                </a:lnTo>
                <a:lnTo>
                  <a:pt x="182" y="63"/>
                </a:lnTo>
                <a:lnTo>
                  <a:pt x="182" y="68"/>
                </a:lnTo>
                <a:lnTo>
                  <a:pt x="182" y="68"/>
                </a:lnTo>
                <a:lnTo>
                  <a:pt x="181" y="65"/>
                </a:lnTo>
                <a:lnTo>
                  <a:pt x="181" y="65"/>
                </a:lnTo>
                <a:lnTo>
                  <a:pt x="180" y="64"/>
                </a:lnTo>
                <a:lnTo>
                  <a:pt x="179" y="64"/>
                </a:lnTo>
                <a:lnTo>
                  <a:pt x="179" y="64"/>
                </a:lnTo>
                <a:lnTo>
                  <a:pt x="177" y="69"/>
                </a:lnTo>
                <a:lnTo>
                  <a:pt x="177" y="69"/>
                </a:lnTo>
                <a:lnTo>
                  <a:pt x="176" y="68"/>
                </a:lnTo>
                <a:lnTo>
                  <a:pt x="175" y="69"/>
                </a:lnTo>
                <a:lnTo>
                  <a:pt x="175" y="69"/>
                </a:lnTo>
                <a:lnTo>
                  <a:pt x="174" y="72"/>
                </a:lnTo>
                <a:lnTo>
                  <a:pt x="173" y="73"/>
                </a:lnTo>
                <a:lnTo>
                  <a:pt x="172" y="71"/>
                </a:lnTo>
                <a:lnTo>
                  <a:pt x="171" y="68"/>
                </a:lnTo>
                <a:lnTo>
                  <a:pt x="171" y="68"/>
                </a:lnTo>
                <a:lnTo>
                  <a:pt x="171" y="67"/>
                </a:lnTo>
                <a:lnTo>
                  <a:pt x="171" y="67"/>
                </a:lnTo>
                <a:lnTo>
                  <a:pt x="172" y="62"/>
                </a:lnTo>
                <a:lnTo>
                  <a:pt x="171" y="56"/>
                </a:lnTo>
                <a:lnTo>
                  <a:pt x="171" y="56"/>
                </a:lnTo>
                <a:lnTo>
                  <a:pt x="195" y="56"/>
                </a:lnTo>
                <a:lnTo>
                  <a:pt x="219" y="58"/>
                </a:lnTo>
                <a:lnTo>
                  <a:pt x="243" y="61"/>
                </a:lnTo>
                <a:lnTo>
                  <a:pt x="267" y="66"/>
                </a:lnTo>
                <a:lnTo>
                  <a:pt x="290" y="72"/>
                </a:lnTo>
                <a:lnTo>
                  <a:pt x="314" y="79"/>
                </a:lnTo>
                <a:lnTo>
                  <a:pt x="336" y="87"/>
                </a:lnTo>
                <a:lnTo>
                  <a:pt x="359" y="97"/>
                </a:lnTo>
                <a:lnTo>
                  <a:pt x="359" y="97"/>
                </a:lnTo>
                <a:close/>
                <a:moveTo>
                  <a:pt x="522" y="222"/>
                </a:moveTo>
                <a:lnTo>
                  <a:pt x="522" y="222"/>
                </a:lnTo>
                <a:lnTo>
                  <a:pt x="522" y="226"/>
                </a:lnTo>
                <a:lnTo>
                  <a:pt x="521" y="231"/>
                </a:lnTo>
                <a:lnTo>
                  <a:pt x="521" y="231"/>
                </a:lnTo>
                <a:lnTo>
                  <a:pt x="520" y="219"/>
                </a:lnTo>
                <a:lnTo>
                  <a:pt x="518" y="208"/>
                </a:lnTo>
                <a:lnTo>
                  <a:pt x="518" y="208"/>
                </a:lnTo>
                <a:lnTo>
                  <a:pt x="520" y="213"/>
                </a:lnTo>
                <a:lnTo>
                  <a:pt x="520" y="213"/>
                </a:lnTo>
                <a:lnTo>
                  <a:pt x="522" y="222"/>
                </a:lnTo>
                <a:lnTo>
                  <a:pt x="522" y="222"/>
                </a:lnTo>
                <a:close/>
                <a:moveTo>
                  <a:pt x="515" y="205"/>
                </a:moveTo>
                <a:lnTo>
                  <a:pt x="515" y="205"/>
                </a:lnTo>
                <a:lnTo>
                  <a:pt x="515" y="205"/>
                </a:lnTo>
                <a:lnTo>
                  <a:pt x="515" y="205"/>
                </a:lnTo>
                <a:lnTo>
                  <a:pt x="514" y="203"/>
                </a:lnTo>
                <a:lnTo>
                  <a:pt x="514" y="203"/>
                </a:lnTo>
                <a:lnTo>
                  <a:pt x="515" y="205"/>
                </a:lnTo>
                <a:lnTo>
                  <a:pt x="515" y="205"/>
                </a:lnTo>
                <a:close/>
                <a:moveTo>
                  <a:pt x="464" y="155"/>
                </a:moveTo>
                <a:lnTo>
                  <a:pt x="464" y="155"/>
                </a:lnTo>
                <a:lnTo>
                  <a:pt x="476" y="163"/>
                </a:lnTo>
                <a:lnTo>
                  <a:pt x="486" y="172"/>
                </a:lnTo>
                <a:lnTo>
                  <a:pt x="496" y="181"/>
                </a:lnTo>
                <a:lnTo>
                  <a:pt x="505" y="191"/>
                </a:lnTo>
                <a:lnTo>
                  <a:pt x="505" y="191"/>
                </a:lnTo>
                <a:lnTo>
                  <a:pt x="509" y="197"/>
                </a:lnTo>
                <a:lnTo>
                  <a:pt x="509" y="197"/>
                </a:lnTo>
                <a:lnTo>
                  <a:pt x="513" y="213"/>
                </a:lnTo>
                <a:lnTo>
                  <a:pt x="513" y="213"/>
                </a:lnTo>
                <a:lnTo>
                  <a:pt x="512" y="222"/>
                </a:lnTo>
                <a:lnTo>
                  <a:pt x="513" y="230"/>
                </a:lnTo>
                <a:lnTo>
                  <a:pt x="513" y="230"/>
                </a:lnTo>
                <a:lnTo>
                  <a:pt x="509" y="221"/>
                </a:lnTo>
                <a:lnTo>
                  <a:pt x="507" y="211"/>
                </a:lnTo>
                <a:lnTo>
                  <a:pt x="504" y="191"/>
                </a:lnTo>
                <a:lnTo>
                  <a:pt x="504" y="191"/>
                </a:lnTo>
                <a:lnTo>
                  <a:pt x="504" y="190"/>
                </a:lnTo>
                <a:lnTo>
                  <a:pt x="503" y="190"/>
                </a:lnTo>
                <a:lnTo>
                  <a:pt x="502" y="191"/>
                </a:lnTo>
                <a:lnTo>
                  <a:pt x="502" y="191"/>
                </a:lnTo>
                <a:lnTo>
                  <a:pt x="502" y="191"/>
                </a:lnTo>
                <a:lnTo>
                  <a:pt x="502" y="196"/>
                </a:lnTo>
                <a:lnTo>
                  <a:pt x="502" y="196"/>
                </a:lnTo>
                <a:lnTo>
                  <a:pt x="502" y="198"/>
                </a:lnTo>
                <a:lnTo>
                  <a:pt x="502" y="198"/>
                </a:lnTo>
                <a:lnTo>
                  <a:pt x="504" y="212"/>
                </a:lnTo>
                <a:lnTo>
                  <a:pt x="504" y="212"/>
                </a:lnTo>
                <a:lnTo>
                  <a:pt x="505" y="219"/>
                </a:lnTo>
                <a:lnTo>
                  <a:pt x="506" y="228"/>
                </a:lnTo>
                <a:lnTo>
                  <a:pt x="506" y="231"/>
                </a:lnTo>
                <a:lnTo>
                  <a:pt x="505" y="232"/>
                </a:lnTo>
                <a:lnTo>
                  <a:pt x="504" y="231"/>
                </a:lnTo>
                <a:lnTo>
                  <a:pt x="502" y="227"/>
                </a:lnTo>
                <a:lnTo>
                  <a:pt x="502" y="227"/>
                </a:lnTo>
                <a:lnTo>
                  <a:pt x="500" y="223"/>
                </a:lnTo>
                <a:lnTo>
                  <a:pt x="500" y="223"/>
                </a:lnTo>
                <a:lnTo>
                  <a:pt x="500" y="212"/>
                </a:lnTo>
                <a:lnTo>
                  <a:pt x="499" y="201"/>
                </a:lnTo>
                <a:lnTo>
                  <a:pt x="496" y="191"/>
                </a:lnTo>
                <a:lnTo>
                  <a:pt x="492" y="180"/>
                </a:lnTo>
                <a:lnTo>
                  <a:pt x="492" y="180"/>
                </a:lnTo>
                <a:lnTo>
                  <a:pt x="491" y="179"/>
                </a:lnTo>
                <a:lnTo>
                  <a:pt x="490" y="179"/>
                </a:lnTo>
                <a:lnTo>
                  <a:pt x="490" y="180"/>
                </a:lnTo>
                <a:lnTo>
                  <a:pt x="490" y="180"/>
                </a:lnTo>
                <a:lnTo>
                  <a:pt x="490" y="180"/>
                </a:lnTo>
                <a:lnTo>
                  <a:pt x="492" y="192"/>
                </a:lnTo>
                <a:lnTo>
                  <a:pt x="493" y="202"/>
                </a:lnTo>
                <a:lnTo>
                  <a:pt x="495" y="213"/>
                </a:lnTo>
                <a:lnTo>
                  <a:pt x="498" y="223"/>
                </a:lnTo>
                <a:lnTo>
                  <a:pt x="498" y="223"/>
                </a:lnTo>
                <a:lnTo>
                  <a:pt x="497" y="230"/>
                </a:lnTo>
                <a:lnTo>
                  <a:pt x="497" y="230"/>
                </a:lnTo>
                <a:lnTo>
                  <a:pt x="497" y="230"/>
                </a:lnTo>
                <a:lnTo>
                  <a:pt x="497" y="230"/>
                </a:lnTo>
                <a:lnTo>
                  <a:pt x="495" y="226"/>
                </a:lnTo>
                <a:lnTo>
                  <a:pt x="492" y="220"/>
                </a:lnTo>
                <a:lnTo>
                  <a:pt x="492" y="220"/>
                </a:lnTo>
                <a:lnTo>
                  <a:pt x="489" y="208"/>
                </a:lnTo>
                <a:lnTo>
                  <a:pt x="486" y="196"/>
                </a:lnTo>
                <a:lnTo>
                  <a:pt x="486" y="196"/>
                </a:lnTo>
                <a:lnTo>
                  <a:pt x="485" y="185"/>
                </a:lnTo>
                <a:lnTo>
                  <a:pt x="482" y="173"/>
                </a:lnTo>
                <a:lnTo>
                  <a:pt x="482" y="173"/>
                </a:lnTo>
                <a:lnTo>
                  <a:pt x="481" y="173"/>
                </a:lnTo>
                <a:lnTo>
                  <a:pt x="481" y="173"/>
                </a:lnTo>
                <a:lnTo>
                  <a:pt x="480" y="173"/>
                </a:lnTo>
                <a:lnTo>
                  <a:pt x="480" y="174"/>
                </a:lnTo>
                <a:lnTo>
                  <a:pt x="480" y="174"/>
                </a:lnTo>
                <a:lnTo>
                  <a:pt x="482" y="187"/>
                </a:lnTo>
                <a:lnTo>
                  <a:pt x="485" y="198"/>
                </a:lnTo>
                <a:lnTo>
                  <a:pt x="485" y="198"/>
                </a:lnTo>
                <a:lnTo>
                  <a:pt x="485" y="212"/>
                </a:lnTo>
                <a:lnTo>
                  <a:pt x="485" y="212"/>
                </a:lnTo>
                <a:lnTo>
                  <a:pt x="485" y="215"/>
                </a:lnTo>
                <a:lnTo>
                  <a:pt x="485" y="215"/>
                </a:lnTo>
                <a:lnTo>
                  <a:pt x="483" y="211"/>
                </a:lnTo>
                <a:lnTo>
                  <a:pt x="479" y="199"/>
                </a:lnTo>
                <a:lnTo>
                  <a:pt x="479" y="199"/>
                </a:lnTo>
                <a:lnTo>
                  <a:pt x="477" y="191"/>
                </a:lnTo>
                <a:lnTo>
                  <a:pt x="477" y="191"/>
                </a:lnTo>
                <a:lnTo>
                  <a:pt x="474" y="175"/>
                </a:lnTo>
                <a:lnTo>
                  <a:pt x="469" y="160"/>
                </a:lnTo>
                <a:lnTo>
                  <a:pt x="469" y="160"/>
                </a:lnTo>
                <a:lnTo>
                  <a:pt x="469" y="159"/>
                </a:lnTo>
                <a:lnTo>
                  <a:pt x="468" y="159"/>
                </a:lnTo>
                <a:lnTo>
                  <a:pt x="467" y="160"/>
                </a:lnTo>
                <a:lnTo>
                  <a:pt x="467" y="161"/>
                </a:lnTo>
                <a:lnTo>
                  <a:pt x="467" y="161"/>
                </a:lnTo>
                <a:lnTo>
                  <a:pt x="470" y="176"/>
                </a:lnTo>
                <a:lnTo>
                  <a:pt x="475" y="192"/>
                </a:lnTo>
                <a:lnTo>
                  <a:pt x="475" y="192"/>
                </a:lnTo>
                <a:lnTo>
                  <a:pt x="475" y="194"/>
                </a:lnTo>
                <a:lnTo>
                  <a:pt x="475" y="194"/>
                </a:lnTo>
                <a:lnTo>
                  <a:pt x="475" y="205"/>
                </a:lnTo>
                <a:lnTo>
                  <a:pt x="475" y="210"/>
                </a:lnTo>
                <a:lnTo>
                  <a:pt x="474" y="212"/>
                </a:lnTo>
                <a:lnTo>
                  <a:pt x="474" y="212"/>
                </a:lnTo>
                <a:lnTo>
                  <a:pt x="470" y="207"/>
                </a:lnTo>
                <a:lnTo>
                  <a:pt x="468" y="202"/>
                </a:lnTo>
                <a:lnTo>
                  <a:pt x="465" y="191"/>
                </a:lnTo>
                <a:lnTo>
                  <a:pt x="465" y="191"/>
                </a:lnTo>
                <a:lnTo>
                  <a:pt x="461" y="170"/>
                </a:lnTo>
                <a:lnTo>
                  <a:pt x="457" y="150"/>
                </a:lnTo>
                <a:lnTo>
                  <a:pt x="457" y="150"/>
                </a:lnTo>
                <a:lnTo>
                  <a:pt x="464" y="155"/>
                </a:lnTo>
                <a:lnTo>
                  <a:pt x="464" y="155"/>
                </a:lnTo>
                <a:close/>
                <a:moveTo>
                  <a:pt x="498" y="214"/>
                </a:moveTo>
                <a:lnTo>
                  <a:pt x="498" y="214"/>
                </a:lnTo>
                <a:lnTo>
                  <a:pt x="495" y="197"/>
                </a:lnTo>
                <a:lnTo>
                  <a:pt x="495" y="197"/>
                </a:lnTo>
                <a:lnTo>
                  <a:pt x="494" y="192"/>
                </a:lnTo>
                <a:lnTo>
                  <a:pt x="494" y="192"/>
                </a:lnTo>
                <a:lnTo>
                  <a:pt x="497" y="203"/>
                </a:lnTo>
                <a:lnTo>
                  <a:pt x="498" y="214"/>
                </a:lnTo>
                <a:lnTo>
                  <a:pt x="498" y="214"/>
                </a:lnTo>
                <a:lnTo>
                  <a:pt x="498" y="214"/>
                </a:lnTo>
                <a:lnTo>
                  <a:pt x="498" y="214"/>
                </a:lnTo>
                <a:close/>
                <a:moveTo>
                  <a:pt x="443" y="194"/>
                </a:moveTo>
                <a:lnTo>
                  <a:pt x="443" y="194"/>
                </a:lnTo>
                <a:lnTo>
                  <a:pt x="440" y="185"/>
                </a:lnTo>
                <a:lnTo>
                  <a:pt x="440" y="185"/>
                </a:lnTo>
                <a:lnTo>
                  <a:pt x="437" y="172"/>
                </a:lnTo>
                <a:lnTo>
                  <a:pt x="435" y="160"/>
                </a:lnTo>
                <a:lnTo>
                  <a:pt x="435" y="160"/>
                </a:lnTo>
                <a:lnTo>
                  <a:pt x="434" y="156"/>
                </a:lnTo>
                <a:lnTo>
                  <a:pt x="435" y="157"/>
                </a:lnTo>
                <a:lnTo>
                  <a:pt x="437" y="162"/>
                </a:lnTo>
                <a:lnTo>
                  <a:pt x="437" y="162"/>
                </a:lnTo>
                <a:lnTo>
                  <a:pt x="439" y="170"/>
                </a:lnTo>
                <a:lnTo>
                  <a:pt x="441" y="177"/>
                </a:lnTo>
                <a:lnTo>
                  <a:pt x="443" y="193"/>
                </a:lnTo>
                <a:lnTo>
                  <a:pt x="443" y="193"/>
                </a:lnTo>
                <a:lnTo>
                  <a:pt x="443" y="194"/>
                </a:lnTo>
                <a:lnTo>
                  <a:pt x="443" y="194"/>
                </a:lnTo>
                <a:close/>
                <a:moveTo>
                  <a:pt x="358" y="142"/>
                </a:moveTo>
                <a:lnTo>
                  <a:pt x="358" y="142"/>
                </a:lnTo>
                <a:lnTo>
                  <a:pt x="352" y="126"/>
                </a:lnTo>
                <a:lnTo>
                  <a:pt x="349" y="118"/>
                </a:lnTo>
                <a:lnTo>
                  <a:pt x="346" y="112"/>
                </a:lnTo>
                <a:lnTo>
                  <a:pt x="346" y="112"/>
                </a:lnTo>
                <a:lnTo>
                  <a:pt x="350" y="119"/>
                </a:lnTo>
                <a:lnTo>
                  <a:pt x="353" y="127"/>
                </a:lnTo>
                <a:lnTo>
                  <a:pt x="358" y="142"/>
                </a:lnTo>
                <a:lnTo>
                  <a:pt x="358" y="142"/>
                </a:lnTo>
                <a:close/>
                <a:moveTo>
                  <a:pt x="206" y="100"/>
                </a:moveTo>
                <a:lnTo>
                  <a:pt x="206" y="100"/>
                </a:lnTo>
                <a:lnTo>
                  <a:pt x="205" y="92"/>
                </a:lnTo>
                <a:lnTo>
                  <a:pt x="204" y="85"/>
                </a:lnTo>
                <a:lnTo>
                  <a:pt x="199" y="70"/>
                </a:lnTo>
                <a:lnTo>
                  <a:pt x="199" y="70"/>
                </a:lnTo>
                <a:lnTo>
                  <a:pt x="198" y="68"/>
                </a:lnTo>
                <a:lnTo>
                  <a:pt x="199" y="68"/>
                </a:lnTo>
                <a:lnTo>
                  <a:pt x="201" y="73"/>
                </a:lnTo>
                <a:lnTo>
                  <a:pt x="206" y="84"/>
                </a:lnTo>
                <a:lnTo>
                  <a:pt x="206" y="84"/>
                </a:lnTo>
                <a:lnTo>
                  <a:pt x="210" y="95"/>
                </a:lnTo>
                <a:lnTo>
                  <a:pt x="214" y="106"/>
                </a:lnTo>
                <a:lnTo>
                  <a:pt x="214" y="106"/>
                </a:lnTo>
                <a:lnTo>
                  <a:pt x="206" y="100"/>
                </a:lnTo>
                <a:lnTo>
                  <a:pt x="206" y="100"/>
                </a:lnTo>
                <a:close/>
                <a:moveTo>
                  <a:pt x="167" y="78"/>
                </a:moveTo>
                <a:lnTo>
                  <a:pt x="167" y="78"/>
                </a:lnTo>
                <a:lnTo>
                  <a:pt x="170" y="72"/>
                </a:lnTo>
                <a:lnTo>
                  <a:pt x="170" y="72"/>
                </a:lnTo>
                <a:lnTo>
                  <a:pt x="171" y="74"/>
                </a:lnTo>
                <a:lnTo>
                  <a:pt x="172" y="76"/>
                </a:lnTo>
                <a:lnTo>
                  <a:pt x="172" y="76"/>
                </a:lnTo>
                <a:lnTo>
                  <a:pt x="173" y="77"/>
                </a:lnTo>
                <a:lnTo>
                  <a:pt x="174" y="76"/>
                </a:lnTo>
                <a:lnTo>
                  <a:pt x="174" y="76"/>
                </a:lnTo>
                <a:lnTo>
                  <a:pt x="176" y="74"/>
                </a:lnTo>
                <a:lnTo>
                  <a:pt x="176" y="75"/>
                </a:lnTo>
                <a:lnTo>
                  <a:pt x="177" y="82"/>
                </a:lnTo>
                <a:lnTo>
                  <a:pt x="177" y="82"/>
                </a:lnTo>
                <a:lnTo>
                  <a:pt x="178" y="83"/>
                </a:lnTo>
                <a:lnTo>
                  <a:pt x="178" y="82"/>
                </a:lnTo>
                <a:lnTo>
                  <a:pt x="179" y="82"/>
                </a:lnTo>
                <a:lnTo>
                  <a:pt x="179" y="82"/>
                </a:lnTo>
                <a:lnTo>
                  <a:pt x="180" y="75"/>
                </a:lnTo>
                <a:lnTo>
                  <a:pt x="180" y="69"/>
                </a:lnTo>
                <a:lnTo>
                  <a:pt x="180" y="69"/>
                </a:lnTo>
                <a:lnTo>
                  <a:pt x="183" y="79"/>
                </a:lnTo>
                <a:lnTo>
                  <a:pt x="183" y="79"/>
                </a:lnTo>
                <a:lnTo>
                  <a:pt x="183" y="81"/>
                </a:lnTo>
                <a:lnTo>
                  <a:pt x="183" y="81"/>
                </a:lnTo>
                <a:lnTo>
                  <a:pt x="185" y="85"/>
                </a:lnTo>
                <a:lnTo>
                  <a:pt x="185" y="85"/>
                </a:lnTo>
                <a:lnTo>
                  <a:pt x="186" y="86"/>
                </a:lnTo>
                <a:lnTo>
                  <a:pt x="187" y="86"/>
                </a:lnTo>
                <a:lnTo>
                  <a:pt x="187" y="85"/>
                </a:lnTo>
                <a:lnTo>
                  <a:pt x="187" y="84"/>
                </a:lnTo>
                <a:lnTo>
                  <a:pt x="187" y="84"/>
                </a:lnTo>
                <a:lnTo>
                  <a:pt x="184" y="73"/>
                </a:lnTo>
                <a:lnTo>
                  <a:pt x="184" y="69"/>
                </a:lnTo>
                <a:lnTo>
                  <a:pt x="185" y="72"/>
                </a:lnTo>
                <a:lnTo>
                  <a:pt x="185" y="72"/>
                </a:lnTo>
                <a:lnTo>
                  <a:pt x="188" y="80"/>
                </a:lnTo>
                <a:lnTo>
                  <a:pt x="193" y="88"/>
                </a:lnTo>
                <a:lnTo>
                  <a:pt x="193" y="88"/>
                </a:lnTo>
                <a:lnTo>
                  <a:pt x="194" y="88"/>
                </a:lnTo>
                <a:lnTo>
                  <a:pt x="195" y="87"/>
                </a:lnTo>
                <a:lnTo>
                  <a:pt x="195" y="87"/>
                </a:lnTo>
                <a:lnTo>
                  <a:pt x="193" y="75"/>
                </a:lnTo>
                <a:lnTo>
                  <a:pt x="193" y="75"/>
                </a:lnTo>
                <a:lnTo>
                  <a:pt x="191" y="69"/>
                </a:lnTo>
                <a:lnTo>
                  <a:pt x="191" y="68"/>
                </a:lnTo>
                <a:lnTo>
                  <a:pt x="191" y="68"/>
                </a:lnTo>
                <a:lnTo>
                  <a:pt x="194" y="72"/>
                </a:lnTo>
                <a:lnTo>
                  <a:pt x="194" y="72"/>
                </a:lnTo>
                <a:lnTo>
                  <a:pt x="197" y="79"/>
                </a:lnTo>
                <a:lnTo>
                  <a:pt x="199" y="85"/>
                </a:lnTo>
                <a:lnTo>
                  <a:pt x="203" y="98"/>
                </a:lnTo>
                <a:lnTo>
                  <a:pt x="203" y="98"/>
                </a:lnTo>
                <a:lnTo>
                  <a:pt x="167" y="78"/>
                </a:lnTo>
                <a:lnTo>
                  <a:pt x="167" y="78"/>
                </a:lnTo>
                <a:close/>
                <a:moveTo>
                  <a:pt x="30" y="46"/>
                </a:moveTo>
                <a:lnTo>
                  <a:pt x="30" y="46"/>
                </a:lnTo>
                <a:lnTo>
                  <a:pt x="42" y="44"/>
                </a:lnTo>
                <a:lnTo>
                  <a:pt x="54" y="42"/>
                </a:lnTo>
                <a:lnTo>
                  <a:pt x="67" y="40"/>
                </a:lnTo>
                <a:lnTo>
                  <a:pt x="80" y="39"/>
                </a:lnTo>
                <a:lnTo>
                  <a:pt x="80" y="39"/>
                </a:lnTo>
                <a:lnTo>
                  <a:pt x="90" y="40"/>
                </a:lnTo>
                <a:lnTo>
                  <a:pt x="99" y="41"/>
                </a:lnTo>
                <a:lnTo>
                  <a:pt x="108" y="44"/>
                </a:lnTo>
                <a:lnTo>
                  <a:pt x="116" y="48"/>
                </a:lnTo>
                <a:lnTo>
                  <a:pt x="116" y="48"/>
                </a:lnTo>
                <a:lnTo>
                  <a:pt x="129" y="58"/>
                </a:lnTo>
                <a:lnTo>
                  <a:pt x="135" y="62"/>
                </a:lnTo>
                <a:lnTo>
                  <a:pt x="142" y="65"/>
                </a:lnTo>
                <a:lnTo>
                  <a:pt x="142" y="65"/>
                </a:lnTo>
                <a:lnTo>
                  <a:pt x="142" y="65"/>
                </a:lnTo>
                <a:lnTo>
                  <a:pt x="142" y="65"/>
                </a:lnTo>
                <a:lnTo>
                  <a:pt x="140" y="66"/>
                </a:lnTo>
                <a:lnTo>
                  <a:pt x="139" y="67"/>
                </a:lnTo>
                <a:lnTo>
                  <a:pt x="139" y="67"/>
                </a:lnTo>
                <a:lnTo>
                  <a:pt x="136" y="69"/>
                </a:lnTo>
                <a:lnTo>
                  <a:pt x="133" y="71"/>
                </a:lnTo>
                <a:lnTo>
                  <a:pt x="130" y="72"/>
                </a:lnTo>
                <a:lnTo>
                  <a:pt x="127" y="73"/>
                </a:lnTo>
                <a:lnTo>
                  <a:pt x="120" y="73"/>
                </a:lnTo>
                <a:lnTo>
                  <a:pt x="113" y="71"/>
                </a:lnTo>
                <a:lnTo>
                  <a:pt x="106" y="68"/>
                </a:lnTo>
                <a:lnTo>
                  <a:pt x="99" y="65"/>
                </a:lnTo>
                <a:lnTo>
                  <a:pt x="87" y="59"/>
                </a:lnTo>
                <a:lnTo>
                  <a:pt x="87" y="59"/>
                </a:lnTo>
                <a:lnTo>
                  <a:pt x="72" y="55"/>
                </a:lnTo>
                <a:lnTo>
                  <a:pt x="57" y="53"/>
                </a:lnTo>
                <a:lnTo>
                  <a:pt x="43" y="50"/>
                </a:lnTo>
                <a:lnTo>
                  <a:pt x="28" y="47"/>
                </a:lnTo>
                <a:lnTo>
                  <a:pt x="28" y="47"/>
                </a:lnTo>
                <a:lnTo>
                  <a:pt x="30" y="46"/>
                </a:lnTo>
                <a:lnTo>
                  <a:pt x="30" y="46"/>
                </a:lnTo>
                <a:close/>
                <a:moveTo>
                  <a:pt x="114" y="37"/>
                </a:moveTo>
                <a:lnTo>
                  <a:pt x="114" y="37"/>
                </a:lnTo>
                <a:lnTo>
                  <a:pt x="106" y="33"/>
                </a:lnTo>
                <a:lnTo>
                  <a:pt x="98" y="32"/>
                </a:lnTo>
                <a:lnTo>
                  <a:pt x="82" y="31"/>
                </a:lnTo>
                <a:lnTo>
                  <a:pt x="82" y="31"/>
                </a:lnTo>
                <a:lnTo>
                  <a:pt x="74" y="30"/>
                </a:lnTo>
                <a:lnTo>
                  <a:pt x="66" y="31"/>
                </a:lnTo>
                <a:lnTo>
                  <a:pt x="52" y="34"/>
                </a:lnTo>
                <a:lnTo>
                  <a:pt x="52" y="34"/>
                </a:lnTo>
                <a:lnTo>
                  <a:pt x="58" y="30"/>
                </a:lnTo>
                <a:lnTo>
                  <a:pt x="65" y="27"/>
                </a:lnTo>
                <a:lnTo>
                  <a:pt x="65" y="27"/>
                </a:lnTo>
                <a:lnTo>
                  <a:pt x="73" y="25"/>
                </a:lnTo>
                <a:lnTo>
                  <a:pt x="79" y="24"/>
                </a:lnTo>
                <a:lnTo>
                  <a:pt x="86" y="25"/>
                </a:lnTo>
                <a:lnTo>
                  <a:pt x="93" y="26"/>
                </a:lnTo>
                <a:lnTo>
                  <a:pt x="99" y="28"/>
                </a:lnTo>
                <a:lnTo>
                  <a:pt x="105" y="31"/>
                </a:lnTo>
                <a:lnTo>
                  <a:pt x="117" y="39"/>
                </a:lnTo>
                <a:lnTo>
                  <a:pt x="117" y="39"/>
                </a:lnTo>
                <a:lnTo>
                  <a:pt x="114" y="37"/>
                </a:lnTo>
                <a:lnTo>
                  <a:pt x="114" y="37"/>
                </a:lnTo>
                <a:close/>
                <a:moveTo>
                  <a:pt x="38" y="58"/>
                </a:moveTo>
                <a:lnTo>
                  <a:pt x="38" y="58"/>
                </a:lnTo>
                <a:lnTo>
                  <a:pt x="67" y="64"/>
                </a:lnTo>
                <a:lnTo>
                  <a:pt x="82" y="68"/>
                </a:lnTo>
                <a:lnTo>
                  <a:pt x="96" y="73"/>
                </a:lnTo>
                <a:lnTo>
                  <a:pt x="96" y="73"/>
                </a:lnTo>
                <a:lnTo>
                  <a:pt x="110" y="79"/>
                </a:lnTo>
                <a:lnTo>
                  <a:pt x="117" y="81"/>
                </a:lnTo>
                <a:lnTo>
                  <a:pt x="125" y="82"/>
                </a:lnTo>
                <a:lnTo>
                  <a:pt x="125" y="82"/>
                </a:lnTo>
                <a:lnTo>
                  <a:pt x="119" y="84"/>
                </a:lnTo>
                <a:lnTo>
                  <a:pt x="114" y="86"/>
                </a:lnTo>
                <a:lnTo>
                  <a:pt x="108" y="88"/>
                </a:lnTo>
                <a:lnTo>
                  <a:pt x="102" y="88"/>
                </a:lnTo>
                <a:lnTo>
                  <a:pt x="96" y="88"/>
                </a:lnTo>
                <a:lnTo>
                  <a:pt x="90" y="88"/>
                </a:lnTo>
                <a:lnTo>
                  <a:pt x="84" y="87"/>
                </a:lnTo>
                <a:lnTo>
                  <a:pt x="78" y="85"/>
                </a:lnTo>
                <a:lnTo>
                  <a:pt x="78" y="85"/>
                </a:lnTo>
                <a:lnTo>
                  <a:pt x="66" y="80"/>
                </a:lnTo>
                <a:lnTo>
                  <a:pt x="56" y="74"/>
                </a:lnTo>
                <a:lnTo>
                  <a:pt x="38" y="58"/>
                </a:lnTo>
                <a:lnTo>
                  <a:pt x="38" y="58"/>
                </a:lnTo>
                <a:close/>
                <a:moveTo>
                  <a:pt x="152" y="70"/>
                </a:moveTo>
                <a:lnTo>
                  <a:pt x="152" y="70"/>
                </a:lnTo>
                <a:lnTo>
                  <a:pt x="152" y="70"/>
                </a:lnTo>
                <a:lnTo>
                  <a:pt x="152" y="70"/>
                </a:lnTo>
                <a:lnTo>
                  <a:pt x="152" y="57"/>
                </a:lnTo>
                <a:lnTo>
                  <a:pt x="152" y="57"/>
                </a:lnTo>
                <a:lnTo>
                  <a:pt x="162" y="56"/>
                </a:lnTo>
                <a:lnTo>
                  <a:pt x="162" y="56"/>
                </a:lnTo>
                <a:lnTo>
                  <a:pt x="162" y="57"/>
                </a:lnTo>
                <a:lnTo>
                  <a:pt x="162" y="57"/>
                </a:lnTo>
                <a:lnTo>
                  <a:pt x="163" y="62"/>
                </a:lnTo>
                <a:lnTo>
                  <a:pt x="163" y="66"/>
                </a:lnTo>
                <a:lnTo>
                  <a:pt x="161" y="70"/>
                </a:lnTo>
                <a:lnTo>
                  <a:pt x="159" y="74"/>
                </a:lnTo>
                <a:lnTo>
                  <a:pt x="159" y="74"/>
                </a:lnTo>
                <a:lnTo>
                  <a:pt x="152" y="70"/>
                </a:lnTo>
                <a:lnTo>
                  <a:pt x="152" y="70"/>
                </a:lnTo>
                <a:close/>
                <a:moveTo>
                  <a:pt x="125" y="34"/>
                </a:moveTo>
                <a:lnTo>
                  <a:pt x="125" y="34"/>
                </a:lnTo>
                <a:lnTo>
                  <a:pt x="116" y="28"/>
                </a:lnTo>
                <a:lnTo>
                  <a:pt x="106" y="23"/>
                </a:lnTo>
                <a:lnTo>
                  <a:pt x="95" y="18"/>
                </a:lnTo>
                <a:lnTo>
                  <a:pt x="84" y="16"/>
                </a:lnTo>
                <a:lnTo>
                  <a:pt x="84" y="16"/>
                </a:lnTo>
                <a:lnTo>
                  <a:pt x="76" y="15"/>
                </a:lnTo>
                <a:lnTo>
                  <a:pt x="69" y="16"/>
                </a:lnTo>
                <a:lnTo>
                  <a:pt x="61" y="18"/>
                </a:lnTo>
                <a:lnTo>
                  <a:pt x="54" y="20"/>
                </a:lnTo>
                <a:lnTo>
                  <a:pt x="54" y="20"/>
                </a:lnTo>
                <a:lnTo>
                  <a:pt x="50" y="24"/>
                </a:lnTo>
                <a:lnTo>
                  <a:pt x="46" y="27"/>
                </a:lnTo>
                <a:lnTo>
                  <a:pt x="37" y="34"/>
                </a:lnTo>
                <a:lnTo>
                  <a:pt x="37" y="34"/>
                </a:lnTo>
                <a:lnTo>
                  <a:pt x="47" y="25"/>
                </a:lnTo>
                <a:lnTo>
                  <a:pt x="56" y="16"/>
                </a:lnTo>
                <a:lnTo>
                  <a:pt x="56" y="16"/>
                </a:lnTo>
                <a:lnTo>
                  <a:pt x="61" y="13"/>
                </a:lnTo>
                <a:lnTo>
                  <a:pt x="66" y="10"/>
                </a:lnTo>
                <a:lnTo>
                  <a:pt x="71" y="9"/>
                </a:lnTo>
                <a:lnTo>
                  <a:pt x="76" y="8"/>
                </a:lnTo>
                <a:lnTo>
                  <a:pt x="80" y="8"/>
                </a:lnTo>
                <a:lnTo>
                  <a:pt x="85" y="8"/>
                </a:lnTo>
                <a:lnTo>
                  <a:pt x="94" y="10"/>
                </a:lnTo>
                <a:lnTo>
                  <a:pt x="102" y="14"/>
                </a:lnTo>
                <a:lnTo>
                  <a:pt x="110" y="19"/>
                </a:lnTo>
                <a:lnTo>
                  <a:pt x="118" y="27"/>
                </a:lnTo>
                <a:lnTo>
                  <a:pt x="125" y="34"/>
                </a:lnTo>
                <a:lnTo>
                  <a:pt x="125" y="34"/>
                </a:lnTo>
                <a:close/>
                <a:moveTo>
                  <a:pt x="50" y="78"/>
                </a:moveTo>
                <a:lnTo>
                  <a:pt x="50" y="78"/>
                </a:lnTo>
                <a:lnTo>
                  <a:pt x="57" y="83"/>
                </a:lnTo>
                <a:lnTo>
                  <a:pt x="64" y="88"/>
                </a:lnTo>
                <a:lnTo>
                  <a:pt x="73" y="92"/>
                </a:lnTo>
                <a:lnTo>
                  <a:pt x="81" y="95"/>
                </a:lnTo>
                <a:lnTo>
                  <a:pt x="81" y="95"/>
                </a:lnTo>
                <a:lnTo>
                  <a:pt x="75" y="93"/>
                </a:lnTo>
                <a:lnTo>
                  <a:pt x="70" y="91"/>
                </a:lnTo>
                <a:lnTo>
                  <a:pt x="70" y="91"/>
                </a:lnTo>
                <a:lnTo>
                  <a:pt x="59" y="85"/>
                </a:lnTo>
                <a:lnTo>
                  <a:pt x="50" y="78"/>
                </a:lnTo>
                <a:lnTo>
                  <a:pt x="50" y="78"/>
                </a:lnTo>
                <a:close/>
                <a:moveTo>
                  <a:pt x="452" y="231"/>
                </a:moveTo>
                <a:lnTo>
                  <a:pt x="452" y="231"/>
                </a:lnTo>
                <a:lnTo>
                  <a:pt x="432" y="222"/>
                </a:lnTo>
                <a:lnTo>
                  <a:pt x="412" y="213"/>
                </a:lnTo>
                <a:lnTo>
                  <a:pt x="372" y="193"/>
                </a:lnTo>
                <a:lnTo>
                  <a:pt x="372" y="193"/>
                </a:lnTo>
                <a:lnTo>
                  <a:pt x="333" y="173"/>
                </a:lnTo>
                <a:lnTo>
                  <a:pt x="294" y="151"/>
                </a:lnTo>
                <a:lnTo>
                  <a:pt x="217" y="107"/>
                </a:lnTo>
                <a:lnTo>
                  <a:pt x="217" y="107"/>
                </a:lnTo>
                <a:lnTo>
                  <a:pt x="217" y="107"/>
                </a:lnTo>
                <a:lnTo>
                  <a:pt x="217" y="107"/>
                </a:lnTo>
                <a:lnTo>
                  <a:pt x="213" y="88"/>
                </a:lnTo>
                <a:lnTo>
                  <a:pt x="211" y="80"/>
                </a:lnTo>
                <a:lnTo>
                  <a:pt x="207" y="73"/>
                </a:lnTo>
                <a:lnTo>
                  <a:pt x="207" y="73"/>
                </a:lnTo>
                <a:lnTo>
                  <a:pt x="210" y="77"/>
                </a:lnTo>
                <a:lnTo>
                  <a:pt x="212" y="82"/>
                </a:lnTo>
                <a:lnTo>
                  <a:pt x="217" y="92"/>
                </a:lnTo>
                <a:lnTo>
                  <a:pt x="221" y="101"/>
                </a:lnTo>
                <a:lnTo>
                  <a:pt x="224" y="107"/>
                </a:lnTo>
                <a:lnTo>
                  <a:pt x="227" y="111"/>
                </a:lnTo>
                <a:lnTo>
                  <a:pt x="227" y="111"/>
                </a:lnTo>
                <a:lnTo>
                  <a:pt x="228" y="112"/>
                </a:lnTo>
                <a:lnTo>
                  <a:pt x="229" y="110"/>
                </a:lnTo>
                <a:lnTo>
                  <a:pt x="229" y="110"/>
                </a:lnTo>
                <a:lnTo>
                  <a:pt x="223" y="91"/>
                </a:lnTo>
                <a:lnTo>
                  <a:pt x="223" y="91"/>
                </a:lnTo>
                <a:lnTo>
                  <a:pt x="220" y="78"/>
                </a:lnTo>
                <a:lnTo>
                  <a:pt x="219" y="77"/>
                </a:lnTo>
                <a:lnTo>
                  <a:pt x="220" y="77"/>
                </a:lnTo>
                <a:lnTo>
                  <a:pt x="224" y="85"/>
                </a:lnTo>
                <a:lnTo>
                  <a:pt x="224" y="85"/>
                </a:lnTo>
                <a:lnTo>
                  <a:pt x="232" y="100"/>
                </a:lnTo>
                <a:lnTo>
                  <a:pt x="236" y="108"/>
                </a:lnTo>
                <a:lnTo>
                  <a:pt x="240" y="115"/>
                </a:lnTo>
                <a:lnTo>
                  <a:pt x="240" y="115"/>
                </a:lnTo>
                <a:lnTo>
                  <a:pt x="240" y="116"/>
                </a:lnTo>
                <a:lnTo>
                  <a:pt x="241" y="116"/>
                </a:lnTo>
                <a:lnTo>
                  <a:pt x="241" y="114"/>
                </a:lnTo>
                <a:lnTo>
                  <a:pt x="241" y="114"/>
                </a:lnTo>
                <a:lnTo>
                  <a:pt x="236" y="95"/>
                </a:lnTo>
                <a:lnTo>
                  <a:pt x="236" y="95"/>
                </a:lnTo>
                <a:lnTo>
                  <a:pt x="243" y="111"/>
                </a:lnTo>
                <a:lnTo>
                  <a:pt x="251" y="125"/>
                </a:lnTo>
                <a:lnTo>
                  <a:pt x="251" y="125"/>
                </a:lnTo>
                <a:lnTo>
                  <a:pt x="252" y="125"/>
                </a:lnTo>
                <a:lnTo>
                  <a:pt x="253" y="124"/>
                </a:lnTo>
                <a:lnTo>
                  <a:pt x="253" y="124"/>
                </a:lnTo>
                <a:lnTo>
                  <a:pt x="250" y="111"/>
                </a:lnTo>
                <a:lnTo>
                  <a:pt x="246" y="96"/>
                </a:lnTo>
                <a:lnTo>
                  <a:pt x="237" y="70"/>
                </a:lnTo>
                <a:lnTo>
                  <a:pt x="237" y="70"/>
                </a:lnTo>
                <a:lnTo>
                  <a:pt x="241" y="83"/>
                </a:lnTo>
                <a:lnTo>
                  <a:pt x="247" y="96"/>
                </a:lnTo>
                <a:lnTo>
                  <a:pt x="253" y="110"/>
                </a:lnTo>
                <a:lnTo>
                  <a:pt x="261" y="122"/>
                </a:lnTo>
                <a:lnTo>
                  <a:pt x="261" y="122"/>
                </a:lnTo>
                <a:lnTo>
                  <a:pt x="261" y="122"/>
                </a:lnTo>
                <a:lnTo>
                  <a:pt x="262" y="122"/>
                </a:lnTo>
                <a:lnTo>
                  <a:pt x="263" y="121"/>
                </a:lnTo>
                <a:lnTo>
                  <a:pt x="263" y="121"/>
                </a:lnTo>
                <a:lnTo>
                  <a:pt x="259" y="109"/>
                </a:lnTo>
                <a:lnTo>
                  <a:pt x="256" y="96"/>
                </a:lnTo>
                <a:lnTo>
                  <a:pt x="256" y="96"/>
                </a:lnTo>
                <a:lnTo>
                  <a:pt x="254" y="93"/>
                </a:lnTo>
                <a:lnTo>
                  <a:pt x="254" y="93"/>
                </a:lnTo>
                <a:lnTo>
                  <a:pt x="263" y="114"/>
                </a:lnTo>
                <a:lnTo>
                  <a:pt x="269" y="124"/>
                </a:lnTo>
                <a:lnTo>
                  <a:pt x="275" y="134"/>
                </a:lnTo>
                <a:lnTo>
                  <a:pt x="275" y="134"/>
                </a:lnTo>
                <a:lnTo>
                  <a:pt x="277" y="134"/>
                </a:lnTo>
                <a:lnTo>
                  <a:pt x="277" y="133"/>
                </a:lnTo>
                <a:lnTo>
                  <a:pt x="277" y="133"/>
                </a:lnTo>
                <a:lnTo>
                  <a:pt x="275" y="122"/>
                </a:lnTo>
                <a:lnTo>
                  <a:pt x="272" y="112"/>
                </a:lnTo>
                <a:lnTo>
                  <a:pt x="272" y="112"/>
                </a:lnTo>
                <a:lnTo>
                  <a:pt x="269" y="98"/>
                </a:lnTo>
                <a:lnTo>
                  <a:pt x="269" y="98"/>
                </a:lnTo>
                <a:lnTo>
                  <a:pt x="266" y="89"/>
                </a:lnTo>
                <a:lnTo>
                  <a:pt x="266" y="86"/>
                </a:lnTo>
                <a:lnTo>
                  <a:pt x="268" y="90"/>
                </a:lnTo>
                <a:lnTo>
                  <a:pt x="268" y="90"/>
                </a:lnTo>
                <a:lnTo>
                  <a:pt x="273" y="106"/>
                </a:lnTo>
                <a:lnTo>
                  <a:pt x="279" y="120"/>
                </a:lnTo>
                <a:lnTo>
                  <a:pt x="284" y="134"/>
                </a:lnTo>
                <a:lnTo>
                  <a:pt x="288" y="141"/>
                </a:lnTo>
                <a:lnTo>
                  <a:pt x="292" y="148"/>
                </a:lnTo>
                <a:lnTo>
                  <a:pt x="292" y="148"/>
                </a:lnTo>
                <a:lnTo>
                  <a:pt x="293" y="148"/>
                </a:lnTo>
                <a:lnTo>
                  <a:pt x="294" y="147"/>
                </a:lnTo>
                <a:lnTo>
                  <a:pt x="294" y="147"/>
                </a:lnTo>
                <a:lnTo>
                  <a:pt x="293" y="140"/>
                </a:lnTo>
                <a:lnTo>
                  <a:pt x="292" y="134"/>
                </a:lnTo>
                <a:lnTo>
                  <a:pt x="288" y="122"/>
                </a:lnTo>
                <a:lnTo>
                  <a:pt x="284" y="110"/>
                </a:lnTo>
                <a:lnTo>
                  <a:pt x="280" y="96"/>
                </a:lnTo>
                <a:lnTo>
                  <a:pt x="280" y="96"/>
                </a:lnTo>
                <a:lnTo>
                  <a:pt x="278" y="89"/>
                </a:lnTo>
                <a:lnTo>
                  <a:pt x="278" y="89"/>
                </a:lnTo>
                <a:lnTo>
                  <a:pt x="279" y="90"/>
                </a:lnTo>
                <a:lnTo>
                  <a:pt x="282" y="99"/>
                </a:lnTo>
                <a:lnTo>
                  <a:pt x="282" y="99"/>
                </a:lnTo>
                <a:lnTo>
                  <a:pt x="289" y="118"/>
                </a:lnTo>
                <a:lnTo>
                  <a:pt x="289" y="118"/>
                </a:lnTo>
                <a:lnTo>
                  <a:pt x="295" y="134"/>
                </a:lnTo>
                <a:lnTo>
                  <a:pt x="298" y="141"/>
                </a:lnTo>
                <a:lnTo>
                  <a:pt x="302" y="149"/>
                </a:lnTo>
                <a:lnTo>
                  <a:pt x="302" y="149"/>
                </a:lnTo>
                <a:lnTo>
                  <a:pt x="304" y="149"/>
                </a:lnTo>
                <a:lnTo>
                  <a:pt x="304" y="148"/>
                </a:lnTo>
                <a:lnTo>
                  <a:pt x="304" y="148"/>
                </a:lnTo>
                <a:lnTo>
                  <a:pt x="304" y="140"/>
                </a:lnTo>
                <a:lnTo>
                  <a:pt x="303" y="132"/>
                </a:lnTo>
                <a:lnTo>
                  <a:pt x="300" y="116"/>
                </a:lnTo>
                <a:lnTo>
                  <a:pt x="300" y="116"/>
                </a:lnTo>
                <a:lnTo>
                  <a:pt x="307" y="133"/>
                </a:lnTo>
                <a:lnTo>
                  <a:pt x="312" y="141"/>
                </a:lnTo>
                <a:lnTo>
                  <a:pt x="317" y="148"/>
                </a:lnTo>
                <a:lnTo>
                  <a:pt x="317" y="148"/>
                </a:lnTo>
                <a:lnTo>
                  <a:pt x="318" y="149"/>
                </a:lnTo>
                <a:lnTo>
                  <a:pt x="318" y="149"/>
                </a:lnTo>
                <a:lnTo>
                  <a:pt x="319" y="147"/>
                </a:lnTo>
                <a:lnTo>
                  <a:pt x="319" y="147"/>
                </a:lnTo>
                <a:lnTo>
                  <a:pt x="308" y="111"/>
                </a:lnTo>
                <a:lnTo>
                  <a:pt x="308" y="111"/>
                </a:lnTo>
                <a:lnTo>
                  <a:pt x="306" y="99"/>
                </a:lnTo>
                <a:lnTo>
                  <a:pt x="306" y="99"/>
                </a:lnTo>
                <a:lnTo>
                  <a:pt x="305" y="98"/>
                </a:lnTo>
                <a:lnTo>
                  <a:pt x="305" y="98"/>
                </a:lnTo>
                <a:lnTo>
                  <a:pt x="310" y="112"/>
                </a:lnTo>
                <a:lnTo>
                  <a:pt x="310" y="112"/>
                </a:lnTo>
                <a:lnTo>
                  <a:pt x="315" y="126"/>
                </a:lnTo>
                <a:lnTo>
                  <a:pt x="320" y="140"/>
                </a:lnTo>
                <a:lnTo>
                  <a:pt x="323" y="146"/>
                </a:lnTo>
                <a:lnTo>
                  <a:pt x="326" y="152"/>
                </a:lnTo>
                <a:lnTo>
                  <a:pt x="330" y="158"/>
                </a:lnTo>
                <a:lnTo>
                  <a:pt x="335" y="163"/>
                </a:lnTo>
                <a:lnTo>
                  <a:pt x="335" y="163"/>
                </a:lnTo>
                <a:lnTo>
                  <a:pt x="336" y="164"/>
                </a:lnTo>
                <a:lnTo>
                  <a:pt x="337" y="163"/>
                </a:lnTo>
                <a:lnTo>
                  <a:pt x="337" y="163"/>
                </a:lnTo>
                <a:lnTo>
                  <a:pt x="335" y="149"/>
                </a:lnTo>
                <a:lnTo>
                  <a:pt x="332" y="137"/>
                </a:lnTo>
                <a:lnTo>
                  <a:pt x="332" y="137"/>
                </a:lnTo>
                <a:lnTo>
                  <a:pt x="339" y="154"/>
                </a:lnTo>
                <a:lnTo>
                  <a:pt x="343" y="162"/>
                </a:lnTo>
                <a:lnTo>
                  <a:pt x="348" y="170"/>
                </a:lnTo>
                <a:lnTo>
                  <a:pt x="348" y="170"/>
                </a:lnTo>
                <a:lnTo>
                  <a:pt x="349" y="171"/>
                </a:lnTo>
                <a:lnTo>
                  <a:pt x="350" y="170"/>
                </a:lnTo>
                <a:lnTo>
                  <a:pt x="350" y="170"/>
                </a:lnTo>
                <a:lnTo>
                  <a:pt x="348" y="155"/>
                </a:lnTo>
                <a:lnTo>
                  <a:pt x="346" y="141"/>
                </a:lnTo>
                <a:lnTo>
                  <a:pt x="346" y="141"/>
                </a:lnTo>
                <a:lnTo>
                  <a:pt x="350" y="153"/>
                </a:lnTo>
                <a:lnTo>
                  <a:pt x="350" y="153"/>
                </a:lnTo>
                <a:lnTo>
                  <a:pt x="353" y="161"/>
                </a:lnTo>
                <a:lnTo>
                  <a:pt x="356" y="170"/>
                </a:lnTo>
                <a:lnTo>
                  <a:pt x="360" y="178"/>
                </a:lnTo>
                <a:lnTo>
                  <a:pt x="366" y="186"/>
                </a:lnTo>
                <a:lnTo>
                  <a:pt x="366" y="186"/>
                </a:lnTo>
                <a:lnTo>
                  <a:pt x="367" y="186"/>
                </a:lnTo>
                <a:lnTo>
                  <a:pt x="368" y="185"/>
                </a:lnTo>
                <a:lnTo>
                  <a:pt x="368" y="185"/>
                </a:lnTo>
                <a:lnTo>
                  <a:pt x="367" y="176"/>
                </a:lnTo>
                <a:lnTo>
                  <a:pt x="366" y="168"/>
                </a:lnTo>
                <a:lnTo>
                  <a:pt x="366" y="168"/>
                </a:lnTo>
                <a:lnTo>
                  <a:pt x="370" y="179"/>
                </a:lnTo>
                <a:lnTo>
                  <a:pt x="374" y="191"/>
                </a:lnTo>
                <a:lnTo>
                  <a:pt x="374" y="191"/>
                </a:lnTo>
                <a:lnTo>
                  <a:pt x="375" y="192"/>
                </a:lnTo>
                <a:lnTo>
                  <a:pt x="376" y="192"/>
                </a:lnTo>
                <a:lnTo>
                  <a:pt x="376" y="191"/>
                </a:lnTo>
                <a:lnTo>
                  <a:pt x="376" y="191"/>
                </a:lnTo>
                <a:lnTo>
                  <a:pt x="376" y="179"/>
                </a:lnTo>
                <a:lnTo>
                  <a:pt x="374" y="169"/>
                </a:lnTo>
                <a:lnTo>
                  <a:pt x="369" y="149"/>
                </a:lnTo>
                <a:lnTo>
                  <a:pt x="362" y="129"/>
                </a:lnTo>
                <a:lnTo>
                  <a:pt x="357" y="109"/>
                </a:lnTo>
                <a:lnTo>
                  <a:pt x="357" y="109"/>
                </a:lnTo>
                <a:lnTo>
                  <a:pt x="358" y="113"/>
                </a:lnTo>
                <a:lnTo>
                  <a:pt x="360" y="118"/>
                </a:lnTo>
                <a:lnTo>
                  <a:pt x="365" y="127"/>
                </a:lnTo>
                <a:lnTo>
                  <a:pt x="365" y="127"/>
                </a:lnTo>
                <a:lnTo>
                  <a:pt x="369" y="139"/>
                </a:lnTo>
                <a:lnTo>
                  <a:pt x="373" y="150"/>
                </a:lnTo>
                <a:lnTo>
                  <a:pt x="373" y="150"/>
                </a:lnTo>
                <a:lnTo>
                  <a:pt x="381" y="173"/>
                </a:lnTo>
                <a:lnTo>
                  <a:pt x="385" y="186"/>
                </a:lnTo>
                <a:lnTo>
                  <a:pt x="390" y="197"/>
                </a:lnTo>
                <a:lnTo>
                  <a:pt x="390" y="197"/>
                </a:lnTo>
                <a:lnTo>
                  <a:pt x="391" y="198"/>
                </a:lnTo>
                <a:lnTo>
                  <a:pt x="393" y="197"/>
                </a:lnTo>
                <a:lnTo>
                  <a:pt x="393" y="197"/>
                </a:lnTo>
                <a:lnTo>
                  <a:pt x="394" y="187"/>
                </a:lnTo>
                <a:lnTo>
                  <a:pt x="394" y="177"/>
                </a:lnTo>
                <a:lnTo>
                  <a:pt x="394" y="177"/>
                </a:lnTo>
                <a:lnTo>
                  <a:pt x="399" y="190"/>
                </a:lnTo>
                <a:lnTo>
                  <a:pt x="405" y="201"/>
                </a:lnTo>
                <a:lnTo>
                  <a:pt x="405" y="201"/>
                </a:lnTo>
                <a:lnTo>
                  <a:pt x="406" y="201"/>
                </a:lnTo>
                <a:lnTo>
                  <a:pt x="407" y="200"/>
                </a:lnTo>
                <a:lnTo>
                  <a:pt x="407" y="200"/>
                </a:lnTo>
                <a:lnTo>
                  <a:pt x="408" y="191"/>
                </a:lnTo>
                <a:lnTo>
                  <a:pt x="408" y="180"/>
                </a:lnTo>
                <a:lnTo>
                  <a:pt x="408" y="180"/>
                </a:lnTo>
                <a:lnTo>
                  <a:pt x="412" y="191"/>
                </a:lnTo>
                <a:lnTo>
                  <a:pt x="419" y="201"/>
                </a:lnTo>
                <a:lnTo>
                  <a:pt x="419" y="201"/>
                </a:lnTo>
                <a:lnTo>
                  <a:pt x="420" y="201"/>
                </a:lnTo>
                <a:lnTo>
                  <a:pt x="421" y="200"/>
                </a:lnTo>
                <a:lnTo>
                  <a:pt x="421" y="200"/>
                </a:lnTo>
                <a:lnTo>
                  <a:pt x="420" y="192"/>
                </a:lnTo>
                <a:lnTo>
                  <a:pt x="420" y="192"/>
                </a:lnTo>
                <a:lnTo>
                  <a:pt x="425" y="200"/>
                </a:lnTo>
                <a:lnTo>
                  <a:pt x="431" y="207"/>
                </a:lnTo>
                <a:lnTo>
                  <a:pt x="431" y="207"/>
                </a:lnTo>
                <a:lnTo>
                  <a:pt x="432" y="207"/>
                </a:lnTo>
                <a:lnTo>
                  <a:pt x="432" y="206"/>
                </a:lnTo>
                <a:lnTo>
                  <a:pt x="432" y="206"/>
                </a:lnTo>
                <a:lnTo>
                  <a:pt x="433" y="199"/>
                </a:lnTo>
                <a:lnTo>
                  <a:pt x="433" y="192"/>
                </a:lnTo>
                <a:lnTo>
                  <a:pt x="433" y="192"/>
                </a:lnTo>
                <a:lnTo>
                  <a:pt x="438" y="206"/>
                </a:lnTo>
                <a:lnTo>
                  <a:pt x="444" y="220"/>
                </a:lnTo>
                <a:lnTo>
                  <a:pt x="444" y="220"/>
                </a:lnTo>
                <a:lnTo>
                  <a:pt x="445" y="220"/>
                </a:lnTo>
                <a:lnTo>
                  <a:pt x="446" y="220"/>
                </a:lnTo>
                <a:lnTo>
                  <a:pt x="446" y="219"/>
                </a:lnTo>
                <a:lnTo>
                  <a:pt x="446" y="219"/>
                </a:lnTo>
                <a:lnTo>
                  <a:pt x="447" y="210"/>
                </a:lnTo>
                <a:lnTo>
                  <a:pt x="447" y="210"/>
                </a:lnTo>
                <a:lnTo>
                  <a:pt x="454" y="226"/>
                </a:lnTo>
                <a:lnTo>
                  <a:pt x="454" y="226"/>
                </a:lnTo>
                <a:lnTo>
                  <a:pt x="455" y="227"/>
                </a:lnTo>
                <a:lnTo>
                  <a:pt x="455" y="227"/>
                </a:lnTo>
                <a:lnTo>
                  <a:pt x="456" y="225"/>
                </a:lnTo>
                <a:lnTo>
                  <a:pt x="456" y="225"/>
                </a:lnTo>
                <a:lnTo>
                  <a:pt x="456" y="213"/>
                </a:lnTo>
                <a:lnTo>
                  <a:pt x="454" y="200"/>
                </a:lnTo>
                <a:lnTo>
                  <a:pt x="454" y="200"/>
                </a:lnTo>
                <a:lnTo>
                  <a:pt x="458" y="209"/>
                </a:lnTo>
                <a:lnTo>
                  <a:pt x="463" y="218"/>
                </a:lnTo>
                <a:lnTo>
                  <a:pt x="463" y="218"/>
                </a:lnTo>
                <a:lnTo>
                  <a:pt x="464" y="219"/>
                </a:lnTo>
                <a:lnTo>
                  <a:pt x="464" y="218"/>
                </a:lnTo>
                <a:lnTo>
                  <a:pt x="464" y="218"/>
                </a:lnTo>
                <a:lnTo>
                  <a:pt x="465" y="208"/>
                </a:lnTo>
                <a:lnTo>
                  <a:pt x="464" y="199"/>
                </a:lnTo>
                <a:lnTo>
                  <a:pt x="464" y="199"/>
                </a:lnTo>
                <a:lnTo>
                  <a:pt x="469" y="209"/>
                </a:lnTo>
                <a:lnTo>
                  <a:pt x="472" y="213"/>
                </a:lnTo>
                <a:lnTo>
                  <a:pt x="476" y="217"/>
                </a:lnTo>
                <a:lnTo>
                  <a:pt x="476" y="217"/>
                </a:lnTo>
                <a:lnTo>
                  <a:pt x="477" y="217"/>
                </a:lnTo>
                <a:lnTo>
                  <a:pt x="478" y="216"/>
                </a:lnTo>
                <a:lnTo>
                  <a:pt x="478" y="216"/>
                </a:lnTo>
                <a:lnTo>
                  <a:pt x="477" y="202"/>
                </a:lnTo>
                <a:lnTo>
                  <a:pt x="477" y="202"/>
                </a:lnTo>
                <a:lnTo>
                  <a:pt x="481" y="211"/>
                </a:lnTo>
                <a:lnTo>
                  <a:pt x="485" y="221"/>
                </a:lnTo>
                <a:lnTo>
                  <a:pt x="485" y="221"/>
                </a:lnTo>
                <a:lnTo>
                  <a:pt x="487" y="222"/>
                </a:lnTo>
                <a:lnTo>
                  <a:pt x="487" y="221"/>
                </a:lnTo>
                <a:lnTo>
                  <a:pt x="487" y="221"/>
                </a:lnTo>
                <a:lnTo>
                  <a:pt x="487" y="212"/>
                </a:lnTo>
                <a:lnTo>
                  <a:pt x="487" y="212"/>
                </a:lnTo>
                <a:lnTo>
                  <a:pt x="491" y="224"/>
                </a:lnTo>
                <a:lnTo>
                  <a:pt x="494" y="229"/>
                </a:lnTo>
                <a:lnTo>
                  <a:pt x="497" y="235"/>
                </a:lnTo>
                <a:lnTo>
                  <a:pt x="497" y="235"/>
                </a:lnTo>
                <a:lnTo>
                  <a:pt x="498" y="235"/>
                </a:lnTo>
                <a:lnTo>
                  <a:pt x="499" y="234"/>
                </a:lnTo>
                <a:lnTo>
                  <a:pt x="499" y="234"/>
                </a:lnTo>
                <a:lnTo>
                  <a:pt x="500" y="228"/>
                </a:lnTo>
                <a:lnTo>
                  <a:pt x="500" y="228"/>
                </a:lnTo>
                <a:lnTo>
                  <a:pt x="502" y="233"/>
                </a:lnTo>
                <a:lnTo>
                  <a:pt x="506" y="238"/>
                </a:lnTo>
                <a:lnTo>
                  <a:pt x="506" y="238"/>
                </a:lnTo>
                <a:lnTo>
                  <a:pt x="507" y="238"/>
                </a:lnTo>
                <a:lnTo>
                  <a:pt x="508" y="237"/>
                </a:lnTo>
                <a:lnTo>
                  <a:pt x="508" y="237"/>
                </a:lnTo>
                <a:lnTo>
                  <a:pt x="508" y="229"/>
                </a:lnTo>
                <a:lnTo>
                  <a:pt x="508" y="221"/>
                </a:lnTo>
                <a:lnTo>
                  <a:pt x="508" y="221"/>
                </a:lnTo>
                <a:lnTo>
                  <a:pt x="510" y="228"/>
                </a:lnTo>
                <a:lnTo>
                  <a:pt x="512" y="234"/>
                </a:lnTo>
                <a:lnTo>
                  <a:pt x="512" y="234"/>
                </a:lnTo>
                <a:lnTo>
                  <a:pt x="513" y="235"/>
                </a:lnTo>
                <a:lnTo>
                  <a:pt x="514" y="234"/>
                </a:lnTo>
                <a:lnTo>
                  <a:pt x="514" y="234"/>
                </a:lnTo>
                <a:lnTo>
                  <a:pt x="515" y="223"/>
                </a:lnTo>
                <a:lnTo>
                  <a:pt x="515" y="212"/>
                </a:lnTo>
                <a:lnTo>
                  <a:pt x="515" y="212"/>
                </a:lnTo>
                <a:lnTo>
                  <a:pt x="519" y="232"/>
                </a:lnTo>
                <a:lnTo>
                  <a:pt x="519" y="232"/>
                </a:lnTo>
                <a:lnTo>
                  <a:pt x="520" y="233"/>
                </a:lnTo>
                <a:lnTo>
                  <a:pt x="521" y="233"/>
                </a:lnTo>
                <a:lnTo>
                  <a:pt x="521" y="233"/>
                </a:lnTo>
                <a:lnTo>
                  <a:pt x="518" y="237"/>
                </a:lnTo>
                <a:lnTo>
                  <a:pt x="515" y="239"/>
                </a:lnTo>
                <a:lnTo>
                  <a:pt x="512" y="241"/>
                </a:lnTo>
                <a:lnTo>
                  <a:pt x="508" y="243"/>
                </a:lnTo>
                <a:lnTo>
                  <a:pt x="503" y="243"/>
                </a:lnTo>
                <a:lnTo>
                  <a:pt x="498" y="243"/>
                </a:lnTo>
                <a:lnTo>
                  <a:pt x="488" y="242"/>
                </a:lnTo>
                <a:lnTo>
                  <a:pt x="478" y="240"/>
                </a:lnTo>
                <a:lnTo>
                  <a:pt x="467" y="237"/>
                </a:lnTo>
                <a:lnTo>
                  <a:pt x="452" y="231"/>
                </a:lnTo>
                <a:lnTo>
                  <a:pt x="452" y="231"/>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15" name="Freeform 2527"/>
          <p:cNvSpPr>
            <a:spLocks noEditPoints="1"/>
          </p:cNvSpPr>
          <p:nvPr/>
        </p:nvSpPr>
        <p:spPr bwMode="auto">
          <a:xfrm>
            <a:off x="7797811" y="2338403"/>
            <a:ext cx="374650" cy="896938"/>
          </a:xfrm>
          <a:custGeom>
            <a:avLst/>
            <a:gdLst/>
            <a:ahLst/>
            <a:cxnLst>
              <a:cxn ang="0">
                <a:pos x="155" y="198"/>
              </a:cxn>
              <a:cxn ang="0">
                <a:pos x="79" y="0"/>
              </a:cxn>
              <a:cxn ang="0">
                <a:pos x="0" y="36"/>
              </a:cxn>
              <a:cxn ang="0">
                <a:pos x="148" y="471"/>
              </a:cxn>
              <a:cxn ang="0">
                <a:pos x="231" y="562"/>
              </a:cxn>
              <a:cxn ang="0">
                <a:pos x="95" y="42"/>
              </a:cxn>
              <a:cxn ang="0">
                <a:pos x="218" y="420"/>
              </a:cxn>
              <a:cxn ang="0">
                <a:pos x="67" y="12"/>
              </a:cxn>
              <a:cxn ang="0">
                <a:pos x="200" y="428"/>
              </a:cxn>
              <a:cxn ang="0">
                <a:pos x="149" y="346"/>
              </a:cxn>
              <a:cxn ang="0">
                <a:pos x="159" y="372"/>
              </a:cxn>
              <a:cxn ang="0">
                <a:pos x="166" y="394"/>
              </a:cxn>
              <a:cxn ang="0">
                <a:pos x="171" y="413"/>
              </a:cxn>
              <a:cxn ang="0">
                <a:pos x="176" y="425"/>
              </a:cxn>
              <a:cxn ang="0">
                <a:pos x="191" y="416"/>
              </a:cxn>
              <a:cxn ang="0">
                <a:pos x="182" y="405"/>
              </a:cxn>
              <a:cxn ang="0">
                <a:pos x="178" y="383"/>
              </a:cxn>
              <a:cxn ang="0">
                <a:pos x="171" y="360"/>
              </a:cxn>
              <a:cxn ang="0">
                <a:pos x="162" y="338"/>
              </a:cxn>
              <a:cxn ang="0">
                <a:pos x="154" y="306"/>
              </a:cxn>
              <a:cxn ang="0">
                <a:pos x="147" y="282"/>
              </a:cxn>
              <a:cxn ang="0">
                <a:pos x="133" y="275"/>
              </a:cxn>
              <a:cxn ang="0">
                <a:pos x="128" y="246"/>
              </a:cxn>
              <a:cxn ang="0">
                <a:pos x="124" y="214"/>
              </a:cxn>
              <a:cxn ang="0">
                <a:pos x="116" y="195"/>
              </a:cxn>
              <a:cxn ang="0">
                <a:pos x="103" y="185"/>
              </a:cxn>
              <a:cxn ang="0">
                <a:pos x="94" y="166"/>
              </a:cxn>
              <a:cxn ang="0">
                <a:pos x="90" y="137"/>
              </a:cxn>
              <a:cxn ang="0">
                <a:pos x="88" y="109"/>
              </a:cxn>
              <a:cxn ang="0">
                <a:pos x="71" y="104"/>
              </a:cxn>
              <a:cxn ang="0">
                <a:pos x="64" y="89"/>
              </a:cxn>
              <a:cxn ang="0">
                <a:pos x="62" y="64"/>
              </a:cxn>
              <a:cxn ang="0">
                <a:pos x="56" y="44"/>
              </a:cxn>
              <a:cxn ang="0">
                <a:pos x="54" y="21"/>
              </a:cxn>
              <a:cxn ang="0">
                <a:pos x="37" y="28"/>
              </a:cxn>
              <a:cxn ang="0">
                <a:pos x="52" y="25"/>
              </a:cxn>
              <a:cxn ang="0">
                <a:pos x="51" y="49"/>
              </a:cxn>
              <a:cxn ang="0">
                <a:pos x="61" y="57"/>
              </a:cxn>
              <a:cxn ang="0">
                <a:pos x="60" y="94"/>
              </a:cxn>
              <a:cxn ang="0">
                <a:pos x="67" y="103"/>
              </a:cxn>
              <a:cxn ang="0">
                <a:pos x="75" y="124"/>
              </a:cxn>
              <a:cxn ang="0">
                <a:pos x="90" y="130"/>
              </a:cxn>
              <a:cxn ang="0">
                <a:pos x="96" y="147"/>
              </a:cxn>
              <a:cxn ang="0">
                <a:pos x="102" y="168"/>
              </a:cxn>
              <a:cxn ang="0">
                <a:pos x="107" y="198"/>
              </a:cxn>
              <a:cxn ang="0">
                <a:pos x="114" y="226"/>
              </a:cxn>
              <a:cxn ang="0">
                <a:pos x="126" y="236"/>
              </a:cxn>
              <a:cxn ang="0">
                <a:pos x="130" y="264"/>
              </a:cxn>
              <a:cxn ang="0">
                <a:pos x="135" y="299"/>
              </a:cxn>
              <a:cxn ang="0">
                <a:pos x="110" y="235"/>
              </a:cxn>
              <a:cxn ang="0">
                <a:pos x="148" y="343"/>
              </a:cxn>
              <a:cxn ang="0">
                <a:pos x="148" y="343"/>
              </a:cxn>
              <a:cxn ang="0">
                <a:pos x="29" y="36"/>
              </a:cxn>
              <a:cxn ang="0">
                <a:pos x="165" y="436"/>
              </a:cxn>
              <a:cxn ang="0">
                <a:pos x="152" y="461"/>
              </a:cxn>
              <a:cxn ang="0">
                <a:pos x="170" y="453"/>
              </a:cxn>
              <a:cxn ang="0">
                <a:pos x="181" y="472"/>
              </a:cxn>
              <a:cxn ang="0">
                <a:pos x="196" y="435"/>
              </a:cxn>
              <a:cxn ang="0">
                <a:pos x="215" y="444"/>
              </a:cxn>
              <a:cxn ang="0">
                <a:pos x="203" y="522"/>
              </a:cxn>
            </a:cxnLst>
            <a:rect l="0" t="0" r="r" b="b"/>
            <a:pathLst>
              <a:path w="236" h="565">
                <a:moveTo>
                  <a:pt x="234" y="432"/>
                </a:moveTo>
                <a:lnTo>
                  <a:pt x="234" y="432"/>
                </a:lnTo>
                <a:lnTo>
                  <a:pt x="234" y="430"/>
                </a:lnTo>
                <a:lnTo>
                  <a:pt x="234" y="430"/>
                </a:lnTo>
                <a:lnTo>
                  <a:pt x="233" y="427"/>
                </a:lnTo>
                <a:lnTo>
                  <a:pt x="233" y="427"/>
                </a:lnTo>
                <a:lnTo>
                  <a:pt x="233" y="426"/>
                </a:lnTo>
                <a:lnTo>
                  <a:pt x="233" y="426"/>
                </a:lnTo>
                <a:lnTo>
                  <a:pt x="216" y="370"/>
                </a:lnTo>
                <a:lnTo>
                  <a:pt x="208" y="342"/>
                </a:lnTo>
                <a:lnTo>
                  <a:pt x="199" y="313"/>
                </a:lnTo>
                <a:lnTo>
                  <a:pt x="199" y="313"/>
                </a:lnTo>
                <a:lnTo>
                  <a:pt x="176" y="256"/>
                </a:lnTo>
                <a:lnTo>
                  <a:pt x="155" y="198"/>
                </a:lnTo>
                <a:lnTo>
                  <a:pt x="155" y="198"/>
                </a:lnTo>
                <a:lnTo>
                  <a:pt x="117" y="87"/>
                </a:lnTo>
                <a:lnTo>
                  <a:pt x="117" y="87"/>
                </a:lnTo>
                <a:lnTo>
                  <a:pt x="111" y="65"/>
                </a:lnTo>
                <a:lnTo>
                  <a:pt x="105" y="44"/>
                </a:lnTo>
                <a:lnTo>
                  <a:pt x="100" y="34"/>
                </a:lnTo>
                <a:lnTo>
                  <a:pt x="96" y="24"/>
                </a:lnTo>
                <a:lnTo>
                  <a:pt x="91" y="14"/>
                </a:lnTo>
                <a:lnTo>
                  <a:pt x="85" y="5"/>
                </a:lnTo>
                <a:lnTo>
                  <a:pt x="85" y="5"/>
                </a:lnTo>
                <a:lnTo>
                  <a:pt x="85" y="3"/>
                </a:lnTo>
                <a:lnTo>
                  <a:pt x="84" y="1"/>
                </a:lnTo>
                <a:lnTo>
                  <a:pt x="82" y="0"/>
                </a:lnTo>
                <a:lnTo>
                  <a:pt x="79" y="0"/>
                </a:lnTo>
                <a:lnTo>
                  <a:pt x="79" y="0"/>
                </a:lnTo>
                <a:lnTo>
                  <a:pt x="79" y="0"/>
                </a:lnTo>
                <a:lnTo>
                  <a:pt x="79" y="0"/>
                </a:lnTo>
                <a:lnTo>
                  <a:pt x="77" y="1"/>
                </a:lnTo>
                <a:lnTo>
                  <a:pt x="77" y="1"/>
                </a:lnTo>
                <a:lnTo>
                  <a:pt x="58" y="6"/>
                </a:lnTo>
                <a:lnTo>
                  <a:pt x="39" y="10"/>
                </a:lnTo>
                <a:lnTo>
                  <a:pt x="29" y="13"/>
                </a:lnTo>
                <a:lnTo>
                  <a:pt x="19" y="17"/>
                </a:lnTo>
                <a:lnTo>
                  <a:pt x="10" y="21"/>
                </a:lnTo>
                <a:lnTo>
                  <a:pt x="2" y="27"/>
                </a:lnTo>
                <a:lnTo>
                  <a:pt x="2" y="27"/>
                </a:lnTo>
                <a:lnTo>
                  <a:pt x="1" y="30"/>
                </a:lnTo>
                <a:lnTo>
                  <a:pt x="1" y="32"/>
                </a:lnTo>
                <a:lnTo>
                  <a:pt x="1" y="32"/>
                </a:lnTo>
                <a:lnTo>
                  <a:pt x="0" y="34"/>
                </a:lnTo>
                <a:lnTo>
                  <a:pt x="0" y="36"/>
                </a:lnTo>
                <a:lnTo>
                  <a:pt x="0" y="36"/>
                </a:lnTo>
                <a:lnTo>
                  <a:pt x="69" y="251"/>
                </a:lnTo>
                <a:lnTo>
                  <a:pt x="69" y="251"/>
                </a:lnTo>
                <a:lnTo>
                  <a:pt x="105" y="360"/>
                </a:lnTo>
                <a:lnTo>
                  <a:pt x="105" y="360"/>
                </a:lnTo>
                <a:lnTo>
                  <a:pt x="115" y="385"/>
                </a:lnTo>
                <a:lnTo>
                  <a:pt x="124" y="411"/>
                </a:lnTo>
                <a:lnTo>
                  <a:pt x="134" y="436"/>
                </a:lnTo>
                <a:lnTo>
                  <a:pt x="143" y="462"/>
                </a:lnTo>
                <a:lnTo>
                  <a:pt x="143" y="462"/>
                </a:lnTo>
                <a:lnTo>
                  <a:pt x="143" y="463"/>
                </a:lnTo>
                <a:lnTo>
                  <a:pt x="143" y="463"/>
                </a:lnTo>
                <a:lnTo>
                  <a:pt x="144" y="464"/>
                </a:lnTo>
                <a:lnTo>
                  <a:pt x="144" y="464"/>
                </a:lnTo>
                <a:lnTo>
                  <a:pt x="148" y="471"/>
                </a:lnTo>
                <a:lnTo>
                  <a:pt x="153" y="477"/>
                </a:lnTo>
                <a:lnTo>
                  <a:pt x="163" y="488"/>
                </a:lnTo>
                <a:lnTo>
                  <a:pt x="173" y="499"/>
                </a:lnTo>
                <a:lnTo>
                  <a:pt x="183" y="510"/>
                </a:lnTo>
                <a:lnTo>
                  <a:pt x="183" y="510"/>
                </a:lnTo>
                <a:lnTo>
                  <a:pt x="194" y="523"/>
                </a:lnTo>
                <a:lnTo>
                  <a:pt x="203" y="537"/>
                </a:lnTo>
                <a:lnTo>
                  <a:pt x="213" y="550"/>
                </a:lnTo>
                <a:lnTo>
                  <a:pt x="224" y="564"/>
                </a:lnTo>
                <a:lnTo>
                  <a:pt x="224" y="564"/>
                </a:lnTo>
                <a:lnTo>
                  <a:pt x="226" y="565"/>
                </a:lnTo>
                <a:lnTo>
                  <a:pt x="228" y="565"/>
                </a:lnTo>
                <a:lnTo>
                  <a:pt x="230" y="564"/>
                </a:lnTo>
                <a:lnTo>
                  <a:pt x="231" y="562"/>
                </a:lnTo>
                <a:lnTo>
                  <a:pt x="231" y="562"/>
                </a:lnTo>
                <a:lnTo>
                  <a:pt x="232" y="559"/>
                </a:lnTo>
                <a:lnTo>
                  <a:pt x="232" y="559"/>
                </a:lnTo>
                <a:lnTo>
                  <a:pt x="235" y="543"/>
                </a:lnTo>
                <a:lnTo>
                  <a:pt x="236" y="527"/>
                </a:lnTo>
                <a:lnTo>
                  <a:pt x="236" y="511"/>
                </a:lnTo>
                <a:lnTo>
                  <a:pt x="235" y="496"/>
                </a:lnTo>
                <a:lnTo>
                  <a:pt x="233" y="464"/>
                </a:lnTo>
                <a:lnTo>
                  <a:pt x="233" y="448"/>
                </a:lnTo>
                <a:lnTo>
                  <a:pt x="234" y="432"/>
                </a:lnTo>
                <a:lnTo>
                  <a:pt x="234" y="432"/>
                </a:lnTo>
                <a:close/>
                <a:moveTo>
                  <a:pt x="77" y="10"/>
                </a:moveTo>
                <a:lnTo>
                  <a:pt x="77" y="10"/>
                </a:lnTo>
                <a:lnTo>
                  <a:pt x="84" y="20"/>
                </a:lnTo>
                <a:lnTo>
                  <a:pt x="90" y="31"/>
                </a:lnTo>
                <a:lnTo>
                  <a:pt x="95" y="42"/>
                </a:lnTo>
                <a:lnTo>
                  <a:pt x="99" y="55"/>
                </a:lnTo>
                <a:lnTo>
                  <a:pt x="107" y="81"/>
                </a:lnTo>
                <a:lnTo>
                  <a:pt x="113" y="104"/>
                </a:lnTo>
                <a:lnTo>
                  <a:pt x="113" y="104"/>
                </a:lnTo>
                <a:lnTo>
                  <a:pt x="132" y="158"/>
                </a:lnTo>
                <a:lnTo>
                  <a:pt x="151" y="211"/>
                </a:lnTo>
                <a:lnTo>
                  <a:pt x="151" y="211"/>
                </a:lnTo>
                <a:lnTo>
                  <a:pt x="171" y="267"/>
                </a:lnTo>
                <a:lnTo>
                  <a:pt x="192" y="322"/>
                </a:lnTo>
                <a:lnTo>
                  <a:pt x="192" y="322"/>
                </a:lnTo>
                <a:lnTo>
                  <a:pt x="200" y="346"/>
                </a:lnTo>
                <a:lnTo>
                  <a:pt x="207" y="370"/>
                </a:lnTo>
                <a:lnTo>
                  <a:pt x="222" y="419"/>
                </a:lnTo>
                <a:lnTo>
                  <a:pt x="222" y="419"/>
                </a:lnTo>
                <a:lnTo>
                  <a:pt x="218" y="420"/>
                </a:lnTo>
                <a:lnTo>
                  <a:pt x="214" y="423"/>
                </a:lnTo>
                <a:lnTo>
                  <a:pt x="214" y="423"/>
                </a:lnTo>
                <a:lnTo>
                  <a:pt x="210" y="429"/>
                </a:lnTo>
                <a:lnTo>
                  <a:pt x="210" y="429"/>
                </a:lnTo>
                <a:lnTo>
                  <a:pt x="201" y="407"/>
                </a:lnTo>
                <a:lnTo>
                  <a:pt x="192" y="384"/>
                </a:lnTo>
                <a:lnTo>
                  <a:pt x="182" y="362"/>
                </a:lnTo>
                <a:lnTo>
                  <a:pt x="178" y="350"/>
                </a:lnTo>
                <a:lnTo>
                  <a:pt x="174" y="339"/>
                </a:lnTo>
                <a:lnTo>
                  <a:pt x="174" y="339"/>
                </a:lnTo>
                <a:lnTo>
                  <a:pt x="158" y="283"/>
                </a:lnTo>
                <a:lnTo>
                  <a:pt x="141" y="228"/>
                </a:lnTo>
                <a:lnTo>
                  <a:pt x="141" y="228"/>
                </a:lnTo>
                <a:lnTo>
                  <a:pt x="103" y="120"/>
                </a:lnTo>
                <a:lnTo>
                  <a:pt x="67" y="12"/>
                </a:lnTo>
                <a:lnTo>
                  <a:pt x="67" y="12"/>
                </a:lnTo>
                <a:lnTo>
                  <a:pt x="77" y="10"/>
                </a:lnTo>
                <a:lnTo>
                  <a:pt x="77" y="10"/>
                </a:lnTo>
                <a:close/>
                <a:moveTo>
                  <a:pt x="59" y="14"/>
                </a:moveTo>
                <a:lnTo>
                  <a:pt x="59" y="14"/>
                </a:lnTo>
                <a:lnTo>
                  <a:pt x="95" y="122"/>
                </a:lnTo>
                <a:lnTo>
                  <a:pt x="132" y="230"/>
                </a:lnTo>
                <a:lnTo>
                  <a:pt x="132" y="230"/>
                </a:lnTo>
                <a:lnTo>
                  <a:pt x="150" y="286"/>
                </a:lnTo>
                <a:lnTo>
                  <a:pt x="166" y="341"/>
                </a:lnTo>
                <a:lnTo>
                  <a:pt x="166" y="341"/>
                </a:lnTo>
                <a:lnTo>
                  <a:pt x="173" y="363"/>
                </a:lnTo>
                <a:lnTo>
                  <a:pt x="182" y="384"/>
                </a:lnTo>
                <a:lnTo>
                  <a:pt x="192" y="406"/>
                </a:lnTo>
                <a:lnTo>
                  <a:pt x="200" y="428"/>
                </a:lnTo>
                <a:lnTo>
                  <a:pt x="200" y="428"/>
                </a:lnTo>
                <a:lnTo>
                  <a:pt x="197" y="426"/>
                </a:lnTo>
                <a:lnTo>
                  <a:pt x="193" y="425"/>
                </a:lnTo>
                <a:lnTo>
                  <a:pt x="189" y="424"/>
                </a:lnTo>
                <a:lnTo>
                  <a:pt x="184" y="425"/>
                </a:lnTo>
                <a:lnTo>
                  <a:pt x="184" y="425"/>
                </a:lnTo>
                <a:lnTo>
                  <a:pt x="180" y="427"/>
                </a:lnTo>
                <a:lnTo>
                  <a:pt x="178" y="429"/>
                </a:lnTo>
                <a:lnTo>
                  <a:pt x="176" y="432"/>
                </a:lnTo>
                <a:lnTo>
                  <a:pt x="174" y="435"/>
                </a:lnTo>
                <a:lnTo>
                  <a:pt x="174" y="435"/>
                </a:lnTo>
                <a:lnTo>
                  <a:pt x="162" y="390"/>
                </a:lnTo>
                <a:lnTo>
                  <a:pt x="156" y="368"/>
                </a:lnTo>
                <a:lnTo>
                  <a:pt x="149" y="346"/>
                </a:lnTo>
                <a:lnTo>
                  <a:pt x="149" y="346"/>
                </a:lnTo>
                <a:lnTo>
                  <a:pt x="150" y="345"/>
                </a:lnTo>
                <a:lnTo>
                  <a:pt x="150" y="345"/>
                </a:lnTo>
                <a:lnTo>
                  <a:pt x="157" y="334"/>
                </a:lnTo>
                <a:lnTo>
                  <a:pt x="157" y="334"/>
                </a:lnTo>
                <a:lnTo>
                  <a:pt x="159" y="336"/>
                </a:lnTo>
                <a:lnTo>
                  <a:pt x="160" y="338"/>
                </a:lnTo>
                <a:lnTo>
                  <a:pt x="160" y="340"/>
                </a:lnTo>
                <a:lnTo>
                  <a:pt x="160" y="343"/>
                </a:lnTo>
                <a:lnTo>
                  <a:pt x="160" y="343"/>
                </a:lnTo>
                <a:lnTo>
                  <a:pt x="159" y="354"/>
                </a:lnTo>
                <a:lnTo>
                  <a:pt x="159" y="354"/>
                </a:lnTo>
                <a:lnTo>
                  <a:pt x="158" y="363"/>
                </a:lnTo>
                <a:lnTo>
                  <a:pt x="158" y="368"/>
                </a:lnTo>
                <a:lnTo>
                  <a:pt x="159" y="372"/>
                </a:lnTo>
                <a:lnTo>
                  <a:pt x="159" y="372"/>
                </a:lnTo>
                <a:lnTo>
                  <a:pt x="160" y="373"/>
                </a:lnTo>
                <a:lnTo>
                  <a:pt x="161" y="373"/>
                </a:lnTo>
                <a:lnTo>
                  <a:pt x="161" y="373"/>
                </a:lnTo>
                <a:lnTo>
                  <a:pt x="165" y="366"/>
                </a:lnTo>
                <a:lnTo>
                  <a:pt x="165" y="366"/>
                </a:lnTo>
                <a:lnTo>
                  <a:pt x="168" y="363"/>
                </a:lnTo>
                <a:lnTo>
                  <a:pt x="168" y="364"/>
                </a:lnTo>
                <a:lnTo>
                  <a:pt x="168" y="365"/>
                </a:lnTo>
                <a:lnTo>
                  <a:pt x="167" y="371"/>
                </a:lnTo>
                <a:lnTo>
                  <a:pt x="167" y="371"/>
                </a:lnTo>
                <a:lnTo>
                  <a:pt x="165" y="382"/>
                </a:lnTo>
                <a:lnTo>
                  <a:pt x="164" y="393"/>
                </a:lnTo>
                <a:lnTo>
                  <a:pt x="164" y="393"/>
                </a:lnTo>
                <a:lnTo>
                  <a:pt x="165" y="394"/>
                </a:lnTo>
                <a:lnTo>
                  <a:pt x="166" y="394"/>
                </a:lnTo>
                <a:lnTo>
                  <a:pt x="166" y="394"/>
                </a:lnTo>
                <a:lnTo>
                  <a:pt x="169" y="391"/>
                </a:lnTo>
                <a:lnTo>
                  <a:pt x="171" y="388"/>
                </a:lnTo>
                <a:lnTo>
                  <a:pt x="171" y="388"/>
                </a:lnTo>
                <a:lnTo>
                  <a:pt x="174" y="381"/>
                </a:lnTo>
                <a:lnTo>
                  <a:pt x="175" y="379"/>
                </a:lnTo>
                <a:lnTo>
                  <a:pt x="176" y="379"/>
                </a:lnTo>
                <a:lnTo>
                  <a:pt x="176" y="381"/>
                </a:lnTo>
                <a:lnTo>
                  <a:pt x="176" y="381"/>
                </a:lnTo>
                <a:lnTo>
                  <a:pt x="176" y="389"/>
                </a:lnTo>
                <a:lnTo>
                  <a:pt x="174" y="397"/>
                </a:lnTo>
                <a:lnTo>
                  <a:pt x="171" y="405"/>
                </a:lnTo>
                <a:lnTo>
                  <a:pt x="170" y="412"/>
                </a:lnTo>
                <a:lnTo>
                  <a:pt x="170" y="412"/>
                </a:lnTo>
                <a:lnTo>
                  <a:pt x="171" y="413"/>
                </a:lnTo>
                <a:lnTo>
                  <a:pt x="172" y="413"/>
                </a:lnTo>
                <a:lnTo>
                  <a:pt x="172" y="413"/>
                </a:lnTo>
                <a:lnTo>
                  <a:pt x="178" y="405"/>
                </a:lnTo>
                <a:lnTo>
                  <a:pt x="178" y="405"/>
                </a:lnTo>
                <a:lnTo>
                  <a:pt x="180" y="401"/>
                </a:lnTo>
                <a:lnTo>
                  <a:pt x="181" y="401"/>
                </a:lnTo>
                <a:lnTo>
                  <a:pt x="181" y="401"/>
                </a:lnTo>
                <a:lnTo>
                  <a:pt x="180" y="404"/>
                </a:lnTo>
                <a:lnTo>
                  <a:pt x="180" y="404"/>
                </a:lnTo>
                <a:lnTo>
                  <a:pt x="177" y="414"/>
                </a:lnTo>
                <a:lnTo>
                  <a:pt x="174" y="424"/>
                </a:lnTo>
                <a:lnTo>
                  <a:pt x="174" y="424"/>
                </a:lnTo>
                <a:lnTo>
                  <a:pt x="174" y="425"/>
                </a:lnTo>
                <a:lnTo>
                  <a:pt x="176" y="425"/>
                </a:lnTo>
                <a:lnTo>
                  <a:pt x="176" y="425"/>
                </a:lnTo>
                <a:lnTo>
                  <a:pt x="179" y="423"/>
                </a:lnTo>
                <a:lnTo>
                  <a:pt x="181" y="420"/>
                </a:lnTo>
                <a:lnTo>
                  <a:pt x="181" y="420"/>
                </a:lnTo>
                <a:lnTo>
                  <a:pt x="186" y="414"/>
                </a:lnTo>
                <a:lnTo>
                  <a:pt x="182" y="420"/>
                </a:lnTo>
                <a:lnTo>
                  <a:pt x="182" y="420"/>
                </a:lnTo>
                <a:lnTo>
                  <a:pt x="182" y="421"/>
                </a:lnTo>
                <a:lnTo>
                  <a:pt x="183" y="421"/>
                </a:lnTo>
                <a:lnTo>
                  <a:pt x="183" y="421"/>
                </a:lnTo>
                <a:lnTo>
                  <a:pt x="188" y="420"/>
                </a:lnTo>
                <a:lnTo>
                  <a:pt x="191" y="418"/>
                </a:lnTo>
                <a:lnTo>
                  <a:pt x="191" y="418"/>
                </a:lnTo>
                <a:lnTo>
                  <a:pt x="191" y="417"/>
                </a:lnTo>
                <a:lnTo>
                  <a:pt x="191" y="416"/>
                </a:lnTo>
                <a:lnTo>
                  <a:pt x="191" y="416"/>
                </a:lnTo>
                <a:lnTo>
                  <a:pt x="190" y="416"/>
                </a:lnTo>
                <a:lnTo>
                  <a:pt x="190" y="416"/>
                </a:lnTo>
                <a:lnTo>
                  <a:pt x="187" y="417"/>
                </a:lnTo>
                <a:lnTo>
                  <a:pt x="187" y="415"/>
                </a:lnTo>
                <a:lnTo>
                  <a:pt x="190" y="408"/>
                </a:lnTo>
                <a:lnTo>
                  <a:pt x="190" y="408"/>
                </a:lnTo>
                <a:lnTo>
                  <a:pt x="190" y="407"/>
                </a:lnTo>
                <a:lnTo>
                  <a:pt x="188" y="407"/>
                </a:lnTo>
                <a:lnTo>
                  <a:pt x="188" y="407"/>
                </a:lnTo>
                <a:lnTo>
                  <a:pt x="180" y="418"/>
                </a:lnTo>
                <a:lnTo>
                  <a:pt x="178" y="420"/>
                </a:lnTo>
                <a:lnTo>
                  <a:pt x="178" y="420"/>
                </a:lnTo>
                <a:lnTo>
                  <a:pt x="180" y="413"/>
                </a:lnTo>
                <a:lnTo>
                  <a:pt x="180" y="413"/>
                </a:lnTo>
                <a:lnTo>
                  <a:pt x="182" y="405"/>
                </a:lnTo>
                <a:lnTo>
                  <a:pt x="184" y="396"/>
                </a:lnTo>
                <a:lnTo>
                  <a:pt x="184" y="396"/>
                </a:lnTo>
                <a:lnTo>
                  <a:pt x="183" y="394"/>
                </a:lnTo>
                <a:lnTo>
                  <a:pt x="183" y="394"/>
                </a:lnTo>
                <a:lnTo>
                  <a:pt x="182" y="396"/>
                </a:lnTo>
                <a:lnTo>
                  <a:pt x="182" y="396"/>
                </a:lnTo>
                <a:lnTo>
                  <a:pt x="176" y="404"/>
                </a:lnTo>
                <a:lnTo>
                  <a:pt x="173" y="408"/>
                </a:lnTo>
                <a:lnTo>
                  <a:pt x="173" y="407"/>
                </a:lnTo>
                <a:lnTo>
                  <a:pt x="173" y="405"/>
                </a:lnTo>
                <a:lnTo>
                  <a:pt x="173" y="405"/>
                </a:lnTo>
                <a:lnTo>
                  <a:pt x="176" y="393"/>
                </a:lnTo>
                <a:lnTo>
                  <a:pt x="176" y="393"/>
                </a:lnTo>
                <a:lnTo>
                  <a:pt x="177" y="388"/>
                </a:lnTo>
                <a:lnTo>
                  <a:pt x="178" y="383"/>
                </a:lnTo>
                <a:lnTo>
                  <a:pt x="178" y="379"/>
                </a:lnTo>
                <a:lnTo>
                  <a:pt x="177" y="374"/>
                </a:lnTo>
                <a:lnTo>
                  <a:pt x="177" y="374"/>
                </a:lnTo>
                <a:lnTo>
                  <a:pt x="176" y="373"/>
                </a:lnTo>
                <a:lnTo>
                  <a:pt x="175" y="374"/>
                </a:lnTo>
                <a:lnTo>
                  <a:pt x="175" y="374"/>
                </a:lnTo>
                <a:lnTo>
                  <a:pt x="170" y="384"/>
                </a:lnTo>
                <a:lnTo>
                  <a:pt x="170" y="384"/>
                </a:lnTo>
                <a:lnTo>
                  <a:pt x="167" y="390"/>
                </a:lnTo>
                <a:lnTo>
                  <a:pt x="166" y="390"/>
                </a:lnTo>
                <a:lnTo>
                  <a:pt x="166" y="389"/>
                </a:lnTo>
                <a:lnTo>
                  <a:pt x="167" y="380"/>
                </a:lnTo>
                <a:lnTo>
                  <a:pt x="167" y="380"/>
                </a:lnTo>
                <a:lnTo>
                  <a:pt x="169" y="370"/>
                </a:lnTo>
                <a:lnTo>
                  <a:pt x="171" y="360"/>
                </a:lnTo>
                <a:lnTo>
                  <a:pt x="171" y="360"/>
                </a:lnTo>
                <a:lnTo>
                  <a:pt x="170" y="359"/>
                </a:lnTo>
                <a:lnTo>
                  <a:pt x="169" y="359"/>
                </a:lnTo>
                <a:lnTo>
                  <a:pt x="169" y="359"/>
                </a:lnTo>
                <a:lnTo>
                  <a:pt x="164" y="365"/>
                </a:lnTo>
                <a:lnTo>
                  <a:pt x="161" y="367"/>
                </a:lnTo>
                <a:lnTo>
                  <a:pt x="160" y="367"/>
                </a:lnTo>
                <a:lnTo>
                  <a:pt x="160" y="365"/>
                </a:lnTo>
                <a:lnTo>
                  <a:pt x="160" y="365"/>
                </a:lnTo>
                <a:lnTo>
                  <a:pt x="160" y="361"/>
                </a:lnTo>
                <a:lnTo>
                  <a:pt x="161" y="356"/>
                </a:lnTo>
                <a:lnTo>
                  <a:pt x="162" y="347"/>
                </a:lnTo>
                <a:lnTo>
                  <a:pt x="162" y="347"/>
                </a:lnTo>
                <a:lnTo>
                  <a:pt x="163" y="342"/>
                </a:lnTo>
                <a:lnTo>
                  <a:pt x="162" y="338"/>
                </a:lnTo>
                <a:lnTo>
                  <a:pt x="161" y="333"/>
                </a:lnTo>
                <a:lnTo>
                  <a:pt x="159" y="329"/>
                </a:lnTo>
                <a:lnTo>
                  <a:pt x="159" y="329"/>
                </a:lnTo>
                <a:lnTo>
                  <a:pt x="158" y="329"/>
                </a:lnTo>
                <a:lnTo>
                  <a:pt x="157" y="329"/>
                </a:lnTo>
                <a:lnTo>
                  <a:pt x="157" y="329"/>
                </a:lnTo>
                <a:lnTo>
                  <a:pt x="151" y="339"/>
                </a:lnTo>
                <a:lnTo>
                  <a:pt x="150" y="339"/>
                </a:lnTo>
                <a:lnTo>
                  <a:pt x="150" y="338"/>
                </a:lnTo>
                <a:lnTo>
                  <a:pt x="151" y="329"/>
                </a:lnTo>
                <a:lnTo>
                  <a:pt x="151" y="329"/>
                </a:lnTo>
                <a:lnTo>
                  <a:pt x="153" y="318"/>
                </a:lnTo>
                <a:lnTo>
                  <a:pt x="154" y="312"/>
                </a:lnTo>
                <a:lnTo>
                  <a:pt x="154" y="306"/>
                </a:lnTo>
                <a:lnTo>
                  <a:pt x="154" y="306"/>
                </a:lnTo>
                <a:lnTo>
                  <a:pt x="153" y="305"/>
                </a:lnTo>
                <a:lnTo>
                  <a:pt x="152" y="305"/>
                </a:lnTo>
                <a:lnTo>
                  <a:pt x="152" y="305"/>
                </a:lnTo>
                <a:lnTo>
                  <a:pt x="147" y="312"/>
                </a:lnTo>
                <a:lnTo>
                  <a:pt x="147" y="312"/>
                </a:lnTo>
                <a:lnTo>
                  <a:pt x="145" y="316"/>
                </a:lnTo>
                <a:lnTo>
                  <a:pt x="144" y="316"/>
                </a:lnTo>
                <a:lnTo>
                  <a:pt x="143" y="315"/>
                </a:lnTo>
                <a:lnTo>
                  <a:pt x="143" y="313"/>
                </a:lnTo>
                <a:lnTo>
                  <a:pt x="145" y="305"/>
                </a:lnTo>
                <a:lnTo>
                  <a:pt x="145" y="305"/>
                </a:lnTo>
                <a:lnTo>
                  <a:pt x="147" y="294"/>
                </a:lnTo>
                <a:lnTo>
                  <a:pt x="147" y="288"/>
                </a:lnTo>
                <a:lnTo>
                  <a:pt x="147" y="282"/>
                </a:lnTo>
                <a:lnTo>
                  <a:pt x="147" y="282"/>
                </a:lnTo>
                <a:lnTo>
                  <a:pt x="146" y="281"/>
                </a:lnTo>
                <a:lnTo>
                  <a:pt x="145" y="282"/>
                </a:lnTo>
                <a:lnTo>
                  <a:pt x="145" y="282"/>
                </a:lnTo>
                <a:lnTo>
                  <a:pt x="140" y="290"/>
                </a:lnTo>
                <a:lnTo>
                  <a:pt x="139" y="291"/>
                </a:lnTo>
                <a:lnTo>
                  <a:pt x="139" y="291"/>
                </a:lnTo>
                <a:lnTo>
                  <a:pt x="139" y="285"/>
                </a:lnTo>
                <a:lnTo>
                  <a:pt x="139" y="285"/>
                </a:lnTo>
                <a:lnTo>
                  <a:pt x="141" y="275"/>
                </a:lnTo>
                <a:lnTo>
                  <a:pt x="142" y="266"/>
                </a:lnTo>
                <a:lnTo>
                  <a:pt x="142" y="266"/>
                </a:lnTo>
                <a:lnTo>
                  <a:pt x="141" y="265"/>
                </a:lnTo>
                <a:lnTo>
                  <a:pt x="140" y="265"/>
                </a:lnTo>
                <a:lnTo>
                  <a:pt x="140" y="265"/>
                </a:lnTo>
                <a:lnTo>
                  <a:pt x="133" y="275"/>
                </a:lnTo>
                <a:lnTo>
                  <a:pt x="133" y="275"/>
                </a:lnTo>
                <a:lnTo>
                  <a:pt x="134" y="263"/>
                </a:lnTo>
                <a:lnTo>
                  <a:pt x="134" y="263"/>
                </a:lnTo>
                <a:lnTo>
                  <a:pt x="135" y="255"/>
                </a:lnTo>
                <a:lnTo>
                  <a:pt x="134" y="246"/>
                </a:lnTo>
                <a:lnTo>
                  <a:pt x="134" y="246"/>
                </a:lnTo>
                <a:lnTo>
                  <a:pt x="134" y="246"/>
                </a:lnTo>
                <a:lnTo>
                  <a:pt x="133" y="246"/>
                </a:lnTo>
                <a:lnTo>
                  <a:pt x="132" y="247"/>
                </a:lnTo>
                <a:lnTo>
                  <a:pt x="132" y="247"/>
                </a:lnTo>
                <a:lnTo>
                  <a:pt x="130" y="252"/>
                </a:lnTo>
                <a:lnTo>
                  <a:pt x="129" y="253"/>
                </a:lnTo>
                <a:lnTo>
                  <a:pt x="128" y="253"/>
                </a:lnTo>
                <a:lnTo>
                  <a:pt x="128" y="250"/>
                </a:lnTo>
                <a:lnTo>
                  <a:pt x="128" y="246"/>
                </a:lnTo>
                <a:lnTo>
                  <a:pt x="128" y="246"/>
                </a:lnTo>
                <a:lnTo>
                  <a:pt x="131" y="230"/>
                </a:lnTo>
                <a:lnTo>
                  <a:pt x="131" y="230"/>
                </a:lnTo>
                <a:lnTo>
                  <a:pt x="130" y="229"/>
                </a:lnTo>
                <a:lnTo>
                  <a:pt x="129" y="229"/>
                </a:lnTo>
                <a:lnTo>
                  <a:pt x="129" y="229"/>
                </a:lnTo>
                <a:lnTo>
                  <a:pt x="124" y="236"/>
                </a:lnTo>
                <a:lnTo>
                  <a:pt x="124" y="236"/>
                </a:lnTo>
                <a:lnTo>
                  <a:pt x="121" y="239"/>
                </a:lnTo>
                <a:lnTo>
                  <a:pt x="121" y="239"/>
                </a:lnTo>
                <a:lnTo>
                  <a:pt x="120" y="238"/>
                </a:lnTo>
                <a:lnTo>
                  <a:pt x="122" y="230"/>
                </a:lnTo>
                <a:lnTo>
                  <a:pt x="122" y="230"/>
                </a:lnTo>
                <a:lnTo>
                  <a:pt x="123" y="222"/>
                </a:lnTo>
                <a:lnTo>
                  <a:pt x="124" y="214"/>
                </a:lnTo>
                <a:lnTo>
                  <a:pt x="124" y="214"/>
                </a:lnTo>
                <a:lnTo>
                  <a:pt x="123" y="213"/>
                </a:lnTo>
                <a:lnTo>
                  <a:pt x="122" y="213"/>
                </a:lnTo>
                <a:lnTo>
                  <a:pt x="122" y="213"/>
                </a:lnTo>
                <a:lnTo>
                  <a:pt x="116" y="221"/>
                </a:lnTo>
                <a:lnTo>
                  <a:pt x="116" y="221"/>
                </a:lnTo>
                <a:lnTo>
                  <a:pt x="116" y="216"/>
                </a:lnTo>
                <a:lnTo>
                  <a:pt x="117" y="210"/>
                </a:lnTo>
                <a:lnTo>
                  <a:pt x="117" y="210"/>
                </a:lnTo>
                <a:lnTo>
                  <a:pt x="118" y="203"/>
                </a:lnTo>
                <a:lnTo>
                  <a:pt x="118" y="196"/>
                </a:lnTo>
                <a:lnTo>
                  <a:pt x="118" y="196"/>
                </a:lnTo>
                <a:lnTo>
                  <a:pt x="117" y="195"/>
                </a:lnTo>
                <a:lnTo>
                  <a:pt x="116" y="195"/>
                </a:lnTo>
                <a:lnTo>
                  <a:pt x="116" y="195"/>
                </a:lnTo>
                <a:lnTo>
                  <a:pt x="111" y="202"/>
                </a:lnTo>
                <a:lnTo>
                  <a:pt x="109" y="203"/>
                </a:lnTo>
                <a:lnTo>
                  <a:pt x="108" y="203"/>
                </a:lnTo>
                <a:lnTo>
                  <a:pt x="108" y="202"/>
                </a:lnTo>
                <a:lnTo>
                  <a:pt x="109" y="199"/>
                </a:lnTo>
                <a:lnTo>
                  <a:pt x="109" y="199"/>
                </a:lnTo>
                <a:lnTo>
                  <a:pt x="111" y="188"/>
                </a:lnTo>
                <a:lnTo>
                  <a:pt x="112" y="183"/>
                </a:lnTo>
                <a:lnTo>
                  <a:pt x="112" y="178"/>
                </a:lnTo>
                <a:lnTo>
                  <a:pt x="112" y="178"/>
                </a:lnTo>
                <a:lnTo>
                  <a:pt x="111" y="177"/>
                </a:lnTo>
                <a:lnTo>
                  <a:pt x="110" y="177"/>
                </a:lnTo>
                <a:lnTo>
                  <a:pt x="110" y="177"/>
                </a:lnTo>
                <a:lnTo>
                  <a:pt x="103" y="185"/>
                </a:lnTo>
                <a:lnTo>
                  <a:pt x="103" y="185"/>
                </a:lnTo>
                <a:lnTo>
                  <a:pt x="102" y="186"/>
                </a:lnTo>
                <a:lnTo>
                  <a:pt x="101" y="186"/>
                </a:lnTo>
                <a:lnTo>
                  <a:pt x="101" y="184"/>
                </a:lnTo>
                <a:lnTo>
                  <a:pt x="102" y="178"/>
                </a:lnTo>
                <a:lnTo>
                  <a:pt x="102" y="178"/>
                </a:lnTo>
                <a:lnTo>
                  <a:pt x="106" y="167"/>
                </a:lnTo>
                <a:lnTo>
                  <a:pt x="106" y="162"/>
                </a:lnTo>
                <a:lnTo>
                  <a:pt x="105" y="157"/>
                </a:lnTo>
                <a:lnTo>
                  <a:pt x="105" y="157"/>
                </a:lnTo>
                <a:lnTo>
                  <a:pt x="103" y="156"/>
                </a:lnTo>
                <a:lnTo>
                  <a:pt x="102" y="157"/>
                </a:lnTo>
                <a:lnTo>
                  <a:pt x="102" y="157"/>
                </a:lnTo>
                <a:lnTo>
                  <a:pt x="94" y="169"/>
                </a:lnTo>
                <a:lnTo>
                  <a:pt x="94" y="169"/>
                </a:lnTo>
                <a:lnTo>
                  <a:pt x="94" y="166"/>
                </a:lnTo>
                <a:lnTo>
                  <a:pt x="95" y="162"/>
                </a:lnTo>
                <a:lnTo>
                  <a:pt x="97" y="156"/>
                </a:lnTo>
                <a:lnTo>
                  <a:pt x="97" y="156"/>
                </a:lnTo>
                <a:lnTo>
                  <a:pt x="99" y="146"/>
                </a:lnTo>
                <a:lnTo>
                  <a:pt x="99" y="141"/>
                </a:lnTo>
                <a:lnTo>
                  <a:pt x="98" y="137"/>
                </a:lnTo>
                <a:lnTo>
                  <a:pt x="98" y="137"/>
                </a:lnTo>
                <a:lnTo>
                  <a:pt x="97" y="136"/>
                </a:lnTo>
                <a:lnTo>
                  <a:pt x="96" y="136"/>
                </a:lnTo>
                <a:lnTo>
                  <a:pt x="96" y="136"/>
                </a:lnTo>
                <a:lnTo>
                  <a:pt x="91" y="142"/>
                </a:lnTo>
                <a:lnTo>
                  <a:pt x="87" y="148"/>
                </a:lnTo>
                <a:lnTo>
                  <a:pt x="87" y="148"/>
                </a:lnTo>
                <a:lnTo>
                  <a:pt x="88" y="143"/>
                </a:lnTo>
                <a:lnTo>
                  <a:pt x="90" y="137"/>
                </a:lnTo>
                <a:lnTo>
                  <a:pt x="92" y="132"/>
                </a:lnTo>
                <a:lnTo>
                  <a:pt x="93" y="127"/>
                </a:lnTo>
                <a:lnTo>
                  <a:pt x="93" y="127"/>
                </a:lnTo>
                <a:lnTo>
                  <a:pt x="93" y="126"/>
                </a:lnTo>
                <a:lnTo>
                  <a:pt x="91" y="126"/>
                </a:lnTo>
                <a:lnTo>
                  <a:pt x="91" y="126"/>
                </a:lnTo>
                <a:lnTo>
                  <a:pt x="86" y="133"/>
                </a:lnTo>
                <a:lnTo>
                  <a:pt x="85" y="134"/>
                </a:lnTo>
                <a:lnTo>
                  <a:pt x="84" y="134"/>
                </a:lnTo>
                <a:lnTo>
                  <a:pt x="85" y="129"/>
                </a:lnTo>
                <a:lnTo>
                  <a:pt x="85" y="129"/>
                </a:lnTo>
                <a:lnTo>
                  <a:pt x="88" y="119"/>
                </a:lnTo>
                <a:lnTo>
                  <a:pt x="89" y="109"/>
                </a:lnTo>
                <a:lnTo>
                  <a:pt x="89" y="109"/>
                </a:lnTo>
                <a:lnTo>
                  <a:pt x="88" y="109"/>
                </a:lnTo>
                <a:lnTo>
                  <a:pt x="87" y="109"/>
                </a:lnTo>
                <a:lnTo>
                  <a:pt x="87" y="109"/>
                </a:lnTo>
                <a:lnTo>
                  <a:pt x="82" y="115"/>
                </a:lnTo>
                <a:lnTo>
                  <a:pt x="78" y="118"/>
                </a:lnTo>
                <a:lnTo>
                  <a:pt x="77" y="117"/>
                </a:lnTo>
                <a:lnTo>
                  <a:pt x="77" y="115"/>
                </a:lnTo>
                <a:lnTo>
                  <a:pt x="77" y="115"/>
                </a:lnTo>
                <a:lnTo>
                  <a:pt x="79" y="105"/>
                </a:lnTo>
                <a:lnTo>
                  <a:pt x="81" y="101"/>
                </a:lnTo>
                <a:lnTo>
                  <a:pt x="81" y="95"/>
                </a:lnTo>
                <a:lnTo>
                  <a:pt x="81" y="95"/>
                </a:lnTo>
                <a:lnTo>
                  <a:pt x="81" y="94"/>
                </a:lnTo>
                <a:lnTo>
                  <a:pt x="80" y="94"/>
                </a:lnTo>
                <a:lnTo>
                  <a:pt x="80" y="94"/>
                </a:lnTo>
                <a:lnTo>
                  <a:pt x="71" y="104"/>
                </a:lnTo>
                <a:lnTo>
                  <a:pt x="70" y="105"/>
                </a:lnTo>
                <a:lnTo>
                  <a:pt x="69" y="105"/>
                </a:lnTo>
                <a:lnTo>
                  <a:pt x="69" y="104"/>
                </a:lnTo>
                <a:lnTo>
                  <a:pt x="70" y="100"/>
                </a:lnTo>
                <a:lnTo>
                  <a:pt x="70" y="100"/>
                </a:lnTo>
                <a:lnTo>
                  <a:pt x="74" y="90"/>
                </a:lnTo>
                <a:lnTo>
                  <a:pt x="75" y="86"/>
                </a:lnTo>
                <a:lnTo>
                  <a:pt x="75" y="80"/>
                </a:lnTo>
                <a:lnTo>
                  <a:pt x="75" y="80"/>
                </a:lnTo>
                <a:lnTo>
                  <a:pt x="74" y="80"/>
                </a:lnTo>
                <a:lnTo>
                  <a:pt x="73" y="80"/>
                </a:lnTo>
                <a:lnTo>
                  <a:pt x="73" y="80"/>
                </a:lnTo>
                <a:lnTo>
                  <a:pt x="67" y="87"/>
                </a:lnTo>
                <a:lnTo>
                  <a:pt x="65" y="89"/>
                </a:lnTo>
                <a:lnTo>
                  <a:pt x="64" y="89"/>
                </a:lnTo>
                <a:lnTo>
                  <a:pt x="64" y="88"/>
                </a:lnTo>
                <a:lnTo>
                  <a:pt x="64" y="85"/>
                </a:lnTo>
                <a:lnTo>
                  <a:pt x="64" y="85"/>
                </a:lnTo>
                <a:lnTo>
                  <a:pt x="67" y="74"/>
                </a:lnTo>
                <a:lnTo>
                  <a:pt x="69" y="67"/>
                </a:lnTo>
                <a:lnTo>
                  <a:pt x="69" y="62"/>
                </a:lnTo>
                <a:lnTo>
                  <a:pt x="69" y="62"/>
                </a:lnTo>
                <a:lnTo>
                  <a:pt x="69" y="61"/>
                </a:lnTo>
                <a:lnTo>
                  <a:pt x="68" y="61"/>
                </a:lnTo>
                <a:lnTo>
                  <a:pt x="67" y="61"/>
                </a:lnTo>
                <a:lnTo>
                  <a:pt x="67" y="61"/>
                </a:lnTo>
                <a:lnTo>
                  <a:pt x="64" y="66"/>
                </a:lnTo>
                <a:lnTo>
                  <a:pt x="62" y="67"/>
                </a:lnTo>
                <a:lnTo>
                  <a:pt x="62" y="66"/>
                </a:lnTo>
                <a:lnTo>
                  <a:pt x="62" y="64"/>
                </a:lnTo>
                <a:lnTo>
                  <a:pt x="65" y="53"/>
                </a:lnTo>
                <a:lnTo>
                  <a:pt x="65" y="53"/>
                </a:lnTo>
                <a:lnTo>
                  <a:pt x="64" y="51"/>
                </a:lnTo>
                <a:lnTo>
                  <a:pt x="63" y="52"/>
                </a:lnTo>
                <a:lnTo>
                  <a:pt x="63" y="52"/>
                </a:lnTo>
                <a:lnTo>
                  <a:pt x="60" y="55"/>
                </a:lnTo>
                <a:lnTo>
                  <a:pt x="58" y="56"/>
                </a:lnTo>
                <a:lnTo>
                  <a:pt x="57" y="55"/>
                </a:lnTo>
                <a:lnTo>
                  <a:pt x="58" y="53"/>
                </a:lnTo>
                <a:lnTo>
                  <a:pt x="61" y="42"/>
                </a:lnTo>
                <a:lnTo>
                  <a:pt x="61" y="42"/>
                </a:lnTo>
                <a:lnTo>
                  <a:pt x="61" y="40"/>
                </a:lnTo>
                <a:lnTo>
                  <a:pt x="59" y="41"/>
                </a:lnTo>
                <a:lnTo>
                  <a:pt x="59" y="41"/>
                </a:lnTo>
                <a:lnTo>
                  <a:pt x="56" y="44"/>
                </a:lnTo>
                <a:lnTo>
                  <a:pt x="55" y="45"/>
                </a:lnTo>
                <a:lnTo>
                  <a:pt x="55" y="44"/>
                </a:lnTo>
                <a:lnTo>
                  <a:pt x="55" y="42"/>
                </a:lnTo>
                <a:lnTo>
                  <a:pt x="60" y="28"/>
                </a:lnTo>
                <a:lnTo>
                  <a:pt x="60" y="28"/>
                </a:lnTo>
                <a:lnTo>
                  <a:pt x="59" y="27"/>
                </a:lnTo>
                <a:lnTo>
                  <a:pt x="58" y="27"/>
                </a:lnTo>
                <a:lnTo>
                  <a:pt x="58" y="27"/>
                </a:lnTo>
                <a:lnTo>
                  <a:pt x="55" y="28"/>
                </a:lnTo>
                <a:lnTo>
                  <a:pt x="53" y="30"/>
                </a:lnTo>
                <a:lnTo>
                  <a:pt x="48" y="36"/>
                </a:lnTo>
                <a:lnTo>
                  <a:pt x="48" y="36"/>
                </a:lnTo>
                <a:lnTo>
                  <a:pt x="52" y="29"/>
                </a:lnTo>
                <a:lnTo>
                  <a:pt x="54" y="25"/>
                </a:lnTo>
                <a:lnTo>
                  <a:pt x="54" y="21"/>
                </a:lnTo>
                <a:lnTo>
                  <a:pt x="54" y="21"/>
                </a:lnTo>
                <a:lnTo>
                  <a:pt x="54" y="20"/>
                </a:lnTo>
                <a:lnTo>
                  <a:pt x="53" y="20"/>
                </a:lnTo>
                <a:lnTo>
                  <a:pt x="53" y="20"/>
                </a:lnTo>
                <a:lnTo>
                  <a:pt x="47" y="27"/>
                </a:lnTo>
                <a:lnTo>
                  <a:pt x="44" y="29"/>
                </a:lnTo>
                <a:lnTo>
                  <a:pt x="43" y="29"/>
                </a:lnTo>
                <a:lnTo>
                  <a:pt x="43" y="27"/>
                </a:lnTo>
                <a:lnTo>
                  <a:pt x="43" y="27"/>
                </a:lnTo>
                <a:lnTo>
                  <a:pt x="43" y="27"/>
                </a:lnTo>
                <a:lnTo>
                  <a:pt x="42" y="26"/>
                </a:lnTo>
                <a:lnTo>
                  <a:pt x="42" y="26"/>
                </a:lnTo>
                <a:lnTo>
                  <a:pt x="39" y="27"/>
                </a:lnTo>
                <a:lnTo>
                  <a:pt x="37" y="28"/>
                </a:lnTo>
                <a:lnTo>
                  <a:pt x="37" y="28"/>
                </a:lnTo>
                <a:lnTo>
                  <a:pt x="37" y="29"/>
                </a:lnTo>
                <a:lnTo>
                  <a:pt x="37" y="29"/>
                </a:lnTo>
                <a:lnTo>
                  <a:pt x="37" y="30"/>
                </a:lnTo>
                <a:lnTo>
                  <a:pt x="38" y="30"/>
                </a:lnTo>
                <a:lnTo>
                  <a:pt x="38" y="30"/>
                </a:lnTo>
                <a:lnTo>
                  <a:pt x="40" y="30"/>
                </a:lnTo>
                <a:lnTo>
                  <a:pt x="40" y="30"/>
                </a:lnTo>
                <a:lnTo>
                  <a:pt x="41" y="31"/>
                </a:lnTo>
                <a:lnTo>
                  <a:pt x="42" y="32"/>
                </a:lnTo>
                <a:lnTo>
                  <a:pt x="42" y="32"/>
                </a:lnTo>
                <a:lnTo>
                  <a:pt x="45" y="30"/>
                </a:lnTo>
                <a:lnTo>
                  <a:pt x="48" y="27"/>
                </a:lnTo>
                <a:lnTo>
                  <a:pt x="48" y="27"/>
                </a:lnTo>
                <a:lnTo>
                  <a:pt x="51" y="25"/>
                </a:lnTo>
                <a:lnTo>
                  <a:pt x="52" y="25"/>
                </a:lnTo>
                <a:lnTo>
                  <a:pt x="52" y="27"/>
                </a:lnTo>
                <a:lnTo>
                  <a:pt x="51" y="29"/>
                </a:lnTo>
                <a:lnTo>
                  <a:pt x="46" y="39"/>
                </a:lnTo>
                <a:lnTo>
                  <a:pt x="46" y="39"/>
                </a:lnTo>
                <a:lnTo>
                  <a:pt x="47" y="40"/>
                </a:lnTo>
                <a:lnTo>
                  <a:pt x="47" y="41"/>
                </a:lnTo>
                <a:lnTo>
                  <a:pt x="48" y="40"/>
                </a:lnTo>
                <a:lnTo>
                  <a:pt x="48" y="40"/>
                </a:lnTo>
                <a:lnTo>
                  <a:pt x="53" y="35"/>
                </a:lnTo>
                <a:lnTo>
                  <a:pt x="57" y="32"/>
                </a:lnTo>
                <a:lnTo>
                  <a:pt x="57" y="32"/>
                </a:lnTo>
                <a:lnTo>
                  <a:pt x="54" y="40"/>
                </a:lnTo>
                <a:lnTo>
                  <a:pt x="51" y="48"/>
                </a:lnTo>
                <a:lnTo>
                  <a:pt x="51" y="48"/>
                </a:lnTo>
                <a:lnTo>
                  <a:pt x="51" y="49"/>
                </a:lnTo>
                <a:lnTo>
                  <a:pt x="52" y="50"/>
                </a:lnTo>
                <a:lnTo>
                  <a:pt x="52" y="50"/>
                </a:lnTo>
                <a:lnTo>
                  <a:pt x="56" y="48"/>
                </a:lnTo>
                <a:lnTo>
                  <a:pt x="59" y="45"/>
                </a:lnTo>
                <a:lnTo>
                  <a:pt x="59" y="45"/>
                </a:lnTo>
                <a:lnTo>
                  <a:pt x="57" y="48"/>
                </a:lnTo>
                <a:lnTo>
                  <a:pt x="56" y="52"/>
                </a:lnTo>
                <a:lnTo>
                  <a:pt x="53" y="60"/>
                </a:lnTo>
                <a:lnTo>
                  <a:pt x="53" y="60"/>
                </a:lnTo>
                <a:lnTo>
                  <a:pt x="53" y="61"/>
                </a:lnTo>
                <a:lnTo>
                  <a:pt x="54" y="61"/>
                </a:lnTo>
                <a:lnTo>
                  <a:pt x="54" y="61"/>
                </a:lnTo>
                <a:lnTo>
                  <a:pt x="58" y="59"/>
                </a:lnTo>
                <a:lnTo>
                  <a:pt x="61" y="57"/>
                </a:lnTo>
                <a:lnTo>
                  <a:pt x="61" y="57"/>
                </a:lnTo>
                <a:lnTo>
                  <a:pt x="60" y="59"/>
                </a:lnTo>
                <a:lnTo>
                  <a:pt x="59" y="63"/>
                </a:lnTo>
                <a:lnTo>
                  <a:pt x="58" y="70"/>
                </a:lnTo>
                <a:lnTo>
                  <a:pt x="58" y="70"/>
                </a:lnTo>
                <a:lnTo>
                  <a:pt x="58" y="73"/>
                </a:lnTo>
                <a:lnTo>
                  <a:pt x="60" y="73"/>
                </a:lnTo>
                <a:lnTo>
                  <a:pt x="60" y="73"/>
                </a:lnTo>
                <a:lnTo>
                  <a:pt x="63" y="69"/>
                </a:lnTo>
                <a:lnTo>
                  <a:pt x="65" y="67"/>
                </a:lnTo>
                <a:lnTo>
                  <a:pt x="66" y="66"/>
                </a:lnTo>
                <a:lnTo>
                  <a:pt x="66" y="66"/>
                </a:lnTo>
                <a:lnTo>
                  <a:pt x="66" y="70"/>
                </a:lnTo>
                <a:lnTo>
                  <a:pt x="66" y="70"/>
                </a:lnTo>
                <a:lnTo>
                  <a:pt x="63" y="82"/>
                </a:lnTo>
                <a:lnTo>
                  <a:pt x="60" y="94"/>
                </a:lnTo>
                <a:lnTo>
                  <a:pt x="60" y="94"/>
                </a:lnTo>
                <a:lnTo>
                  <a:pt x="61" y="95"/>
                </a:lnTo>
                <a:lnTo>
                  <a:pt x="62" y="95"/>
                </a:lnTo>
                <a:lnTo>
                  <a:pt x="62" y="95"/>
                </a:lnTo>
                <a:lnTo>
                  <a:pt x="65" y="93"/>
                </a:lnTo>
                <a:lnTo>
                  <a:pt x="68" y="90"/>
                </a:lnTo>
                <a:lnTo>
                  <a:pt x="68" y="90"/>
                </a:lnTo>
                <a:lnTo>
                  <a:pt x="70" y="86"/>
                </a:lnTo>
                <a:lnTo>
                  <a:pt x="72" y="84"/>
                </a:lnTo>
                <a:lnTo>
                  <a:pt x="73" y="84"/>
                </a:lnTo>
                <a:lnTo>
                  <a:pt x="73" y="86"/>
                </a:lnTo>
                <a:lnTo>
                  <a:pt x="73" y="86"/>
                </a:lnTo>
                <a:lnTo>
                  <a:pt x="72" y="92"/>
                </a:lnTo>
                <a:lnTo>
                  <a:pt x="69" y="97"/>
                </a:lnTo>
                <a:lnTo>
                  <a:pt x="67" y="103"/>
                </a:lnTo>
                <a:lnTo>
                  <a:pt x="65" y="109"/>
                </a:lnTo>
                <a:lnTo>
                  <a:pt x="65" y="109"/>
                </a:lnTo>
                <a:lnTo>
                  <a:pt x="66" y="110"/>
                </a:lnTo>
                <a:lnTo>
                  <a:pt x="67" y="110"/>
                </a:lnTo>
                <a:lnTo>
                  <a:pt x="67" y="110"/>
                </a:lnTo>
                <a:lnTo>
                  <a:pt x="74" y="105"/>
                </a:lnTo>
                <a:lnTo>
                  <a:pt x="77" y="102"/>
                </a:lnTo>
                <a:lnTo>
                  <a:pt x="79" y="99"/>
                </a:lnTo>
                <a:lnTo>
                  <a:pt x="79" y="99"/>
                </a:lnTo>
                <a:lnTo>
                  <a:pt x="78" y="105"/>
                </a:lnTo>
                <a:lnTo>
                  <a:pt x="76" y="111"/>
                </a:lnTo>
                <a:lnTo>
                  <a:pt x="75" y="117"/>
                </a:lnTo>
                <a:lnTo>
                  <a:pt x="74" y="123"/>
                </a:lnTo>
                <a:lnTo>
                  <a:pt x="74" y="123"/>
                </a:lnTo>
                <a:lnTo>
                  <a:pt x="75" y="124"/>
                </a:lnTo>
                <a:lnTo>
                  <a:pt x="76" y="124"/>
                </a:lnTo>
                <a:lnTo>
                  <a:pt x="76" y="124"/>
                </a:lnTo>
                <a:lnTo>
                  <a:pt x="79" y="122"/>
                </a:lnTo>
                <a:lnTo>
                  <a:pt x="82" y="119"/>
                </a:lnTo>
                <a:lnTo>
                  <a:pt x="86" y="113"/>
                </a:lnTo>
                <a:lnTo>
                  <a:pt x="86" y="113"/>
                </a:lnTo>
                <a:lnTo>
                  <a:pt x="86" y="118"/>
                </a:lnTo>
                <a:lnTo>
                  <a:pt x="85" y="124"/>
                </a:lnTo>
                <a:lnTo>
                  <a:pt x="85" y="124"/>
                </a:lnTo>
                <a:lnTo>
                  <a:pt x="81" y="137"/>
                </a:lnTo>
                <a:lnTo>
                  <a:pt x="81" y="137"/>
                </a:lnTo>
                <a:lnTo>
                  <a:pt x="81" y="138"/>
                </a:lnTo>
                <a:lnTo>
                  <a:pt x="83" y="138"/>
                </a:lnTo>
                <a:lnTo>
                  <a:pt x="83" y="138"/>
                </a:lnTo>
                <a:lnTo>
                  <a:pt x="90" y="130"/>
                </a:lnTo>
                <a:lnTo>
                  <a:pt x="90" y="130"/>
                </a:lnTo>
                <a:lnTo>
                  <a:pt x="89" y="136"/>
                </a:lnTo>
                <a:lnTo>
                  <a:pt x="87" y="141"/>
                </a:lnTo>
                <a:lnTo>
                  <a:pt x="85" y="146"/>
                </a:lnTo>
                <a:lnTo>
                  <a:pt x="84" y="153"/>
                </a:lnTo>
                <a:lnTo>
                  <a:pt x="84" y="153"/>
                </a:lnTo>
                <a:lnTo>
                  <a:pt x="84" y="154"/>
                </a:lnTo>
                <a:lnTo>
                  <a:pt x="86" y="154"/>
                </a:lnTo>
                <a:lnTo>
                  <a:pt x="86" y="154"/>
                </a:lnTo>
                <a:lnTo>
                  <a:pt x="89" y="151"/>
                </a:lnTo>
                <a:lnTo>
                  <a:pt x="91" y="148"/>
                </a:lnTo>
                <a:lnTo>
                  <a:pt x="91" y="148"/>
                </a:lnTo>
                <a:lnTo>
                  <a:pt x="94" y="146"/>
                </a:lnTo>
                <a:lnTo>
                  <a:pt x="95" y="145"/>
                </a:lnTo>
                <a:lnTo>
                  <a:pt x="96" y="147"/>
                </a:lnTo>
                <a:lnTo>
                  <a:pt x="96" y="151"/>
                </a:lnTo>
                <a:lnTo>
                  <a:pt x="96" y="151"/>
                </a:lnTo>
                <a:lnTo>
                  <a:pt x="93" y="162"/>
                </a:lnTo>
                <a:lnTo>
                  <a:pt x="92" y="167"/>
                </a:lnTo>
                <a:lnTo>
                  <a:pt x="92" y="173"/>
                </a:lnTo>
                <a:lnTo>
                  <a:pt x="92" y="173"/>
                </a:lnTo>
                <a:lnTo>
                  <a:pt x="93" y="174"/>
                </a:lnTo>
                <a:lnTo>
                  <a:pt x="94" y="174"/>
                </a:lnTo>
                <a:lnTo>
                  <a:pt x="94" y="174"/>
                </a:lnTo>
                <a:lnTo>
                  <a:pt x="100" y="165"/>
                </a:lnTo>
                <a:lnTo>
                  <a:pt x="101" y="163"/>
                </a:lnTo>
                <a:lnTo>
                  <a:pt x="102" y="163"/>
                </a:lnTo>
                <a:lnTo>
                  <a:pt x="103" y="165"/>
                </a:lnTo>
                <a:lnTo>
                  <a:pt x="102" y="168"/>
                </a:lnTo>
                <a:lnTo>
                  <a:pt x="102" y="168"/>
                </a:lnTo>
                <a:lnTo>
                  <a:pt x="100" y="179"/>
                </a:lnTo>
                <a:lnTo>
                  <a:pt x="97" y="189"/>
                </a:lnTo>
                <a:lnTo>
                  <a:pt x="97" y="189"/>
                </a:lnTo>
                <a:lnTo>
                  <a:pt x="98" y="190"/>
                </a:lnTo>
                <a:lnTo>
                  <a:pt x="99" y="190"/>
                </a:lnTo>
                <a:lnTo>
                  <a:pt x="99" y="190"/>
                </a:lnTo>
                <a:lnTo>
                  <a:pt x="103" y="187"/>
                </a:lnTo>
                <a:lnTo>
                  <a:pt x="107" y="184"/>
                </a:lnTo>
                <a:lnTo>
                  <a:pt x="108" y="182"/>
                </a:lnTo>
                <a:lnTo>
                  <a:pt x="109" y="182"/>
                </a:lnTo>
                <a:lnTo>
                  <a:pt x="110" y="183"/>
                </a:lnTo>
                <a:lnTo>
                  <a:pt x="110" y="186"/>
                </a:lnTo>
                <a:lnTo>
                  <a:pt x="110" y="186"/>
                </a:lnTo>
                <a:lnTo>
                  <a:pt x="109" y="192"/>
                </a:lnTo>
                <a:lnTo>
                  <a:pt x="107" y="198"/>
                </a:lnTo>
                <a:lnTo>
                  <a:pt x="106" y="204"/>
                </a:lnTo>
                <a:lnTo>
                  <a:pt x="105" y="210"/>
                </a:lnTo>
                <a:lnTo>
                  <a:pt x="105" y="210"/>
                </a:lnTo>
                <a:lnTo>
                  <a:pt x="106" y="211"/>
                </a:lnTo>
                <a:lnTo>
                  <a:pt x="107" y="211"/>
                </a:lnTo>
                <a:lnTo>
                  <a:pt x="107" y="211"/>
                </a:lnTo>
                <a:lnTo>
                  <a:pt x="112" y="206"/>
                </a:lnTo>
                <a:lnTo>
                  <a:pt x="115" y="204"/>
                </a:lnTo>
                <a:lnTo>
                  <a:pt x="115" y="204"/>
                </a:lnTo>
                <a:lnTo>
                  <a:pt x="116" y="205"/>
                </a:lnTo>
                <a:lnTo>
                  <a:pt x="116" y="205"/>
                </a:lnTo>
                <a:lnTo>
                  <a:pt x="114" y="215"/>
                </a:lnTo>
                <a:lnTo>
                  <a:pt x="113" y="225"/>
                </a:lnTo>
                <a:lnTo>
                  <a:pt x="113" y="225"/>
                </a:lnTo>
                <a:lnTo>
                  <a:pt x="114" y="226"/>
                </a:lnTo>
                <a:lnTo>
                  <a:pt x="115" y="225"/>
                </a:lnTo>
                <a:lnTo>
                  <a:pt x="115" y="225"/>
                </a:lnTo>
                <a:lnTo>
                  <a:pt x="118" y="222"/>
                </a:lnTo>
                <a:lnTo>
                  <a:pt x="120" y="220"/>
                </a:lnTo>
                <a:lnTo>
                  <a:pt x="121" y="220"/>
                </a:lnTo>
                <a:lnTo>
                  <a:pt x="121" y="221"/>
                </a:lnTo>
                <a:lnTo>
                  <a:pt x="121" y="226"/>
                </a:lnTo>
                <a:lnTo>
                  <a:pt x="121" y="226"/>
                </a:lnTo>
                <a:lnTo>
                  <a:pt x="119" y="235"/>
                </a:lnTo>
                <a:lnTo>
                  <a:pt x="119" y="244"/>
                </a:lnTo>
                <a:lnTo>
                  <a:pt x="119" y="244"/>
                </a:lnTo>
                <a:lnTo>
                  <a:pt x="119" y="245"/>
                </a:lnTo>
                <a:lnTo>
                  <a:pt x="121" y="244"/>
                </a:lnTo>
                <a:lnTo>
                  <a:pt x="121" y="244"/>
                </a:lnTo>
                <a:lnTo>
                  <a:pt x="126" y="236"/>
                </a:lnTo>
                <a:lnTo>
                  <a:pt x="127" y="235"/>
                </a:lnTo>
                <a:lnTo>
                  <a:pt x="127" y="235"/>
                </a:lnTo>
                <a:lnTo>
                  <a:pt x="127" y="241"/>
                </a:lnTo>
                <a:lnTo>
                  <a:pt x="127" y="241"/>
                </a:lnTo>
                <a:lnTo>
                  <a:pt x="125" y="250"/>
                </a:lnTo>
                <a:lnTo>
                  <a:pt x="124" y="260"/>
                </a:lnTo>
                <a:lnTo>
                  <a:pt x="124" y="260"/>
                </a:lnTo>
                <a:lnTo>
                  <a:pt x="125" y="261"/>
                </a:lnTo>
                <a:lnTo>
                  <a:pt x="126" y="261"/>
                </a:lnTo>
                <a:lnTo>
                  <a:pt x="126" y="261"/>
                </a:lnTo>
                <a:lnTo>
                  <a:pt x="130" y="257"/>
                </a:lnTo>
                <a:lnTo>
                  <a:pt x="132" y="254"/>
                </a:lnTo>
                <a:lnTo>
                  <a:pt x="133" y="251"/>
                </a:lnTo>
                <a:lnTo>
                  <a:pt x="133" y="251"/>
                </a:lnTo>
                <a:lnTo>
                  <a:pt x="130" y="264"/>
                </a:lnTo>
                <a:lnTo>
                  <a:pt x="130" y="271"/>
                </a:lnTo>
                <a:lnTo>
                  <a:pt x="130" y="278"/>
                </a:lnTo>
                <a:lnTo>
                  <a:pt x="130" y="278"/>
                </a:lnTo>
                <a:lnTo>
                  <a:pt x="131" y="279"/>
                </a:lnTo>
                <a:lnTo>
                  <a:pt x="132" y="279"/>
                </a:lnTo>
                <a:lnTo>
                  <a:pt x="132" y="279"/>
                </a:lnTo>
                <a:lnTo>
                  <a:pt x="137" y="273"/>
                </a:lnTo>
                <a:lnTo>
                  <a:pt x="137" y="273"/>
                </a:lnTo>
                <a:lnTo>
                  <a:pt x="140" y="270"/>
                </a:lnTo>
                <a:lnTo>
                  <a:pt x="140" y="271"/>
                </a:lnTo>
                <a:lnTo>
                  <a:pt x="140" y="272"/>
                </a:lnTo>
                <a:lnTo>
                  <a:pt x="138" y="280"/>
                </a:lnTo>
                <a:lnTo>
                  <a:pt x="138" y="280"/>
                </a:lnTo>
                <a:lnTo>
                  <a:pt x="136" y="289"/>
                </a:lnTo>
                <a:lnTo>
                  <a:pt x="135" y="299"/>
                </a:lnTo>
                <a:lnTo>
                  <a:pt x="135" y="299"/>
                </a:lnTo>
                <a:lnTo>
                  <a:pt x="136" y="300"/>
                </a:lnTo>
                <a:lnTo>
                  <a:pt x="137" y="300"/>
                </a:lnTo>
                <a:lnTo>
                  <a:pt x="137" y="300"/>
                </a:lnTo>
                <a:lnTo>
                  <a:pt x="142" y="293"/>
                </a:lnTo>
                <a:lnTo>
                  <a:pt x="145" y="289"/>
                </a:lnTo>
                <a:lnTo>
                  <a:pt x="146" y="287"/>
                </a:lnTo>
                <a:lnTo>
                  <a:pt x="146" y="287"/>
                </a:lnTo>
                <a:lnTo>
                  <a:pt x="145" y="295"/>
                </a:lnTo>
                <a:lnTo>
                  <a:pt x="144" y="303"/>
                </a:lnTo>
                <a:lnTo>
                  <a:pt x="142" y="311"/>
                </a:lnTo>
                <a:lnTo>
                  <a:pt x="140" y="320"/>
                </a:lnTo>
                <a:lnTo>
                  <a:pt x="140" y="320"/>
                </a:lnTo>
                <a:lnTo>
                  <a:pt x="110" y="235"/>
                </a:lnTo>
                <a:lnTo>
                  <a:pt x="110" y="235"/>
                </a:lnTo>
                <a:lnTo>
                  <a:pt x="91" y="182"/>
                </a:lnTo>
                <a:lnTo>
                  <a:pt x="81" y="156"/>
                </a:lnTo>
                <a:lnTo>
                  <a:pt x="70" y="129"/>
                </a:lnTo>
                <a:lnTo>
                  <a:pt x="70" y="129"/>
                </a:lnTo>
                <a:lnTo>
                  <a:pt x="59" y="103"/>
                </a:lnTo>
                <a:lnTo>
                  <a:pt x="49" y="76"/>
                </a:lnTo>
                <a:lnTo>
                  <a:pt x="44" y="62"/>
                </a:lnTo>
                <a:lnTo>
                  <a:pt x="41" y="48"/>
                </a:lnTo>
                <a:lnTo>
                  <a:pt x="37" y="34"/>
                </a:lnTo>
                <a:lnTo>
                  <a:pt x="35" y="20"/>
                </a:lnTo>
                <a:lnTo>
                  <a:pt x="35" y="20"/>
                </a:lnTo>
                <a:lnTo>
                  <a:pt x="47" y="17"/>
                </a:lnTo>
                <a:lnTo>
                  <a:pt x="59" y="14"/>
                </a:lnTo>
                <a:lnTo>
                  <a:pt x="59" y="14"/>
                </a:lnTo>
                <a:close/>
                <a:moveTo>
                  <a:pt x="148" y="343"/>
                </a:moveTo>
                <a:lnTo>
                  <a:pt x="148" y="343"/>
                </a:lnTo>
                <a:lnTo>
                  <a:pt x="141" y="321"/>
                </a:lnTo>
                <a:lnTo>
                  <a:pt x="141" y="321"/>
                </a:lnTo>
                <a:lnTo>
                  <a:pt x="142" y="321"/>
                </a:lnTo>
                <a:lnTo>
                  <a:pt x="142" y="321"/>
                </a:lnTo>
                <a:lnTo>
                  <a:pt x="147" y="316"/>
                </a:lnTo>
                <a:lnTo>
                  <a:pt x="150" y="311"/>
                </a:lnTo>
                <a:lnTo>
                  <a:pt x="151" y="311"/>
                </a:lnTo>
                <a:lnTo>
                  <a:pt x="152" y="312"/>
                </a:lnTo>
                <a:lnTo>
                  <a:pt x="151" y="321"/>
                </a:lnTo>
                <a:lnTo>
                  <a:pt x="151" y="321"/>
                </a:lnTo>
                <a:lnTo>
                  <a:pt x="149" y="332"/>
                </a:lnTo>
                <a:lnTo>
                  <a:pt x="148" y="337"/>
                </a:lnTo>
                <a:lnTo>
                  <a:pt x="148" y="343"/>
                </a:lnTo>
                <a:lnTo>
                  <a:pt x="148" y="343"/>
                </a:lnTo>
                <a:close/>
                <a:moveTo>
                  <a:pt x="145" y="443"/>
                </a:moveTo>
                <a:lnTo>
                  <a:pt x="145" y="443"/>
                </a:lnTo>
                <a:lnTo>
                  <a:pt x="130" y="403"/>
                </a:lnTo>
                <a:lnTo>
                  <a:pt x="116" y="362"/>
                </a:lnTo>
                <a:lnTo>
                  <a:pt x="116" y="362"/>
                </a:lnTo>
                <a:lnTo>
                  <a:pt x="79" y="254"/>
                </a:lnTo>
                <a:lnTo>
                  <a:pt x="79" y="254"/>
                </a:lnTo>
                <a:lnTo>
                  <a:pt x="8" y="34"/>
                </a:lnTo>
                <a:lnTo>
                  <a:pt x="8" y="34"/>
                </a:lnTo>
                <a:lnTo>
                  <a:pt x="8" y="34"/>
                </a:lnTo>
                <a:lnTo>
                  <a:pt x="8" y="34"/>
                </a:lnTo>
                <a:lnTo>
                  <a:pt x="17" y="28"/>
                </a:lnTo>
                <a:lnTo>
                  <a:pt x="27" y="23"/>
                </a:lnTo>
                <a:lnTo>
                  <a:pt x="27" y="23"/>
                </a:lnTo>
                <a:lnTo>
                  <a:pt x="29" y="36"/>
                </a:lnTo>
                <a:lnTo>
                  <a:pt x="32" y="49"/>
                </a:lnTo>
                <a:lnTo>
                  <a:pt x="39" y="74"/>
                </a:lnTo>
                <a:lnTo>
                  <a:pt x="48" y="98"/>
                </a:lnTo>
                <a:lnTo>
                  <a:pt x="58" y="122"/>
                </a:lnTo>
                <a:lnTo>
                  <a:pt x="58" y="122"/>
                </a:lnTo>
                <a:lnTo>
                  <a:pt x="68" y="148"/>
                </a:lnTo>
                <a:lnTo>
                  <a:pt x="78" y="174"/>
                </a:lnTo>
                <a:lnTo>
                  <a:pt x="97" y="226"/>
                </a:lnTo>
                <a:lnTo>
                  <a:pt x="97" y="226"/>
                </a:lnTo>
                <a:lnTo>
                  <a:pt x="118" y="282"/>
                </a:lnTo>
                <a:lnTo>
                  <a:pt x="137" y="337"/>
                </a:lnTo>
                <a:lnTo>
                  <a:pt x="137" y="337"/>
                </a:lnTo>
                <a:lnTo>
                  <a:pt x="145" y="362"/>
                </a:lnTo>
                <a:lnTo>
                  <a:pt x="152" y="386"/>
                </a:lnTo>
                <a:lnTo>
                  <a:pt x="165" y="436"/>
                </a:lnTo>
                <a:lnTo>
                  <a:pt x="165" y="436"/>
                </a:lnTo>
                <a:lnTo>
                  <a:pt x="159" y="434"/>
                </a:lnTo>
                <a:lnTo>
                  <a:pt x="159" y="434"/>
                </a:lnTo>
                <a:lnTo>
                  <a:pt x="154" y="434"/>
                </a:lnTo>
                <a:lnTo>
                  <a:pt x="150" y="436"/>
                </a:lnTo>
                <a:lnTo>
                  <a:pt x="147" y="439"/>
                </a:lnTo>
                <a:lnTo>
                  <a:pt x="145" y="443"/>
                </a:lnTo>
                <a:lnTo>
                  <a:pt x="145" y="443"/>
                </a:lnTo>
                <a:close/>
                <a:moveTo>
                  <a:pt x="191" y="505"/>
                </a:moveTo>
                <a:lnTo>
                  <a:pt x="191" y="505"/>
                </a:lnTo>
                <a:lnTo>
                  <a:pt x="181" y="494"/>
                </a:lnTo>
                <a:lnTo>
                  <a:pt x="170" y="484"/>
                </a:lnTo>
                <a:lnTo>
                  <a:pt x="160" y="472"/>
                </a:lnTo>
                <a:lnTo>
                  <a:pt x="156" y="466"/>
                </a:lnTo>
                <a:lnTo>
                  <a:pt x="152" y="461"/>
                </a:lnTo>
                <a:lnTo>
                  <a:pt x="152" y="461"/>
                </a:lnTo>
                <a:lnTo>
                  <a:pt x="152" y="459"/>
                </a:lnTo>
                <a:lnTo>
                  <a:pt x="153" y="458"/>
                </a:lnTo>
                <a:lnTo>
                  <a:pt x="153" y="458"/>
                </a:lnTo>
                <a:lnTo>
                  <a:pt x="152" y="453"/>
                </a:lnTo>
                <a:lnTo>
                  <a:pt x="152" y="448"/>
                </a:lnTo>
                <a:lnTo>
                  <a:pt x="152" y="448"/>
                </a:lnTo>
                <a:lnTo>
                  <a:pt x="154" y="443"/>
                </a:lnTo>
                <a:lnTo>
                  <a:pt x="156" y="441"/>
                </a:lnTo>
                <a:lnTo>
                  <a:pt x="158" y="442"/>
                </a:lnTo>
                <a:lnTo>
                  <a:pt x="161" y="443"/>
                </a:lnTo>
                <a:lnTo>
                  <a:pt x="167" y="448"/>
                </a:lnTo>
                <a:lnTo>
                  <a:pt x="170" y="452"/>
                </a:lnTo>
                <a:lnTo>
                  <a:pt x="170" y="452"/>
                </a:lnTo>
                <a:lnTo>
                  <a:pt x="170" y="453"/>
                </a:lnTo>
                <a:lnTo>
                  <a:pt x="170" y="453"/>
                </a:lnTo>
                <a:lnTo>
                  <a:pt x="171" y="454"/>
                </a:lnTo>
                <a:lnTo>
                  <a:pt x="171" y="454"/>
                </a:lnTo>
                <a:lnTo>
                  <a:pt x="173" y="457"/>
                </a:lnTo>
                <a:lnTo>
                  <a:pt x="173" y="457"/>
                </a:lnTo>
                <a:lnTo>
                  <a:pt x="178" y="468"/>
                </a:lnTo>
                <a:lnTo>
                  <a:pt x="178" y="468"/>
                </a:lnTo>
                <a:lnTo>
                  <a:pt x="178" y="469"/>
                </a:lnTo>
                <a:lnTo>
                  <a:pt x="178" y="469"/>
                </a:lnTo>
                <a:lnTo>
                  <a:pt x="178" y="469"/>
                </a:lnTo>
                <a:lnTo>
                  <a:pt x="178" y="469"/>
                </a:lnTo>
                <a:lnTo>
                  <a:pt x="178" y="470"/>
                </a:lnTo>
                <a:lnTo>
                  <a:pt x="178" y="470"/>
                </a:lnTo>
                <a:lnTo>
                  <a:pt x="179" y="471"/>
                </a:lnTo>
                <a:lnTo>
                  <a:pt x="181" y="472"/>
                </a:lnTo>
                <a:lnTo>
                  <a:pt x="183" y="471"/>
                </a:lnTo>
                <a:lnTo>
                  <a:pt x="187" y="469"/>
                </a:lnTo>
                <a:lnTo>
                  <a:pt x="187" y="467"/>
                </a:lnTo>
                <a:lnTo>
                  <a:pt x="187" y="466"/>
                </a:lnTo>
                <a:lnTo>
                  <a:pt x="187" y="466"/>
                </a:lnTo>
                <a:lnTo>
                  <a:pt x="184" y="459"/>
                </a:lnTo>
                <a:lnTo>
                  <a:pt x="182" y="451"/>
                </a:lnTo>
                <a:lnTo>
                  <a:pt x="182" y="443"/>
                </a:lnTo>
                <a:lnTo>
                  <a:pt x="183" y="440"/>
                </a:lnTo>
                <a:lnTo>
                  <a:pt x="184" y="436"/>
                </a:lnTo>
                <a:lnTo>
                  <a:pt x="184" y="436"/>
                </a:lnTo>
                <a:lnTo>
                  <a:pt x="187" y="433"/>
                </a:lnTo>
                <a:lnTo>
                  <a:pt x="190" y="432"/>
                </a:lnTo>
                <a:lnTo>
                  <a:pt x="193" y="433"/>
                </a:lnTo>
                <a:lnTo>
                  <a:pt x="196" y="435"/>
                </a:lnTo>
                <a:lnTo>
                  <a:pt x="201" y="442"/>
                </a:lnTo>
                <a:lnTo>
                  <a:pt x="204" y="446"/>
                </a:lnTo>
                <a:lnTo>
                  <a:pt x="204" y="446"/>
                </a:lnTo>
                <a:lnTo>
                  <a:pt x="211" y="461"/>
                </a:lnTo>
                <a:lnTo>
                  <a:pt x="211" y="461"/>
                </a:lnTo>
                <a:lnTo>
                  <a:pt x="212" y="463"/>
                </a:lnTo>
                <a:lnTo>
                  <a:pt x="213" y="463"/>
                </a:lnTo>
                <a:lnTo>
                  <a:pt x="216" y="463"/>
                </a:lnTo>
                <a:lnTo>
                  <a:pt x="219" y="461"/>
                </a:lnTo>
                <a:lnTo>
                  <a:pt x="219" y="459"/>
                </a:lnTo>
                <a:lnTo>
                  <a:pt x="219" y="457"/>
                </a:lnTo>
                <a:lnTo>
                  <a:pt x="219" y="457"/>
                </a:lnTo>
                <a:lnTo>
                  <a:pt x="217" y="451"/>
                </a:lnTo>
                <a:lnTo>
                  <a:pt x="215" y="444"/>
                </a:lnTo>
                <a:lnTo>
                  <a:pt x="215" y="444"/>
                </a:lnTo>
                <a:lnTo>
                  <a:pt x="216" y="438"/>
                </a:lnTo>
                <a:lnTo>
                  <a:pt x="218" y="432"/>
                </a:lnTo>
                <a:lnTo>
                  <a:pt x="219" y="430"/>
                </a:lnTo>
                <a:lnTo>
                  <a:pt x="221" y="429"/>
                </a:lnTo>
                <a:lnTo>
                  <a:pt x="223" y="429"/>
                </a:lnTo>
                <a:lnTo>
                  <a:pt x="226" y="432"/>
                </a:lnTo>
                <a:lnTo>
                  <a:pt x="226" y="432"/>
                </a:lnTo>
                <a:lnTo>
                  <a:pt x="225" y="452"/>
                </a:lnTo>
                <a:lnTo>
                  <a:pt x="225" y="472"/>
                </a:lnTo>
                <a:lnTo>
                  <a:pt x="227" y="512"/>
                </a:lnTo>
                <a:lnTo>
                  <a:pt x="227" y="512"/>
                </a:lnTo>
                <a:lnTo>
                  <a:pt x="226" y="513"/>
                </a:lnTo>
                <a:lnTo>
                  <a:pt x="226" y="513"/>
                </a:lnTo>
                <a:lnTo>
                  <a:pt x="214" y="517"/>
                </a:lnTo>
                <a:lnTo>
                  <a:pt x="203" y="522"/>
                </a:lnTo>
                <a:lnTo>
                  <a:pt x="203" y="522"/>
                </a:lnTo>
                <a:lnTo>
                  <a:pt x="191" y="505"/>
                </a:lnTo>
                <a:lnTo>
                  <a:pt x="191" y="505"/>
                </a:lnTo>
                <a:close/>
                <a:moveTo>
                  <a:pt x="225" y="551"/>
                </a:moveTo>
                <a:lnTo>
                  <a:pt x="225" y="551"/>
                </a:lnTo>
                <a:lnTo>
                  <a:pt x="216" y="540"/>
                </a:lnTo>
                <a:lnTo>
                  <a:pt x="208" y="529"/>
                </a:lnTo>
                <a:lnTo>
                  <a:pt x="208" y="529"/>
                </a:lnTo>
                <a:lnTo>
                  <a:pt x="218" y="525"/>
                </a:lnTo>
                <a:lnTo>
                  <a:pt x="227" y="521"/>
                </a:lnTo>
                <a:lnTo>
                  <a:pt x="227" y="521"/>
                </a:lnTo>
                <a:lnTo>
                  <a:pt x="227" y="536"/>
                </a:lnTo>
                <a:lnTo>
                  <a:pt x="225" y="551"/>
                </a:lnTo>
                <a:lnTo>
                  <a:pt x="225" y="551"/>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16" name="Freeform 2528"/>
          <p:cNvSpPr>
            <a:spLocks noEditPoints="1"/>
          </p:cNvSpPr>
          <p:nvPr/>
        </p:nvSpPr>
        <p:spPr bwMode="auto">
          <a:xfrm>
            <a:off x="1443021" y="4160853"/>
            <a:ext cx="569913" cy="534988"/>
          </a:xfrm>
          <a:custGeom>
            <a:avLst/>
            <a:gdLst/>
            <a:ahLst/>
            <a:cxnLst>
              <a:cxn ang="0">
                <a:pos x="337" y="319"/>
              </a:cxn>
              <a:cxn ang="0">
                <a:pos x="260" y="152"/>
              </a:cxn>
              <a:cxn ang="0">
                <a:pos x="213" y="7"/>
              </a:cxn>
              <a:cxn ang="0">
                <a:pos x="93" y="12"/>
              </a:cxn>
              <a:cxn ang="0">
                <a:pos x="23" y="231"/>
              </a:cxn>
              <a:cxn ang="0">
                <a:pos x="73" y="331"/>
              </a:cxn>
              <a:cxn ang="0">
                <a:pos x="67" y="198"/>
              </a:cxn>
              <a:cxn ang="0">
                <a:pos x="54" y="222"/>
              </a:cxn>
              <a:cxn ang="0">
                <a:pos x="259" y="202"/>
              </a:cxn>
              <a:cxn ang="0">
                <a:pos x="227" y="228"/>
              </a:cxn>
              <a:cxn ang="0">
                <a:pos x="236" y="202"/>
              </a:cxn>
              <a:cxn ang="0">
                <a:pos x="116" y="308"/>
              </a:cxn>
              <a:cxn ang="0">
                <a:pos x="183" y="226"/>
              </a:cxn>
              <a:cxn ang="0">
                <a:pos x="74" y="283"/>
              </a:cxn>
              <a:cxn ang="0">
                <a:pos x="148" y="216"/>
              </a:cxn>
              <a:cxn ang="0">
                <a:pos x="78" y="300"/>
              </a:cxn>
              <a:cxn ang="0">
                <a:pos x="146" y="215"/>
              </a:cxn>
              <a:cxn ang="0">
                <a:pos x="106" y="231"/>
              </a:cxn>
              <a:cxn ang="0">
                <a:pos x="49" y="262"/>
              </a:cxn>
              <a:cxn ang="0">
                <a:pos x="37" y="259"/>
              </a:cxn>
              <a:cxn ang="0">
                <a:pos x="15" y="260"/>
              </a:cxn>
              <a:cxn ang="0">
                <a:pos x="23" y="264"/>
              </a:cxn>
              <a:cxn ang="0">
                <a:pos x="114" y="203"/>
              </a:cxn>
              <a:cxn ang="0">
                <a:pos x="43" y="275"/>
              </a:cxn>
              <a:cxn ang="0">
                <a:pos x="22" y="311"/>
              </a:cxn>
              <a:cxn ang="0">
                <a:pos x="34" y="316"/>
              </a:cxn>
              <a:cxn ang="0">
                <a:pos x="142" y="231"/>
              </a:cxn>
              <a:cxn ang="0">
                <a:pos x="61" y="319"/>
              </a:cxn>
              <a:cxn ang="0">
                <a:pos x="77" y="319"/>
              </a:cxn>
              <a:cxn ang="0">
                <a:pos x="200" y="215"/>
              </a:cxn>
              <a:cxn ang="0">
                <a:pos x="119" y="284"/>
              </a:cxn>
              <a:cxn ang="0">
                <a:pos x="125" y="300"/>
              </a:cxn>
              <a:cxn ang="0">
                <a:pos x="193" y="251"/>
              </a:cxn>
              <a:cxn ang="0">
                <a:pos x="138" y="314"/>
              </a:cxn>
              <a:cxn ang="0">
                <a:pos x="179" y="289"/>
              </a:cxn>
              <a:cxn ang="0">
                <a:pos x="254" y="225"/>
              </a:cxn>
              <a:cxn ang="0">
                <a:pos x="150" y="320"/>
              </a:cxn>
              <a:cxn ang="0">
                <a:pos x="280" y="230"/>
              </a:cxn>
              <a:cxn ang="0">
                <a:pos x="258" y="276"/>
              </a:cxn>
              <a:cxn ang="0">
                <a:pos x="318" y="225"/>
              </a:cxn>
              <a:cxn ang="0">
                <a:pos x="238" y="282"/>
              </a:cxn>
              <a:cxn ang="0">
                <a:pos x="309" y="256"/>
              </a:cxn>
              <a:cxn ang="0">
                <a:pos x="323" y="262"/>
              </a:cxn>
              <a:cxn ang="0">
                <a:pos x="249" y="327"/>
              </a:cxn>
              <a:cxn ang="0">
                <a:pos x="340" y="278"/>
              </a:cxn>
              <a:cxn ang="0">
                <a:pos x="275" y="326"/>
              </a:cxn>
              <a:cxn ang="0">
                <a:pos x="303" y="307"/>
              </a:cxn>
              <a:cxn ang="0">
                <a:pos x="323" y="310"/>
              </a:cxn>
              <a:cxn ang="0">
                <a:pos x="347" y="290"/>
              </a:cxn>
              <a:cxn ang="0">
                <a:pos x="348" y="286"/>
              </a:cxn>
              <a:cxn ang="0">
                <a:pos x="315" y="301"/>
              </a:cxn>
              <a:cxn ang="0">
                <a:pos x="300" y="298"/>
              </a:cxn>
              <a:cxn ang="0">
                <a:pos x="298" y="279"/>
              </a:cxn>
              <a:cxn ang="0">
                <a:pos x="323" y="222"/>
              </a:cxn>
              <a:cxn ang="0">
                <a:pos x="311" y="229"/>
              </a:cxn>
              <a:cxn ang="0">
                <a:pos x="254" y="263"/>
              </a:cxn>
              <a:cxn ang="0">
                <a:pos x="208" y="289"/>
              </a:cxn>
              <a:cxn ang="0">
                <a:pos x="116" y="115"/>
              </a:cxn>
              <a:cxn ang="0">
                <a:pos x="191" y="30"/>
              </a:cxn>
              <a:cxn ang="0">
                <a:pos x="275" y="190"/>
              </a:cxn>
              <a:cxn ang="0">
                <a:pos x="164" y="215"/>
              </a:cxn>
              <a:cxn ang="0">
                <a:pos x="112" y="122"/>
              </a:cxn>
              <a:cxn ang="0">
                <a:pos x="38" y="231"/>
              </a:cxn>
            </a:cxnLst>
            <a:rect l="0" t="0" r="r" b="b"/>
            <a:pathLst>
              <a:path w="359" h="337">
                <a:moveTo>
                  <a:pt x="73" y="331"/>
                </a:moveTo>
                <a:lnTo>
                  <a:pt x="73" y="331"/>
                </a:lnTo>
                <a:lnTo>
                  <a:pt x="95" y="330"/>
                </a:lnTo>
                <a:lnTo>
                  <a:pt x="117" y="329"/>
                </a:lnTo>
                <a:lnTo>
                  <a:pt x="117" y="329"/>
                </a:lnTo>
                <a:lnTo>
                  <a:pt x="135" y="329"/>
                </a:lnTo>
                <a:lnTo>
                  <a:pt x="153" y="329"/>
                </a:lnTo>
                <a:lnTo>
                  <a:pt x="189" y="331"/>
                </a:lnTo>
                <a:lnTo>
                  <a:pt x="189" y="331"/>
                </a:lnTo>
                <a:lnTo>
                  <a:pt x="218" y="334"/>
                </a:lnTo>
                <a:lnTo>
                  <a:pt x="248" y="336"/>
                </a:lnTo>
                <a:lnTo>
                  <a:pt x="264" y="337"/>
                </a:lnTo>
                <a:lnTo>
                  <a:pt x="278" y="336"/>
                </a:lnTo>
                <a:lnTo>
                  <a:pt x="293" y="335"/>
                </a:lnTo>
                <a:lnTo>
                  <a:pt x="307" y="333"/>
                </a:lnTo>
                <a:lnTo>
                  <a:pt x="307" y="333"/>
                </a:lnTo>
                <a:lnTo>
                  <a:pt x="318" y="330"/>
                </a:lnTo>
                <a:lnTo>
                  <a:pt x="328" y="326"/>
                </a:lnTo>
                <a:lnTo>
                  <a:pt x="337" y="319"/>
                </a:lnTo>
                <a:lnTo>
                  <a:pt x="346" y="312"/>
                </a:lnTo>
                <a:lnTo>
                  <a:pt x="352" y="304"/>
                </a:lnTo>
                <a:lnTo>
                  <a:pt x="355" y="300"/>
                </a:lnTo>
                <a:lnTo>
                  <a:pt x="357" y="295"/>
                </a:lnTo>
                <a:lnTo>
                  <a:pt x="358" y="290"/>
                </a:lnTo>
                <a:lnTo>
                  <a:pt x="359" y="285"/>
                </a:lnTo>
                <a:lnTo>
                  <a:pt x="359" y="279"/>
                </a:lnTo>
                <a:lnTo>
                  <a:pt x="359" y="273"/>
                </a:lnTo>
                <a:lnTo>
                  <a:pt x="359" y="273"/>
                </a:lnTo>
                <a:lnTo>
                  <a:pt x="356" y="261"/>
                </a:lnTo>
                <a:lnTo>
                  <a:pt x="351" y="249"/>
                </a:lnTo>
                <a:lnTo>
                  <a:pt x="345" y="237"/>
                </a:lnTo>
                <a:lnTo>
                  <a:pt x="337" y="227"/>
                </a:lnTo>
                <a:lnTo>
                  <a:pt x="329" y="216"/>
                </a:lnTo>
                <a:lnTo>
                  <a:pt x="320" y="207"/>
                </a:lnTo>
                <a:lnTo>
                  <a:pt x="302" y="189"/>
                </a:lnTo>
                <a:lnTo>
                  <a:pt x="302" y="189"/>
                </a:lnTo>
                <a:lnTo>
                  <a:pt x="282" y="171"/>
                </a:lnTo>
                <a:lnTo>
                  <a:pt x="260" y="152"/>
                </a:lnTo>
                <a:lnTo>
                  <a:pt x="240" y="135"/>
                </a:lnTo>
                <a:lnTo>
                  <a:pt x="220" y="116"/>
                </a:lnTo>
                <a:lnTo>
                  <a:pt x="220" y="116"/>
                </a:lnTo>
                <a:lnTo>
                  <a:pt x="210" y="104"/>
                </a:lnTo>
                <a:lnTo>
                  <a:pt x="205" y="98"/>
                </a:lnTo>
                <a:lnTo>
                  <a:pt x="201" y="91"/>
                </a:lnTo>
                <a:lnTo>
                  <a:pt x="198" y="84"/>
                </a:lnTo>
                <a:lnTo>
                  <a:pt x="196" y="76"/>
                </a:lnTo>
                <a:lnTo>
                  <a:pt x="194" y="68"/>
                </a:lnTo>
                <a:lnTo>
                  <a:pt x="193" y="60"/>
                </a:lnTo>
                <a:lnTo>
                  <a:pt x="193" y="60"/>
                </a:lnTo>
                <a:lnTo>
                  <a:pt x="193" y="53"/>
                </a:lnTo>
                <a:lnTo>
                  <a:pt x="195" y="47"/>
                </a:lnTo>
                <a:lnTo>
                  <a:pt x="196" y="40"/>
                </a:lnTo>
                <a:lnTo>
                  <a:pt x="199" y="33"/>
                </a:lnTo>
                <a:lnTo>
                  <a:pt x="205" y="20"/>
                </a:lnTo>
                <a:lnTo>
                  <a:pt x="212" y="8"/>
                </a:lnTo>
                <a:lnTo>
                  <a:pt x="212" y="8"/>
                </a:lnTo>
                <a:lnTo>
                  <a:pt x="213" y="7"/>
                </a:lnTo>
                <a:lnTo>
                  <a:pt x="212" y="5"/>
                </a:lnTo>
                <a:lnTo>
                  <a:pt x="212" y="3"/>
                </a:lnTo>
                <a:lnTo>
                  <a:pt x="210" y="2"/>
                </a:lnTo>
                <a:lnTo>
                  <a:pt x="210" y="2"/>
                </a:lnTo>
                <a:lnTo>
                  <a:pt x="209" y="1"/>
                </a:lnTo>
                <a:lnTo>
                  <a:pt x="206" y="0"/>
                </a:lnTo>
                <a:lnTo>
                  <a:pt x="206" y="0"/>
                </a:lnTo>
                <a:lnTo>
                  <a:pt x="178" y="0"/>
                </a:lnTo>
                <a:lnTo>
                  <a:pt x="151" y="0"/>
                </a:lnTo>
                <a:lnTo>
                  <a:pt x="124" y="1"/>
                </a:lnTo>
                <a:lnTo>
                  <a:pt x="111" y="2"/>
                </a:lnTo>
                <a:lnTo>
                  <a:pt x="97" y="4"/>
                </a:lnTo>
                <a:lnTo>
                  <a:pt x="97" y="4"/>
                </a:lnTo>
                <a:lnTo>
                  <a:pt x="95" y="5"/>
                </a:lnTo>
                <a:lnTo>
                  <a:pt x="94" y="6"/>
                </a:lnTo>
                <a:lnTo>
                  <a:pt x="94" y="8"/>
                </a:lnTo>
                <a:lnTo>
                  <a:pt x="94" y="10"/>
                </a:lnTo>
                <a:lnTo>
                  <a:pt x="94" y="10"/>
                </a:lnTo>
                <a:lnTo>
                  <a:pt x="93" y="12"/>
                </a:lnTo>
                <a:lnTo>
                  <a:pt x="94" y="14"/>
                </a:lnTo>
                <a:lnTo>
                  <a:pt x="94" y="14"/>
                </a:lnTo>
                <a:lnTo>
                  <a:pt x="103" y="28"/>
                </a:lnTo>
                <a:lnTo>
                  <a:pt x="110" y="42"/>
                </a:lnTo>
                <a:lnTo>
                  <a:pt x="114" y="57"/>
                </a:lnTo>
                <a:lnTo>
                  <a:pt x="116" y="65"/>
                </a:lnTo>
                <a:lnTo>
                  <a:pt x="117" y="72"/>
                </a:lnTo>
                <a:lnTo>
                  <a:pt x="117" y="72"/>
                </a:lnTo>
                <a:lnTo>
                  <a:pt x="117" y="83"/>
                </a:lnTo>
                <a:lnTo>
                  <a:pt x="115" y="92"/>
                </a:lnTo>
                <a:lnTo>
                  <a:pt x="113" y="100"/>
                </a:lnTo>
                <a:lnTo>
                  <a:pt x="109" y="108"/>
                </a:lnTo>
                <a:lnTo>
                  <a:pt x="105" y="116"/>
                </a:lnTo>
                <a:lnTo>
                  <a:pt x="100" y="124"/>
                </a:lnTo>
                <a:lnTo>
                  <a:pt x="89" y="139"/>
                </a:lnTo>
                <a:lnTo>
                  <a:pt x="89" y="139"/>
                </a:lnTo>
                <a:lnTo>
                  <a:pt x="55" y="185"/>
                </a:lnTo>
                <a:lnTo>
                  <a:pt x="39" y="208"/>
                </a:lnTo>
                <a:lnTo>
                  <a:pt x="23" y="231"/>
                </a:lnTo>
                <a:lnTo>
                  <a:pt x="23" y="231"/>
                </a:lnTo>
                <a:lnTo>
                  <a:pt x="11" y="249"/>
                </a:lnTo>
                <a:lnTo>
                  <a:pt x="6" y="259"/>
                </a:lnTo>
                <a:lnTo>
                  <a:pt x="3" y="269"/>
                </a:lnTo>
                <a:lnTo>
                  <a:pt x="1" y="279"/>
                </a:lnTo>
                <a:lnTo>
                  <a:pt x="0" y="289"/>
                </a:lnTo>
                <a:lnTo>
                  <a:pt x="1" y="294"/>
                </a:lnTo>
                <a:lnTo>
                  <a:pt x="2" y="298"/>
                </a:lnTo>
                <a:lnTo>
                  <a:pt x="4" y="303"/>
                </a:lnTo>
                <a:lnTo>
                  <a:pt x="6" y="308"/>
                </a:lnTo>
                <a:lnTo>
                  <a:pt x="6" y="308"/>
                </a:lnTo>
                <a:lnTo>
                  <a:pt x="12" y="315"/>
                </a:lnTo>
                <a:lnTo>
                  <a:pt x="20" y="320"/>
                </a:lnTo>
                <a:lnTo>
                  <a:pt x="28" y="325"/>
                </a:lnTo>
                <a:lnTo>
                  <a:pt x="37" y="328"/>
                </a:lnTo>
                <a:lnTo>
                  <a:pt x="46" y="329"/>
                </a:lnTo>
                <a:lnTo>
                  <a:pt x="55" y="330"/>
                </a:lnTo>
                <a:lnTo>
                  <a:pt x="73" y="331"/>
                </a:lnTo>
                <a:lnTo>
                  <a:pt x="73" y="331"/>
                </a:lnTo>
                <a:close/>
                <a:moveTo>
                  <a:pt x="59" y="195"/>
                </a:moveTo>
                <a:lnTo>
                  <a:pt x="59" y="195"/>
                </a:lnTo>
                <a:lnTo>
                  <a:pt x="63" y="192"/>
                </a:lnTo>
                <a:lnTo>
                  <a:pt x="63" y="192"/>
                </a:lnTo>
                <a:lnTo>
                  <a:pt x="79" y="185"/>
                </a:lnTo>
                <a:lnTo>
                  <a:pt x="79" y="185"/>
                </a:lnTo>
                <a:lnTo>
                  <a:pt x="50" y="208"/>
                </a:lnTo>
                <a:lnTo>
                  <a:pt x="50" y="208"/>
                </a:lnTo>
                <a:lnTo>
                  <a:pt x="59" y="195"/>
                </a:lnTo>
                <a:lnTo>
                  <a:pt x="59" y="195"/>
                </a:lnTo>
                <a:close/>
                <a:moveTo>
                  <a:pt x="86" y="182"/>
                </a:moveTo>
                <a:lnTo>
                  <a:pt x="86" y="182"/>
                </a:lnTo>
                <a:lnTo>
                  <a:pt x="91" y="181"/>
                </a:lnTo>
                <a:lnTo>
                  <a:pt x="96" y="180"/>
                </a:lnTo>
                <a:lnTo>
                  <a:pt x="96" y="180"/>
                </a:lnTo>
                <a:lnTo>
                  <a:pt x="89" y="184"/>
                </a:lnTo>
                <a:lnTo>
                  <a:pt x="81" y="188"/>
                </a:lnTo>
                <a:lnTo>
                  <a:pt x="67" y="198"/>
                </a:lnTo>
                <a:lnTo>
                  <a:pt x="67" y="198"/>
                </a:lnTo>
                <a:lnTo>
                  <a:pt x="76" y="190"/>
                </a:lnTo>
                <a:lnTo>
                  <a:pt x="86" y="182"/>
                </a:lnTo>
                <a:lnTo>
                  <a:pt x="86" y="182"/>
                </a:lnTo>
                <a:close/>
                <a:moveTo>
                  <a:pt x="106" y="181"/>
                </a:moveTo>
                <a:lnTo>
                  <a:pt x="106" y="181"/>
                </a:lnTo>
                <a:lnTo>
                  <a:pt x="112" y="182"/>
                </a:lnTo>
                <a:lnTo>
                  <a:pt x="112" y="182"/>
                </a:lnTo>
                <a:lnTo>
                  <a:pt x="103" y="187"/>
                </a:lnTo>
                <a:lnTo>
                  <a:pt x="94" y="193"/>
                </a:lnTo>
                <a:lnTo>
                  <a:pt x="78" y="205"/>
                </a:lnTo>
                <a:lnTo>
                  <a:pt x="78" y="205"/>
                </a:lnTo>
                <a:lnTo>
                  <a:pt x="51" y="227"/>
                </a:lnTo>
                <a:lnTo>
                  <a:pt x="24" y="250"/>
                </a:lnTo>
                <a:lnTo>
                  <a:pt x="24" y="250"/>
                </a:lnTo>
                <a:lnTo>
                  <a:pt x="26" y="248"/>
                </a:lnTo>
                <a:lnTo>
                  <a:pt x="26" y="248"/>
                </a:lnTo>
                <a:lnTo>
                  <a:pt x="32" y="241"/>
                </a:lnTo>
                <a:lnTo>
                  <a:pt x="39" y="233"/>
                </a:lnTo>
                <a:lnTo>
                  <a:pt x="54" y="222"/>
                </a:lnTo>
                <a:lnTo>
                  <a:pt x="54" y="222"/>
                </a:lnTo>
                <a:lnTo>
                  <a:pt x="67" y="213"/>
                </a:lnTo>
                <a:lnTo>
                  <a:pt x="80" y="203"/>
                </a:lnTo>
                <a:lnTo>
                  <a:pt x="93" y="192"/>
                </a:lnTo>
                <a:lnTo>
                  <a:pt x="106" y="181"/>
                </a:lnTo>
                <a:lnTo>
                  <a:pt x="106" y="181"/>
                </a:lnTo>
                <a:close/>
                <a:moveTo>
                  <a:pt x="288" y="194"/>
                </a:moveTo>
                <a:lnTo>
                  <a:pt x="288" y="194"/>
                </a:lnTo>
                <a:lnTo>
                  <a:pt x="255" y="222"/>
                </a:lnTo>
                <a:lnTo>
                  <a:pt x="223" y="252"/>
                </a:lnTo>
                <a:lnTo>
                  <a:pt x="223" y="252"/>
                </a:lnTo>
                <a:lnTo>
                  <a:pt x="188" y="283"/>
                </a:lnTo>
                <a:lnTo>
                  <a:pt x="188" y="283"/>
                </a:lnTo>
                <a:lnTo>
                  <a:pt x="214" y="258"/>
                </a:lnTo>
                <a:lnTo>
                  <a:pt x="214" y="258"/>
                </a:lnTo>
                <a:lnTo>
                  <a:pt x="226" y="245"/>
                </a:lnTo>
                <a:lnTo>
                  <a:pt x="238" y="231"/>
                </a:lnTo>
                <a:lnTo>
                  <a:pt x="249" y="217"/>
                </a:lnTo>
                <a:lnTo>
                  <a:pt x="259" y="202"/>
                </a:lnTo>
                <a:lnTo>
                  <a:pt x="259" y="202"/>
                </a:lnTo>
                <a:lnTo>
                  <a:pt x="263" y="203"/>
                </a:lnTo>
                <a:lnTo>
                  <a:pt x="263" y="203"/>
                </a:lnTo>
                <a:lnTo>
                  <a:pt x="268" y="203"/>
                </a:lnTo>
                <a:lnTo>
                  <a:pt x="273" y="202"/>
                </a:lnTo>
                <a:lnTo>
                  <a:pt x="273" y="202"/>
                </a:lnTo>
                <a:lnTo>
                  <a:pt x="280" y="197"/>
                </a:lnTo>
                <a:lnTo>
                  <a:pt x="284" y="194"/>
                </a:lnTo>
                <a:lnTo>
                  <a:pt x="286" y="194"/>
                </a:lnTo>
                <a:lnTo>
                  <a:pt x="288" y="194"/>
                </a:lnTo>
                <a:lnTo>
                  <a:pt x="288" y="194"/>
                </a:lnTo>
                <a:close/>
                <a:moveTo>
                  <a:pt x="241" y="194"/>
                </a:moveTo>
                <a:lnTo>
                  <a:pt x="241" y="194"/>
                </a:lnTo>
                <a:lnTo>
                  <a:pt x="248" y="197"/>
                </a:lnTo>
                <a:lnTo>
                  <a:pt x="255" y="201"/>
                </a:lnTo>
                <a:lnTo>
                  <a:pt x="255" y="201"/>
                </a:lnTo>
                <a:lnTo>
                  <a:pt x="242" y="215"/>
                </a:lnTo>
                <a:lnTo>
                  <a:pt x="235" y="221"/>
                </a:lnTo>
                <a:lnTo>
                  <a:pt x="227" y="228"/>
                </a:lnTo>
                <a:lnTo>
                  <a:pt x="227" y="228"/>
                </a:lnTo>
                <a:lnTo>
                  <a:pt x="209" y="244"/>
                </a:lnTo>
                <a:lnTo>
                  <a:pt x="192" y="260"/>
                </a:lnTo>
                <a:lnTo>
                  <a:pt x="192" y="260"/>
                </a:lnTo>
                <a:lnTo>
                  <a:pt x="176" y="275"/>
                </a:lnTo>
                <a:lnTo>
                  <a:pt x="160" y="289"/>
                </a:lnTo>
                <a:lnTo>
                  <a:pt x="160" y="289"/>
                </a:lnTo>
                <a:lnTo>
                  <a:pt x="162" y="287"/>
                </a:lnTo>
                <a:lnTo>
                  <a:pt x="162" y="287"/>
                </a:lnTo>
                <a:lnTo>
                  <a:pt x="177" y="271"/>
                </a:lnTo>
                <a:lnTo>
                  <a:pt x="192" y="256"/>
                </a:lnTo>
                <a:lnTo>
                  <a:pt x="192" y="256"/>
                </a:lnTo>
                <a:lnTo>
                  <a:pt x="199" y="248"/>
                </a:lnTo>
                <a:lnTo>
                  <a:pt x="205" y="239"/>
                </a:lnTo>
                <a:lnTo>
                  <a:pt x="211" y="231"/>
                </a:lnTo>
                <a:lnTo>
                  <a:pt x="218" y="223"/>
                </a:lnTo>
                <a:lnTo>
                  <a:pt x="218" y="223"/>
                </a:lnTo>
                <a:lnTo>
                  <a:pt x="230" y="209"/>
                </a:lnTo>
                <a:lnTo>
                  <a:pt x="236" y="202"/>
                </a:lnTo>
                <a:lnTo>
                  <a:pt x="240" y="194"/>
                </a:lnTo>
                <a:lnTo>
                  <a:pt x="240" y="194"/>
                </a:lnTo>
                <a:lnTo>
                  <a:pt x="241" y="194"/>
                </a:lnTo>
                <a:lnTo>
                  <a:pt x="241" y="194"/>
                </a:lnTo>
                <a:close/>
                <a:moveTo>
                  <a:pt x="221" y="194"/>
                </a:moveTo>
                <a:lnTo>
                  <a:pt x="221" y="194"/>
                </a:lnTo>
                <a:lnTo>
                  <a:pt x="227" y="192"/>
                </a:lnTo>
                <a:lnTo>
                  <a:pt x="235" y="193"/>
                </a:lnTo>
                <a:lnTo>
                  <a:pt x="235" y="193"/>
                </a:lnTo>
                <a:lnTo>
                  <a:pt x="238" y="193"/>
                </a:lnTo>
                <a:lnTo>
                  <a:pt x="238" y="193"/>
                </a:lnTo>
                <a:lnTo>
                  <a:pt x="223" y="206"/>
                </a:lnTo>
                <a:lnTo>
                  <a:pt x="208" y="219"/>
                </a:lnTo>
                <a:lnTo>
                  <a:pt x="179" y="249"/>
                </a:lnTo>
                <a:lnTo>
                  <a:pt x="179" y="249"/>
                </a:lnTo>
                <a:lnTo>
                  <a:pt x="163" y="263"/>
                </a:lnTo>
                <a:lnTo>
                  <a:pt x="147" y="278"/>
                </a:lnTo>
                <a:lnTo>
                  <a:pt x="131" y="292"/>
                </a:lnTo>
                <a:lnTo>
                  <a:pt x="116" y="308"/>
                </a:lnTo>
                <a:lnTo>
                  <a:pt x="116" y="308"/>
                </a:lnTo>
                <a:lnTo>
                  <a:pt x="107" y="315"/>
                </a:lnTo>
                <a:lnTo>
                  <a:pt x="107" y="315"/>
                </a:lnTo>
                <a:lnTo>
                  <a:pt x="106" y="316"/>
                </a:lnTo>
                <a:lnTo>
                  <a:pt x="106" y="316"/>
                </a:lnTo>
                <a:lnTo>
                  <a:pt x="124" y="299"/>
                </a:lnTo>
                <a:lnTo>
                  <a:pt x="124" y="299"/>
                </a:lnTo>
                <a:lnTo>
                  <a:pt x="159" y="266"/>
                </a:lnTo>
                <a:lnTo>
                  <a:pt x="159" y="266"/>
                </a:lnTo>
                <a:lnTo>
                  <a:pt x="175" y="249"/>
                </a:lnTo>
                <a:lnTo>
                  <a:pt x="191" y="230"/>
                </a:lnTo>
                <a:lnTo>
                  <a:pt x="221" y="194"/>
                </a:lnTo>
                <a:lnTo>
                  <a:pt x="221" y="194"/>
                </a:lnTo>
                <a:close/>
                <a:moveTo>
                  <a:pt x="213" y="198"/>
                </a:moveTo>
                <a:lnTo>
                  <a:pt x="213" y="198"/>
                </a:lnTo>
                <a:lnTo>
                  <a:pt x="205" y="206"/>
                </a:lnTo>
                <a:lnTo>
                  <a:pt x="198" y="213"/>
                </a:lnTo>
                <a:lnTo>
                  <a:pt x="198" y="213"/>
                </a:lnTo>
                <a:lnTo>
                  <a:pt x="183" y="226"/>
                </a:lnTo>
                <a:lnTo>
                  <a:pt x="167" y="238"/>
                </a:lnTo>
                <a:lnTo>
                  <a:pt x="167" y="238"/>
                </a:lnTo>
                <a:lnTo>
                  <a:pt x="162" y="244"/>
                </a:lnTo>
                <a:lnTo>
                  <a:pt x="162" y="244"/>
                </a:lnTo>
                <a:lnTo>
                  <a:pt x="185" y="220"/>
                </a:lnTo>
                <a:lnTo>
                  <a:pt x="185" y="220"/>
                </a:lnTo>
                <a:lnTo>
                  <a:pt x="192" y="215"/>
                </a:lnTo>
                <a:lnTo>
                  <a:pt x="199" y="210"/>
                </a:lnTo>
                <a:lnTo>
                  <a:pt x="206" y="204"/>
                </a:lnTo>
                <a:lnTo>
                  <a:pt x="213" y="198"/>
                </a:lnTo>
                <a:lnTo>
                  <a:pt x="213" y="198"/>
                </a:lnTo>
                <a:close/>
                <a:moveTo>
                  <a:pt x="154" y="221"/>
                </a:moveTo>
                <a:lnTo>
                  <a:pt x="154" y="221"/>
                </a:lnTo>
                <a:lnTo>
                  <a:pt x="140" y="230"/>
                </a:lnTo>
                <a:lnTo>
                  <a:pt x="127" y="241"/>
                </a:lnTo>
                <a:lnTo>
                  <a:pt x="102" y="263"/>
                </a:lnTo>
                <a:lnTo>
                  <a:pt x="102" y="263"/>
                </a:lnTo>
                <a:lnTo>
                  <a:pt x="88" y="273"/>
                </a:lnTo>
                <a:lnTo>
                  <a:pt x="74" y="283"/>
                </a:lnTo>
                <a:lnTo>
                  <a:pt x="74" y="283"/>
                </a:lnTo>
                <a:lnTo>
                  <a:pt x="66" y="290"/>
                </a:lnTo>
                <a:lnTo>
                  <a:pt x="58" y="298"/>
                </a:lnTo>
                <a:lnTo>
                  <a:pt x="50" y="305"/>
                </a:lnTo>
                <a:lnTo>
                  <a:pt x="42" y="312"/>
                </a:lnTo>
                <a:lnTo>
                  <a:pt x="42" y="312"/>
                </a:lnTo>
                <a:lnTo>
                  <a:pt x="38" y="314"/>
                </a:lnTo>
                <a:lnTo>
                  <a:pt x="38" y="314"/>
                </a:lnTo>
                <a:lnTo>
                  <a:pt x="38" y="314"/>
                </a:lnTo>
                <a:lnTo>
                  <a:pt x="42" y="310"/>
                </a:lnTo>
                <a:lnTo>
                  <a:pt x="42" y="310"/>
                </a:lnTo>
                <a:lnTo>
                  <a:pt x="57" y="296"/>
                </a:lnTo>
                <a:lnTo>
                  <a:pt x="57" y="296"/>
                </a:lnTo>
                <a:lnTo>
                  <a:pt x="73" y="282"/>
                </a:lnTo>
                <a:lnTo>
                  <a:pt x="90" y="270"/>
                </a:lnTo>
                <a:lnTo>
                  <a:pt x="90" y="270"/>
                </a:lnTo>
                <a:lnTo>
                  <a:pt x="106" y="257"/>
                </a:lnTo>
                <a:lnTo>
                  <a:pt x="120" y="244"/>
                </a:lnTo>
                <a:lnTo>
                  <a:pt x="148" y="216"/>
                </a:lnTo>
                <a:lnTo>
                  <a:pt x="148" y="216"/>
                </a:lnTo>
                <a:lnTo>
                  <a:pt x="148" y="216"/>
                </a:lnTo>
                <a:lnTo>
                  <a:pt x="148" y="216"/>
                </a:lnTo>
                <a:lnTo>
                  <a:pt x="154" y="219"/>
                </a:lnTo>
                <a:lnTo>
                  <a:pt x="160" y="222"/>
                </a:lnTo>
                <a:lnTo>
                  <a:pt x="166" y="223"/>
                </a:lnTo>
                <a:lnTo>
                  <a:pt x="174" y="223"/>
                </a:lnTo>
                <a:lnTo>
                  <a:pt x="174" y="223"/>
                </a:lnTo>
                <a:lnTo>
                  <a:pt x="153" y="238"/>
                </a:lnTo>
                <a:lnTo>
                  <a:pt x="133" y="256"/>
                </a:lnTo>
                <a:lnTo>
                  <a:pt x="133" y="256"/>
                </a:lnTo>
                <a:lnTo>
                  <a:pt x="104" y="281"/>
                </a:lnTo>
                <a:lnTo>
                  <a:pt x="74" y="307"/>
                </a:lnTo>
                <a:lnTo>
                  <a:pt x="74" y="307"/>
                </a:lnTo>
                <a:lnTo>
                  <a:pt x="68" y="312"/>
                </a:lnTo>
                <a:lnTo>
                  <a:pt x="64" y="315"/>
                </a:lnTo>
                <a:lnTo>
                  <a:pt x="64" y="315"/>
                </a:lnTo>
                <a:lnTo>
                  <a:pt x="71" y="307"/>
                </a:lnTo>
                <a:lnTo>
                  <a:pt x="78" y="300"/>
                </a:lnTo>
                <a:lnTo>
                  <a:pt x="78" y="300"/>
                </a:lnTo>
                <a:lnTo>
                  <a:pt x="93" y="286"/>
                </a:lnTo>
                <a:lnTo>
                  <a:pt x="109" y="273"/>
                </a:lnTo>
                <a:lnTo>
                  <a:pt x="109" y="273"/>
                </a:lnTo>
                <a:lnTo>
                  <a:pt x="121" y="260"/>
                </a:lnTo>
                <a:lnTo>
                  <a:pt x="134" y="248"/>
                </a:lnTo>
                <a:lnTo>
                  <a:pt x="134" y="248"/>
                </a:lnTo>
                <a:lnTo>
                  <a:pt x="146" y="235"/>
                </a:lnTo>
                <a:lnTo>
                  <a:pt x="151" y="229"/>
                </a:lnTo>
                <a:lnTo>
                  <a:pt x="155" y="222"/>
                </a:lnTo>
                <a:lnTo>
                  <a:pt x="155" y="222"/>
                </a:lnTo>
                <a:lnTo>
                  <a:pt x="155" y="221"/>
                </a:lnTo>
                <a:lnTo>
                  <a:pt x="154" y="221"/>
                </a:lnTo>
                <a:lnTo>
                  <a:pt x="154" y="221"/>
                </a:lnTo>
                <a:close/>
                <a:moveTo>
                  <a:pt x="134" y="203"/>
                </a:moveTo>
                <a:lnTo>
                  <a:pt x="134" y="203"/>
                </a:lnTo>
                <a:lnTo>
                  <a:pt x="140" y="209"/>
                </a:lnTo>
                <a:lnTo>
                  <a:pt x="146" y="215"/>
                </a:lnTo>
                <a:lnTo>
                  <a:pt x="146" y="215"/>
                </a:lnTo>
                <a:lnTo>
                  <a:pt x="130" y="224"/>
                </a:lnTo>
                <a:lnTo>
                  <a:pt x="115" y="234"/>
                </a:lnTo>
                <a:lnTo>
                  <a:pt x="100" y="246"/>
                </a:lnTo>
                <a:lnTo>
                  <a:pt x="85" y="258"/>
                </a:lnTo>
                <a:lnTo>
                  <a:pt x="56" y="282"/>
                </a:lnTo>
                <a:lnTo>
                  <a:pt x="42" y="294"/>
                </a:lnTo>
                <a:lnTo>
                  <a:pt x="27" y="305"/>
                </a:lnTo>
                <a:lnTo>
                  <a:pt x="27" y="305"/>
                </a:lnTo>
                <a:lnTo>
                  <a:pt x="23" y="307"/>
                </a:lnTo>
                <a:lnTo>
                  <a:pt x="26" y="304"/>
                </a:lnTo>
                <a:lnTo>
                  <a:pt x="33" y="297"/>
                </a:lnTo>
                <a:lnTo>
                  <a:pt x="33" y="297"/>
                </a:lnTo>
                <a:lnTo>
                  <a:pt x="40" y="291"/>
                </a:lnTo>
                <a:lnTo>
                  <a:pt x="47" y="285"/>
                </a:lnTo>
                <a:lnTo>
                  <a:pt x="47" y="285"/>
                </a:lnTo>
                <a:lnTo>
                  <a:pt x="76" y="260"/>
                </a:lnTo>
                <a:lnTo>
                  <a:pt x="76" y="260"/>
                </a:lnTo>
                <a:lnTo>
                  <a:pt x="90" y="246"/>
                </a:lnTo>
                <a:lnTo>
                  <a:pt x="106" y="231"/>
                </a:lnTo>
                <a:lnTo>
                  <a:pt x="134" y="203"/>
                </a:lnTo>
                <a:lnTo>
                  <a:pt x="134" y="203"/>
                </a:lnTo>
                <a:close/>
                <a:moveTo>
                  <a:pt x="129" y="204"/>
                </a:moveTo>
                <a:lnTo>
                  <a:pt x="129" y="204"/>
                </a:lnTo>
                <a:lnTo>
                  <a:pt x="128" y="204"/>
                </a:lnTo>
                <a:lnTo>
                  <a:pt x="127" y="206"/>
                </a:lnTo>
                <a:lnTo>
                  <a:pt x="127" y="206"/>
                </a:lnTo>
                <a:lnTo>
                  <a:pt x="93" y="233"/>
                </a:lnTo>
                <a:lnTo>
                  <a:pt x="61" y="259"/>
                </a:lnTo>
                <a:lnTo>
                  <a:pt x="61" y="259"/>
                </a:lnTo>
                <a:lnTo>
                  <a:pt x="30" y="283"/>
                </a:lnTo>
                <a:lnTo>
                  <a:pt x="30" y="283"/>
                </a:lnTo>
                <a:lnTo>
                  <a:pt x="12" y="297"/>
                </a:lnTo>
                <a:lnTo>
                  <a:pt x="12" y="297"/>
                </a:lnTo>
                <a:lnTo>
                  <a:pt x="19" y="291"/>
                </a:lnTo>
                <a:lnTo>
                  <a:pt x="24" y="285"/>
                </a:lnTo>
                <a:lnTo>
                  <a:pt x="24" y="285"/>
                </a:lnTo>
                <a:lnTo>
                  <a:pt x="36" y="273"/>
                </a:lnTo>
                <a:lnTo>
                  <a:pt x="49" y="262"/>
                </a:lnTo>
                <a:lnTo>
                  <a:pt x="76" y="241"/>
                </a:lnTo>
                <a:lnTo>
                  <a:pt x="89" y="229"/>
                </a:lnTo>
                <a:lnTo>
                  <a:pt x="102" y="218"/>
                </a:lnTo>
                <a:lnTo>
                  <a:pt x="114" y="206"/>
                </a:lnTo>
                <a:lnTo>
                  <a:pt x="125" y="192"/>
                </a:lnTo>
                <a:lnTo>
                  <a:pt x="125" y="192"/>
                </a:lnTo>
                <a:lnTo>
                  <a:pt x="132" y="200"/>
                </a:lnTo>
                <a:lnTo>
                  <a:pt x="132" y="200"/>
                </a:lnTo>
                <a:lnTo>
                  <a:pt x="133" y="201"/>
                </a:lnTo>
                <a:lnTo>
                  <a:pt x="133" y="201"/>
                </a:lnTo>
                <a:lnTo>
                  <a:pt x="129" y="204"/>
                </a:lnTo>
                <a:lnTo>
                  <a:pt x="129" y="204"/>
                </a:lnTo>
                <a:close/>
                <a:moveTo>
                  <a:pt x="123" y="190"/>
                </a:moveTo>
                <a:lnTo>
                  <a:pt x="123" y="190"/>
                </a:lnTo>
                <a:lnTo>
                  <a:pt x="93" y="211"/>
                </a:lnTo>
                <a:lnTo>
                  <a:pt x="64" y="233"/>
                </a:lnTo>
                <a:lnTo>
                  <a:pt x="64" y="233"/>
                </a:lnTo>
                <a:lnTo>
                  <a:pt x="50" y="246"/>
                </a:lnTo>
                <a:lnTo>
                  <a:pt x="37" y="259"/>
                </a:lnTo>
                <a:lnTo>
                  <a:pt x="37" y="259"/>
                </a:lnTo>
                <a:lnTo>
                  <a:pt x="30" y="264"/>
                </a:lnTo>
                <a:lnTo>
                  <a:pt x="23" y="269"/>
                </a:lnTo>
                <a:lnTo>
                  <a:pt x="14" y="274"/>
                </a:lnTo>
                <a:lnTo>
                  <a:pt x="9" y="279"/>
                </a:lnTo>
                <a:lnTo>
                  <a:pt x="9" y="279"/>
                </a:lnTo>
                <a:lnTo>
                  <a:pt x="9" y="279"/>
                </a:lnTo>
                <a:lnTo>
                  <a:pt x="9" y="279"/>
                </a:lnTo>
                <a:lnTo>
                  <a:pt x="23" y="267"/>
                </a:lnTo>
                <a:lnTo>
                  <a:pt x="36" y="255"/>
                </a:lnTo>
                <a:lnTo>
                  <a:pt x="63" y="232"/>
                </a:lnTo>
                <a:lnTo>
                  <a:pt x="91" y="210"/>
                </a:lnTo>
                <a:lnTo>
                  <a:pt x="105" y="198"/>
                </a:lnTo>
                <a:lnTo>
                  <a:pt x="117" y="185"/>
                </a:lnTo>
                <a:lnTo>
                  <a:pt x="117" y="185"/>
                </a:lnTo>
                <a:lnTo>
                  <a:pt x="123" y="190"/>
                </a:lnTo>
                <a:lnTo>
                  <a:pt x="123" y="190"/>
                </a:lnTo>
                <a:close/>
                <a:moveTo>
                  <a:pt x="15" y="260"/>
                </a:moveTo>
                <a:lnTo>
                  <a:pt x="15" y="260"/>
                </a:lnTo>
                <a:lnTo>
                  <a:pt x="42" y="237"/>
                </a:lnTo>
                <a:lnTo>
                  <a:pt x="69" y="216"/>
                </a:lnTo>
                <a:lnTo>
                  <a:pt x="69" y="216"/>
                </a:lnTo>
                <a:lnTo>
                  <a:pt x="83" y="204"/>
                </a:lnTo>
                <a:lnTo>
                  <a:pt x="97" y="193"/>
                </a:lnTo>
                <a:lnTo>
                  <a:pt x="97" y="193"/>
                </a:lnTo>
                <a:lnTo>
                  <a:pt x="110" y="186"/>
                </a:lnTo>
                <a:lnTo>
                  <a:pt x="110" y="186"/>
                </a:lnTo>
                <a:lnTo>
                  <a:pt x="114" y="184"/>
                </a:lnTo>
                <a:lnTo>
                  <a:pt x="114" y="184"/>
                </a:lnTo>
                <a:lnTo>
                  <a:pt x="115" y="184"/>
                </a:lnTo>
                <a:lnTo>
                  <a:pt x="115" y="184"/>
                </a:lnTo>
                <a:lnTo>
                  <a:pt x="111" y="189"/>
                </a:lnTo>
                <a:lnTo>
                  <a:pt x="111" y="189"/>
                </a:lnTo>
                <a:lnTo>
                  <a:pt x="98" y="201"/>
                </a:lnTo>
                <a:lnTo>
                  <a:pt x="86" y="212"/>
                </a:lnTo>
                <a:lnTo>
                  <a:pt x="61" y="232"/>
                </a:lnTo>
                <a:lnTo>
                  <a:pt x="35" y="254"/>
                </a:lnTo>
                <a:lnTo>
                  <a:pt x="23" y="264"/>
                </a:lnTo>
                <a:lnTo>
                  <a:pt x="10" y="275"/>
                </a:lnTo>
                <a:lnTo>
                  <a:pt x="10" y="275"/>
                </a:lnTo>
                <a:lnTo>
                  <a:pt x="12" y="268"/>
                </a:lnTo>
                <a:lnTo>
                  <a:pt x="15" y="260"/>
                </a:lnTo>
                <a:lnTo>
                  <a:pt x="15" y="260"/>
                </a:lnTo>
                <a:close/>
                <a:moveTo>
                  <a:pt x="59" y="242"/>
                </a:moveTo>
                <a:lnTo>
                  <a:pt x="59" y="242"/>
                </a:lnTo>
                <a:lnTo>
                  <a:pt x="76" y="227"/>
                </a:lnTo>
                <a:lnTo>
                  <a:pt x="94" y="213"/>
                </a:lnTo>
                <a:lnTo>
                  <a:pt x="94" y="213"/>
                </a:lnTo>
                <a:lnTo>
                  <a:pt x="113" y="200"/>
                </a:lnTo>
                <a:lnTo>
                  <a:pt x="113" y="200"/>
                </a:lnTo>
                <a:lnTo>
                  <a:pt x="122" y="194"/>
                </a:lnTo>
                <a:lnTo>
                  <a:pt x="122" y="194"/>
                </a:lnTo>
                <a:lnTo>
                  <a:pt x="122" y="193"/>
                </a:lnTo>
                <a:lnTo>
                  <a:pt x="122" y="194"/>
                </a:lnTo>
                <a:lnTo>
                  <a:pt x="118" y="198"/>
                </a:lnTo>
                <a:lnTo>
                  <a:pt x="114" y="203"/>
                </a:lnTo>
                <a:lnTo>
                  <a:pt x="114" y="203"/>
                </a:lnTo>
                <a:lnTo>
                  <a:pt x="103" y="215"/>
                </a:lnTo>
                <a:lnTo>
                  <a:pt x="89" y="227"/>
                </a:lnTo>
                <a:lnTo>
                  <a:pt x="75" y="238"/>
                </a:lnTo>
                <a:lnTo>
                  <a:pt x="62" y="250"/>
                </a:lnTo>
                <a:lnTo>
                  <a:pt x="48" y="261"/>
                </a:lnTo>
                <a:lnTo>
                  <a:pt x="35" y="272"/>
                </a:lnTo>
                <a:lnTo>
                  <a:pt x="22" y="284"/>
                </a:lnTo>
                <a:lnTo>
                  <a:pt x="10" y="297"/>
                </a:lnTo>
                <a:lnTo>
                  <a:pt x="10" y="297"/>
                </a:lnTo>
                <a:lnTo>
                  <a:pt x="8" y="289"/>
                </a:lnTo>
                <a:lnTo>
                  <a:pt x="9" y="281"/>
                </a:lnTo>
                <a:lnTo>
                  <a:pt x="9" y="281"/>
                </a:lnTo>
                <a:lnTo>
                  <a:pt x="23" y="273"/>
                </a:lnTo>
                <a:lnTo>
                  <a:pt x="35" y="263"/>
                </a:lnTo>
                <a:lnTo>
                  <a:pt x="59" y="242"/>
                </a:lnTo>
                <a:lnTo>
                  <a:pt x="59" y="242"/>
                </a:lnTo>
                <a:close/>
                <a:moveTo>
                  <a:pt x="11" y="300"/>
                </a:moveTo>
                <a:lnTo>
                  <a:pt x="11" y="300"/>
                </a:lnTo>
                <a:lnTo>
                  <a:pt x="43" y="275"/>
                </a:lnTo>
                <a:lnTo>
                  <a:pt x="75" y="251"/>
                </a:lnTo>
                <a:lnTo>
                  <a:pt x="75" y="251"/>
                </a:lnTo>
                <a:lnTo>
                  <a:pt x="106" y="226"/>
                </a:lnTo>
                <a:lnTo>
                  <a:pt x="106" y="226"/>
                </a:lnTo>
                <a:lnTo>
                  <a:pt x="111" y="222"/>
                </a:lnTo>
                <a:lnTo>
                  <a:pt x="111" y="222"/>
                </a:lnTo>
                <a:lnTo>
                  <a:pt x="90" y="243"/>
                </a:lnTo>
                <a:lnTo>
                  <a:pt x="70" y="262"/>
                </a:lnTo>
                <a:lnTo>
                  <a:pt x="70" y="262"/>
                </a:lnTo>
                <a:lnTo>
                  <a:pt x="44" y="284"/>
                </a:lnTo>
                <a:lnTo>
                  <a:pt x="31" y="296"/>
                </a:lnTo>
                <a:lnTo>
                  <a:pt x="25" y="302"/>
                </a:lnTo>
                <a:lnTo>
                  <a:pt x="20" y="309"/>
                </a:lnTo>
                <a:lnTo>
                  <a:pt x="20" y="309"/>
                </a:lnTo>
                <a:lnTo>
                  <a:pt x="15" y="305"/>
                </a:lnTo>
                <a:lnTo>
                  <a:pt x="11" y="300"/>
                </a:lnTo>
                <a:lnTo>
                  <a:pt x="11" y="300"/>
                </a:lnTo>
                <a:close/>
                <a:moveTo>
                  <a:pt x="22" y="311"/>
                </a:moveTo>
                <a:lnTo>
                  <a:pt x="22" y="311"/>
                </a:lnTo>
                <a:lnTo>
                  <a:pt x="37" y="300"/>
                </a:lnTo>
                <a:lnTo>
                  <a:pt x="51" y="290"/>
                </a:lnTo>
                <a:lnTo>
                  <a:pt x="78" y="267"/>
                </a:lnTo>
                <a:lnTo>
                  <a:pt x="106" y="244"/>
                </a:lnTo>
                <a:lnTo>
                  <a:pt x="120" y="233"/>
                </a:lnTo>
                <a:lnTo>
                  <a:pt x="135" y="223"/>
                </a:lnTo>
                <a:lnTo>
                  <a:pt x="135" y="223"/>
                </a:lnTo>
                <a:lnTo>
                  <a:pt x="140" y="220"/>
                </a:lnTo>
                <a:lnTo>
                  <a:pt x="143" y="218"/>
                </a:lnTo>
                <a:lnTo>
                  <a:pt x="143" y="218"/>
                </a:lnTo>
                <a:lnTo>
                  <a:pt x="128" y="233"/>
                </a:lnTo>
                <a:lnTo>
                  <a:pt x="128" y="233"/>
                </a:lnTo>
                <a:lnTo>
                  <a:pt x="113" y="248"/>
                </a:lnTo>
                <a:lnTo>
                  <a:pt x="96" y="262"/>
                </a:lnTo>
                <a:lnTo>
                  <a:pt x="96" y="262"/>
                </a:lnTo>
                <a:lnTo>
                  <a:pt x="64" y="288"/>
                </a:lnTo>
                <a:lnTo>
                  <a:pt x="48" y="301"/>
                </a:lnTo>
                <a:lnTo>
                  <a:pt x="34" y="316"/>
                </a:lnTo>
                <a:lnTo>
                  <a:pt x="34" y="316"/>
                </a:lnTo>
                <a:lnTo>
                  <a:pt x="34" y="316"/>
                </a:lnTo>
                <a:lnTo>
                  <a:pt x="34" y="316"/>
                </a:lnTo>
                <a:lnTo>
                  <a:pt x="24" y="312"/>
                </a:lnTo>
                <a:lnTo>
                  <a:pt x="24" y="312"/>
                </a:lnTo>
                <a:lnTo>
                  <a:pt x="22" y="311"/>
                </a:lnTo>
                <a:lnTo>
                  <a:pt x="22" y="311"/>
                </a:lnTo>
                <a:close/>
                <a:moveTo>
                  <a:pt x="36" y="317"/>
                </a:moveTo>
                <a:lnTo>
                  <a:pt x="36" y="317"/>
                </a:lnTo>
                <a:lnTo>
                  <a:pt x="43" y="313"/>
                </a:lnTo>
                <a:lnTo>
                  <a:pt x="50" y="308"/>
                </a:lnTo>
                <a:lnTo>
                  <a:pt x="62" y="298"/>
                </a:lnTo>
                <a:lnTo>
                  <a:pt x="74" y="286"/>
                </a:lnTo>
                <a:lnTo>
                  <a:pt x="87" y="276"/>
                </a:lnTo>
                <a:lnTo>
                  <a:pt x="87" y="276"/>
                </a:lnTo>
                <a:lnTo>
                  <a:pt x="102" y="265"/>
                </a:lnTo>
                <a:lnTo>
                  <a:pt x="115" y="254"/>
                </a:lnTo>
                <a:lnTo>
                  <a:pt x="129" y="243"/>
                </a:lnTo>
                <a:lnTo>
                  <a:pt x="142" y="231"/>
                </a:lnTo>
                <a:lnTo>
                  <a:pt x="142" y="231"/>
                </a:lnTo>
                <a:lnTo>
                  <a:pt x="147" y="228"/>
                </a:lnTo>
                <a:lnTo>
                  <a:pt x="151" y="225"/>
                </a:lnTo>
                <a:lnTo>
                  <a:pt x="151" y="225"/>
                </a:lnTo>
                <a:lnTo>
                  <a:pt x="148" y="229"/>
                </a:lnTo>
                <a:lnTo>
                  <a:pt x="144" y="234"/>
                </a:lnTo>
                <a:lnTo>
                  <a:pt x="136" y="243"/>
                </a:lnTo>
                <a:lnTo>
                  <a:pt x="136" y="243"/>
                </a:lnTo>
                <a:lnTo>
                  <a:pt x="123" y="255"/>
                </a:lnTo>
                <a:lnTo>
                  <a:pt x="111" y="268"/>
                </a:lnTo>
                <a:lnTo>
                  <a:pt x="111" y="268"/>
                </a:lnTo>
                <a:lnTo>
                  <a:pt x="97" y="280"/>
                </a:lnTo>
                <a:lnTo>
                  <a:pt x="84" y="292"/>
                </a:lnTo>
                <a:lnTo>
                  <a:pt x="72" y="304"/>
                </a:lnTo>
                <a:lnTo>
                  <a:pt x="60" y="317"/>
                </a:lnTo>
                <a:lnTo>
                  <a:pt x="60" y="317"/>
                </a:lnTo>
                <a:lnTo>
                  <a:pt x="60" y="319"/>
                </a:lnTo>
                <a:lnTo>
                  <a:pt x="60" y="319"/>
                </a:lnTo>
                <a:lnTo>
                  <a:pt x="61" y="319"/>
                </a:lnTo>
                <a:lnTo>
                  <a:pt x="61" y="319"/>
                </a:lnTo>
                <a:lnTo>
                  <a:pt x="75" y="310"/>
                </a:lnTo>
                <a:lnTo>
                  <a:pt x="88" y="298"/>
                </a:lnTo>
                <a:lnTo>
                  <a:pt x="113" y="275"/>
                </a:lnTo>
                <a:lnTo>
                  <a:pt x="113" y="275"/>
                </a:lnTo>
                <a:lnTo>
                  <a:pt x="146" y="249"/>
                </a:lnTo>
                <a:lnTo>
                  <a:pt x="179" y="222"/>
                </a:lnTo>
                <a:lnTo>
                  <a:pt x="179" y="222"/>
                </a:lnTo>
                <a:lnTo>
                  <a:pt x="179" y="222"/>
                </a:lnTo>
                <a:lnTo>
                  <a:pt x="179" y="222"/>
                </a:lnTo>
                <a:lnTo>
                  <a:pt x="169" y="232"/>
                </a:lnTo>
                <a:lnTo>
                  <a:pt x="169" y="232"/>
                </a:lnTo>
                <a:lnTo>
                  <a:pt x="138" y="263"/>
                </a:lnTo>
                <a:lnTo>
                  <a:pt x="138" y="263"/>
                </a:lnTo>
                <a:lnTo>
                  <a:pt x="108" y="290"/>
                </a:lnTo>
                <a:lnTo>
                  <a:pt x="92" y="304"/>
                </a:lnTo>
                <a:lnTo>
                  <a:pt x="77" y="317"/>
                </a:lnTo>
                <a:lnTo>
                  <a:pt x="77" y="317"/>
                </a:lnTo>
                <a:lnTo>
                  <a:pt x="77" y="318"/>
                </a:lnTo>
                <a:lnTo>
                  <a:pt x="77" y="319"/>
                </a:lnTo>
                <a:lnTo>
                  <a:pt x="78" y="319"/>
                </a:lnTo>
                <a:lnTo>
                  <a:pt x="78" y="319"/>
                </a:lnTo>
                <a:lnTo>
                  <a:pt x="78" y="319"/>
                </a:lnTo>
                <a:lnTo>
                  <a:pt x="83" y="316"/>
                </a:lnTo>
                <a:lnTo>
                  <a:pt x="83" y="316"/>
                </a:lnTo>
                <a:lnTo>
                  <a:pt x="84" y="315"/>
                </a:lnTo>
                <a:lnTo>
                  <a:pt x="84" y="315"/>
                </a:lnTo>
                <a:lnTo>
                  <a:pt x="100" y="304"/>
                </a:lnTo>
                <a:lnTo>
                  <a:pt x="115" y="291"/>
                </a:lnTo>
                <a:lnTo>
                  <a:pt x="143" y="266"/>
                </a:lnTo>
                <a:lnTo>
                  <a:pt x="143" y="266"/>
                </a:lnTo>
                <a:lnTo>
                  <a:pt x="161" y="248"/>
                </a:lnTo>
                <a:lnTo>
                  <a:pt x="170" y="238"/>
                </a:lnTo>
                <a:lnTo>
                  <a:pt x="181" y="230"/>
                </a:lnTo>
                <a:lnTo>
                  <a:pt x="181" y="230"/>
                </a:lnTo>
                <a:lnTo>
                  <a:pt x="193" y="221"/>
                </a:lnTo>
                <a:lnTo>
                  <a:pt x="204" y="211"/>
                </a:lnTo>
                <a:lnTo>
                  <a:pt x="204" y="211"/>
                </a:lnTo>
                <a:lnTo>
                  <a:pt x="200" y="215"/>
                </a:lnTo>
                <a:lnTo>
                  <a:pt x="200" y="215"/>
                </a:lnTo>
                <a:lnTo>
                  <a:pt x="168" y="253"/>
                </a:lnTo>
                <a:lnTo>
                  <a:pt x="168" y="253"/>
                </a:lnTo>
                <a:lnTo>
                  <a:pt x="152" y="270"/>
                </a:lnTo>
                <a:lnTo>
                  <a:pt x="134" y="286"/>
                </a:lnTo>
                <a:lnTo>
                  <a:pt x="117" y="302"/>
                </a:lnTo>
                <a:lnTo>
                  <a:pt x="100" y="319"/>
                </a:lnTo>
                <a:lnTo>
                  <a:pt x="100" y="319"/>
                </a:lnTo>
                <a:lnTo>
                  <a:pt x="100" y="320"/>
                </a:lnTo>
                <a:lnTo>
                  <a:pt x="100" y="320"/>
                </a:lnTo>
                <a:lnTo>
                  <a:pt x="83" y="322"/>
                </a:lnTo>
                <a:lnTo>
                  <a:pt x="67" y="323"/>
                </a:lnTo>
                <a:lnTo>
                  <a:pt x="51" y="320"/>
                </a:lnTo>
                <a:lnTo>
                  <a:pt x="44" y="319"/>
                </a:lnTo>
                <a:lnTo>
                  <a:pt x="36" y="317"/>
                </a:lnTo>
                <a:lnTo>
                  <a:pt x="36" y="317"/>
                </a:lnTo>
                <a:close/>
                <a:moveTo>
                  <a:pt x="135" y="269"/>
                </a:moveTo>
                <a:lnTo>
                  <a:pt x="135" y="269"/>
                </a:lnTo>
                <a:lnTo>
                  <a:pt x="119" y="284"/>
                </a:lnTo>
                <a:lnTo>
                  <a:pt x="103" y="299"/>
                </a:lnTo>
                <a:lnTo>
                  <a:pt x="103" y="299"/>
                </a:lnTo>
                <a:lnTo>
                  <a:pt x="90" y="308"/>
                </a:lnTo>
                <a:lnTo>
                  <a:pt x="90" y="308"/>
                </a:lnTo>
                <a:lnTo>
                  <a:pt x="93" y="305"/>
                </a:lnTo>
                <a:lnTo>
                  <a:pt x="93" y="305"/>
                </a:lnTo>
                <a:lnTo>
                  <a:pt x="110" y="290"/>
                </a:lnTo>
                <a:lnTo>
                  <a:pt x="128" y="275"/>
                </a:lnTo>
                <a:lnTo>
                  <a:pt x="128" y="275"/>
                </a:lnTo>
                <a:lnTo>
                  <a:pt x="135" y="269"/>
                </a:lnTo>
                <a:lnTo>
                  <a:pt x="135" y="269"/>
                </a:lnTo>
                <a:close/>
                <a:moveTo>
                  <a:pt x="112" y="320"/>
                </a:moveTo>
                <a:lnTo>
                  <a:pt x="112" y="320"/>
                </a:lnTo>
                <a:lnTo>
                  <a:pt x="102" y="320"/>
                </a:lnTo>
                <a:lnTo>
                  <a:pt x="102" y="320"/>
                </a:lnTo>
                <a:lnTo>
                  <a:pt x="109" y="316"/>
                </a:lnTo>
                <a:lnTo>
                  <a:pt x="115" y="311"/>
                </a:lnTo>
                <a:lnTo>
                  <a:pt x="125" y="300"/>
                </a:lnTo>
                <a:lnTo>
                  <a:pt x="125" y="300"/>
                </a:lnTo>
                <a:lnTo>
                  <a:pt x="133" y="293"/>
                </a:lnTo>
                <a:lnTo>
                  <a:pt x="141" y="285"/>
                </a:lnTo>
                <a:lnTo>
                  <a:pt x="157" y="271"/>
                </a:lnTo>
                <a:lnTo>
                  <a:pt x="157" y="271"/>
                </a:lnTo>
                <a:lnTo>
                  <a:pt x="174" y="256"/>
                </a:lnTo>
                <a:lnTo>
                  <a:pt x="191" y="241"/>
                </a:lnTo>
                <a:lnTo>
                  <a:pt x="222" y="209"/>
                </a:lnTo>
                <a:lnTo>
                  <a:pt x="222" y="209"/>
                </a:lnTo>
                <a:lnTo>
                  <a:pt x="230" y="203"/>
                </a:lnTo>
                <a:lnTo>
                  <a:pt x="234" y="200"/>
                </a:lnTo>
                <a:lnTo>
                  <a:pt x="237" y="197"/>
                </a:lnTo>
                <a:lnTo>
                  <a:pt x="237" y="197"/>
                </a:lnTo>
                <a:lnTo>
                  <a:pt x="233" y="203"/>
                </a:lnTo>
                <a:lnTo>
                  <a:pt x="229" y="208"/>
                </a:lnTo>
                <a:lnTo>
                  <a:pt x="219" y="218"/>
                </a:lnTo>
                <a:lnTo>
                  <a:pt x="219" y="218"/>
                </a:lnTo>
                <a:lnTo>
                  <a:pt x="212" y="226"/>
                </a:lnTo>
                <a:lnTo>
                  <a:pt x="206" y="234"/>
                </a:lnTo>
                <a:lnTo>
                  <a:pt x="193" y="251"/>
                </a:lnTo>
                <a:lnTo>
                  <a:pt x="193" y="251"/>
                </a:lnTo>
                <a:lnTo>
                  <a:pt x="187" y="259"/>
                </a:lnTo>
                <a:lnTo>
                  <a:pt x="178" y="267"/>
                </a:lnTo>
                <a:lnTo>
                  <a:pt x="164" y="282"/>
                </a:lnTo>
                <a:lnTo>
                  <a:pt x="164" y="282"/>
                </a:lnTo>
                <a:lnTo>
                  <a:pt x="147" y="300"/>
                </a:lnTo>
                <a:lnTo>
                  <a:pt x="139" y="309"/>
                </a:lnTo>
                <a:lnTo>
                  <a:pt x="129" y="317"/>
                </a:lnTo>
                <a:lnTo>
                  <a:pt x="129" y="317"/>
                </a:lnTo>
                <a:lnTo>
                  <a:pt x="129" y="318"/>
                </a:lnTo>
                <a:lnTo>
                  <a:pt x="129" y="319"/>
                </a:lnTo>
                <a:lnTo>
                  <a:pt x="129" y="319"/>
                </a:lnTo>
                <a:lnTo>
                  <a:pt x="112" y="320"/>
                </a:lnTo>
                <a:lnTo>
                  <a:pt x="112" y="320"/>
                </a:lnTo>
                <a:close/>
                <a:moveTo>
                  <a:pt x="130" y="319"/>
                </a:moveTo>
                <a:lnTo>
                  <a:pt x="130" y="319"/>
                </a:lnTo>
                <a:lnTo>
                  <a:pt x="130" y="319"/>
                </a:lnTo>
                <a:lnTo>
                  <a:pt x="130" y="319"/>
                </a:lnTo>
                <a:lnTo>
                  <a:pt x="138" y="314"/>
                </a:lnTo>
                <a:lnTo>
                  <a:pt x="144" y="309"/>
                </a:lnTo>
                <a:lnTo>
                  <a:pt x="156" y="296"/>
                </a:lnTo>
                <a:lnTo>
                  <a:pt x="156" y="296"/>
                </a:lnTo>
                <a:lnTo>
                  <a:pt x="172" y="281"/>
                </a:lnTo>
                <a:lnTo>
                  <a:pt x="190" y="265"/>
                </a:lnTo>
                <a:lnTo>
                  <a:pt x="190" y="265"/>
                </a:lnTo>
                <a:lnTo>
                  <a:pt x="224" y="234"/>
                </a:lnTo>
                <a:lnTo>
                  <a:pt x="241" y="218"/>
                </a:lnTo>
                <a:lnTo>
                  <a:pt x="257" y="202"/>
                </a:lnTo>
                <a:lnTo>
                  <a:pt x="257" y="202"/>
                </a:lnTo>
                <a:lnTo>
                  <a:pt x="251" y="209"/>
                </a:lnTo>
                <a:lnTo>
                  <a:pt x="246" y="217"/>
                </a:lnTo>
                <a:lnTo>
                  <a:pt x="240" y="225"/>
                </a:lnTo>
                <a:lnTo>
                  <a:pt x="234" y="233"/>
                </a:lnTo>
                <a:lnTo>
                  <a:pt x="234" y="233"/>
                </a:lnTo>
                <a:lnTo>
                  <a:pt x="220" y="249"/>
                </a:lnTo>
                <a:lnTo>
                  <a:pt x="206" y="263"/>
                </a:lnTo>
                <a:lnTo>
                  <a:pt x="206" y="263"/>
                </a:lnTo>
                <a:lnTo>
                  <a:pt x="179" y="289"/>
                </a:lnTo>
                <a:lnTo>
                  <a:pt x="166" y="303"/>
                </a:lnTo>
                <a:lnTo>
                  <a:pt x="155" y="318"/>
                </a:lnTo>
                <a:lnTo>
                  <a:pt x="155" y="318"/>
                </a:lnTo>
                <a:lnTo>
                  <a:pt x="155" y="318"/>
                </a:lnTo>
                <a:lnTo>
                  <a:pt x="155" y="319"/>
                </a:lnTo>
                <a:lnTo>
                  <a:pt x="156" y="319"/>
                </a:lnTo>
                <a:lnTo>
                  <a:pt x="157" y="319"/>
                </a:lnTo>
                <a:lnTo>
                  <a:pt x="157" y="319"/>
                </a:lnTo>
                <a:lnTo>
                  <a:pt x="160" y="315"/>
                </a:lnTo>
                <a:lnTo>
                  <a:pt x="160" y="315"/>
                </a:lnTo>
                <a:lnTo>
                  <a:pt x="161" y="316"/>
                </a:lnTo>
                <a:lnTo>
                  <a:pt x="162" y="315"/>
                </a:lnTo>
                <a:lnTo>
                  <a:pt x="164" y="311"/>
                </a:lnTo>
                <a:lnTo>
                  <a:pt x="164" y="311"/>
                </a:lnTo>
                <a:lnTo>
                  <a:pt x="177" y="296"/>
                </a:lnTo>
                <a:lnTo>
                  <a:pt x="192" y="283"/>
                </a:lnTo>
                <a:lnTo>
                  <a:pt x="221" y="257"/>
                </a:lnTo>
                <a:lnTo>
                  <a:pt x="221" y="257"/>
                </a:lnTo>
                <a:lnTo>
                  <a:pt x="254" y="225"/>
                </a:lnTo>
                <a:lnTo>
                  <a:pt x="272" y="210"/>
                </a:lnTo>
                <a:lnTo>
                  <a:pt x="290" y="195"/>
                </a:lnTo>
                <a:lnTo>
                  <a:pt x="290" y="195"/>
                </a:lnTo>
                <a:lnTo>
                  <a:pt x="283" y="201"/>
                </a:lnTo>
                <a:lnTo>
                  <a:pt x="276" y="209"/>
                </a:lnTo>
                <a:lnTo>
                  <a:pt x="262" y="225"/>
                </a:lnTo>
                <a:lnTo>
                  <a:pt x="262" y="225"/>
                </a:lnTo>
                <a:lnTo>
                  <a:pt x="231" y="259"/>
                </a:lnTo>
                <a:lnTo>
                  <a:pt x="231" y="259"/>
                </a:lnTo>
                <a:lnTo>
                  <a:pt x="216" y="276"/>
                </a:lnTo>
                <a:lnTo>
                  <a:pt x="201" y="293"/>
                </a:lnTo>
                <a:lnTo>
                  <a:pt x="201" y="293"/>
                </a:lnTo>
                <a:lnTo>
                  <a:pt x="194" y="301"/>
                </a:lnTo>
                <a:lnTo>
                  <a:pt x="187" y="307"/>
                </a:lnTo>
                <a:lnTo>
                  <a:pt x="171" y="320"/>
                </a:lnTo>
                <a:lnTo>
                  <a:pt x="171" y="320"/>
                </a:lnTo>
                <a:lnTo>
                  <a:pt x="171" y="322"/>
                </a:lnTo>
                <a:lnTo>
                  <a:pt x="171" y="322"/>
                </a:lnTo>
                <a:lnTo>
                  <a:pt x="150" y="320"/>
                </a:lnTo>
                <a:lnTo>
                  <a:pt x="130" y="319"/>
                </a:lnTo>
                <a:lnTo>
                  <a:pt x="130" y="319"/>
                </a:lnTo>
                <a:close/>
                <a:moveTo>
                  <a:pt x="174" y="322"/>
                </a:moveTo>
                <a:lnTo>
                  <a:pt x="174" y="322"/>
                </a:lnTo>
                <a:lnTo>
                  <a:pt x="188" y="311"/>
                </a:lnTo>
                <a:lnTo>
                  <a:pt x="200" y="300"/>
                </a:lnTo>
                <a:lnTo>
                  <a:pt x="212" y="288"/>
                </a:lnTo>
                <a:lnTo>
                  <a:pt x="224" y="277"/>
                </a:lnTo>
                <a:lnTo>
                  <a:pt x="224" y="277"/>
                </a:lnTo>
                <a:lnTo>
                  <a:pt x="252" y="252"/>
                </a:lnTo>
                <a:lnTo>
                  <a:pt x="281" y="225"/>
                </a:lnTo>
                <a:lnTo>
                  <a:pt x="281" y="225"/>
                </a:lnTo>
                <a:lnTo>
                  <a:pt x="292" y="215"/>
                </a:lnTo>
                <a:lnTo>
                  <a:pt x="292" y="215"/>
                </a:lnTo>
                <a:lnTo>
                  <a:pt x="299" y="208"/>
                </a:lnTo>
                <a:lnTo>
                  <a:pt x="299" y="208"/>
                </a:lnTo>
                <a:lnTo>
                  <a:pt x="292" y="217"/>
                </a:lnTo>
                <a:lnTo>
                  <a:pt x="292" y="217"/>
                </a:lnTo>
                <a:lnTo>
                  <a:pt x="280" y="230"/>
                </a:lnTo>
                <a:lnTo>
                  <a:pt x="268" y="243"/>
                </a:lnTo>
                <a:lnTo>
                  <a:pt x="268" y="243"/>
                </a:lnTo>
                <a:lnTo>
                  <a:pt x="226" y="291"/>
                </a:lnTo>
                <a:lnTo>
                  <a:pt x="226" y="291"/>
                </a:lnTo>
                <a:lnTo>
                  <a:pt x="197" y="323"/>
                </a:lnTo>
                <a:lnTo>
                  <a:pt x="197" y="323"/>
                </a:lnTo>
                <a:lnTo>
                  <a:pt x="174" y="322"/>
                </a:lnTo>
                <a:lnTo>
                  <a:pt x="174" y="322"/>
                </a:lnTo>
                <a:close/>
                <a:moveTo>
                  <a:pt x="292" y="233"/>
                </a:moveTo>
                <a:lnTo>
                  <a:pt x="292" y="233"/>
                </a:lnTo>
                <a:lnTo>
                  <a:pt x="304" y="225"/>
                </a:lnTo>
                <a:lnTo>
                  <a:pt x="304" y="225"/>
                </a:lnTo>
                <a:lnTo>
                  <a:pt x="308" y="222"/>
                </a:lnTo>
                <a:lnTo>
                  <a:pt x="306" y="224"/>
                </a:lnTo>
                <a:lnTo>
                  <a:pt x="300" y="230"/>
                </a:lnTo>
                <a:lnTo>
                  <a:pt x="300" y="230"/>
                </a:lnTo>
                <a:lnTo>
                  <a:pt x="270" y="263"/>
                </a:lnTo>
                <a:lnTo>
                  <a:pt x="270" y="263"/>
                </a:lnTo>
                <a:lnTo>
                  <a:pt x="258" y="276"/>
                </a:lnTo>
                <a:lnTo>
                  <a:pt x="248" y="289"/>
                </a:lnTo>
                <a:lnTo>
                  <a:pt x="248" y="289"/>
                </a:lnTo>
                <a:lnTo>
                  <a:pt x="241" y="297"/>
                </a:lnTo>
                <a:lnTo>
                  <a:pt x="234" y="305"/>
                </a:lnTo>
                <a:lnTo>
                  <a:pt x="226" y="312"/>
                </a:lnTo>
                <a:lnTo>
                  <a:pt x="218" y="320"/>
                </a:lnTo>
                <a:lnTo>
                  <a:pt x="218" y="320"/>
                </a:lnTo>
                <a:lnTo>
                  <a:pt x="218" y="323"/>
                </a:lnTo>
                <a:lnTo>
                  <a:pt x="219" y="323"/>
                </a:lnTo>
                <a:lnTo>
                  <a:pt x="220" y="323"/>
                </a:lnTo>
                <a:lnTo>
                  <a:pt x="220" y="323"/>
                </a:lnTo>
                <a:lnTo>
                  <a:pt x="230" y="314"/>
                </a:lnTo>
                <a:lnTo>
                  <a:pt x="241" y="305"/>
                </a:lnTo>
                <a:lnTo>
                  <a:pt x="260" y="285"/>
                </a:lnTo>
                <a:lnTo>
                  <a:pt x="280" y="265"/>
                </a:lnTo>
                <a:lnTo>
                  <a:pt x="298" y="245"/>
                </a:lnTo>
                <a:lnTo>
                  <a:pt x="298" y="245"/>
                </a:lnTo>
                <a:lnTo>
                  <a:pt x="308" y="234"/>
                </a:lnTo>
                <a:lnTo>
                  <a:pt x="318" y="225"/>
                </a:lnTo>
                <a:lnTo>
                  <a:pt x="318" y="225"/>
                </a:lnTo>
                <a:lnTo>
                  <a:pt x="297" y="249"/>
                </a:lnTo>
                <a:lnTo>
                  <a:pt x="297" y="249"/>
                </a:lnTo>
                <a:lnTo>
                  <a:pt x="255" y="302"/>
                </a:lnTo>
                <a:lnTo>
                  <a:pt x="255" y="302"/>
                </a:lnTo>
                <a:lnTo>
                  <a:pt x="245" y="314"/>
                </a:lnTo>
                <a:lnTo>
                  <a:pt x="245" y="314"/>
                </a:lnTo>
                <a:lnTo>
                  <a:pt x="241" y="318"/>
                </a:lnTo>
                <a:lnTo>
                  <a:pt x="241" y="318"/>
                </a:lnTo>
                <a:lnTo>
                  <a:pt x="238" y="320"/>
                </a:lnTo>
                <a:lnTo>
                  <a:pt x="238" y="322"/>
                </a:lnTo>
                <a:lnTo>
                  <a:pt x="238" y="323"/>
                </a:lnTo>
                <a:lnTo>
                  <a:pt x="238" y="323"/>
                </a:lnTo>
                <a:lnTo>
                  <a:pt x="235" y="326"/>
                </a:lnTo>
                <a:lnTo>
                  <a:pt x="235" y="326"/>
                </a:lnTo>
                <a:lnTo>
                  <a:pt x="200" y="324"/>
                </a:lnTo>
                <a:lnTo>
                  <a:pt x="200" y="324"/>
                </a:lnTo>
                <a:lnTo>
                  <a:pt x="238" y="282"/>
                </a:lnTo>
                <a:lnTo>
                  <a:pt x="238" y="282"/>
                </a:lnTo>
                <a:lnTo>
                  <a:pt x="265" y="257"/>
                </a:lnTo>
                <a:lnTo>
                  <a:pt x="278" y="245"/>
                </a:lnTo>
                <a:lnTo>
                  <a:pt x="292" y="233"/>
                </a:lnTo>
                <a:lnTo>
                  <a:pt x="292" y="233"/>
                </a:lnTo>
                <a:close/>
                <a:moveTo>
                  <a:pt x="249" y="327"/>
                </a:moveTo>
                <a:lnTo>
                  <a:pt x="249" y="327"/>
                </a:lnTo>
                <a:lnTo>
                  <a:pt x="238" y="326"/>
                </a:lnTo>
                <a:lnTo>
                  <a:pt x="238" y="326"/>
                </a:lnTo>
                <a:lnTo>
                  <a:pt x="240" y="325"/>
                </a:lnTo>
                <a:lnTo>
                  <a:pt x="240" y="325"/>
                </a:lnTo>
                <a:lnTo>
                  <a:pt x="240" y="325"/>
                </a:lnTo>
                <a:lnTo>
                  <a:pt x="240" y="325"/>
                </a:lnTo>
                <a:lnTo>
                  <a:pt x="251" y="312"/>
                </a:lnTo>
                <a:lnTo>
                  <a:pt x="263" y="300"/>
                </a:lnTo>
                <a:lnTo>
                  <a:pt x="263" y="300"/>
                </a:lnTo>
                <a:lnTo>
                  <a:pt x="286" y="278"/>
                </a:lnTo>
                <a:lnTo>
                  <a:pt x="298" y="268"/>
                </a:lnTo>
                <a:lnTo>
                  <a:pt x="309" y="256"/>
                </a:lnTo>
                <a:lnTo>
                  <a:pt x="309" y="256"/>
                </a:lnTo>
                <a:lnTo>
                  <a:pt x="319" y="246"/>
                </a:lnTo>
                <a:lnTo>
                  <a:pt x="319" y="246"/>
                </a:lnTo>
                <a:lnTo>
                  <a:pt x="324" y="241"/>
                </a:lnTo>
                <a:lnTo>
                  <a:pt x="325" y="239"/>
                </a:lnTo>
                <a:lnTo>
                  <a:pt x="323" y="245"/>
                </a:lnTo>
                <a:lnTo>
                  <a:pt x="323" y="245"/>
                </a:lnTo>
                <a:lnTo>
                  <a:pt x="313" y="259"/>
                </a:lnTo>
                <a:lnTo>
                  <a:pt x="302" y="272"/>
                </a:lnTo>
                <a:lnTo>
                  <a:pt x="302" y="272"/>
                </a:lnTo>
                <a:lnTo>
                  <a:pt x="280" y="296"/>
                </a:lnTo>
                <a:lnTo>
                  <a:pt x="258" y="320"/>
                </a:lnTo>
                <a:lnTo>
                  <a:pt x="258" y="320"/>
                </a:lnTo>
                <a:lnTo>
                  <a:pt x="258" y="323"/>
                </a:lnTo>
                <a:lnTo>
                  <a:pt x="258" y="323"/>
                </a:lnTo>
                <a:lnTo>
                  <a:pt x="259" y="323"/>
                </a:lnTo>
                <a:lnTo>
                  <a:pt x="259" y="323"/>
                </a:lnTo>
                <a:lnTo>
                  <a:pt x="277" y="308"/>
                </a:lnTo>
                <a:lnTo>
                  <a:pt x="292" y="293"/>
                </a:lnTo>
                <a:lnTo>
                  <a:pt x="323" y="262"/>
                </a:lnTo>
                <a:lnTo>
                  <a:pt x="323" y="262"/>
                </a:lnTo>
                <a:lnTo>
                  <a:pt x="329" y="257"/>
                </a:lnTo>
                <a:lnTo>
                  <a:pt x="331" y="254"/>
                </a:lnTo>
                <a:lnTo>
                  <a:pt x="333" y="252"/>
                </a:lnTo>
                <a:lnTo>
                  <a:pt x="333" y="252"/>
                </a:lnTo>
                <a:lnTo>
                  <a:pt x="330" y="258"/>
                </a:lnTo>
                <a:lnTo>
                  <a:pt x="325" y="264"/>
                </a:lnTo>
                <a:lnTo>
                  <a:pt x="316" y="274"/>
                </a:lnTo>
                <a:lnTo>
                  <a:pt x="316" y="274"/>
                </a:lnTo>
                <a:lnTo>
                  <a:pt x="301" y="293"/>
                </a:lnTo>
                <a:lnTo>
                  <a:pt x="287" y="311"/>
                </a:lnTo>
                <a:lnTo>
                  <a:pt x="287" y="311"/>
                </a:lnTo>
                <a:lnTo>
                  <a:pt x="283" y="315"/>
                </a:lnTo>
                <a:lnTo>
                  <a:pt x="283" y="315"/>
                </a:lnTo>
                <a:lnTo>
                  <a:pt x="270" y="327"/>
                </a:lnTo>
                <a:lnTo>
                  <a:pt x="270" y="327"/>
                </a:lnTo>
                <a:lnTo>
                  <a:pt x="270" y="327"/>
                </a:lnTo>
                <a:lnTo>
                  <a:pt x="270" y="327"/>
                </a:lnTo>
                <a:lnTo>
                  <a:pt x="249" y="327"/>
                </a:lnTo>
                <a:lnTo>
                  <a:pt x="249" y="327"/>
                </a:lnTo>
                <a:close/>
                <a:moveTo>
                  <a:pt x="340" y="279"/>
                </a:moveTo>
                <a:lnTo>
                  <a:pt x="340" y="279"/>
                </a:lnTo>
                <a:lnTo>
                  <a:pt x="336" y="287"/>
                </a:lnTo>
                <a:lnTo>
                  <a:pt x="336" y="287"/>
                </a:lnTo>
                <a:lnTo>
                  <a:pt x="318" y="304"/>
                </a:lnTo>
                <a:lnTo>
                  <a:pt x="301" y="324"/>
                </a:lnTo>
                <a:lnTo>
                  <a:pt x="301" y="324"/>
                </a:lnTo>
                <a:lnTo>
                  <a:pt x="300" y="325"/>
                </a:lnTo>
                <a:lnTo>
                  <a:pt x="300" y="325"/>
                </a:lnTo>
                <a:lnTo>
                  <a:pt x="294" y="326"/>
                </a:lnTo>
                <a:lnTo>
                  <a:pt x="294" y="326"/>
                </a:lnTo>
                <a:lnTo>
                  <a:pt x="304" y="315"/>
                </a:lnTo>
                <a:lnTo>
                  <a:pt x="314" y="305"/>
                </a:lnTo>
                <a:lnTo>
                  <a:pt x="334" y="284"/>
                </a:lnTo>
                <a:lnTo>
                  <a:pt x="334" y="284"/>
                </a:lnTo>
                <a:lnTo>
                  <a:pt x="338" y="279"/>
                </a:lnTo>
                <a:lnTo>
                  <a:pt x="340" y="277"/>
                </a:lnTo>
                <a:lnTo>
                  <a:pt x="340" y="278"/>
                </a:lnTo>
                <a:lnTo>
                  <a:pt x="340" y="279"/>
                </a:lnTo>
                <a:lnTo>
                  <a:pt x="340" y="279"/>
                </a:lnTo>
                <a:close/>
                <a:moveTo>
                  <a:pt x="330" y="296"/>
                </a:moveTo>
                <a:lnTo>
                  <a:pt x="330" y="296"/>
                </a:lnTo>
                <a:lnTo>
                  <a:pt x="320" y="306"/>
                </a:lnTo>
                <a:lnTo>
                  <a:pt x="310" y="316"/>
                </a:lnTo>
                <a:lnTo>
                  <a:pt x="310" y="316"/>
                </a:lnTo>
                <a:lnTo>
                  <a:pt x="305" y="322"/>
                </a:lnTo>
                <a:lnTo>
                  <a:pt x="308" y="317"/>
                </a:lnTo>
                <a:lnTo>
                  <a:pt x="319" y="306"/>
                </a:lnTo>
                <a:lnTo>
                  <a:pt x="319" y="306"/>
                </a:lnTo>
                <a:lnTo>
                  <a:pt x="330" y="296"/>
                </a:lnTo>
                <a:lnTo>
                  <a:pt x="330" y="296"/>
                </a:lnTo>
                <a:close/>
                <a:moveTo>
                  <a:pt x="290" y="326"/>
                </a:moveTo>
                <a:lnTo>
                  <a:pt x="290" y="326"/>
                </a:lnTo>
                <a:lnTo>
                  <a:pt x="274" y="327"/>
                </a:lnTo>
                <a:lnTo>
                  <a:pt x="274" y="327"/>
                </a:lnTo>
                <a:lnTo>
                  <a:pt x="275" y="326"/>
                </a:lnTo>
                <a:lnTo>
                  <a:pt x="275" y="326"/>
                </a:lnTo>
                <a:lnTo>
                  <a:pt x="277" y="325"/>
                </a:lnTo>
                <a:lnTo>
                  <a:pt x="279" y="323"/>
                </a:lnTo>
                <a:lnTo>
                  <a:pt x="279" y="323"/>
                </a:lnTo>
                <a:lnTo>
                  <a:pt x="289" y="312"/>
                </a:lnTo>
                <a:lnTo>
                  <a:pt x="289" y="312"/>
                </a:lnTo>
                <a:lnTo>
                  <a:pt x="305" y="295"/>
                </a:lnTo>
                <a:lnTo>
                  <a:pt x="322" y="279"/>
                </a:lnTo>
                <a:lnTo>
                  <a:pt x="322" y="279"/>
                </a:lnTo>
                <a:lnTo>
                  <a:pt x="331" y="269"/>
                </a:lnTo>
                <a:lnTo>
                  <a:pt x="335" y="266"/>
                </a:lnTo>
                <a:lnTo>
                  <a:pt x="336" y="267"/>
                </a:lnTo>
                <a:lnTo>
                  <a:pt x="334" y="270"/>
                </a:lnTo>
                <a:lnTo>
                  <a:pt x="334" y="270"/>
                </a:lnTo>
                <a:lnTo>
                  <a:pt x="331" y="275"/>
                </a:lnTo>
                <a:lnTo>
                  <a:pt x="326" y="280"/>
                </a:lnTo>
                <a:lnTo>
                  <a:pt x="318" y="289"/>
                </a:lnTo>
                <a:lnTo>
                  <a:pt x="318" y="289"/>
                </a:lnTo>
                <a:lnTo>
                  <a:pt x="310" y="298"/>
                </a:lnTo>
                <a:lnTo>
                  <a:pt x="303" y="307"/>
                </a:lnTo>
                <a:lnTo>
                  <a:pt x="290" y="326"/>
                </a:lnTo>
                <a:lnTo>
                  <a:pt x="290" y="326"/>
                </a:lnTo>
                <a:close/>
                <a:moveTo>
                  <a:pt x="305" y="324"/>
                </a:moveTo>
                <a:lnTo>
                  <a:pt x="305" y="324"/>
                </a:lnTo>
                <a:lnTo>
                  <a:pt x="314" y="316"/>
                </a:lnTo>
                <a:lnTo>
                  <a:pt x="323" y="307"/>
                </a:lnTo>
                <a:lnTo>
                  <a:pt x="331" y="298"/>
                </a:lnTo>
                <a:lnTo>
                  <a:pt x="338" y="288"/>
                </a:lnTo>
                <a:lnTo>
                  <a:pt x="338" y="288"/>
                </a:lnTo>
                <a:lnTo>
                  <a:pt x="340" y="285"/>
                </a:lnTo>
                <a:lnTo>
                  <a:pt x="340" y="285"/>
                </a:lnTo>
                <a:lnTo>
                  <a:pt x="344" y="282"/>
                </a:lnTo>
                <a:lnTo>
                  <a:pt x="344" y="282"/>
                </a:lnTo>
                <a:lnTo>
                  <a:pt x="341" y="285"/>
                </a:lnTo>
                <a:lnTo>
                  <a:pt x="341" y="285"/>
                </a:lnTo>
                <a:lnTo>
                  <a:pt x="334" y="297"/>
                </a:lnTo>
                <a:lnTo>
                  <a:pt x="334" y="297"/>
                </a:lnTo>
                <a:lnTo>
                  <a:pt x="329" y="304"/>
                </a:lnTo>
                <a:lnTo>
                  <a:pt x="323" y="310"/>
                </a:lnTo>
                <a:lnTo>
                  <a:pt x="311" y="323"/>
                </a:lnTo>
                <a:lnTo>
                  <a:pt x="311" y="323"/>
                </a:lnTo>
                <a:lnTo>
                  <a:pt x="305" y="324"/>
                </a:lnTo>
                <a:lnTo>
                  <a:pt x="305" y="324"/>
                </a:lnTo>
                <a:close/>
                <a:moveTo>
                  <a:pt x="324" y="318"/>
                </a:moveTo>
                <a:lnTo>
                  <a:pt x="324" y="318"/>
                </a:lnTo>
                <a:lnTo>
                  <a:pt x="316" y="322"/>
                </a:lnTo>
                <a:lnTo>
                  <a:pt x="316" y="322"/>
                </a:lnTo>
                <a:lnTo>
                  <a:pt x="316" y="320"/>
                </a:lnTo>
                <a:lnTo>
                  <a:pt x="316" y="320"/>
                </a:lnTo>
                <a:lnTo>
                  <a:pt x="317" y="320"/>
                </a:lnTo>
                <a:lnTo>
                  <a:pt x="317" y="320"/>
                </a:lnTo>
                <a:lnTo>
                  <a:pt x="317" y="319"/>
                </a:lnTo>
                <a:lnTo>
                  <a:pt x="317" y="319"/>
                </a:lnTo>
                <a:lnTo>
                  <a:pt x="338" y="298"/>
                </a:lnTo>
                <a:lnTo>
                  <a:pt x="338" y="298"/>
                </a:lnTo>
                <a:lnTo>
                  <a:pt x="346" y="290"/>
                </a:lnTo>
                <a:lnTo>
                  <a:pt x="347" y="290"/>
                </a:lnTo>
                <a:lnTo>
                  <a:pt x="347" y="290"/>
                </a:lnTo>
                <a:lnTo>
                  <a:pt x="344" y="297"/>
                </a:lnTo>
                <a:lnTo>
                  <a:pt x="344" y="297"/>
                </a:lnTo>
                <a:lnTo>
                  <a:pt x="340" y="303"/>
                </a:lnTo>
                <a:lnTo>
                  <a:pt x="335" y="308"/>
                </a:lnTo>
                <a:lnTo>
                  <a:pt x="330" y="313"/>
                </a:lnTo>
                <a:lnTo>
                  <a:pt x="324" y="317"/>
                </a:lnTo>
                <a:lnTo>
                  <a:pt x="324" y="317"/>
                </a:lnTo>
                <a:lnTo>
                  <a:pt x="324" y="318"/>
                </a:lnTo>
                <a:lnTo>
                  <a:pt x="324" y="318"/>
                </a:lnTo>
                <a:close/>
                <a:moveTo>
                  <a:pt x="335" y="312"/>
                </a:moveTo>
                <a:lnTo>
                  <a:pt x="335" y="312"/>
                </a:lnTo>
                <a:lnTo>
                  <a:pt x="340" y="306"/>
                </a:lnTo>
                <a:lnTo>
                  <a:pt x="345" y="300"/>
                </a:lnTo>
                <a:lnTo>
                  <a:pt x="348" y="294"/>
                </a:lnTo>
                <a:lnTo>
                  <a:pt x="350" y="287"/>
                </a:lnTo>
                <a:lnTo>
                  <a:pt x="350" y="287"/>
                </a:lnTo>
                <a:lnTo>
                  <a:pt x="349" y="285"/>
                </a:lnTo>
                <a:lnTo>
                  <a:pt x="348" y="286"/>
                </a:lnTo>
                <a:lnTo>
                  <a:pt x="348" y="286"/>
                </a:lnTo>
                <a:lnTo>
                  <a:pt x="337" y="296"/>
                </a:lnTo>
                <a:lnTo>
                  <a:pt x="337" y="296"/>
                </a:lnTo>
                <a:lnTo>
                  <a:pt x="343" y="287"/>
                </a:lnTo>
                <a:lnTo>
                  <a:pt x="348" y="278"/>
                </a:lnTo>
                <a:lnTo>
                  <a:pt x="348" y="278"/>
                </a:lnTo>
                <a:lnTo>
                  <a:pt x="348" y="277"/>
                </a:lnTo>
                <a:lnTo>
                  <a:pt x="347" y="276"/>
                </a:lnTo>
                <a:lnTo>
                  <a:pt x="347" y="277"/>
                </a:lnTo>
                <a:lnTo>
                  <a:pt x="347" y="277"/>
                </a:lnTo>
                <a:lnTo>
                  <a:pt x="341" y="281"/>
                </a:lnTo>
                <a:lnTo>
                  <a:pt x="341" y="281"/>
                </a:lnTo>
                <a:lnTo>
                  <a:pt x="346" y="274"/>
                </a:lnTo>
                <a:lnTo>
                  <a:pt x="346" y="274"/>
                </a:lnTo>
                <a:lnTo>
                  <a:pt x="345" y="272"/>
                </a:lnTo>
                <a:lnTo>
                  <a:pt x="344" y="272"/>
                </a:lnTo>
                <a:lnTo>
                  <a:pt x="344" y="272"/>
                </a:lnTo>
                <a:lnTo>
                  <a:pt x="329" y="287"/>
                </a:lnTo>
                <a:lnTo>
                  <a:pt x="315" y="301"/>
                </a:lnTo>
                <a:lnTo>
                  <a:pt x="315" y="301"/>
                </a:lnTo>
                <a:lnTo>
                  <a:pt x="300" y="316"/>
                </a:lnTo>
                <a:lnTo>
                  <a:pt x="300" y="316"/>
                </a:lnTo>
                <a:lnTo>
                  <a:pt x="297" y="320"/>
                </a:lnTo>
                <a:lnTo>
                  <a:pt x="297" y="320"/>
                </a:lnTo>
                <a:lnTo>
                  <a:pt x="308" y="305"/>
                </a:lnTo>
                <a:lnTo>
                  <a:pt x="313" y="298"/>
                </a:lnTo>
                <a:lnTo>
                  <a:pt x="319" y="291"/>
                </a:lnTo>
                <a:lnTo>
                  <a:pt x="319" y="291"/>
                </a:lnTo>
                <a:lnTo>
                  <a:pt x="331" y="278"/>
                </a:lnTo>
                <a:lnTo>
                  <a:pt x="336" y="271"/>
                </a:lnTo>
                <a:lnTo>
                  <a:pt x="340" y="264"/>
                </a:lnTo>
                <a:lnTo>
                  <a:pt x="340" y="264"/>
                </a:lnTo>
                <a:lnTo>
                  <a:pt x="340" y="262"/>
                </a:lnTo>
                <a:lnTo>
                  <a:pt x="339" y="262"/>
                </a:lnTo>
                <a:lnTo>
                  <a:pt x="339" y="262"/>
                </a:lnTo>
                <a:lnTo>
                  <a:pt x="328" y="270"/>
                </a:lnTo>
                <a:lnTo>
                  <a:pt x="318" y="279"/>
                </a:lnTo>
                <a:lnTo>
                  <a:pt x="300" y="298"/>
                </a:lnTo>
                <a:lnTo>
                  <a:pt x="300" y="298"/>
                </a:lnTo>
                <a:lnTo>
                  <a:pt x="302" y="294"/>
                </a:lnTo>
                <a:lnTo>
                  <a:pt x="302" y="294"/>
                </a:lnTo>
                <a:lnTo>
                  <a:pt x="311" y="283"/>
                </a:lnTo>
                <a:lnTo>
                  <a:pt x="320" y="272"/>
                </a:lnTo>
                <a:lnTo>
                  <a:pt x="329" y="261"/>
                </a:lnTo>
                <a:lnTo>
                  <a:pt x="337" y="249"/>
                </a:lnTo>
                <a:lnTo>
                  <a:pt x="337" y="249"/>
                </a:lnTo>
                <a:lnTo>
                  <a:pt x="337" y="248"/>
                </a:lnTo>
                <a:lnTo>
                  <a:pt x="337" y="248"/>
                </a:lnTo>
                <a:lnTo>
                  <a:pt x="336" y="248"/>
                </a:lnTo>
                <a:lnTo>
                  <a:pt x="336" y="248"/>
                </a:lnTo>
                <a:lnTo>
                  <a:pt x="318" y="264"/>
                </a:lnTo>
                <a:lnTo>
                  <a:pt x="301" y="281"/>
                </a:lnTo>
                <a:lnTo>
                  <a:pt x="301" y="281"/>
                </a:lnTo>
                <a:lnTo>
                  <a:pt x="282" y="300"/>
                </a:lnTo>
                <a:lnTo>
                  <a:pt x="272" y="309"/>
                </a:lnTo>
                <a:lnTo>
                  <a:pt x="263" y="318"/>
                </a:lnTo>
                <a:lnTo>
                  <a:pt x="263" y="318"/>
                </a:lnTo>
                <a:lnTo>
                  <a:pt x="298" y="279"/>
                </a:lnTo>
                <a:lnTo>
                  <a:pt x="315" y="259"/>
                </a:lnTo>
                <a:lnTo>
                  <a:pt x="323" y="248"/>
                </a:lnTo>
                <a:lnTo>
                  <a:pt x="330" y="237"/>
                </a:lnTo>
                <a:lnTo>
                  <a:pt x="330" y="237"/>
                </a:lnTo>
                <a:lnTo>
                  <a:pt x="330" y="235"/>
                </a:lnTo>
                <a:lnTo>
                  <a:pt x="329" y="235"/>
                </a:lnTo>
                <a:lnTo>
                  <a:pt x="329" y="235"/>
                </a:lnTo>
                <a:lnTo>
                  <a:pt x="317" y="245"/>
                </a:lnTo>
                <a:lnTo>
                  <a:pt x="306" y="255"/>
                </a:lnTo>
                <a:lnTo>
                  <a:pt x="296" y="266"/>
                </a:lnTo>
                <a:lnTo>
                  <a:pt x="286" y="276"/>
                </a:lnTo>
                <a:lnTo>
                  <a:pt x="286" y="276"/>
                </a:lnTo>
                <a:lnTo>
                  <a:pt x="262" y="299"/>
                </a:lnTo>
                <a:lnTo>
                  <a:pt x="262" y="299"/>
                </a:lnTo>
                <a:lnTo>
                  <a:pt x="292" y="260"/>
                </a:lnTo>
                <a:lnTo>
                  <a:pt x="307" y="242"/>
                </a:lnTo>
                <a:lnTo>
                  <a:pt x="323" y="222"/>
                </a:lnTo>
                <a:lnTo>
                  <a:pt x="323" y="222"/>
                </a:lnTo>
                <a:lnTo>
                  <a:pt x="323" y="222"/>
                </a:lnTo>
                <a:lnTo>
                  <a:pt x="323" y="222"/>
                </a:lnTo>
                <a:lnTo>
                  <a:pt x="333" y="235"/>
                </a:lnTo>
                <a:lnTo>
                  <a:pt x="341" y="249"/>
                </a:lnTo>
                <a:lnTo>
                  <a:pt x="345" y="256"/>
                </a:lnTo>
                <a:lnTo>
                  <a:pt x="347" y="264"/>
                </a:lnTo>
                <a:lnTo>
                  <a:pt x="349" y="271"/>
                </a:lnTo>
                <a:lnTo>
                  <a:pt x="350" y="279"/>
                </a:lnTo>
                <a:lnTo>
                  <a:pt x="350" y="279"/>
                </a:lnTo>
                <a:lnTo>
                  <a:pt x="350" y="284"/>
                </a:lnTo>
                <a:lnTo>
                  <a:pt x="350" y="289"/>
                </a:lnTo>
                <a:lnTo>
                  <a:pt x="349" y="294"/>
                </a:lnTo>
                <a:lnTo>
                  <a:pt x="347" y="298"/>
                </a:lnTo>
                <a:lnTo>
                  <a:pt x="345" y="302"/>
                </a:lnTo>
                <a:lnTo>
                  <a:pt x="341" y="306"/>
                </a:lnTo>
                <a:lnTo>
                  <a:pt x="335" y="312"/>
                </a:lnTo>
                <a:lnTo>
                  <a:pt x="335" y="312"/>
                </a:lnTo>
                <a:close/>
                <a:moveTo>
                  <a:pt x="321" y="221"/>
                </a:moveTo>
                <a:lnTo>
                  <a:pt x="321" y="221"/>
                </a:lnTo>
                <a:lnTo>
                  <a:pt x="311" y="229"/>
                </a:lnTo>
                <a:lnTo>
                  <a:pt x="301" y="237"/>
                </a:lnTo>
                <a:lnTo>
                  <a:pt x="283" y="257"/>
                </a:lnTo>
                <a:lnTo>
                  <a:pt x="265" y="276"/>
                </a:lnTo>
                <a:lnTo>
                  <a:pt x="247" y="295"/>
                </a:lnTo>
                <a:lnTo>
                  <a:pt x="247" y="295"/>
                </a:lnTo>
                <a:lnTo>
                  <a:pt x="253" y="286"/>
                </a:lnTo>
                <a:lnTo>
                  <a:pt x="260" y="277"/>
                </a:lnTo>
                <a:lnTo>
                  <a:pt x="260" y="277"/>
                </a:lnTo>
                <a:lnTo>
                  <a:pt x="286" y="249"/>
                </a:lnTo>
                <a:lnTo>
                  <a:pt x="312" y="219"/>
                </a:lnTo>
                <a:lnTo>
                  <a:pt x="312" y="219"/>
                </a:lnTo>
                <a:lnTo>
                  <a:pt x="312" y="218"/>
                </a:lnTo>
                <a:lnTo>
                  <a:pt x="312" y="217"/>
                </a:lnTo>
                <a:lnTo>
                  <a:pt x="311" y="218"/>
                </a:lnTo>
                <a:lnTo>
                  <a:pt x="311" y="218"/>
                </a:lnTo>
                <a:lnTo>
                  <a:pt x="296" y="228"/>
                </a:lnTo>
                <a:lnTo>
                  <a:pt x="282" y="238"/>
                </a:lnTo>
                <a:lnTo>
                  <a:pt x="268" y="251"/>
                </a:lnTo>
                <a:lnTo>
                  <a:pt x="254" y="263"/>
                </a:lnTo>
                <a:lnTo>
                  <a:pt x="254" y="263"/>
                </a:lnTo>
                <a:lnTo>
                  <a:pt x="259" y="257"/>
                </a:lnTo>
                <a:lnTo>
                  <a:pt x="259" y="257"/>
                </a:lnTo>
                <a:lnTo>
                  <a:pt x="271" y="244"/>
                </a:lnTo>
                <a:lnTo>
                  <a:pt x="283" y="231"/>
                </a:lnTo>
                <a:lnTo>
                  <a:pt x="289" y="225"/>
                </a:lnTo>
                <a:lnTo>
                  <a:pt x="294" y="218"/>
                </a:lnTo>
                <a:lnTo>
                  <a:pt x="299" y="212"/>
                </a:lnTo>
                <a:lnTo>
                  <a:pt x="303" y="204"/>
                </a:lnTo>
                <a:lnTo>
                  <a:pt x="303" y="204"/>
                </a:lnTo>
                <a:lnTo>
                  <a:pt x="302" y="203"/>
                </a:lnTo>
                <a:lnTo>
                  <a:pt x="301" y="203"/>
                </a:lnTo>
                <a:lnTo>
                  <a:pt x="301" y="203"/>
                </a:lnTo>
                <a:lnTo>
                  <a:pt x="270" y="233"/>
                </a:lnTo>
                <a:lnTo>
                  <a:pt x="238" y="263"/>
                </a:lnTo>
                <a:lnTo>
                  <a:pt x="238" y="263"/>
                </a:lnTo>
                <a:lnTo>
                  <a:pt x="223" y="275"/>
                </a:lnTo>
                <a:lnTo>
                  <a:pt x="208" y="289"/>
                </a:lnTo>
                <a:lnTo>
                  <a:pt x="208" y="289"/>
                </a:lnTo>
                <a:lnTo>
                  <a:pt x="209" y="287"/>
                </a:lnTo>
                <a:lnTo>
                  <a:pt x="209" y="287"/>
                </a:lnTo>
                <a:lnTo>
                  <a:pt x="224" y="270"/>
                </a:lnTo>
                <a:lnTo>
                  <a:pt x="239" y="254"/>
                </a:lnTo>
                <a:lnTo>
                  <a:pt x="239" y="254"/>
                </a:lnTo>
                <a:lnTo>
                  <a:pt x="252" y="238"/>
                </a:lnTo>
                <a:lnTo>
                  <a:pt x="267" y="224"/>
                </a:lnTo>
                <a:lnTo>
                  <a:pt x="281" y="209"/>
                </a:lnTo>
                <a:lnTo>
                  <a:pt x="287" y="202"/>
                </a:lnTo>
                <a:lnTo>
                  <a:pt x="292" y="194"/>
                </a:lnTo>
                <a:lnTo>
                  <a:pt x="292" y="194"/>
                </a:lnTo>
                <a:lnTo>
                  <a:pt x="293" y="193"/>
                </a:lnTo>
                <a:lnTo>
                  <a:pt x="293" y="193"/>
                </a:lnTo>
                <a:lnTo>
                  <a:pt x="308" y="206"/>
                </a:lnTo>
                <a:lnTo>
                  <a:pt x="321" y="221"/>
                </a:lnTo>
                <a:lnTo>
                  <a:pt x="321" y="221"/>
                </a:lnTo>
                <a:close/>
                <a:moveTo>
                  <a:pt x="112" y="122"/>
                </a:moveTo>
                <a:lnTo>
                  <a:pt x="112" y="122"/>
                </a:lnTo>
                <a:lnTo>
                  <a:pt x="116" y="115"/>
                </a:lnTo>
                <a:lnTo>
                  <a:pt x="119" y="108"/>
                </a:lnTo>
                <a:lnTo>
                  <a:pt x="122" y="101"/>
                </a:lnTo>
                <a:lnTo>
                  <a:pt x="124" y="94"/>
                </a:lnTo>
                <a:lnTo>
                  <a:pt x="125" y="87"/>
                </a:lnTo>
                <a:lnTo>
                  <a:pt x="125" y="80"/>
                </a:lnTo>
                <a:lnTo>
                  <a:pt x="124" y="65"/>
                </a:lnTo>
                <a:lnTo>
                  <a:pt x="121" y="51"/>
                </a:lnTo>
                <a:lnTo>
                  <a:pt x="117" y="38"/>
                </a:lnTo>
                <a:lnTo>
                  <a:pt x="111" y="25"/>
                </a:lnTo>
                <a:lnTo>
                  <a:pt x="104" y="12"/>
                </a:lnTo>
                <a:lnTo>
                  <a:pt x="104" y="12"/>
                </a:lnTo>
                <a:lnTo>
                  <a:pt x="116" y="10"/>
                </a:lnTo>
                <a:lnTo>
                  <a:pt x="128" y="9"/>
                </a:lnTo>
                <a:lnTo>
                  <a:pt x="152" y="8"/>
                </a:lnTo>
                <a:lnTo>
                  <a:pt x="176" y="9"/>
                </a:lnTo>
                <a:lnTo>
                  <a:pt x="202" y="9"/>
                </a:lnTo>
                <a:lnTo>
                  <a:pt x="202" y="9"/>
                </a:lnTo>
                <a:lnTo>
                  <a:pt x="196" y="19"/>
                </a:lnTo>
                <a:lnTo>
                  <a:pt x="191" y="30"/>
                </a:lnTo>
                <a:lnTo>
                  <a:pt x="188" y="40"/>
                </a:lnTo>
                <a:lnTo>
                  <a:pt x="186" y="51"/>
                </a:lnTo>
                <a:lnTo>
                  <a:pt x="185" y="62"/>
                </a:lnTo>
                <a:lnTo>
                  <a:pt x="186" y="73"/>
                </a:lnTo>
                <a:lnTo>
                  <a:pt x="189" y="85"/>
                </a:lnTo>
                <a:lnTo>
                  <a:pt x="194" y="97"/>
                </a:lnTo>
                <a:lnTo>
                  <a:pt x="194" y="97"/>
                </a:lnTo>
                <a:lnTo>
                  <a:pt x="202" y="109"/>
                </a:lnTo>
                <a:lnTo>
                  <a:pt x="211" y="121"/>
                </a:lnTo>
                <a:lnTo>
                  <a:pt x="222" y="132"/>
                </a:lnTo>
                <a:lnTo>
                  <a:pt x="233" y="142"/>
                </a:lnTo>
                <a:lnTo>
                  <a:pt x="257" y="163"/>
                </a:lnTo>
                <a:lnTo>
                  <a:pt x="281" y="182"/>
                </a:lnTo>
                <a:lnTo>
                  <a:pt x="281" y="182"/>
                </a:lnTo>
                <a:lnTo>
                  <a:pt x="284" y="185"/>
                </a:lnTo>
                <a:lnTo>
                  <a:pt x="284" y="185"/>
                </a:lnTo>
                <a:lnTo>
                  <a:pt x="280" y="186"/>
                </a:lnTo>
                <a:lnTo>
                  <a:pt x="275" y="190"/>
                </a:lnTo>
                <a:lnTo>
                  <a:pt x="275" y="190"/>
                </a:lnTo>
                <a:lnTo>
                  <a:pt x="271" y="192"/>
                </a:lnTo>
                <a:lnTo>
                  <a:pt x="267" y="193"/>
                </a:lnTo>
                <a:lnTo>
                  <a:pt x="262" y="193"/>
                </a:lnTo>
                <a:lnTo>
                  <a:pt x="256" y="191"/>
                </a:lnTo>
                <a:lnTo>
                  <a:pt x="246" y="187"/>
                </a:lnTo>
                <a:lnTo>
                  <a:pt x="237" y="184"/>
                </a:lnTo>
                <a:lnTo>
                  <a:pt x="237" y="184"/>
                </a:lnTo>
                <a:lnTo>
                  <a:pt x="229" y="183"/>
                </a:lnTo>
                <a:lnTo>
                  <a:pt x="221" y="184"/>
                </a:lnTo>
                <a:lnTo>
                  <a:pt x="214" y="187"/>
                </a:lnTo>
                <a:lnTo>
                  <a:pt x="208" y="191"/>
                </a:lnTo>
                <a:lnTo>
                  <a:pt x="196" y="201"/>
                </a:lnTo>
                <a:lnTo>
                  <a:pt x="189" y="206"/>
                </a:lnTo>
                <a:lnTo>
                  <a:pt x="183" y="211"/>
                </a:lnTo>
                <a:lnTo>
                  <a:pt x="183" y="211"/>
                </a:lnTo>
                <a:lnTo>
                  <a:pt x="177" y="213"/>
                </a:lnTo>
                <a:lnTo>
                  <a:pt x="173" y="215"/>
                </a:lnTo>
                <a:lnTo>
                  <a:pt x="168" y="215"/>
                </a:lnTo>
                <a:lnTo>
                  <a:pt x="164" y="215"/>
                </a:lnTo>
                <a:lnTo>
                  <a:pt x="160" y="213"/>
                </a:lnTo>
                <a:lnTo>
                  <a:pt x="157" y="211"/>
                </a:lnTo>
                <a:lnTo>
                  <a:pt x="150" y="206"/>
                </a:lnTo>
                <a:lnTo>
                  <a:pt x="143" y="199"/>
                </a:lnTo>
                <a:lnTo>
                  <a:pt x="137" y="192"/>
                </a:lnTo>
                <a:lnTo>
                  <a:pt x="130" y="185"/>
                </a:lnTo>
                <a:lnTo>
                  <a:pt x="124" y="180"/>
                </a:lnTo>
                <a:lnTo>
                  <a:pt x="124" y="180"/>
                </a:lnTo>
                <a:lnTo>
                  <a:pt x="117" y="176"/>
                </a:lnTo>
                <a:lnTo>
                  <a:pt x="111" y="173"/>
                </a:lnTo>
                <a:lnTo>
                  <a:pt x="104" y="172"/>
                </a:lnTo>
                <a:lnTo>
                  <a:pt x="97" y="172"/>
                </a:lnTo>
                <a:lnTo>
                  <a:pt x="90" y="173"/>
                </a:lnTo>
                <a:lnTo>
                  <a:pt x="84" y="174"/>
                </a:lnTo>
                <a:lnTo>
                  <a:pt x="71" y="179"/>
                </a:lnTo>
                <a:lnTo>
                  <a:pt x="71" y="179"/>
                </a:lnTo>
                <a:lnTo>
                  <a:pt x="92" y="150"/>
                </a:lnTo>
                <a:lnTo>
                  <a:pt x="112" y="122"/>
                </a:lnTo>
                <a:lnTo>
                  <a:pt x="112" y="122"/>
                </a:lnTo>
                <a:close/>
                <a:moveTo>
                  <a:pt x="39" y="223"/>
                </a:moveTo>
                <a:lnTo>
                  <a:pt x="39" y="223"/>
                </a:lnTo>
                <a:lnTo>
                  <a:pt x="68" y="199"/>
                </a:lnTo>
                <a:lnTo>
                  <a:pt x="68" y="199"/>
                </a:lnTo>
                <a:lnTo>
                  <a:pt x="78" y="193"/>
                </a:lnTo>
                <a:lnTo>
                  <a:pt x="87" y="187"/>
                </a:lnTo>
                <a:lnTo>
                  <a:pt x="87" y="187"/>
                </a:lnTo>
                <a:lnTo>
                  <a:pt x="94" y="183"/>
                </a:lnTo>
                <a:lnTo>
                  <a:pt x="103" y="180"/>
                </a:lnTo>
                <a:lnTo>
                  <a:pt x="103" y="180"/>
                </a:lnTo>
                <a:lnTo>
                  <a:pt x="103" y="180"/>
                </a:lnTo>
                <a:lnTo>
                  <a:pt x="103" y="180"/>
                </a:lnTo>
                <a:lnTo>
                  <a:pt x="95" y="188"/>
                </a:lnTo>
                <a:lnTo>
                  <a:pt x="95" y="188"/>
                </a:lnTo>
                <a:lnTo>
                  <a:pt x="83" y="198"/>
                </a:lnTo>
                <a:lnTo>
                  <a:pt x="70" y="208"/>
                </a:lnTo>
                <a:lnTo>
                  <a:pt x="44" y="226"/>
                </a:lnTo>
                <a:lnTo>
                  <a:pt x="44" y="226"/>
                </a:lnTo>
                <a:lnTo>
                  <a:pt x="38" y="231"/>
                </a:lnTo>
                <a:lnTo>
                  <a:pt x="32" y="236"/>
                </a:lnTo>
                <a:lnTo>
                  <a:pt x="22" y="249"/>
                </a:lnTo>
                <a:lnTo>
                  <a:pt x="22" y="249"/>
                </a:lnTo>
                <a:lnTo>
                  <a:pt x="31" y="234"/>
                </a:lnTo>
                <a:lnTo>
                  <a:pt x="39" y="223"/>
                </a:lnTo>
                <a:lnTo>
                  <a:pt x="39" y="223"/>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17" name="Freeform 2529"/>
          <p:cNvSpPr>
            <a:spLocks noEditPoints="1"/>
          </p:cNvSpPr>
          <p:nvPr/>
        </p:nvSpPr>
        <p:spPr bwMode="auto">
          <a:xfrm>
            <a:off x="6921511" y="4224353"/>
            <a:ext cx="393700" cy="465138"/>
          </a:xfrm>
          <a:custGeom>
            <a:avLst/>
            <a:gdLst/>
            <a:ahLst/>
            <a:cxnLst>
              <a:cxn ang="0">
                <a:pos x="52" y="278"/>
              </a:cxn>
              <a:cxn ang="0">
                <a:pos x="216" y="259"/>
              </a:cxn>
              <a:cxn ang="0">
                <a:pos x="242" y="138"/>
              </a:cxn>
              <a:cxn ang="0">
                <a:pos x="156" y="14"/>
              </a:cxn>
              <a:cxn ang="0">
                <a:pos x="104" y="3"/>
              </a:cxn>
              <a:cxn ang="0">
                <a:pos x="56" y="84"/>
              </a:cxn>
              <a:cxn ang="0">
                <a:pos x="1" y="174"/>
              </a:cxn>
              <a:cxn ang="0">
                <a:pos x="186" y="190"/>
              </a:cxn>
              <a:cxn ang="0">
                <a:pos x="95" y="275"/>
              </a:cxn>
              <a:cxn ang="0">
                <a:pos x="162" y="173"/>
              </a:cxn>
              <a:cxn ang="0">
                <a:pos x="115" y="228"/>
              </a:cxn>
              <a:cxn ang="0">
                <a:pos x="86" y="259"/>
              </a:cxn>
              <a:cxn ang="0">
                <a:pos x="99" y="214"/>
              </a:cxn>
              <a:cxn ang="0">
                <a:pos x="61" y="252"/>
              </a:cxn>
              <a:cxn ang="0">
                <a:pos x="166" y="217"/>
              </a:cxn>
              <a:cxn ang="0">
                <a:pos x="181" y="180"/>
              </a:cxn>
              <a:cxn ang="0">
                <a:pos x="67" y="258"/>
              </a:cxn>
              <a:cxn ang="0">
                <a:pos x="191" y="184"/>
              </a:cxn>
              <a:cxn ang="0">
                <a:pos x="157" y="168"/>
              </a:cxn>
              <a:cxn ang="0">
                <a:pos x="69" y="233"/>
              </a:cxn>
              <a:cxn ang="0">
                <a:pos x="40" y="243"/>
              </a:cxn>
              <a:cxn ang="0">
                <a:pos x="113" y="177"/>
              </a:cxn>
              <a:cxn ang="0">
                <a:pos x="25" y="238"/>
              </a:cxn>
              <a:cxn ang="0">
                <a:pos x="94" y="189"/>
              </a:cxn>
              <a:cxn ang="0">
                <a:pos x="61" y="192"/>
              </a:cxn>
              <a:cxn ang="0">
                <a:pos x="21" y="230"/>
              </a:cxn>
              <a:cxn ang="0">
                <a:pos x="16" y="217"/>
              </a:cxn>
              <a:cxn ang="0">
                <a:pos x="52" y="192"/>
              </a:cxn>
              <a:cxn ang="0">
                <a:pos x="34" y="175"/>
              </a:cxn>
              <a:cxn ang="0">
                <a:pos x="34" y="227"/>
              </a:cxn>
              <a:cxn ang="0">
                <a:pos x="80" y="192"/>
              </a:cxn>
              <a:cxn ang="0">
                <a:pos x="47" y="200"/>
              </a:cxn>
              <a:cxn ang="0">
                <a:pos x="34" y="203"/>
              </a:cxn>
              <a:cxn ang="0">
                <a:pos x="44" y="175"/>
              </a:cxn>
              <a:cxn ang="0">
                <a:pos x="43" y="168"/>
              </a:cxn>
              <a:cxn ang="0">
                <a:pos x="31" y="167"/>
              </a:cxn>
              <a:cxn ang="0">
                <a:pos x="29" y="167"/>
              </a:cxn>
              <a:cxn ang="0">
                <a:pos x="11" y="182"/>
              </a:cxn>
              <a:cxn ang="0">
                <a:pos x="131" y="173"/>
              </a:cxn>
              <a:cxn ang="0">
                <a:pos x="33" y="250"/>
              </a:cxn>
              <a:cxn ang="0">
                <a:pos x="187" y="202"/>
              </a:cxn>
              <a:cxn ang="0">
                <a:pos x="105" y="281"/>
              </a:cxn>
              <a:cxn ang="0">
                <a:pos x="121" y="283"/>
              </a:cxn>
              <a:cxn ang="0">
                <a:pos x="142" y="280"/>
              </a:cxn>
              <a:cxn ang="0">
                <a:pos x="229" y="210"/>
              </a:cxn>
              <a:cxn ang="0">
                <a:pos x="182" y="266"/>
              </a:cxn>
              <a:cxn ang="0">
                <a:pos x="185" y="270"/>
              </a:cxn>
              <a:cxn ang="0">
                <a:pos x="213" y="243"/>
              </a:cxn>
              <a:cxn ang="0">
                <a:pos x="194" y="253"/>
              </a:cxn>
              <a:cxn ang="0">
                <a:pos x="237" y="202"/>
              </a:cxn>
              <a:cxn ang="0">
                <a:pos x="232" y="195"/>
              </a:cxn>
              <a:cxn ang="0">
                <a:pos x="150" y="261"/>
              </a:cxn>
              <a:cxn ang="0">
                <a:pos x="171" y="230"/>
              </a:cxn>
              <a:cxn ang="0">
                <a:pos x="194" y="205"/>
              </a:cxn>
              <a:cxn ang="0">
                <a:pos x="234" y="213"/>
              </a:cxn>
              <a:cxn ang="0">
                <a:pos x="110" y="9"/>
              </a:cxn>
              <a:cxn ang="0">
                <a:pos x="152" y="81"/>
              </a:cxn>
              <a:cxn ang="0">
                <a:pos x="238" y="160"/>
              </a:cxn>
              <a:cxn ang="0">
                <a:pos x="175" y="164"/>
              </a:cxn>
              <a:cxn ang="0">
                <a:pos x="50" y="159"/>
              </a:cxn>
              <a:cxn ang="0">
                <a:pos x="50" y="100"/>
              </a:cxn>
            </a:cxnLst>
            <a:rect l="0" t="0" r="r" b="b"/>
            <a:pathLst>
              <a:path w="248" h="293">
                <a:moveTo>
                  <a:pt x="1" y="174"/>
                </a:moveTo>
                <a:lnTo>
                  <a:pt x="1" y="174"/>
                </a:lnTo>
                <a:lnTo>
                  <a:pt x="0" y="182"/>
                </a:lnTo>
                <a:lnTo>
                  <a:pt x="0" y="182"/>
                </a:lnTo>
                <a:lnTo>
                  <a:pt x="1" y="193"/>
                </a:lnTo>
                <a:lnTo>
                  <a:pt x="3" y="204"/>
                </a:lnTo>
                <a:lnTo>
                  <a:pt x="5" y="214"/>
                </a:lnTo>
                <a:lnTo>
                  <a:pt x="9" y="225"/>
                </a:lnTo>
                <a:lnTo>
                  <a:pt x="14" y="235"/>
                </a:lnTo>
                <a:lnTo>
                  <a:pt x="19" y="245"/>
                </a:lnTo>
                <a:lnTo>
                  <a:pt x="25" y="254"/>
                </a:lnTo>
                <a:lnTo>
                  <a:pt x="32" y="263"/>
                </a:lnTo>
                <a:lnTo>
                  <a:pt x="32" y="263"/>
                </a:lnTo>
                <a:lnTo>
                  <a:pt x="42" y="271"/>
                </a:lnTo>
                <a:lnTo>
                  <a:pt x="52" y="278"/>
                </a:lnTo>
                <a:lnTo>
                  <a:pt x="64" y="283"/>
                </a:lnTo>
                <a:lnTo>
                  <a:pt x="77" y="288"/>
                </a:lnTo>
                <a:lnTo>
                  <a:pt x="91" y="290"/>
                </a:lnTo>
                <a:lnTo>
                  <a:pt x="104" y="292"/>
                </a:lnTo>
                <a:lnTo>
                  <a:pt x="116" y="293"/>
                </a:lnTo>
                <a:lnTo>
                  <a:pt x="129" y="293"/>
                </a:lnTo>
                <a:lnTo>
                  <a:pt x="129" y="293"/>
                </a:lnTo>
                <a:lnTo>
                  <a:pt x="140" y="293"/>
                </a:lnTo>
                <a:lnTo>
                  <a:pt x="152" y="291"/>
                </a:lnTo>
                <a:lnTo>
                  <a:pt x="163" y="288"/>
                </a:lnTo>
                <a:lnTo>
                  <a:pt x="176" y="284"/>
                </a:lnTo>
                <a:lnTo>
                  <a:pt x="186" y="280"/>
                </a:lnTo>
                <a:lnTo>
                  <a:pt x="197" y="274"/>
                </a:lnTo>
                <a:lnTo>
                  <a:pt x="206" y="268"/>
                </a:lnTo>
                <a:lnTo>
                  <a:pt x="216" y="259"/>
                </a:lnTo>
                <a:lnTo>
                  <a:pt x="216" y="259"/>
                </a:lnTo>
                <a:lnTo>
                  <a:pt x="223" y="253"/>
                </a:lnTo>
                <a:lnTo>
                  <a:pt x="229" y="245"/>
                </a:lnTo>
                <a:lnTo>
                  <a:pt x="234" y="237"/>
                </a:lnTo>
                <a:lnTo>
                  <a:pt x="238" y="229"/>
                </a:lnTo>
                <a:lnTo>
                  <a:pt x="241" y="220"/>
                </a:lnTo>
                <a:lnTo>
                  <a:pt x="244" y="211"/>
                </a:lnTo>
                <a:lnTo>
                  <a:pt x="246" y="201"/>
                </a:lnTo>
                <a:lnTo>
                  <a:pt x="247" y="192"/>
                </a:lnTo>
                <a:lnTo>
                  <a:pt x="247" y="192"/>
                </a:lnTo>
                <a:lnTo>
                  <a:pt x="248" y="181"/>
                </a:lnTo>
                <a:lnTo>
                  <a:pt x="248" y="169"/>
                </a:lnTo>
                <a:lnTo>
                  <a:pt x="247" y="159"/>
                </a:lnTo>
                <a:lnTo>
                  <a:pt x="245" y="148"/>
                </a:lnTo>
                <a:lnTo>
                  <a:pt x="242" y="138"/>
                </a:lnTo>
                <a:lnTo>
                  <a:pt x="238" y="129"/>
                </a:lnTo>
                <a:lnTo>
                  <a:pt x="233" y="120"/>
                </a:lnTo>
                <a:lnTo>
                  <a:pt x="228" y="111"/>
                </a:lnTo>
                <a:lnTo>
                  <a:pt x="221" y="103"/>
                </a:lnTo>
                <a:lnTo>
                  <a:pt x="214" y="95"/>
                </a:lnTo>
                <a:lnTo>
                  <a:pt x="206" y="88"/>
                </a:lnTo>
                <a:lnTo>
                  <a:pt x="198" y="83"/>
                </a:lnTo>
                <a:lnTo>
                  <a:pt x="189" y="79"/>
                </a:lnTo>
                <a:lnTo>
                  <a:pt x="179" y="75"/>
                </a:lnTo>
                <a:lnTo>
                  <a:pt x="167" y="73"/>
                </a:lnTo>
                <a:lnTo>
                  <a:pt x="156" y="73"/>
                </a:lnTo>
                <a:lnTo>
                  <a:pt x="156" y="73"/>
                </a:lnTo>
                <a:lnTo>
                  <a:pt x="157" y="39"/>
                </a:lnTo>
                <a:lnTo>
                  <a:pt x="157" y="23"/>
                </a:lnTo>
                <a:lnTo>
                  <a:pt x="156" y="14"/>
                </a:lnTo>
                <a:lnTo>
                  <a:pt x="154" y="5"/>
                </a:lnTo>
                <a:lnTo>
                  <a:pt x="154" y="5"/>
                </a:lnTo>
                <a:lnTo>
                  <a:pt x="153" y="3"/>
                </a:lnTo>
                <a:lnTo>
                  <a:pt x="152" y="2"/>
                </a:lnTo>
                <a:lnTo>
                  <a:pt x="152" y="2"/>
                </a:lnTo>
                <a:lnTo>
                  <a:pt x="150" y="1"/>
                </a:lnTo>
                <a:lnTo>
                  <a:pt x="148" y="0"/>
                </a:lnTo>
                <a:lnTo>
                  <a:pt x="148" y="0"/>
                </a:lnTo>
                <a:lnTo>
                  <a:pt x="128" y="2"/>
                </a:lnTo>
                <a:lnTo>
                  <a:pt x="118" y="2"/>
                </a:lnTo>
                <a:lnTo>
                  <a:pt x="109" y="0"/>
                </a:lnTo>
                <a:lnTo>
                  <a:pt x="109" y="0"/>
                </a:lnTo>
                <a:lnTo>
                  <a:pt x="107" y="0"/>
                </a:lnTo>
                <a:lnTo>
                  <a:pt x="105" y="1"/>
                </a:lnTo>
                <a:lnTo>
                  <a:pt x="104" y="3"/>
                </a:lnTo>
                <a:lnTo>
                  <a:pt x="104" y="3"/>
                </a:lnTo>
                <a:lnTo>
                  <a:pt x="102" y="4"/>
                </a:lnTo>
                <a:lnTo>
                  <a:pt x="101" y="6"/>
                </a:lnTo>
                <a:lnTo>
                  <a:pt x="101" y="6"/>
                </a:lnTo>
                <a:lnTo>
                  <a:pt x="101" y="24"/>
                </a:lnTo>
                <a:lnTo>
                  <a:pt x="102" y="40"/>
                </a:lnTo>
                <a:lnTo>
                  <a:pt x="103" y="56"/>
                </a:lnTo>
                <a:lnTo>
                  <a:pt x="103" y="65"/>
                </a:lnTo>
                <a:lnTo>
                  <a:pt x="102" y="73"/>
                </a:lnTo>
                <a:lnTo>
                  <a:pt x="102" y="73"/>
                </a:lnTo>
                <a:lnTo>
                  <a:pt x="92" y="73"/>
                </a:lnTo>
                <a:lnTo>
                  <a:pt x="82" y="74"/>
                </a:lnTo>
                <a:lnTo>
                  <a:pt x="73" y="76"/>
                </a:lnTo>
                <a:lnTo>
                  <a:pt x="64" y="80"/>
                </a:lnTo>
                <a:lnTo>
                  <a:pt x="56" y="84"/>
                </a:lnTo>
                <a:lnTo>
                  <a:pt x="48" y="89"/>
                </a:lnTo>
                <a:lnTo>
                  <a:pt x="41" y="95"/>
                </a:lnTo>
                <a:lnTo>
                  <a:pt x="34" y="103"/>
                </a:lnTo>
                <a:lnTo>
                  <a:pt x="28" y="110"/>
                </a:lnTo>
                <a:lnTo>
                  <a:pt x="22" y="118"/>
                </a:lnTo>
                <a:lnTo>
                  <a:pt x="17" y="126"/>
                </a:lnTo>
                <a:lnTo>
                  <a:pt x="12" y="135"/>
                </a:lnTo>
                <a:lnTo>
                  <a:pt x="7" y="144"/>
                </a:lnTo>
                <a:lnTo>
                  <a:pt x="4" y="153"/>
                </a:lnTo>
                <a:lnTo>
                  <a:pt x="2" y="162"/>
                </a:lnTo>
                <a:lnTo>
                  <a:pt x="1" y="171"/>
                </a:lnTo>
                <a:lnTo>
                  <a:pt x="1" y="171"/>
                </a:lnTo>
                <a:lnTo>
                  <a:pt x="0" y="173"/>
                </a:lnTo>
                <a:lnTo>
                  <a:pt x="1" y="174"/>
                </a:lnTo>
                <a:lnTo>
                  <a:pt x="1" y="174"/>
                </a:lnTo>
                <a:close/>
                <a:moveTo>
                  <a:pt x="86" y="280"/>
                </a:moveTo>
                <a:lnTo>
                  <a:pt x="86" y="280"/>
                </a:lnTo>
                <a:lnTo>
                  <a:pt x="86" y="281"/>
                </a:lnTo>
                <a:lnTo>
                  <a:pt x="86" y="281"/>
                </a:lnTo>
                <a:lnTo>
                  <a:pt x="70" y="276"/>
                </a:lnTo>
                <a:lnTo>
                  <a:pt x="70" y="276"/>
                </a:lnTo>
                <a:lnTo>
                  <a:pt x="87" y="263"/>
                </a:lnTo>
                <a:lnTo>
                  <a:pt x="105" y="249"/>
                </a:lnTo>
                <a:lnTo>
                  <a:pt x="140" y="225"/>
                </a:lnTo>
                <a:lnTo>
                  <a:pt x="140" y="225"/>
                </a:lnTo>
                <a:lnTo>
                  <a:pt x="153" y="215"/>
                </a:lnTo>
                <a:lnTo>
                  <a:pt x="165" y="206"/>
                </a:lnTo>
                <a:lnTo>
                  <a:pt x="165" y="206"/>
                </a:lnTo>
                <a:lnTo>
                  <a:pt x="186" y="190"/>
                </a:lnTo>
                <a:lnTo>
                  <a:pt x="186" y="190"/>
                </a:lnTo>
                <a:lnTo>
                  <a:pt x="193" y="185"/>
                </a:lnTo>
                <a:lnTo>
                  <a:pt x="193" y="185"/>
                </a:lnTo>
                <a:lnTo>
                  <a:pt x="193" y="186"/>
                </a:lnTo>
                <a:lnTo>
                  <a:pt x="189" y="190"/>
                </a:lnTo>
                <a:lnTo>
                  <a:pt x="189" y="190"/>
                </a:lnTo>
                <a:lnTo>
                  <a:pt x="178" y="202"/>
                </a:lnTo>
                <a:lnTo>
                  <a:pt x="164" y="213"/>
                </a:lnTo>
                <a:lnTo>
                  <a:pt x="137" y="234"/>
                </a:lnTo>
                <a:lnTo>
                  <a:pt x="137" y="234"/>
                </a:lnTo>
                <a:lnTo>
                  <a:pt x="130" y="241"/>
                </a:lnTo>
                <a:lnTo>
                  <a:pt x="123" y="247"/>
                </a:lnTo>
                <a:lnTo>
                  <a:pt x="109" y="262"/>
                </a:lnTo>
                <a:lnTo>
                  <a:pt x="109" y="262"/>
                </a:lnTo>
                <a:lnTo>
                  <a:pt x="102" y="269"/>
                </a:lnTo>
                <a:lnTo>
                  <a:pt x="95" y="275"/>
                </a:lnTo>
                <a:lnTo>
                  <a:pt x="95" y="275"/>
                </a:lnTo>
                <a:lnTo>
                  <a:pt x="86" y="280"/>
                </a:lnTo>
                <a:lnTo>
                  <a:pt x="86" y="280"/>
                </a:lnTo>
                <a:close/>
                <a:moveTo>
                  <a:pt x="51" y="267"/>
                </a:moveTo>
                <a:lnTo>
                  <a:pt x="51" y="267"/>
                </a:lnTo>
                <a:lnTo>
                  <a:pt x="51" y="267"/>
                </a:lnTo>
                <a:lnTo>
                  <a:pt x="51" y="267"/>
                </a:lnTo>
                <a:lnTo>
                  <a:pt x="77" y="241"/>
                </a:lnTo>
                <a:lnTo>
                  <a:pt x="105" y="216"/>
                </a:lnTo>
                <a:lnTo>
                  <a:pt x="105" y="216"/>
                </a:lnTo>
                <a:lnTo>
                  <a:pt x="121" y="203"/>
                </a:lnTo>
                <a:lnTo>
                  <a:pt x="137" y="191"/>
                </a:lnTo>
                <a:lnTo>
                  <a:pt x="137" y="191"/>
                </a:lnTo>
                <a:lnTo>
                  <a:pt x="150" y="182"/>
                </a:lnTo>
                <a:lnTo>
                  <a:pt x="162" y="173"/>
                </a:lnTo>
                <a:lnTo>
                  <a:pt x="162" y="173"/>
                </a:lnTo>
                <a:lnTo>
                  <a:pt x="132" y="200"/>
                </a:lnTo>
                <a:lnTo>
                  <a:pt x="103" y="225"/>
                </a:lnTo>
                <a:lnTo>
                  <a:pt x="103" y="225"/>
                </a:lnTo>
                <a:lnTo>
                  <a:pt x="78" y="245"/>
                </a:lnTo>
                <a:lnTo>
                  <a:pt x="67" y="256"/>
                </a:lnTo>
                <a:lnTo>
                  <a:pt x="62" y="262"/>
                </a:lnTo>
                <a:lnTo>
                  <a:pt x="57" y="269"/>
                </a:lnTo>
                <a:lnTo>
                  <a:pt x="57" y="269"/>
                </a:lnTo>
                <a:lnTo>
                  <a:pt x="57" y="270"/>
                </a:lnTo>
                <a:lnTo>
                  <a:pt x="59" y="270"/>
                </a:lnTo>
                <a:lnTo>
                  <a:pt x="59" y="270"/>
                </a:lnTo>
                <a:lnTo>
                  <a:pt x="86" y="249"/>
                </a:lnTo>
                <a:lnTo>
                  <a:pt x="115" y="228"/>
                </a:lnTo>
                <a:lnTo>
                  <a:pt x="115" y="228"/>
                </a:lnTo>
                <a:lnTo>
                  <a:pt x="144" y="204"/>
                </a:lnTo>
                <a:lnTo>
                  <a:pt x="160" y="193"/>
                </a:lnTo>
                <a:lnTo>
                  <a:pt x="177" y="182"/>
                </a:lnTo>
                <a:lnTo>
                  <a:pt x="177" y="182"/>
                </a:lnTo>
                <a:lnTo>
                  <a:pt x="169" y="187"/>
                </a:lnTo>
                <a:lnTo>
                  <a:pt x="162" y="192"/>
                </a:lnTo>
                <a:lnTo>
                  <a:pt x="150" y="203"/>
                </a:lnTo>
                <a:lnTo>
                  <a:pt x="150" y="203"/>
                </a:lnTo>
                <a:lnTo>
                  <a:pt x="116" y="231"/>
                </a:lnTo>
                <a:lnTo>
                  <a:pt x="116" y="231"/>
                </a:lnTo>
                <a:lnTo>
                  <a:pt x="109" y="238"/>
                </a:lnTo>
                <a:lnTo>
                  <a:pt x="102" y="246"/>
                </a:lnTo>
                <a:lnTo>
                  <a:pt x="95" y="253"/>
                </a:lnTo>
                <a:lnTo>
                  <a:pt x="86" y="259"/>
                </a:lnTo>
                <a:lnTo>
                  <a:pt x="86" y="259"/>
                </a:lnTo>
                <a:lnTo>
                  <a:pt x="76" y="267"/>
                </a:lnTo>
                <a:lnTo>
                  <a:pt x="72" y="271"/>
                </a:lnTo>
                <a:lnTo>
                  <a:pt x="68" y="275"/>
                </a:lnTo>
                <a:lnTo>
                  <a:pt x="68" y="275"/>
                </a:lnTo>
                <a:lnTo>
                  <a:pt x="59" y="271"/>
                </a:lnTo>
                <a:lnTo>
                  <a:pt x="51" y="267"/>
                </a:lnTo>
                <a:lnTo>
                  <a:pt x="51" y="267"/>
                </a:lnTo>
                <a:close/>
                <a:moveTo>
                  <a:pt x="50" y="266"/>
                </a:moveTo>
                <a:lnTo>
                  <a:pt x="50" y="266"/>
                </a:lnTo>
                <a:lnTo>
                  <a:pt x="50" y="266"/>
                </a:lnTo>
                <a:lnTo>
                  <a:pt x="50" y="266"/>
                </a:lnTo>
                <a:lnTo>
                  <a:pt x="44" y="262"/>
                </a:lnTo>
                <a:lnTo>
                  <a:pt x="44" y="262"/>
                </a:lnTo>
                <a:lnTo>
                  <a:pt x="99" y="214"/>
                </a:lnTo>
                <a:lnTo>
                  <a:pt x="99" y="214"/>
                </a:lnTo>
                <a:lnTo>
                  <a:pt x="115" y="201"/>
                </a:lnTo>
                <a:lnTo>
                  <a:pt x="131" y="188"/>
                </a:lnTo>
                <a:lnTo>
                  <a:pt x="131" y="188"/>
                </a:lnTo>
                <a:lnTo>
                  <a:pt x="148" y="175"/>
                </a:lnTo>
                <a:lnTo>
                  <a:pt x="148" y="175"/>
                </a:lnTo>
                <a:lnTo>
                  <a:pt x="153" y="172"/>
                </a:lnTo>
                <a:lnTo>
                  <a:pt x="151" y="173"/>
                </a:lnTo>
                <a:lnTo>
                  <a:pt x="143" y="180"/>
                </a:lnTo>
                <a:lnTo>
                  <a:pt x="143" y="180"/>
                </a:lnTo>
                <a:lnTo>
                  <a:pt x="120" y="199"/>
                </a:lnTo>
                <a:lnTo>
                  <a:pt x="98" y="218"/>
                </a:lnTo>
                <a:lnTo>
                  <a:pt x="98" y="218"/>
                </a:lnTo>
                <a:lnTo>
                  <a:pt x="85" y="230"/>
                </a:lnTo>
                <a:lnTo>
                  <a:pt x="73" y="241"/>
                </a:lnTo>
                <a:lnTo>
                  <a:pt x="61" y="252"/>
                </a:lnTo>
                <a:lnTo>
                  <a:pt x="50" y="266"/>
                </a:lnTo>
                <a:lnTo>
                  <a:pt x="50" y="266"/>
                </a:lnTo>
                <a:close/>
                <a:moveTo>
                  <a:pt x="145" y="230"/>
                </a:moveTo>
                <a:lnTo>
                  <a:pt x="145" y="230"/>
                </a:lnTo>
                <a:lnTo>
                  <a:pt x="172" y="209"/>
                </a:lnTo>
                <a:lnTo>
                  <a:pt x="185" y="198"/>
                </a:lnTo>
                <a:lnTo>
                  <a:pt x="196" y="186"/>
                </a:lnTo>
                <a:lnTo>
                  <a:pt x="196" y="186"/>
                </a:lnTo>
                <a:lnTo>
                  <a:pt x="201" y="186"/>
                </a:lnTo>
                <a:lnTo>
                  <a:pt x="201" y="186"/>
                </a:lnTo>
                <a:lnTo>
                  <a:pt x="192" y="194"/>
                </a:lnTo>
                <a:lnTo>
                  <a:pt x="184" y="201"/>
                </a:lnTo>
                <a:lnTo>
                  <a:pt x="175" y="209"/>
                </a:lnTo>
                <a:lnTo>
                  <a:pt x="166" y="217"/>
                </a:lnTo>
                <a:lnTo>
                  <a:pt x="166" y="217"/>
                </a:lnTo>
                <a:lnTo>
                  <a:pt x="141" y="237"/>
                </a:lnTo>
                <a:lnTo>
                  <a:pt x="116" y="258"/>
                </a:lnTo>
                <a:lnTo>
                  <a:pt x="116" y="258"/>
                </a:lnTo>
                <a:lnTo>
                  <a:pt x="130" y="244"/>
                </a:lnTo>
                <a:lnTo>
                  <a:pt x="145" y="230"/>
                </a:lnTo>
                <a:lnTo>
                  <a:pt x="145" y="230"/>
                </a:lnTo>
                <a:close/>
                <a:moveTo>
                  <a:pt x="139" y="223"/>
                </a:moveTo>
                <a:lnTo>
                  <a:pt x="139" y="223"/>
                </a:lnTo>
                <a:lnTo>
                  <a:pt x="100" y="250"/>
                </a:lnTo>
                <a:lnTo>
                  <a:pt x="100" y="250"/>
                </a:lnTo>
                <a:lnTo>
                  <a:pt x="118" y="233"/>
                </a:lnTo>
                <a:lnTo>
                  <a:pt x="118" y="233"/>
                </a:lnTo>
                <a:lnTo>
                  <a:pt x="133" y="219"/>
                </a:lnTo>
                <a:lnTo>
                  <a:pt x="148" y="206"/>
                </a:lnTo>
                <a:lnTo>
                  <a:pt x="181" y="180"/>
                </a:lnTo>
                <a:lnTo>
                  <a:pt x="181" y="180"/>
                </a:lnTo>
                <a:lnTo>
                  <a:pt x="182" y="180"/>
                </a:lnTo>
                <a:lnTo>
                  <a:pt x="181" y="178"/>
                </a:lnTo>
                <a:lnTo>
                  <a:pt x="180" y="178"/>
                </a:lnTo>
                <a:lnTo>
                  <a:pt x="180" y="178"/>
                </a:lnTo>
                <a:lnTo>
                  <a:pt x="166" y="186"/>
                </a:lnTo>
                <a:lnTo>
                  <a:pt x="153" y="195"/>
                </a:lnTo>
                <a:lnTo>
                  <a:pt x="130" y="214"/>
                </a:lnTo>
                <a:lnTo>
                  <a:pt x="130" y="214"/>
                </a:lnTo>
                <a:lnTo>
                  <a:pt x="99" y="238"/>
                </a:lnTo>
                <a:lnTo>
                  <a:pt x="66" y="262"/>
                </a:lnTo>
                <a:lnTo>
                  <a:pt x="66" y="262"/>
                </a:lnTo>
                <a:lnTo>
                  <a:pt x="62" y="265"/>
                </a:lnTo>
                <a:lnTo>
                  <a:pt x="62" y="264"/>
                </a:lnTo>
                <a:lnTo>
                  <a:pt x="67" y="258"/>
                </a:lnTo>
                <a:lnTo>
                  <a:pt x="67" y="258"/>
                </a:lnTo>
                <a:lnTo>
                  <a:pt x="74" y="252"/>
                </a:lnTo>
                <a:lnTo>
                  <a:pt x="81" y="245"/>
                </a:lnTo>
                <a:lnTo>
                  <a:pt x="81" y="245"/>
                </a:lnTo>
                <a:lnTo>
                  <a:pt x="108" y="224"/>
                </a:lnTo>
                <a:lnTo>
                  <a:pt x="108" y="224"/>
                </a:lnTo>
                <a:lnTo>
                  <a:pt x="138" y="198"/>
                </a:lnTo>
                <a:lnTo>
                  <a:pt x="167" y="171"/>
                </a:lnTo>
                <a:lnTo>
                  <a:pt x="167" y="171"/>
                </a:lnTo>
                <a:lnTo>
                  <a:pt x="167" y="170"/>
                </a:lnTo>
                <a:lnTo>
                  <a:pt x="167" y="170"/>
                </a:lnTo>
                <a:lnTo>
                  <a:pt x="174" y="173"/>
                </a:lnTo>
                <a:lnTo>
                  <a:pt x="180" y="176"/>
                </a:lnTo>
                <a:lnTo>
                  <a:pt x="191" y="184"/>
                </a:lnTo>
                <a:lnTo>
                  <a:pt x="191" y="184"/>
                </a:lnTo>
                <a:lnTo>
                  <a:pt x="178" y="193"/>
                </a:lnTo>
                <a:lnTo>
                  <a:pt x="165" y="203"/>
                </a:lnTo>
                <a:lnTo>
                  <a:pt x="152" y="213"/>
                </a:lnTo>
                <a:lnTo>
                  <a:pt x="139" y="223"/>
                </a:lnTo>
                <a:lnTo>
                  <a:pt x="139" y="223"/>
                </a:lnTo>
                <a:close/>
                <a:moveTo>
                  <a:pt x="121" y="200"/>
                </a:moveTo>
                <a:lnTo>
                  <a:pt x="121" y="200"/>
                </a:lnTo>
                <a:lnTo>
                  <a:pt x="127" y="195"/>
                </a:lnTo>
                <a:lnTo>
                  <a:pt x="133" y="190"/>
                </a:lnTo>
                <a:lnTo>
                  <a:pt x="133" y="190"/>
                </a:lnTo>
                <a:lnTo>
                  <a:pt x="146" y="181"/>
                </a:lnTo>
                <a:lnTo>
                  <a:pt x="152" y="175"/>
                </a:lnTo>
                <a:lnTo>
                  <a:pt x="157" y="169"/>
                </a:lnTo>
                <a:lnTo>
                  <a:pt x="157" y="169"/>
                </a:lnTo>
                <a:lnTo>
                  <a:pt x="157" y="168"/>
                </a:lnTo>
                <a:lnTo>
                  <a:pt x="157" y="168"/>
                </a:lnTo>
                <a:lnTo>
                  <a:pt x="161" y="169"/>
                </a:lnTo>
                <a:lnTo>
                  <a:pt x="161" y="169"/>
                </a:lnTo>
                <a:lnTo>
                  <a:pt x="165" y="169"/>
                </a:lnTo>
                <a:lnTo>
                  <a:pt x="165" y="169"/>
                </a:lnTo>
                <a:lnTo>
                  <a:pt x="143" y="184"/>
                </a:lnTo>
                <a:lnTo>
                  <a:pt x="121" y="200"/>
                </a:lnTo>
                <a:lnTo>
                  <a:pt x="121" y="200"/>
                </a:lnTo>
                <a:close/>
                <a:moveTo>
                  <a:pt x="53" y="250"/>
                </a:moveTo>
                <a:lnTo>
                  <a:pt x="53" y="250"/>
                </a:lnTo>
                <a:lnTo>
                  <a:pt x="49" y="254"/>
                </a:lnTo>
                <a:lnTo>
                  <a:pt x="49" y="254"/>
                </a:lnTo>
                <a:lnTo>
                  <a:pt x="56" y="246"/>
                </a:lnTo>
                <a:lnTo>
                  <a:pt x="56" y="246"/>
                </a:lnTo>
                <a:lnTo>
                  <a:pt x="69" y="233"/>
                </a:lnTo>
                <a:lnTo>
                  <a:pt x="81" y="220"/>
                </a:lnTo>
                <a:lnTo>
                  <a:pt x="81" y="220"/>
                </a:lnTo>
                <a:lnTo>
                  <a:pt x="109" y="196"/>
                </a:lnTo>
                <a:lnTo>
                  <a:pt x="137" y="172"/>
                </a:lnTo>
                <a:lnTo>
                  <a:pt x="137" y="172"/>
                </a:lnTo>
                <a:lnTo>
                  <a:pt x="137" y="171"/>
                </a:lnTo>
                <a:lnTo>
                  <a:pt x="136" y="170"/>
                </a:lnTo>
                <a:lnTo>
                  <a:pt x="136" y="170"/>
                </a:lnTo>
                <a:lnTo>
                  <a:pt x="122" y="176"/>
                </a:lnTo>
                <a:lnTo>
                  <a:pt x="109" y="185"/>
                </a:lnTo>
                <a:lnTo>
                  <a:pt x="97" y="194"/>
                </a:lnTo>
                <a:lnTo>
                  <a:pt x="85" y="203"/>
                </a:lnTo>
                <a:lnTo>
                  <a:pt x="63" y="224"/>
                </a:lnTo>
                <a:lnTo>
                  <a:pt x="52" y="234"/>
                </a:lnTo>
                <a:lnTo>
                  <a:pt x="40" y="243"/>
                </a:lnTo>
                <a:lnTo>
                  <a:pt x="40" y="243"/>
                </a:lnTo>
                <a:lnTo>
                  <a:pt x="37" y="245"/>
                </a:lnTo>
                <a:lnTo>
                  <a:pt x="33" y="248"/>
                </a:lnTo>
                <a:lnTo>
                  <a:pt x="33" y="248"/>
                </a:lnTo>
                <a:lnTo>
                  <a:pt x="38" y="240"/>
                </a:lnTo>
                <a:lnTo>
                  <a:pt x="45" y="233"/>
                </a:lnTo>
                <a:lnTo>
                  <a:pt x="45" y="233"/>
                </a:lnTo>
                <a:lnTo>
                  <a:pt x="57" y="221"/>
                </a:lnTo>
                <a:lnTo>
                  <a:pt x="69" y="211"/>
                </a:lnTo>
                <a:lnTo>
                  <a:pt x="69" y="211"/>
                </a:lnTo>
                <a:lnTo>
                  <a:pt x="88" y="196"/>
                </a:lnTo>
                <a:lnTo>
                  <a:pt x="98" y="188"/>
                </a:lnTo>
                <a:lnTo>
                  <a:pt x="106" y="180"/>
                </a:lnTo>
                <a:lnTo>
                  <a:pt x="106" y="180"/>
                </a:lnTo>
                <a:lnTo>
                  <a:pt x="113" y="177"/>
                </a:lnTo>
                <a:lnTo>
                  <a:pt x="120" y="174"/>
                </a:lnTo>
                <a:lnTo>
                  <a:pt x="120" y="174"/>
                </a:lnTo>
                <a:lnTo>
                  <a:pt x="129" y="171"/>
                </a:lnTo>
                <a:lnTo>
                  <a:pt x="137" y="169"/>
                </a:lnTo>
                <a:lnTo>
                  <a:pt x="146" y="168"/>
                </a:lnTo>
                <a:lnTo>
                  <a:pt x="155" y="168"/>
                </a:lnTo>
                <a:lnTo>
                  <a:pt x="155" y="168"/>
                </a:lnTo>
                <a:lnTo>
                  <a:pt x="141" y="177"/>
                </a:lnTo>
                <a:lnTo>
                  <a:pt x="128" y="187"/>
                </a:lnTo>
                <a:lnTo>
                  <a:pt x="103" y="207"/>
                </a:lnTo>
                <a:lnTo>
                  <a:pt x="78" y="228"/>
                </a:lnTo>
                <a:lnTo>
                  <a:pt x="53" y="250"/>
                </a:lnTo>
                <a:lnTo>
                  <a:pt x="53" y="250"/>
                </a:lnTo>
                <a:close/>
                <a:moveTo>
                  <a:pt x="25" y="238"/>
                </a:moveTo>
                <a:lnTo>
                  <a:pt x="25" y="238"/>
                </a:lnTo>
                <a:lnTo>
                  <a:pt x="35" y="232"/>
                </a:lnTo>
                <a:lnTo>
                  <a:pt x="45" y="225"/>
                </a:lnTo>
                <a:lnTo>
                  <a:pt x="63" y="209"/>
                </a:lnTo>
                <a:lnTo>
                  <a:pt x="63" y="209"/>
                </a:lnTo>
                <a:lnTo>
                  <a:pt x="84" y="191"/>
                </a:lnTo>
                <a:lnTo>
                  <a:pt x="84" y="191"/>
                </a:lnTo>
                <a:lnTo>
                  <a:pt x="99" y="180"/>
                </a:lnTo>
                <a:lnTo>
                  <a:pt x="99" y="180"/>
                </a:lnTo>
                <a:lnTo>
                  <a:pt x="99" y="180"/>
                </a:lnTo>
                <a:lnTo>
                  <a:pt x="99" y="180"/>
                </a:lnTo>
                <a:lnTo>
                  <a:pt x="103" y="180"/>
                </a:lnTo>
                <a:lnTo>
                  <a:pt x="103" y="180"/>
                </a:lnTo>
                <a:lnTo>
                  <a:pt x="102" y="181"/>
                </a:lnTo>
                <a:lnTo>
                  <a:pt x="102" y="181"/>
                </a:lnTo>
                <a:lnTo>
                  <a:pt x="94" y="189"/>
                </a:lnTo>
                <a:lnTo>
                  <a:pt x="84" y="198"/>
                </a:lnTo>
                <a:lnTo>
                  <a:pt x="65" y="213"/>
                </a:lnTo>
                <a:lnTo>
                  <a:pt x="55" y="220"/>
                </a:lnTo>
                <a:lnTo>
                  <a:pt x="46" y="228"/>
                </a:lnTo>
                <a:lnTo>
                  <a:pt x="38" y="237"/>
                </a:lnTo>
                <a:lnTo>
                  <a:pt x="31" y="248"/>
                </a:lnTo>
                <a:lnTo>
                  <a:pt x="31" y="248"/>
                </a:lnTo>
                <a:lnTo>
                  <a:pt x="25" y="238"/>
                </a:lnTo>
                <a:lnTo>
                  <a:pt x="25" y="238"/>
                </a:lnTo>
                <a:close/>
                <a:moveTo>
                  <a:pt x="21" y="230"/>
                </a:moveTo>
                <a:lnTo>
                  <a:pt x="21" y="230"/>
                </a:lnTo>
                <a:lnTo>
                  <a:pt x="34" y="218"/>
                </a:lnTo>
                <a:lnTo>
                  <a:pt x="47" y="206"/>
                </a:lnTo>
                <a:lnTo>
                  <a:pt x="47" y="206"/>
                </a:lnTo>
                <a:lnTo>
                  <a:pt x="61" y="192"/>
                </a:lnTo>
                <a:lnTo>
                  <a:pt x="61" y="192"/>
                </a:lnTo>
                <a:lnTo>
                  <a:pt x="73" y="181"/>
                </a:lnTo>
                <a:lnTo>
                  <a:pt x="75" y="180"/>
                </a:lnTo>
                <a:lnTo>
                  <a:pt x="75" y="180"/>
                </a:lnTo>
                <a:lnTo>
                  <a:pt x="75" y="180"/>
                </a:lnTo>
                <a:lnTo>
                  <a:pt x="70" y="188"/>
                </a:lnTo>
                <a:lnTo>
                  <a:pt x="70" y="188"/>
                </a:lnTo>
                <a:lnTo>
                  <a:pt x="58" y="202"/>
                </a:lnTo>
                <a:lnTo>
                  <a:pt x="45" y="216"/>
                </a:lnTo>
                <a:lnTo>
                  <a:pt x="45" y="216"/>
                </a:lnTo>
                <a:lnTo>
                  <a:pt x="34" y="225"/>
                </a:lnTo>
                <a:lnTo>
                  <a:pt x="28" y="230"/>
                </a:lnTo>
                <a:lnTo>
                  <a:pt x="23" y="235"/>
                </a:lnTo>
                <a:lnTo>
                  <a:pt x="23" y="235"/>
                </a:lnTo>
                <a:lnTo>
                  <a:pt x="21" y="230"/>
                </a:lnTo>
                <a:lnTo>
                  <a:pt x="21" y="230"/>
                </a:lnTo>
                <a:close/>
                <a:moveTo>
                  <a:pt x="13" y="206"/>
                </a:moveTo>
                <a:lnTo>
                  <a:pt x="13" y="206"/>
                </a:lnTo>
                <a:lnTo>
                  <a:pt x="23" y="198"/>
                </a:lnTo>
                <a:lnTo>
                  <a:pt x="32" y="189"/>
                </a:lnTo>
                <a:lnTo>
                  <a:pt x="41" y="181"/>
                </a:lnTo>
                <a:lnTo>
                  <a:pt x="52" y="173"/>
                </a:lnTo>
                <a:lnTo>
                  <a:pt x="52" y="173"/>
                </a:lnTo>
                <a:lnTo>
                  <a:pt x="47" y="178"/>
                </a:lnTo>
                <a:lnTo>
                  <a:pt x="42" y="185"/>
                </a:lnTo>
                <a:lnTo>
                  <a:pt x="42" y="185"/>
                </a:lnTo>
                <a:lnTo>
                  <a:pt x="31" y="196"/>
                </a:lnTo>
                <a:lnTo>
                  <a:pt x="31" y="196"/>
                </a:lnTo>
                <a:lnTo>
                  <a:pt x="23" y="206"/>
                </a:lnTo>
                <a:lnTo>
                  <a:pt x="16" y="217"/>
                </a:lnTo>
                <a:lnTo>
                  <a:pt x="16" y="217"/>
                </a:lnTo>
                <a:lnTo>
                  <a:pt x="17" y="218"/>
                </a:lnTo>
                <a:lnTo>
                  <a:pt x="18" y="218"/>
                </a:lnTo>
                <a:lnTo>
                  <a:pt x="18" y="218"/>
                </a:lnTo>
                <a:lnTo>
                  <a:pt x="30" y="209"/>
                </a:lnTo>
                <a:lnTo>
                  <a:pt x="42" y="198"/>
                </a:lnTo>
                <a:lnTo>
                  <a:pt x="42" y="198"/>
                </a:lnTo>
                <a:lnTo>
                  <a:pt x="55" y="185"/>
                </a:lnTo>
                <a:lnTo>
                  <a:pt x="55" y="185"/>
                </a:lnTo>
                <a:lnTo>
                  <a:pt x="62" y="177"/>
                </a:lnTo>
                <a:lnTo>
                  <a:pt x="64" y="175"/>
                </a:lnTo>
                <a:lnTo>
                  <a:pt x="62" y="178"/>
                </a:lnTo>
                <a:lnTo>
                  <a:pt x="62" y="178"/>
                </a:lnTo>
                <a:lnTo>
                  <a:pt x="58" y="186"/>
                </a:lnTo>
                <a:lnTo>
                  <a:pt x="52" y="192"/>
                </a:lnTo>
                <a:lnTo>
                  <a:pt x="41" y="203"/>
                </a:lnTo>
                <a:lnTo>
                  <a:pt x="30" y="215"/>
                </a:lnTo>
                <a:lnTo>
                  <a:pt x="19" y="227"/>
                </a:lnTo>
                <a:lnTo>
                  <a:pt x="19" y="227"/>
                </a:lnTo>
                <a:lnTo>
                  <a:pt x="16" y="217"/>
                </a:lnTo>
                <a:lnTo>
                  <a:pt x="13" y="206"/>
                </a:lnTo>
                <a:lnTo>
                  <a:pt x="13" y="206"/>
                </a:lnTo>
                <a:close/>
                <a:moveTo>
                  <a:pt x="23" y="183"/>
                </a:moveTo>
                <a:lnTo>
                  <a:pt x="23" y="183"/>
                </a:lnTo>
                <a:lnTo>
                  <a:pt x="29" y="177"/>
                </a:lnTo>
                <a:lnTo>
                  <a:pt x="35" y="172"/>
                </a:lnTo>
                <a:lnTo>
                  <a:pt x="35" y="172"/>
                </a:lnTo>
                <a:lnTo>
                  <a:pt x="39" y="170"/>
                </a:lnTo>
                <a:lnTo>
                  <a:pt x="38" y="171"/>
                </a:lnTo>
                <a:lnTo>
                  <a:pt x="34" y="175"/>
                </a:lnTo>
                <a:lnTo>
                  <a:pt x="34" y="175"/>
                </a:lnTo>
                <a:lnTo>
                  <a:pt x="22" y="188"/>
                </a:lnTo>
                <a:lnTo>
                  <a:pt x="17" y="194"/>
                </a:lnTo>
                <a:lnTo>
                  <a:pt x="12" y="201"/>
                </a:lnTo>
                <a:lnTo>
                  <a:pt x="12" y="201"/>
                </a:lnTo>
                <a:lnTo>
                  <a:pt x="11" y="195"/>
                </a:lnTo>
                <a:lnTo>
                  <a:pt x="11" y="195"/>
                </a:lnTo>
                <a:lnTo>
                  <a:pt x="23" y="183"/>
                </a:lnTo>
                <a:lnTo>
                  <a:pt x="23" y="183"/>
                </a:lnTo>
                <a:close/>
                <a:moveTo>
                  <a:pt x="34" y="230"/>
                </a:moveTo>
                <a:lnTo>
                  <a:pt x="34" y="230"/>
                </a:lnTo>
                <a:lnTo>
                  <a:pt x="27" y="235"/>
                </a:lnTo>
                <a:lnTo>
                  <a:pt x="27" y="235"/>
                </a:lnTo>
                <a:lnTo>
                  <a:pt x="30" y="231"/>
                </a:lnTo>
                <a:lnTo>
                  <a:pt x="34" y="227"/>
                </a:lnTo>
                <a:lnTo>
                  <a:pt x="34" y="227"/>
                </a:lnTo>
                <a:lnTo>
                  <a:pt x="49" y="215"/>
                </a:lnTo>
                <a:lnTo>
                  <a:pt x="49" y="215"/>
                </a:lnTo>
                <a:lnTo>
                  <a:pt x="58" y="206"/>
                </a:lnTo>
                <a:lnTo>
                  <a:pt x="66" y="197"/>
                </a:lnTo>
                <a:lnTo>
                  <a:pt x="81" y="176"/>
                </a:lnTo>
                <a:lnTo>
                  <a:pt x="81" y="176"/>
                </a:lnTo>
                <a:lnTo>
                  <a:pt x="81" y="175"/>
                </a:lnTo>
                <a:lnTo>
                  <a:pt x="81" y="175"/>
                </a:lnTo>
                <a:lnTo>
                  <a:pt x="87" y="177"/>
                </a:lnTo>
                <a:lnTo>
                  <a:pt x="94" y="180"/>
                </a:lnTo>
                <a:lnTo>
                  <a:pt x="94" y="180"/>
                </a:lnTo>
                <a:lnTo>
                  <a:pt x="96" y="180"/>
                </a:lnTo>
                <a:lnTo>
                  <a:pt x="96" y="180"/>
                </a:lnTo>
                <a:lnTo>
                  <a:pt x="80" y="192"/>
                </a:lnTo>
                <a:lnTo>
                  <a:pt x="65" y="205"/>
                </a:lnTo>
                <a:lnTo>
                  <a:pt x="50" y="218"/>
                </a:lnTo>
                <a:lnTo>
                  <a:pt x="34" y="230"/>
                </a:lnTo>
                <a:lnTo>
                  <a:pt x="34" y="230"/>
                </a:lnTo>
                <a:close/>
                <a:moveTo>
                  <a:pt x="79" y="175"/>
                </a:moveTo>
                <a:lnTo>
                  <a:pt x="79" y="175"/>
                </a:lnTo>
                <a:lnTo>
                  <a:pt x="71" y="181"/>
                </a:lnTo>
                <a:lnTo>
                  <a:pt x="63" y="188"/>
                </a:lnTo>
                <a:lnTo>
                  <a:pt x="49" y="201"/>
                </a:lnTo>
                <a:lnTo>
                  <a:pt x="35" y="215"/>
                </a:lnTo>
                <a:lnTo>
                  <a:pt x="20" y="228"/>
                </a:lnTo>
                <a:lnTo>
                  <a:pt x="20" y="228"/>
                </a:lnTo>
                <a:lnTo>
                  <a:pt x="26" y="222"/>
                </a:lnTo>
                <a:lnTo>
                  <a:pt x="33" y="215"/>
                </a:lnTo>
                <a:lnTo>
                  <a:pt x="47" y="200"/>
                </a:lnTo>
                <a:lnTo>
                  <a:pt x="47" y="200"/>
                </a:lnTo>
                <a:lnTo>
                  <a:pt x="59" y="187"/>
                </a:lnTo>
                <a:lnTo>
                  <a:pt x="64" y="180"/>
                </a:lnTo>
                <a:lnTo>
                  <a:pt x="69" y="172"/>
                </a:lnTo>
                <a:lnTo>
                  <a:pt x="69" y="172"/>
                </a:lnTo>
                <a:lnTo>
                  <a:pt x="69" y="171"/>
                </a:lnTo>
                <a:lnTo>
                  <a:pt x="69" y="171"/>
                </a:lnTo>
                <a:lnTo>
                  <a:pt x="80" y="175"/>
                </a:lnTo>
                <a:lnTo>
                  <a:pt x="80" y="175"/>
                </a:lnTo>
                <a:lnTo>
                  <a:pt x="79" y="175"/>
                </a:lnTo>
                <a:lnTo>
                  <a:pt x="79" y="175"/>
                </a:lnTo>
                <a:close/>
                <a:moveTo>
                  <a:pt x="47" y="190"/>
                </a:moveTo>
                <a:lnTo>
                  <a:pt x="47" y="190"/>
                </a:lnTo>
                <a:lnTo>
                  <a:pt x="34" y="203"/>
                </a:lnTo>
                <a:lnTo>
                  <a:pt x="34" y="203"/>
                </a:lnTo>
                <a:lnTo>
                  <a:pt x="27" y="209"/>
                </a:lnTo>
                <a:lnTo>
                  <a:pt x="23" y="212"/>
                </a:lnTo>
                <a:lnTo>
                  <a:pt x="20" y="215"/>
                </a:lnTo>
                <a:lnTo>
                  <a:pt x="20" y="215"/>
                </a:lnTo>
                <a:lnTo>
                  <a:pt x="30" y="201"/>
                </a:lnTo>
                <a:lnTo>
                  <a:pt x="41" y="190"/>
                </a:lnTo>
                <a:lnTo>
                  <a:pt x="41" y="190"/>
                </a:lnTo>
                <a:lnTo>
                  <a:pt x="50" y="181"/>
                </a:lnTo>
                <a:lnTo>
                  <a:pt x="53" y="176"/>
                </a:lnTo>
                <a:lnTo>
                  <a:pt x="56" y="170"/>
                </a:lnTo>
                <a:lnTo>
                  <a:pt x="56" y="170"/>
                </a:lnTo>
                <a:lnTo>
                  <a:pt x="56" y="169"/>
                </a:lnTo>
                <a:lnTo>
                  <a:pt x="55" y="169"/>
                </a:lnTo>
                <a:lnTo>
                  <a:pt x="55" y="169"/>
                </a:lnTo>
                <a:lnTo>
                  <a:pt x="44" y="175"/>
                </a:lnTo>
                <a:lnTo>
                  <a:pt x="35" y="183"/>
                </a:lnTo>
                <a:lnTo>
                  <a:pt x="19" y="199"/>
                </a:lnTo>
                <a:lnTo>
                  <a:pt x="19" y="199"/>
                </a:lnTo>
                <a:lnTo>
                  <a:pt x="15" y="201"/>
                </a:lnTo>
                <a:lnTo>
                  <a:pt x="15" y="201"/>
                </a:lnTo>
                <a:lnTo>
                  <a:pt x="15" y="201"/>
                </a:lnTo>
                <a:lnTo>
                  <a:pt x="16" y="199"/>
                </a:lnTo>
                <a:lnTo>
                  <a:pt x="18" y="195"/>
                </a:lnTo>
                <a:lnTo>
                  <a:pt x="18" y="195"/>
                </a:lnTo>
                <a:lnTo>
                  <a:pt x="22" y="191"/>
                </a:lnTo>
                <a:lnTo>
                  <a:pt x="27" y="186"/>
                </a:lnTo>
                <a:lnTo>
                  <a:pt x="27" y="186"/>
                </a:lnTo>
                <a:lnTo>
                  <a:pt x="35" y="177"/>
                </a:lnTo>
                <a:lnTo>
                  <a:pt x="43" y="168"/>
                </a:lnTo>
                <a:lnTo>
                  <a:pt x="43" y="168"/>
                </a:lnTo>
                <a:lnTo>
                  <a:pt x="43" y="167"/>
                </a:lnTo>
                <a:lnTo>
                  <a:pt x="43" y="167"/>
                </a:lnTo>
                <a:lnTo>
                  <a:pt x="55" y="168"/>
                </a:lnTo>
                <a:lnTo>
                  <a:pt x="66" y="170"/>
                </a:lnTo>
                <a:lnTo>
                  <a:pt x="66" y="170"/>
                </a:lnTo>
                <a:lnTo>
                  <a:pt x="67" y="170"/>
                </a:lnTo>
                <a:lnTo>
                  <a:pt x="67" y="170"/>
                </a:lnTo>
                <a:lnTo>
                  <a:pt x="57" y="180"/>
                </a:lnTo>
                <a:lnTo>
                  <a:pt x="47" y="190"/>
                </a:lnTo>
                <a:lnTo>
                  <a:pt x="47" y="190"/>
                </a:lnTo>
                <a:close/>
                <a:moveTo>
                  <a:pt x="16" y="187"/>
                </a:moveTo>
                <a:lnTo>
                  <a:pt x="16" y="187"/>
                </a:lnTo>
                <a:lnTo>
                  <a:pt x="22" y="180"/>
                </a:lnTo>
                <a:lnTo>
                  <a:pt x="22" y="180"/>
                </a:lnTo>
                <a:lnTo>
                  <a:pt x="31" y="167"/>
                </a:lnTo>
                <a:lnTo>
                  <a:pt x="31" y="167"/>
                </a:lnTo>
                <a:lnTo>
                  <a:pt x="41" y="166"/>
                </a:lnTo>
                <a:lnTo>
                  <a:pt x="41" y="166"/>
                </a:lnTo>
                <a:lnTo>
                  <a:pt x="34" y="170"/>
                </a:lnTo>
                <a:lnTo>
                  <a:pt x="27" y="175"/>
                </a:lnTo>
                <a:lnTo>
                  <a:pt x="16" y="187"/>
                </a:lnTo>
                <a:lnTo>
                  <a:pt x="16" y="187"/>
                </a:lnTo>
                <a:close/>
                <a:moveTo>
                  <a:pt x="12" y="182"/>
                </a:moveTo>
                <a:lnTo>
                  <a:pt x="12" y="182"/>
                </a:lnTo>
                <a:lnTo>
                  <a:pt x="23" y="171"/>
                </a:lnTo>
                <a:lnTo>
                  <a:pt x="23" y="171"/>
                </a:lnTo>
                <a:lnTo>
                  <a:pt x="27" y="167"/>
                </a:lnTo>
                <a:lnTo>
                  <a:pt x="27" y="167"/>
                </a:lnTo>
                <a:lnTo>
                  <a:pt x="29" y="167"/>
                </a:lnTo>
                <a:lnTo>
                  <a:pt x="29" y="167"/>
                </a:lnTo>
                <a:lnTo>
                  <a:pt x="23" y="174"/>
                </a:lnTo>
                <a:lnTo>
                  <a:pt x="23" y="174"/>
                </a:lnTo>
                <a:lnTo>
                  <a:pt x="11" y="190"/>
                </a:lnTo>
                <a:lnTo>
                  <a:pt x="11" y="190"/>
                </a:lnTo>
                <a:lnTo>
                  <a:pt x="10" y="186"/>
                </a:lnTo>
                <a:lnTo>
                  <a:pt x="10" y="186"/>
                </a:lnTo>
                <a:lnTo>
                  <a:pt x="10" y="175"/>
                </a:lnTo>
                <a:lnTo>
                  <a:pt x="10" y="175"/>
                </a:lnTo>
                <a:lnTo>
                  <a:pt x="16" y="171"/>
                </a:lnTo>
                <a:lnTo>
                  <a:pt x="23" y="168"/>
                </a:lnTo>
                <a:lnTo>
                  <a:pt x="23" y="168"/>
                </a:lnTo>
                <a:lnTo>
                  <a:pt x="11" y="180"/>
                </a:lnTo>
                <a:lnTo>
                  <a:pt x="11" y="180"/>
                </a:lnTo>
                <a:lnTo>
                  <a:pt x="10" y="181"/>
                </a:lnTo>
                <a:lnTo>
                  <a:pt x="11" y="182"/>
                </a:lnTo>
                <a:lnTo>
                  <a:pt x="12" y="182"/>
                </a:lnTo>
                <a:lnTo>
                  <a:pt x="12" y="182"/>
                </a:lnTo>
                <a:lnTo>
                  <a:pt x="12" y="182"/>
                </a:lnTo>
                <a:close/>
                <a:moveTo>
                  <a:pt x="33" y="250"/>
                </a:moveTo>
                <a:lnTo>
                  <a:pt x="33" y="250"/>
                </a:lnTo>
                <a:lnTo>
                  <a:pt x="45" y="242"/>
                </a:lnTo>
                <a:lnTo>
                  <a:pt x="55" y="233"/>
                </a:lnTo>
                <a:lnTo>
                  <a:pt x="76" y="214"/>
                </a:lnTo>
                <a:lnTo>
                  <a:pt x="87" y="205"/>
                </a:lnTo>
                <a:lnTo>
                  <a:pt x="98" y="196"/>
                </a:lnTo>
                <a:lnTo>
                  <a:pt x="109" y="187"/>
                </a:lnTo>
                <a:lnTo>
                  <a:pt x="121" y="180"/>
                </a:lnTo>
                <a:lnTo>
                  <a:pt x="121" y="180"/>
                </a:lnTo>
                <a:lnTo>
                  <a:pt x="128" y="175"/>
                </a:lnTo>
                <a:lnTo>
                  <a:pt x="131" y="173"/>
                </a:lnTo>
                <a:lnTo>
                  <a:pt x="132" y="173"/>
                </a:lnTo>
                <a:lnTo>
                  <a:pt x="131" y="174"/>
                </a:lnTo>
                <a:lnTo>
                  <a:pt x="131" y="174"/>
                </a:lnTo>
                <a:lnTo>
                  <a:pt x="119" y="185"/>
                </a:lnTo>
                <a:lnTo>
                  <a:pt x="119" y="185"/>
                </a:lnTo>
                <a:lnTo>
                  <a:pt x="92" y="208"/>
                </a:lnTo>
                <a:lnTo>
                  <a:pt x="92" y="208"/>
                </a:lnTo>
                <a:lnTo>
                  <a:pt x="66" y="233"/>
                </a:lnTo>
                <a:lnTo>
                  <a:pt x="54" y="246"/>
                </a:lnTo>
                <a:lnTo>
                  <a:pt x="42" y="259"/>
                </a:lnTo>
                <a:lnTo>
                  <a:pt x="42" y="259"/>
                </a:lnTo>
                <a:lnTo>
                  <a:pt x="41" y="259"/>
                </a:lnTo>
                <a:lnTo>
                  <a:pt x="41" y="259"/>
                </a:lnTo>
                <a:lnTo>
                  <a:pt x="33" y="250"/>
                </a:lnTo>
                <a:lnTo>
                  <a:pt x="33" y="250"/>
                </a:lnTo>
                <a:close/>
                <a:moveTo>
                  <a:pt x="88" y="281"/>
                </a:moveTo>
                <a:lnTo>
                  <a:pt x="88" y="281"/>
                </a:lnTo>
                <a:lnTo>
                  <a:pt x="93" y="279"/>
                </a:lnTo>
                <a:lnTo>
                  <a:pt x="93" y="279"/>
                </a:lnTo>
                <a:lnTo>
                  <a:pt x="95" y="279"/>
                </a:lnTo>
                <a:lnTo>
                  <a:pt x="97" y="276"/>
                </a:lnTo>
                <a:lnTo>
                  <a:pt x="97" y="276"/>
                </a:lnTo>
                <a:lnTo>
                  <a:pt x="105" y="270"/>
                </a:lnTo>
                <a:lnTo>
                  <a:pt x="105" y="270"/>
                </a:lnTo>
                <a:lnTo>
                  <a:pt x="119" y="259"/>
                </a:lnTo>
                <a:lnTo>
                  <a:pt x="132" y="247"/>
                </a:lnTo>
                <a:lnTo>
                  <a:pt x="159" y="224"/>
                </a:lnTo>
                <a:lnTo>
                  <a:pt x="159" y="224"/>
                </a:lnTo>
                <a:lnTo>
                  <a:pt x="174" y="213"/>
                </a:lnTo>
                <a:lnTo>
                  <a:pt x="187" y="202"/>
                </a:lnTo>
                <a:lnTo>
                  <a:pt x="187" y="202"/>
                </a:lnTo>
                <a:lnTo>
                  <a:pt x="200" y="190"/>
                </a:lnTo>
                <a:lnTo>
                  <a:pt x="200" y="190"/>
                </a:lnTo>
                <a:lnTo>
                  <a:pt x="208" y="185"/>
                </a:lnTo>
                <a:lnTo>
                  <a:pt x="208" y="185"/>
                </a:lnTo>
                <a:lnTo>
                  <a:pt x="213" y="184"/>
                </a:lnTo>
                <a:lnTo>
                  <a:pt x="213" y="184"/>
                </a:lnTo>
                <a:lnTo>
                  <a:pt x="201" y="197"/>
                </a:lnTo>
                <a:lnTo>
                  <a:pt x="188" y="210"/>
                </a:lnTo>
                <a:lnTo>
                  <a:pt x="174" y="221"/>
                </a:lnTo>
                <a:lnTo>
                  <a:pt x="159" y="233"/>
                </a:lnTo>
                <a:lnTo>
                  <a:pt x="131" y="256"/>
                </a:lnTo>
                <a:lnTo>
                  <a:pt x="117" y="269"/>
                </a:lnTo>
                <a:lnTo>
                  <a:pt x="105" y="281"/>
                </a:lnTo>
                <a:lnTo>
                  <a:pt x="105" y="281"/>
                </a:lnTo>
                <a:lnTo>
                  <a:pt x="105" y="283"/>
                </a:lnTo>
                <a:lnTo>
                  <a:pt x="105" y="283"/>
                </a:lnTo>
                <a:lnTo>
                  <a:pt x="106" y="283"/>
                </a:lnTo>
                <a:lnTo>
                  <a:pt x="106" y="283"/>
                </a:lnTo>
                <a:lnTo>
                  <a:pt x="133" y="263"/>
                </a:lnTo>
                <a:lnTo>
                  <a:pt x="160" y="241"/>
                </a:lnTo>
                <a:lnTo>
                  <a:pt x="188" y="219"/>
                </a:lnTo>
                <a:lnTo>
                  <a:pt x="214" y="197"/>
                </a:lnTo>
                <a:lnTo>
                  <a:pt x="214" y="197"/>
                </a:lnTo>
                <a:lnTo>
                  <a:pt x="205" y="205"/>
                </a:lnTo>
                <a:lnTo>
                  <a:pt x="205" y="205"/>
                </a:lnTo>
                <a:lnTo>
                  <a:pt x="176" y="232"/>
                </a:lnTo>
                <a:lnTo>
                  <a:pt x="176" y="232"/>
                </a:lnTo>
                <a:lnTo>
                  <a:pt x="148" y="257"/>
                </a:lnTo>
                <a:lnTo>
                  <a:pt x="121" y="283"/>
                </a:lnTo>
                <a:lnTo>
                  <a:pt x="121" y="283"/>
                </a:lnTo>
                <a:lnTo>
                  <a:pt x="120" y="284"/>
                </a:lnTo>
                <a:lnTo>
                  <a:pt x="121" y="284"/>
                </a:lnTo>
                <a:lnTo>
                  <a:pt x="121" y="285"/>
                </a:lnTo>
                <a:lnTo>
                  <a:pt x="122" y="285"/>
                </a:lnTo>
                <a:lnTo>
                  <a:pt x="122" y="285"/>
                </a:lnTo>
                <a:lnTo>
                  <a:pt x="148" y="266"/>
                </a:lnTo>
                <a:lnTo>
                  <a:pt x="173" y="244"/>
                </a:lnTo>
                <a:lnTo>
                  <a:pt x="222" y="202"/>
                </a:lnTo>
                <a:lnTo>
                  <a:pt x="222" y="202"/>
                </a:lnTo>
                <a:lnTo>
                  <a:pt x="221" y="203"/>
                </a:lnTo>
                <a:lnTo>
                  <a:pt x="221" y="203"/>
                </a:lnTo>
                <a:lnTo>
                  <a:pt x="194" y="230"/>
                </a:lnTo>
                <a:lnTo>
                  <a:pt x="194" y="230"/>
                </a:lnTo>
                <a:lnTo>
                  <a:pt x="142" y="280"/>
                </a:lnTo>
                <a:lnTo>
                  <a:pt x="142" y="280"/>
                </a:lnTo>
                <a:lnTo>
                  <a:pt x="142" y="281"/>
                </a:lnTo>
                <a:lnTo>
                  <a:pt x="142" y="281"/>
                </a:lnTo>
                <a:lnTo>
                  <a:pt x="143" y="282"/>
                </a:lnTo>
                <a:lnTo>
                  <a:pt x="144" y="282"/>
                </a:lnTo>
                <a:lnTo>
                  <a:pt x="144" y="282"/>
                </a:lnTo>
                <a:lnTo>
                  <a:pt x="155" y="274"/>
                </a:lnTo>
                <a:lnTo>
                  <a:pt x="165" y="266"/>
                </a:lnTo>
                <a:lnTo>
                  <a:pt x="186" y="247"/>
                </a:lnTo>
                <a:lnTo>
                  <a:pt x="205" y="229"/>
                </a:lnTo>
                <a:lnTo>
                  <a:pt x="225" y="212"/>
                </a:lnTo>
                <a:lnTo>
                  <a:pt x="225" y="212"/>
                </a:lnTo>
                <a:lnTo>
                  <a:pt x="233" y="206"/>
                </a:lnTo>
                <a:lnTo>
                  <a:pt x="233" y="206"/>
                </a:lnTo>
                <a:lnTo>
                  <a:pt x="229" y="210"/>
                </a:lnTo>
                <a:lnTo>
                  <a:pt x="225" y="216"/>
                </a:lnTo>
                <a:lnTo>
                  <a:pt x="225" y="216"/>
                </a:lnTo>
                <a:lnTo>
                  <a:pt x="216" y="223"/>
                </a:lnTo>
                <a:lnTo>
                  <a:pt x="207" y="231"/>
                </a:lnTo>
                <a:lnTo>
                  <a:pt x="207" y="231"/>
                </a:lnTo>
                <a:lnTo>
                  <a:pt x="196" y="240"/>
                </a:lnTo>
                <a:lnTo>
                  <a:pt x="185" y="250"/>
                </a:lnTo>
                <a:lnTo>
                  <a:pt x="164" y="273"/>
                </a:lnTo>
                <a:lnTo>
                  <a:pt x="164" y="273"/>
                </a:lnTo>
                <a:lnTo>
                  <a:pt x="164" y="273"/>
                </a:lnTo>
                <a:lnTo>
                  <a:pt x="164" y="274"/>
                </a:lnTo>
                <a:lnTo>
                  <a:pt x="165" y="274"/>
                </a:lnTo>
                <a:lnTo>
                  <a:pt x="165" y="274"/>
                </a:lnTo>
                <a:lnTo>
                  <a:pt x="174" y="270"/>
                </a:lnTo>
                <a:lnTo>
                  <a:pt x="182" y="266"/>
                </a:lnTo>
                <a:lnTo>
                  <a:pt x="195" y="254"/>
                </a:lnTo>
                <a:lnTo>
                  <a:pt x="221" y="231"/>
                </a:lnTo>
                <a:lnTo>
                  <a:pt x="221" y="231"/>
                </a:lnTo>
                <a:lnTo>
                  <a:pt x="230" y="223"/>
                </a:lnTo>
                <a:lnTo>
                  <a:pt x="230" y="223"/>
                </a:lnTo>
                <a:lnTo>
                  <a:pt x="229" y="226"/>
                </a:lnTo>
                <a:lnTo>
                  <a:pt x="229" y="226"/>
                </a:lnTo>
                <a:lnTo>
                  <a:pt x="215" y="238"/>
                </a:lnTo>
                <a:lnTo>
                  <a:pt x="215" y="238"/>
                </a:lnTo>
                <a:lnTo>
                  <a:pt x="207" y="246"/>
                </a:lnTo>
                <a:lnTo>
                  <a:pt x="200" y="253"/>
                </a:lnTo>
                <a:lnTo>
                  <a:pt x="193" y="262"/>
                </a:lnTo>
                <a:lnTo>
                  <a:pt x="185" y="270"/>
                </a:lnTo>
                <a:lnTo>
                  <a:pt x="185" y="270"/>
                </a:lnTo>
                <a:lnTo>
                  <a:pt x="185" y="270"/>
                </a:lnTo>
                <a:lnTo>
                  <a:pt x="185" y="270"/>
                </a:lnTo>
                <a:lnTo>
                  <a:pt x="172" y="276"/>
                </a:lnTo>
                <a:lnTo>
                  <a:pt x="158" y="280"/>
                </a:lnTo>
                <a:lnTo>
                  <a:pt x="144" y="283"/>
                </a:lnTo>
                <a:lnTo>
                  <a:pt x="129" y="285"/>
                </a:lnTo>
                <a:lnTo>
                  <a:pt x="129" y="285"/>
                </a:lnTo>
                <a:lnTo>
                  <a:pt x="119" y="285"/>
                </a:lnTo>
                <a:lnTo>
                  <a:pt x="109" y="284"/>
                </a:lnTo>
                <a:lnTo>
                  <a:pt x="99" y="283"/>
                </a:lnTo>
                <a:lnTo>
                  <a:pt x="88" y="281"/>
                </a:lnTo>
                <a:lnTo>
                  <a:pt x="88" y="281"/>
                </a:lnTo>
                <a:close/>
                <a:moveTo>
                  <a:pt x="193" y="266"/>
                </a:moveTo>
                <a:lnTo>
                  <a:pt x="193" y="266"/>
                </a:lnTo>
                <a:lnTo>
                  <a:pt x="203" y="254"/>
                </a:lnTo>
                <a:lnTo>
                  <a:pt x="213" y="243"/>
                </a:lnTo>
                <a:lnTo>
                  <a:pt x="213" y="243"/>
                </a:lnTo>
                <a:lnTo>
                  <a:pt x="219" y="236"/>
                </a:lnTo>
                <a:lnTo>
                  <a:pt x="226" y="231"/>
                </a:lnTo>
                <a:lnTo>
                  <a:pt x="226" y="231"/>
                </a:lnTo>
                <a:lnTo>
                  <a:pt x="219" y="241"/>
                </a:lnTo>
                <a:lnTo>
                  <a:pt x="212" y="250"/>
                </a:lnTo>
                <a:lnTo>
                  <a:pt x="203" y="258"/>
                </a:lnTo>
                <a:lnTo>
                  <a:pt x="193" y="266"/>
                </a:lnTo>
                <a:lnTo>
                  <a:pt x="193" y="266"/>
                </a:lnTo>
                <a:close/>
                <a:moveTo>
                  <a:pt x="231" y="220"/>
                </a:moveTo>
                <a:lnTo>
                  <a:pt x="231" y="220"/>
                </a:lnTo>
                <a:lnTo>
                  <a:pt x="217" y="232"/>
                </a:lnTo>
                <a:lnTo>
                  <a:pt x="203" y="244"/>
                </a:lnTo>
                <a:lnTo>
                  <a:pt x="203" y="244"/>
                </a:lnTo>
                <a:lnTo>
                  <a:pt x="194" y="253"/>
                </a:lnTo>
                <a:lnTo>
                  <a:pt x="184" y="262"/>
                </a:lnTo>
                <a:lnTo>
                  <a:pt x="184" y="262"/>
                </a:lnTo>
                <a:lnTo>
                  <a:pt x="174" y="269"/>
                </a:lnTo>
                <a:lnTo>
                  <a:pt x="171" y="271"/>
                </a:lnTo>
                <a:lnTo>
                  <a:pt x="174" y="267"/>
                </a:lnTo>
                <a:lnTo>
                  <a:pt x="174" y="267"/>
                </a:lnTo>
                <a:lnTo>
                  <a:pt x="192" y="247"/>
                </a:lnTo>
                <a:lnTo>
                  <a:pt x="201" y="238"/>
                </a:lnTo>
                <a:lnTo>
                  <a:pt x="211" y="230"/>
                </a:lnTo>
                <a:lnTo>
                  <a:pt x="211" y="230"/>
                </a:lnTo>
                <a:lnTo>
                  <a:pt x="219" y="224"/>
                </a:lnTo>
                <a:lnTo>
                  <a:pt x="226" y="217"/>
                </a:lnTo>
                <a:lnTo>
                  <a:pt x="232" y="210"/>
                </a:lnTo>
                <a:lnTo>
                  <a:pt x="235" y="206"/>
                </a:lnTo>
                <a:lnTo>
                  <a:pt x="237" y="202"/>
                </a:lnTo>
                <a:lnTo>
                  <a:pt x="237" y="202"/>
                </a:lnTo>
                <a:lnTo>
                  <a:pt x="236" y="200"/>
                </a:lnTo>
                <a:lnTo>
                  <a:pt x="235" y="201"/>
                </a:lnTo>
                <a:lnTo>
                  <a:pt x="235" y="201"/>
                </a:lnTo>
                <a:lnTo>
                  <a:pt x="225" y="210"/>
                </a:lnTo>
                <a:lnTo>
                  <a:pt x="214" y="218"/>
                </a:lnTo>
                <a:lnTo>
                  <a:pt x="204" y="227"/>
                </a:lnTo>
                <a:lnTo>
                  <a:pt x="193" y="236"/>
                </a:lnTo>
                <a:lnTo>
                  <a:pt x="193" y="236"/>
                </a:lnTo>
                <a:lnTo>
                  <a:pt x="171" y="257"/>
                </a:lnTo>
                <a:lnTo>
                  <a:pt x="171" y="257"/>
                </a:lnTo>
                <a:lnTo>
                  <a:pt x="148" y="278"/>
                </a:lnTo>
                <a:lnTo>
                  <a:pt x="148" y="278"/>
                </a:lnTo>
                <a:lnTo>
                  <a:pt x="191" y="236"/>
                </a:lnTo>
                <a:lnTo>
                  <a:pt x="232" y="195"/>
                </a:lnTo>
                <a:lnTo>
                  <a:pt x="232" y="195"/>
                </a:lnTo>
                <a:lnTo>
                  <a:pt x="234" y="193"/>
                </a:lnTo>
                <a:lnTo>
                  <a:pt x="234" y="193"/>
                </a:lnTo>
                <a:lnTo>
                  <a:pt x="238" y="189"/>
                </a:lnTo>
                <a:lnTo>
                  <a:pt x="238" y="189"/>
                </a:lnTo>
                <a:lnTo>
                  <a:pt x="238" y="188"/>
                </a:lnTo>
                <a:lnTo>
                  <a:pt x="238" y="188"/>
                </a:lnTo>
                <a:lnTo>
                  <a:pt x="237" y="187"/>
                </a:lnTo>
                <a:lnTo>
                  <a:pt x="236" y="188"/>
                </a:lnTo>
                <a:lnTo>
                  <a:pt x="236" y="188"/>
                </a:lnTo>
                <a:lnTo>
                  <a:pt x="208" y="212"/>
                </a:lnTo>
                <a:lnTo>
                  <a:pt x="179" y="236"/>
                </a:lnTo>
                <a:lnTo>
                  <a:pt x="179" y="236"/>
                </a:lnTo>
                <a:lnTo>
                  <a:pt x="150" y="261"/>
                </a:lnTo>
                <a:lnTo>
                  <a:pt x="150" y="261"/>
                </a:lnTo>
                <a:lnTo>
                  <a:pt x="134" y="273"/>
                </a:lnTo>
                <a:lnTo>
                  <a:pt x="134" y="273"/>
                </a:lnTo>
                <a:lnTo>
                  <a:pt x="181" y="230"/>
                </a:lnTo>
                <a:lnTo>
                  <a:pt x="181" y="230"/>
                </a:lnTo>
                <a:lnTo>
                  <a:pt x="206" y="207"/>
                </a:lnTo>
                <a:lnTo>
                  <a:pt x="219" y="195"/>
                </a:lnTo>
                <a:lnTo>
                  <a:pt x="231" y="182"/>
                </a:lnTo>
                <a:lnTo>
                  <a:pt x="231" y="182"/>
                </a:lnTo>
                <a:lnTo>
                  <a:pt x="231" y="181"/>
                </a:lnTo>
                <a:lnTo>
                  <a:pt x="231" y="180"/>
                </a:lnTo>
                <a:lnTo>
                  <a:pt x="230" y="180"/>
                </a:lnTo>
                <a:lnTo>
                  <a:pt x="229" y="180"/>
                </a:lnTo>
                <a:lnTo>
                  <a:pt x="229" y="180"/>
                </a:lnTo>
                <a:lnTo>
                  <a:pt x="200" y="206"/>
                </a:lnTo>
                <a:lnTo>
                  <a:pt x="171" y="230"/>
                </a:lnTo>
                <a:lnTo>
                  <a:pt x="171" y="230"/>
                </a:lnTo>
                <a:lnTo>
                  <a:pt x="136" y="257"/>
                </a:lnTo>
                <a:lnTo>
                  <a:pt x="136" y="257"/>
                </a:lnTo>
                <a:lnTo>
                  <a:pt x="118" y="272"/>
                </a:lnTo>
                <a:lnTo>
                  <a:pt x="118" y="272"/>
                </a:lnTo>
                <a:lnTo>
                  <a:pt x="111" y="278"/>
                </a:lnTo>
                <a:lnTo>
                  <a:pt x="111" y="278"/>
                </a:lnTo>
                <a:lnTo>
                  <a:pt x="113" y="276"/>
                </a:lnTo>
                <a:lnTo>
                  <a:pt x="113" y="276"/>
                </a:lnTo>
                <a:lnTo>
                  <a:pt x="127" y="263"/>
                </a:lnTo>
                <a:lnTo>
                  <a:pt x="141" y="251"/>
                </a:lnTo>
                <a:lnTo>
                  <a:pt x="155" y="239"/>
                </a:lnTo>
                <a:lnTo>
                  <a:pt x="169" y="227"/>
                </a:lnTo>
                <a:lnTo>
                  <a:pt x="169" y="227"/>
                </a:lnTo>
                <a:lnTo>
                  <a:pt x="194" y="205"/>
                </a:lnTo>
                <a:lnTo>
                  <a:pt x="206" y="194"/>
                </a:lnTo>
                <a:lnTo>
                  <a:pt x="217" y="182"/>
                </a:lnTo>
                <a:lnTo>
                  <a:pt x="217" y="182"/>
                </a:lnTo>
                <a:lnTo>
                  <a:pt x="222" y="180"/>
                </a:lnTo>
                <a:lnTo>
                  <a:pt x="228" y="177"/>
                </a:lnTo>
                <a:lnTo>
                  <a:pt x="233" y="176"/>
                </a:lnTo>
                <a:lnTo>
                  <a:pt x="239" y="177"/>
                </a:lnTo>
                <a:lnTo>
                  <a:pt x="239" y="177"/>
                </a:lnTo>
                <a:lnTo>
                  <a:pt x="239" y="177"/>
                </a:lnTo>
                <a:lnTo>
                  <a:pt x="239" y="177"/>
                </a:lnTo>
                <a:lnTo>
                  <a:pt x="239" y="188"/>
                </a:lnTo>
                <a:lnTo>
                  <a:pt x="239" y="188"/>
                </a:lnTo>
                <a:lnTo>
                  <a:pt x="238" y="196"/>
                </a:lnTo>
                <a:lnTo>
                  <a:pt x="236" y="205"/>
                </a:lnTo>
                <a:lnTo>
                  <a:pt x="234" y="213"/>
                </a:lnTo>
                <a:lnTo>
                  <a:pt x="231" y="220"/>
                </a:lnTo>
                <a:lnTo>
                  <a:pt x="231" y="220"/>
                </a:lnTo>
                <a:close/>
                <a:moveTo>
                  <a:pt x="103" y="81"/>
                </a:moveTo>
                <a:lnTo>
                  <a:pt x="103" y="81"/>
                </a:lnTo>
                <a:lnTo>
                  <a:pt x="105" y="81"/>
                </a:lnTo>
                <a:lnTo>
                  <a:pt x="105" y="81"/>
                </a:lnTo>
                <a:lnTo>
                  <a:pt x="108" y="81"/>
                </a:lnTo>
                <a:lnTo>
                  <a:pt x="109" y="80"/>
                </a:lnTo>
                <a:lnTo>
                  <a:pt x="110" y="78"/>
                </a:lnTo>
                <a:lnTo>
                  <a:pt x="110" y="78"/>
                </a:lnTo>
                <a:lnTo>
                  <a:pt x="111" y="70"/>
                </a:lnTo>
                <a:lnTo>
                  <a:pt x="112" y="61"/>
                </a:lnTo>
                <a:lnTo>
                  <a:pt x="111" y="44"/>
                </a:lnTo>
                <a:lnTo>
                  <a:pt x="110" y="27"/>
                </a:lnTo>
                <a:lnTo>
                  <a:pt x="110" y="9"/>
                </a:lnTo>
                <a:lnTo>
                  <a:pt x="110" y="9"/>
                </a:lnTo>
                <a:lnTo>
                  <a:pt x="119" y="10"/>
                </a:lnTo>
                <a:lnTo>
                  <a:pt x="128" y="10"/>
                </a:lnTo>
                <a:lnTo>
                  <a:pt x="146" y="9"/>
                </a:lnTo>
                <a:lnTo>
                  <a:pt x="146" y="9"/>
                </a:lnTo>
                <a:lnTo>
                  <a:pt x="148" y="18"/>
                </a:lnTo>
                <a:lnTo>
                  <a:pt x="148" y="27"/>
                </a:lnTo>
                <a:lnTo>
                  <a:pt x="149" y="43"/>
                </a:lnTo>
                <a:lnTo>
                  <a:pt x="148" y="77"/>
                </a:lnTo>
                <a:lnTo>
                  <a:pt x="148" y="77"/>
                </a:lnTo>
                <a:lnTo>
                  <a:pt x="148" y="80"/>
                </a:lnTo>
                <a:lnTo>
                  <a:pt x="148" y="80"/>
                </a:lnTo>
                <a:lnTo>
                  <a:pt x="150" y="81"/>
                </a:lnTo>
                <a:lnTo>
                  <a:pt x="152" y="81"/>
                </a:lnTo>
                <a:lnTo>
                  <a:pt x="152" y="81"/>
                </a:lnTo>
                <a:lnTo>
                  <a:pt x="161" y="82"/>
                </a:lnTo>
                <a:lnTo>
                  <a:pt x="171" y="83"/>
                </a:lnTo>
                <a:lnTo>
                  <a:pt x="179" y="85"/>
                </a:lnTo>
                <a:lnTo>
                  <a:pt x="187" y="87"/>
                </a:lnTo>
                <a:lnTo>
                  <a:pt x="195" y="91"/>
                </a:lnTo>
                <a:lnTo>
                  <a:pt x="201" y="95"/>
                </a:lnTo>
                <a:lnTo>
                  <a:pt x="208" y="102"/>
                </a:lnTo>
                <a:lnTo>
                  <a:pt x="213" y="107"/>
                </a:lnTo>
                <a:lnTo>
                  <a:pt x="219" y="113"/>
                </a:lnTo>
                <a:lnTo>
                  <a:pt x="223" y="120"/>
                </a:lnTo>
                <a:lnTo>
                  <a:pt x="227" y="127"/>
                </a:lnTo>
                <a:lnTo>
                  <a:pt x="231" y="135"/>
                </a:lnTo>
                <a:lnTo>
                  <a:pt x="234" y="143"/>
                </a:lnTo>
                <a:lnTo>
                  <a:pt x="236" y="151"/>
                </a:lnTo>
                <a:lnTo>
                  <a:pt x="238" y="160"/>
                </a:lnTo>
                <a:lnTo>
                  <a:pt x="239" y="168"/>
                </a:lnTo>
                <a:lnTo>
                  <a:pt x="239" y="168"/>
                </a:lnTo>
                <a:lnTo>
                  <a:pt x="234" y="168"/>
                </a:lnTo>
                <a:lnTo>
                  <a:pt x="230" y="168"/>
                </a:lnTo>
                <a:lnTo>
                  <a:pt x="225" y="169"/>
                </a:lnTo>
                <a:lnTo>
                  <a:pt x="220" y="171"/>
                </a:lnTo>
                <a:lnTo>
                  <a:pt x="220" y="171"/>
                </a:lnTo>
                <a:lnTo>
                  <a:pt x="210" y="175"/>
                </a:lnTo>
                <a:lnTo>
                  <a:pt x="205" y="175"/>
                </a:lnTo>
                <a:lnTo>
                  <a:pt x="201" y="175"/>
                </a:lnTo>
                <a:lnTo>
                  <a:pt x="197" y="174"/>
                </a:lnTo>
                <a:lnTo>
                  <a:pt x="192" y="173"/>
                </a:lnTo>
                <a:lnTo>
                  <a:pt x="182" y="168"/>
                </a:lnTo>
                <a:lnTo>
                  <a:pt x="182" y="168"/>
                </a:lnTo>
                <a:lnTo>
                  <a:pt x="175" y="164"/>
                </a:lnTo>
                <a:lnTo>
                  <a:pt x="166" y="161"/>
                </a:lnTo>
                <a:lnTo>
                  <a:pt x="158" y="160"/>
                </a:lnTo>
                <a:lnTo>
                  <a:pt x="150" y="159"/>
                </a:lnTo>
                <a:lnTo>
                  <a:pt x="142" y="160"/>
                </a:lnTo>
                <a:lnTo>
                  <a:pt x="134" y="161"/>
                </a:lnTo>
                <a:lnTo>
                  <a:pt x="118" y="166"/>
                </a:lnTo>
                <a:lnTo>
                  <a:pt x="118" y="166"/>
                </a:lnTo>
                <a:lnTo>
                  <a:pt x="107" y="169"/>
                </a:lnTo>
                <a:lnTo>
                  <a:pt x="97" y="169"/>
                </a:lnTo>
                <a:lnTo>
                  <a:pt x="87" y="168"/>
                </a:lnTo>
                <a:lnTo>
                  <a:pt x="76" y="164"/>
                </a:lnTo>
                <a:lnTo>
                  <a:pt x="76" y="164"/>
                </a:lnTo>
                <a:lnTo>
                  <a:pt x="70" y="162"/>
                </a:lnTo>
                <a:lnTo>
                  <a:pt x="63" y="161"/>
                </a:lnTo>
                <a:lnTo>
                  <a:pt x="50" y="159"/>
                </a:lnTo>
                <a:lnTo>
                  <a:pt x="50" y="159"/>
                </a:lnTo>
                <a:lnTo>
                  <a:pt x="40" y="158"/>
                </a:lnTo>
                <a:lnTo>
                  <a:pt x="30" y="158"/>
                </a:lnTo>
                <a:lnTo>
                  <a:pt x="21" y="160"/>
                </a:lnTo>
                <a:lnTo>
                  <a:pt x="12" y="163"/>
                </a:lnTo>
                <a:lnTo>
                  <a:pt x="12" y="163"/>
                </a:lnTo>
                <a:lnTo>
                  <a:pt x="14" y="155"/>
                </a:lnTo>
                <a:lnTo>
                  <a:pt x="16" y="147"/>
                </a:lnTo>
                <a:lnTo>
                  <a:pt x="19" y="140"/>
                </a:lnTo>
                <a:lnTo>
                  <a:pt x="23" y="132"/>
                </a:lnTo>
                <a:lnTo>
                  <a:pt x="27" y="125"/>
                </a:lnTo>
                <a:lnTo>
                  <a:pt x="32" y="118"/>
                </a:lnTo>
                <a:lnTo>
                  <a:pt x="38" y="112"/>
                </a:lnTo>
                <a:lnTo>
                  <a:pt x="44" y="106"/>
                </a:lnTo>
                <a:lnTo>
                  <a:pt x="50" y="100"/>
                </a:lnTo>
                <a:lnTo>
                  <a:pt x="56" y="94"/>
                </a:lnTo>
                <a:lnTo>
                  <a:pt x="63" y="90"/>
                </a:lnTo>
                <a:lnTo>
                  <a:pt x="71" y="87"/>
                </a:lnTo>
                <a:lnTo>
                  <a:pt x="78" y="84"/>
                </a:lnTo>
                <a:lnTo>
                  <a:pt x="86" y="82"/>
                </a:lnTo>
                <a:lnTo>
                  <a:pt x="95" y="81"/>
                </a:lnTo>
                <a:lnTo>
                  <a:pt x="103" y="81"/>
                </a:lnTo>
                <a:lnTo>
                  <a:pt x="103" y="81"/>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18" name="Freeform 2530"/>
          <p:cNvSpPr>
            <a:spLocks noEditPoints="1"/>
          </p:cNvSpPr>
          <p:nvPr/>
        </p:nvSpPr>
        <p:spPr bwMode="auto">
          <a:xfrm>
            <a:off x="6610361" y="4279915"/>
            <a:ext cx="331788" cy="506413"/>
          </a:xfrm>
          <a:custGeom>
            <a:avLst/>
            <a:gdLst/>
            <a:ahLst/>
            <a:cxnLst>
              <a:cxn ang="0">
                <a:pos x="93" y="314"/>
              </a:cxn>
              <a:cxn ang="0">
                <a:pos x="116" y="257"/>
              </a:cxn>
              <a:cxn ang="0">
                <a:pos x="194" y="67"/>
              </a:cxn>
              <a:cxn ang="0">
                <a:pos x="208" y="20"/>
              </a:cxn>
              <a:cxn ang="0">
                <a:pos x="148" y="1"/>
              </a:cxn>
              <a:cxn ang="0">
                <a:pos x="107" y="10"/>
              </a:cxn>
              <a:cxn ang="0">
                <a:pos x="108" y="243"/>
              </a:cxn>
              <a:cxn ang="0">
                <a:pos x="18" y="246"/>
              </a:cxn>
              <a:cxn ang="0">
                <a:pos x="18" y="308"/>
              </a:cxn>
              <a:cxn ang="0">
                <a:pos x="54" y="244"/>
              </a:cxn>
              <a:cxn ang="0">
                <a:pos x="18" y="293"/>
              </a:cxn>
              <a:cxn ang="0">
                <a:pos x="38" y="270"/>
              </a:cxn>
              <a:cxn ang="0">
                <a:pos x="22" y="296"/>
              </a:cxn>
              <a:cxn ang="0">
                <a:pos x="75" y="247"/>
              </a:cxn>
              <a:cxn ang="0">
                <a:pos x="49" y="292"/>
              </a:cxn>
              <a:cxn ang="0">
                <a:pos x="72" y="273"/>
              </a:cxn>
              <a:cxn ang="0">
                <a:pos x="51" y="301"/>
              </a:cxn>
              <a:cxn ang="0">
                <a:pos x="76" y="280"/>
              </a:cxn>
              <a:cxn ang="0">
                <a:pos x="18" y="296"/>
              </a:cxn>
              <a:cxn ang="0">
                <a:pos x="38" y="246"/>
              </a:cxn>
              <a:cxn ang="0">
                <a:pos x="10" y="272"/>
              </a:cxn>
              <a:cxn ang="0">
                <a:pos x="68" y="240"/>
              </a:cxn>
              <a:cxn ang="0">
                <a:pos x="35" y="280"/>
              </a:cxn>
              <a:cxn ang="0">
                <a:pos x="81" y="255"/>
              </a:cxn>
              <a:cxn ang="0">
                <a:pos x="55" y="276"/>
              </a:cxn>
              <a:cxn ang="0">
                <a:pos x="76" y="275"/>
              </a:cxn>
              <a:cxn ang="0">
                <a:pos x="71" y="278"/>
              </a:cxn>
              <a:cxn ang="0">
                <a:pos x="70" y="310"/>
              </a:cxn>
              <a:cxn ang="0">
                <a:pos x="71" y="295"/>
              </a:cxn>
              <a:cxn ang="0">
                <a:pos x="84" y="280"/>
              </a:cxn>
              <a:cxn ang="0">
                <a:pos x="96" y="257"/>
              </a:cxn>
              <a:cxn ang="0">
                <a:pos x="76" y="310"/>
              </a:cxn>
              <a:cxn ang="0">
                <a:pos x="87" y="303"/>
              </a:cxn>
              <a:cxn ang="0">
                <a:pos x="81" y="309"/>
              </a:cxn>
              <a:cxn ang="0">
                <a:pos x="102" y="290"/>
              </a:cxn>
              <a:cxn ang="0">
                <a:pos x="84" y="298"/>
              </a:cxn>
              <a:cxn ang="0">
                <a:pos x="99" y="277"/>
              </a:cxn>
              <a:cxn ang="0">
                <a:pos x="108" y="259"/>
              </a:cxn>
              <a:cxn ang="0">
                <a:pos x="121" y="9"/>
              </a:cxn>
              <a:cxn ang="0">
                <a:pos x="116" y="19"/>
              </a:cxn>
              <a:cxn ang="0">
                <a:pos x="142" y="17"/>
              </a:cxn>
              <a:cxn ang="0">
                <a:pos x="122" y="23"/>
              </a:cxn>
              <a:cxn ang="0">
                <a:pos x="134" y="38"/>
              </a:cxn>
              <a:cxn ang="0">
                <a:pos x="126" y="55"/>
              </a:cxn>
              <a:cxn ang="0">
                <a:pos x="163" y="23"/>
              </a:cxn>
              <a:cxn ang="0">
                <a:pos x="180" y="17"/>
              </a:cxn>
              <a:cxn ang="0">
                <a:pos x="155" y="55"/>
              </a:cxn>
              <a:cxn ang="0">
                <a:pos x="165" y="55"/>
              </a:cxn>
              <a:cxn ang="0">
                <a:pos x="189" y="52"/>
              </a:cxn>
              <a:cxn ang="0">
                <a:pos x="196" y="30"/>
              </a:cxn>
              <a:cxn ang="0">
                <a:pos x="199" y="14"/>
              </a:cxn>
              <a:cxn ang="0">
                <a:pos x="187" y="56"/>
              </a:cxn>
              <a:cxn ang="0">
                <a:pos x="181" y="47"/>
              </a:cxn>
              <a:cxn ang="0">
                <a:pos x="181" y="26"/>
              </a:cxn>
              <a:cxn ang="0">
                <a:pos x="165" y="28"/>
              </a:cxn>
              <a:cxn ang="0">
                <a:pos x="173" y="12"/>
              </a:cxn>
              <a:cxn ang="0">
                <a:pos x="161" y="11"/>
              </a:cxn>
              <a:cxn ang="0">
                <a:pos x="149" y="10"/>
              </a:cxn>
              <a:cxn ang="0">
                <a:pos x="119" y="32"/>
              </a:cxn>
              <a:cxn ang="0">
                <a:pos x="120" y="21"/>
              </a:cxn>
              <a:cxn ang="0">
                <a:pos x="129" y="8"/>
              </a:cxn>
              <a:cxn ang="0">
                <a:pos x="53" y="250"/>
              </a:cxn>
              <a:cxn ang="0">
                <a:pos x="12" y="266"/>
              </a:cxn>
            </a:cxnLst>
            <a:rect l="0" t="0" r="r" b="b"/>
            <a:pathLst>
              <a:path w="209" h="319">
                <a:moveTo>
                  <a:pt x="18" y="308"/>
                </a:moveTo>
                <a:lnTo>
                  <a:pt x="18" y="308"/>
                </a:lnTo>
                <a:lnTo>
                  <a:pt x="26" y="312"/>
                </a:lnTo>
                <a:lnTo>
                  <a:pt x="35" y="316"/>
                </a:lnTo>
                <a:lnTo>
                  <a:pt x="46" y="318"/>
                </a:lnTo>
                <a:lnTo>
                  <a:pt x="55" y="319"/>
                </a:lnTo>
                <a:lnTo>
                  <a:pt x="65" y="319"/>
                </a:lnTo>
                <a:lnTo>
                  <a:pt x="75" y="319"/>
                </a:lnTo>
                <a:lnTo>
                  <a:pt x="84" y="317"/>
                </a:lnTo>
                <a:lnTo>
                  <a:pt x="93" y="314"/>
                </a:lnTo>
                <a:lnTo>
                  <a:pt x="93" y="314"/>
                </a:lnTo>
                <a:lnTo>
                  <a:pt x="102" y="310"/>
                </a:lnTo>
                <a:lnTo>
                  <a:pt x="109" y="303"/>
                </a:lnTo>
                <a:lnTo>
                  <a:pt x="114" y="297"/>
                </a:lnTo>
                <a:lnTo>
                  <a:pt x="118" y="290"/>
                </a:lnTo>
                <a:lnTo>
                  <a:pt x="119" y="282"/>
                </a:lnTo>
                <a:lnTo>
                  <a:pt x="120" y="274"/>
                </a:lnTo>
                <a:lnTo>
                  <a:pt x="118" y="266"/>
                </a:lnTo>
                <a:lnTo>
                  <a:pt x="116" y="257"/>
                </a:lnTo>
                <a:lnTo>
                  <a:pt x="116" y="257"/>
                </a:lnTo>
                <a:lnTo>
                  <a:pt x="116" y="257"/>
                </a:lnTo>
                <a:lnTo>
                  <a:pt x="116" y="257"/>
                </a:lnTo>
                <a:lnTo>
                  <a:pt x="118" y="233"/>
                </a:lnTo>
                <a:lnTo>
                  <a:pt x="119" y="208"/>
                </a:lnTo>
                <a:lnTo>
                  <a:pt x="119" y="160"/>
                </a:lnTo>
                <a:lnTo>
                  <a:pt x="118" y="111"/>
                </a:lnTo>
                <a:lnTo>
                  <a:pt x="117" y="64"/>
                </a:lnTo>
                <a:lnTo>
                  <a:pt x="117" y="64"/>
                </a:lnTo>
                <a:lnTo>
                  <a:pt x="137" y="65"/>
                </a:lnTo>
                <a:lnTo>
                  <a:pt x="156" y="65"/>
                </a:lnTo>
                <a:lnTo>
                  <a:pt x="175" y="65"/>
                </a:lnTo>
                <a:lnTo>
                  <a:pt x="184" y="66"/>
                </a:lnTo>
                <a:lnTo>
                  <a:pt x="194" y="67"/>
                </a:lnTo>
                <a:lnTo>
                  <a:pt x="194" y="67"/>
                </a:lnTo>
                <a:lnTo>
                  <a:pt x="196" y="67"/>
                </a:lnTo>
                <a:lnTo>
                  <a:pt x="198" y="66"/>
                </a:lnTo>
                <a:lnTo>
                  <a:pt x="199" y="64"/>
                </a:lnTo>
                <a:lnTo>
                  <a:pt x="199" y="61"/>
                </a:lnTo>
                <a:lnTo>
                  <a:pt x="199" y="61"/>
                </a:lnTo>
                <a:lnTo>
                  <a:pt x="199" y="61"/>
                </a:lnTo>
                <a:lnTo>
                  <a:pt x="199" y="61"/>
                </a:lnTo>
                <a:lnTo>
                  <a:pt x="201" y="47"/>
                </a:lnTo>
                <a:lnTo>
                  <a:pt x="205" y="34"/>
                </a:lnTo>
                <a:lnTo>
                  <a:pt x="208" y="20"/>
                </a:lnTo>
                <a:lnTo>
                  <a:pt x="209" y="7"/>
                </a:lnTo>
                <a:lnTo>
                  <a:pt x="209" y="7"/>
                </a:lnTo>
                <a:lnTo>
                  <a:pt x="209" y="5"/>
                </a:lnTo>
                <a:lnTo>
                  <a:pt x="207" y="3"/>
                </a:lnTo>
                <a:lnTo>
                  <a:pt x="206" y="3"/>
                </a:lnTo>
                <a:lnTo>
                  <a:pt x="203" y="3"/>
                </a:lnTo>
                <a:lnTo>
                  <a:pt x="203" y="3"/>
                </a:lnTo>
                <a:lnTo>
                  <a:pt x="201" y="2"/>
                </a:lnTo>
                <a:lnTo>
                  <a:pt x="201" y="2"/>
                </a:lnTo>
                <a:lnTo>
                  <a:pt x="174" y="2"/>
                </a:lnTo>
                <a:lnTo>
                  <a:pt x="148" y="1"/>
                </a:lnTo>
                <a:lnTo>
                  <a:pt x="148" y="1"/>
                </a:lnTo>
                <a:lnTo>
                  <a:pt x="138" y="0"/>
                </a:lnTo>
                <a:lnTo>
                  <a:pt x="129" y="0"/>
                </a:lnTo>
                <a:lnTo>
                  <a:pt x="118" y="1"/>
                </a:lnTo>
                <a:lnTo>
                  <a:pt x="113" y="2"/>
                </a:lnTo>
                <a:lnTo>
                  <a:pt x="109" y="5"/>
                </a:lnTo>
                <a:lnTo>
                  <a:pt x="109" y="5"/>
                </a:lnTo>
                <a:lnTo>
                  <a:pt x="108" y="6"/>
                </a:lnTo>
                <a:lnTo>
                  <a:pt x="107" y="8"/>
                </a:lnTo>
                <a:lnTo>
                  <a:pt x="107" y="8"/>
                </a:lnTo>
                <a:lnTo>
                  <a:pt x="107" y="10"/>
                </a:lnTo>
                <a:lnTo>
                  <a:pt x="107" y="10"/>
                </a:lnTo>
                <a:lnTo>
                  <a:pt x="108" y="56"/>
                </a:lnTo>
                <a:lnTo>
                  <a:pt x="108" y="56"/>
                </a:lnTo>
                <a:lnTo>
                  <a:pt x="107" y="58"/>
                </a:lnTo>
                <a:lnTo>
                  <a:pt x="108" y="61"/>
                </a:lnTo>
                <a:lnTo>
                  <a:pt x="108" y="61"/>
                </a:lnTo>
                <a:lnTo>
                  <a:pt x="110" y="152"/>
                </a:lnTo>
                <a:lnTo>
                  <a:pt x="110" y="197"/>
                </a:lnTo>
                <a:lnTo>
                  <a:pt x="110" y="220"/>
                </a:lnTo>
                <a:lnTo>
                  <a:pt x="108" y="243"/>
                </a:lnTo>
                <a:lnTo>
                  <a:pt x="108" y="243"/>
                </a:lnTo>
                <a:lnTo>
                  <a:pt x="107" y="241"/>
                </a:lnTo>
                <a:lnTo>
                  <a:pt x="105" y="239"/>
                </a:lnTo>
                <a:lnTo>
                  <a:pt x="105" y="239"/>
                </a:lnTo>
                <a:lnTo>
                  <a:pt x="94" y="236"/>
                </a:lnTo>
                <a:lnTo>
                  <a:pt x="82" y="233"/>
                </a:lnTo>
                <a:lnTo>
                  <a:pt x="70" y="232"/>
                </a:lnTo>
                <a:lnTo>
                  <a:pt x="58" y="232"/>
                </a:lnTo>
                <a:lnTo>
                  <a:pt x="46" y="233"/>
                </a:lnTo>
                <a:lnTo>
                  <a:pt x="33" y="237"/>
                </a:lnTo>
                <a:lnTo>
                  <a:pt x="23" y="242"/>
                </a:lnTo>
                <a:lnTo>
                  <a:pt x="18" y="246"/>
                </a:lnTo>
                <a:lnTo>
                  <a:pt x="13" y="249"/>
                </a:lnTo>
                <a:lnTo>
                  <a:pt x="13" y="249"/>
                </a:lnTo>
                <a:lnTo>
                  <a:pt x="7" y="257"/>
                </a:lnTo>
                <a:lnTo>
                  <a:pt x="3" y="264"/>
                </a:lnTo>
                <a:lnTo>
                  <a:pt x="1" y="272"/>
                </a:lnTo>
                <a:lnTo>
                  <a:pt x="0" y="280"/>
                </a:lnTo>
                <a:lnTo>
                  <a:pt x="2" y="288"/>
                </a:lnTo>
                <a:lnTo>
                  <a:pt x="6" y="295"/>
                </a:lnTo>
                <a:lnTo>
                  <a:pt x="11" y="301"/>
                </a:lnTo>
                <a:lnTo>
                  <a:pt x="18" y="308"/>
                </a:lnTo>
                <a:lnTo>
                  <a:pt x="18" y="308"/>
                </a:lnTo>
                <a:close/>
                <a:moveTo>
                  <a:pt x="10" y="285"/>
                </a:moveTo>
                <a:lnTo>
                  <a:pt x="10" y="285"/>
                </a:lnTo>
                <a:lnTo>
                  <a:pt x="21" y="275"/>
                </a:lnTo>
                <a:lnTo>
                  <a:pt x="31" y="264"/>
                </a:lnTo>
                <a:lnTo>
                  <a:pt x="41" y="254"/>
                </a:lnTo>
                <a:lnTo>
                  <a:pt x="54" y="244"/>
                </a:lnTo>
                <a:lnTo>
                  <a:pt x="54" y="244"/>
                </a:lnTo>
                <a:lnTo>
                  <a:pt x="56" y="242"/>
                </a:lnTo>
                <a:lnTo>
                  <a:pt x="56" y="242"/>
                </a:lnTo>
                <a:lnTo>
                  <a:pt x="54" y="244"/>
                </a:lnTo>
                <a:lnTo>
                  <a:pt x="54" y="244"/>
                </a:lnTo>
                <a:lnTo>
                  <a:pt x="46" y="256"/>
                </a:lnTo>
                <a:lnTo>
                  <a:pt x="46" y="256"/>
                </a:lnTo>
                <a:lnTo>
                  <a:pt x="36" y="267"/>
                </a:lnTo>
                <a:lnTo>
                  <a:pt x="28" y="279"/>
                </a:lnTo>
                <a:lnTo>
                  <a:pt x="28" y="279"/>
                </a:lnTo>
                <a:lnTo>
                  <a:pt x="16" y="291"/>
                </a:lnTo>
                <a:lnTo>
                  <a:pt x="16" y="291"/>
                </a:lnTo>
                <a:lnTo>
                  <a:pt x="16" y="292"/>
                </a:lnTo>
                <a:lnTo>
                  <a:pt x="17" y="293"/>
                </a:lnTo>
                <a:lnTo>
                  <a:pt x="17" y="293"/>
                </a:lnTo>
                <a:lnTo>
                  <a:pt x="18" y="293"/>
                </a:lnTo>
                <a:lnTo>
                  <a:pt x="18" y="293"/>
                </a:lnTo>
                <a:lnTo>
                  <a:pt x="21" y="290"/>
                </a:lnTo>
                <a:lnTo>
                  <a:pt x="21" y="290"/>
                </a:lnTo>
                <a:lnTo>
                  <a:pt x="21" y="290"/>
                </a:lnTo>
                <a:lnTo>
                  <a:pt x="21" y="290"/>
                </a:lnTo>
                <a:lnTo>
                  <a:pt x="21" y="290"/>
                </a:lnTo>
                <a:lnTo>
                  <a:pt x="21" y="290"/>
                </a:lnTo>
                <a:lnTo>
                  <a:pt x="29" y="280"/>
                </a:lnTo>
                <a:lnTo>
                  <a:pt x="29" y="280"/>
                </a:lnTo>
                <a:lnTo>
                  <a:pt x="38" y="270"/>
                </a:lnTo>
                <a:lnTo>
                  <a:pt x="38" y="270"/>
                </a:lnTo>
                <a:lnTo>
                  <a:pt x="45" y="263"/>
                </a:lnTo>
                <a:lnTo>
                  <a:pt x="52" y="257"/>
                </a:lnTo>
                <a:lnTo>
                  <a:pt x="58" y="250"/>
                </a:lnTo>
                <a:lnTo>
                  <a:pt x="64" y="244"/>
                </a:lnTo>
                <a:lnTo>
                  <a:pt x="64" y="244"/>
                </a:lnTo>
                <a:lnTo>
                  <a:pt x="53" y="257"/>
                </a:lnTo>
                <a:lnTo>
                  <a:pt x="41" y="269"/>
                </a:lnTo>
                <a:lnTo>
                  <a:pt x="31" y="282"/>
                </a:lnTo>
                <a:lnTo>
                  <a:pt x="26" y="289"/>
                </a:lnTo>
                <a:lnTo>
                  <a:pt x="22" y="296"/>
                </a:lnTo>
                <a:lnTo>
                  <a:pt x="22" y="296"/>
                </a:lnTo>
                <a:lnTo>
                  <a:pt x="22" y="297"/>
                </a:lnTo>
                <a:lnTo>
                  <a:pt x="23" y="298"/>
                </a:lnTo>
                <a:lnTo>
                  <a:pt x="24" y="297"/>
                </a:lnTo>
                <a:lnTo>
                  <a:pt x="24" y="297"/>
                </a:lnTo>
                <a:lnTo>
                  <a:pt x="36" y="286"/>
                </a:lnTo>
                <a:lnTo>
                  <a:pt x="49" y="274"/>
                </a:lnTo>
                <a:lnTo>
                  <a:pt x="61" y="262"/>
                </a:lnTo>
                <a:lnTo>
                  <a:pt x="73" y="249"/>
                </a:lnTo>
                <a:lnTo>
                  <a:pt x="73" y="249"/>
                </a:lnTo>
                <a:lnTo>
                  <a:pt x="75" y="247"/>
                </a:lnTo>
                <a:lnTo>
                  <a:pt x="75" y="247"/>
                </a:lnTo>
                <a:lnTo>
                  <a:pt x="71" y="252"/>
                </a:lnTo>
                <a:lnTo>
                  <a:pt x="71" y="252"/>
                </a:lnTo>
                <a:lnTo>
                  <a:pt x="57" y="270"/>
                </a:lnTo>
                <a:lnTo>
                  <a:pt x="57" y="270"/>
                </a:lnTo>
                <a:lnTo>
                  <a:pt x="32" y="300"/>
                </a:lnTo>
                <a:lnTo>
                  <a:pt x="32" y="300"/>
                </a:lnTo>
                <a:lnTo>
                  <a:pt x="32" y="302"/>
                </a:lnTo>
                <a:lnTo>
                  <a:pt x="34" y="302"/>
                </a:lnTo>
                <a:lnTo>
                  <a:pt x="34" y="302"/>
                </a:lnTo>
                <a:lnTo>
                  <a:pt x="41" y="297"/>
                </a:lnTo>
                <a:lnTo>
                  <a:pt x="49" y="292"/>
                </a:lnTo>
                <a:lnTo>
                  <a:pt x="62" y="279"/>
                </a:lnTo>
                <a:lnTo>
                  <a:pt x="73" y="266"/>
                </a:lnTo>
                <a:lnTo>
                  <a:pt x="85" y="253"/>
                </a:lnTo>
                <a:lnTo>
                  <a:pt x="85" y="253"/>
                </a:lnTo>
                <a:lnTo>
                  <a:pt x="90" y="248"/>
                </a:lnTo>
                <a:lnTo>
                  <a:pt x="90" y="248"/>
                </a:lnTo>
                <a:lnTo>
                  <a:pt x="90" y="248"/>
                </a:lnTo>
                <a:lnTo>
                  <a:pt x="88" y="252"/>
                </a:lnTo>
                <a:lnTo>
                  <a:pt x="88" y="252"/>
                </a:lnTo>
                <a:lnTo>
                  <a:pt x="80" y="263"/>
                </a:lnTo>
                <a:lnTo>
                  <a:pt x="72" y="273"/>
                </a:lnTo>
                <a:lnTo>
                  <a:pt x="72" y="273"/>
                </a:lnTo>
                <a:lnTo>
                  <a:pt x="65" y="281"/>
                </a:lnTo>
                <a:lnTo>
                  <a:pt x="57" y="289"/>
                </a:lnTo>
                <a:lnTo>
                  <a:pt x="49" y="296"/>
                </a:lnTo>
                <a:lnTo>
                  <a:pt x="41" y="304"/>
                </a:lnTo>
                <a:lnTo>
                  <a:pt x="41" y="304"/>
                </a:lnTo>
                <a:lnTo>
                  <a:pt x="41" y="307"/>
                </a:lnTo>
                <a:lnTo>
                  <a:pt x="43" y="307"/>
                </a:lnTo>
                <a:lnTo>
                  <a:pt x="43" y="307"/>
                </a:lnTo>
                <a:lnTo>
                  <a:pt x="43" y="307"/>
                </a:lnTo>
                <a:lnTo>
                  <a:pt x="51" y="301"/>
                </a:lnTo>
                <a:lnTo>
                  <a:pt x="58" y="296"/>
                </a:lnTo>
                <a:lnTo>
                  <a:pt x="71" y="283"/>
                </a:lnTo>
                <a:lnTo>
                  <a:pt x="83" y="270"/>
                </a:lnTo>
                <a:lnTo>
                  <a:pt x="95" y="256"/>
                </a:lnTo>
                <a:lnTo>
                  <a:pt x="95" y="256"/>
                </a:lnTo>
                <a:lnTo>
                  <a:pt x="97" y="254"/>
                </a:lnTo>
                <a:lnTo>
                  <a:pt x="92" y="260"/>
                </a:lnTo>
                <a:lnTo>
                  <a:pt x="92" y="260"/>
                </a:lnTo>
                <a:lnTo>
                  <a:pt x="84" y="270"/>
                </a:lnTo>
                <a:lnTo>
                  <a:pt x="76" y="280"/>
                </a:lnTo>
                <a:lnTo>
                  <a:pt x="76" y="280"/>
                </a:lnTo>
                <a:lnTo>
                  <a:pt x="64" y="294"/>
                </a:lnTo>
                <a:lnTo>
                  <a:pt x="52" y="309"/>
                </a:lnTo>
                <a:lnTo>
                  <a:pt x="52" y="309"/>
                </a:lnTo>
                <a:lnTo>
                  <a:pt x="52" y="310"/>
                </a:lnTo>
                <a:lnTo>
                  <a:pt x="52" y="310"/>
                </a:lnTo>
                <a:lnTo>
                  <a:pt x="45" y="308"/>
                </a:lnTo>
                <a:lnTo>
                  <a:pt x="36" y="305"/>
                </a:lnTo>
                <a:lnTo>
                  <a:pt x="29" y="303"/>
                </a:lnTo>
                <a:lnTo>
                  <a:pt x="23" y="299"/>
                </a:lnTo>
                <a:lnTo>
                  <a:pt x="23" y="299"/>
                </a:lnTo>
                <a:lnTo>
                  <a:pt x="18" y="296"/>
                </a:lnTo>
                <a:lnTo>
                  <a:pt x="14" y="293"/>
                </a:lnTo>
                <a:lnTo>
                  <a:pt x="12" y="289"/>
                </a:lnTo>
                <a:lnTo>
                  <a:pt x="10" y="285"/>
                </a:lnTo>
                <a:lnTo>
                  <a:pt x="10" y="285"/>
                </a:lnTo>
                <a:close/>
                <a:moveTo>
                  <a:pt x="10" y="272"/>
                </a:moveTo>
                <a:lnTo>
                  <a:pt x="10" y="272"/>
                </a:lnTo>
                <a:lnTo>
                  <a:pt x="23" y="259"/>
                </a:lnTo>
                <a:lnTo>
                  <a:pt x="23" y="259"/>
                </a:lnTo>
                <a:lnTo>
                  <a:pt x="30" y="252"/>
                </a:lnTo>
                <a:lnTo>
                  <a:pt x="38" y="246"/>
                </a:lnTo>
                <a:lnTo>
                  <a:pt x="38" y="246"/>
                </a:lnTo>
                <a:lnTo>
                  <a:pt x="46" y="242"/>
                </a:lnTo>
                <a:lnTo>
                  <a:pt x="46" y="242"/>
                </a:lnTo>
                <a:lnTo>
                  <a:pt x="47" y="242"/>
                </a:lnTo>
                <a:lnTo>
                  <a:pt x="47" y="242"/>
                </a:lnTo>
                <a:lnTo>
                  <a:pt x="38" y="253"/>
                </a:lnTo>
                <a:lnTo>
                  <a:pt x="29" y="263"/>
                </a:lnTo>
                <a:lnTo>
                  <a:pt x="9" y="282"/>
                </a:lnTo>
                <a:lnTo>
                  <a:pt x="9" y="282"/>
                </a:lnTo>
                <a:lnTo>
                  <a:pt x="9" y="277"/>
                </a:lnTo>
                <a:lnTo>
                  <a:pt x="10" y="272"/>
                </a:lnTo>
                <a:lnTo>
                  <a:pt x="10" y="272"/>
                </a:lnTo>
                <a:close/>
                <a:moveTo>
                  <a:pt x="55" y="240"/>
                </a:moveTo>
                <a:lnTo>
                  <a:pt x="55" y="240"/>
                </a:lnTo>
                <a:lnTo>
                  <a:pt x="49" y="245"/>
                </a:lnTo>
                <a:lnTo>
                  <a:pt x="43" y="251"/>
                </a:lnTo>
                <a:lnTo>
                  <a:pt x="43" y="251"/>
                </a:lnTo>
                <a:lnTo>
                  <a:pt x="50" y="241"/>
                </a:lnTo>
                <a:lnTo>
                  <a:pt x="50" y="241"/>
                </a:lnTo>
                <a:lnTo>
                  <a:pt x="55" y="240"/>
                </a:lnTo>
                <a:lnTo>
                  <a:pt x="55" y="240"/>
                </a:lnTo>
                <a:close/>
                <a:moveTo>
                  <a:pt x="68" y="240"/>
                </a:moveTo>
                <a:lnTo>
                  <a:pt x="68" y="240"/>
                </a:lnTo>
                <a:lnTo>
                  <a:pt x="79" y="241"/>
                </a:lnTo>
                <a:lnTo>
                  <a:pt x="79" y="241"/>
                </a:lnTo>
                <a:lnTo>
                  <a:pt x="68" y="251"/>
                </a:lnTo>
                <a:lnTo>
                  <a:pt x="57" y="262"/>
                </a:lnTo>
                <a:lnTo>
                  <a:pt x="36" y="284"/>
                </a:lnTo>
                <a:lnTo>
                  <a:pt x="36" y="284"/>
                </a:lnTo>
                <a:lnTo>
                  <a:pt x="29" y="291"/>
                </a:lnTo>
                <a:lnTo>
                  <a:pt x="27" y="293"/>
                </a:lnTo>
                <a:lnTo>
                  <a:pt x="29" y="289"/>
                </a:lnTo>
                <a:lnTo>
                  <a:pt x="29" y="289"/>
                </a:lnTo>
                <a:lnTo>
                  <a:pt x="35" y="280"/>
                </a:lnTo>
                <a:lnTo>
                  <a:pt x="43" y="271"/>
                </a:lnTo>
                <a:lnTo>
                  <a:pt x="43" y="271"/>
                </a:lnTo>
                <a:lnTo>
                  <a:pt x="56" y="257"/>
                </a:lnTo>
                <a:lnTo>
                  <a:pt x="68" y="242"/>
                </a:lnTo>
                <a:lnTo>
                  <a:pt x="68" y="242"/>
                </a:lnTo>
                <a:lnTo>
                  <a:pt x="69" y="241"/>
                </a:lnTo>
                <a:lnTo>
                  <a:pt x="68" y="240"/>
                </a:lnTo>
                <a:lnTo>
                  <a:pt x="68" y="240"/>
                </a:lnTo>
                <a:close/>
                <a:moveTo>
                  <a:pt x="92" y="244"/>
                </a:moveTo>
                <a:lnTo>
                  <a:pt x="92" y="244"/>
                </a:lnTo>
                <a:lnTo>
                  <a:pt x="81" y="255"/>
                </a:lnTo>
                <a:lnTo>
                  <a:pt x="70" y="266"/>
                </a:lnTo>
                <a:lnTo>
                  <a:pt x="60" y="277"/>
                </a:lnTo>
                <a:lnTo>
                  <a:pt x="49" y="289"/>
                </a:lnTo>
                <a:lnTo>
                  <a:pt x="49" y="289"/>
                </a:lnTo>
                <a:lnTo>
                  <a:pt x="39" y="296"/>
                </a:lnTo>
                <a:lnTo>
                  <a:pt x="39" y="296"/>
                </a:lnTo>
                <a:lnTo>
                  <a:pt x="36" y="298"/>
                </a:lnTo>
                <a:lnTo>
                  <a:pt x="37" y="297"/>
                </a:lnTo>
                <a:lnTo>
                  <a:pt x="37" y="297"/>
                </a:lnTo>
                <a:lnTo>
                  <a:pt x="55" y="276"/>
                </a:lnTo>
                <a:lnTo>
                  <a:pt x="55" y="276"/>
                </a:lnTo>
                <a:lnTo>
                  <a:pt x="82" y="242"/>
                </a:lnTo>
                <a:lnTo>
                  <a:pt x="82" y="242"/>
                </a:lnTo>
                <a:lnTo>
                  <a:pt x="92" y="244"/>
                </a:lnTo>
                <a:lnTo>
                  <a:pt x="92" y="244"/>
                </a:lnTo>
                <a:close/>
                <a:moveTo>
                  <a:pt x="97" y="246"/>
                </a:moveTo>
                <a:lnTo>
                  <a:pt x="97" y="246"/>
                </a:lnTo>
                <a:lnTo>
                  <a:pt x="99" y="248"/>
                </a:lnTo>
                <a:lnTo>
                  <a:pt x="99" y="248"/>
                </a:lnTo>
                <a:lnTo>
                  <a:pt x="99" y="248"/>
                </a:lnTo>
                <a:lnTo>
                  <a:pt x="99" y="248"/>
                </a:lnTo>
                <a:lnTo>
                  <a:pt x="76" y="275"/>
                </a:lnTo>
                <a:lnTo>
                  <a:pt x="76" y="275"/>
                </a:lnTo>
                <a:lnTo>
                  <a:pt x="63" y="288"/>
                </a:lnTo>
                <a:lnTo>
                  <a:pt x="63" y="288"/>
                </a:lnTo>
                <a:lnTo>
                  <a:pt x="54" y="295"/>
                </a:lnTo>
                <a:lnTo>
                  <a:pt x="50" y="299"/>
                </a:lnTo>
                <a:lnTo>
                  <a:pt x="46" y="303"/>
                </a:lnTo>
                <a:lnTo>
                  <a:pt x="46" y="303"/>
                </a:lnTo>
                <a:lnTo>
                  <a:pt x="52" y="296"/>
                </a:lnTo>
                <a:lnTo>
                  <a:pt x="59" y="291"/>
                </a:lnTo>
                <a:lnTo>
                  <a:pt x="65" y="285"/>
                </a:lnTo>
                <a:lnTo>
                  <a:pt x="71" y="278"/>
                </a:lnTo>
                <a:lnTo>
                  <a:pt x="71" y="278"/>
                </a:lnTo>
                <a:lnTo>
                  <a:pt x="84" y="262"/>
                </a:lnTo>
                <a:lnTo>
                  <a:pt x="89" y="254"/>
                </a:lnTo>
                <a:lnTo>
                  <a:pt x="95" y="245"/>
                </a:lnTo>
                <a:lnTo>
                  <a:pt x="95" y="245"/>
                </a:lnTo>
                <a:lnTo>
                  <a:pt x="97" y="246"/>
                </a:lnTo>
                <a:lnTo>
                  <a:pt x="97" y="246"/>
                </a:lnTo>
                <a:close/>
                <a:moveTo>
                  <a:pt x="74" y="310"/>
                </a:moveTo>
                <a:lnTo>
                  <a:pt x="74" y="310"/>
                </a:lnTo>
                <a:lnTo>
                  <a:pt x="70" y="310"/>
                </a:lnTo>
                <a:lnTo>
                  <a:pt x="70" y="310"/>
                </a:lnTo>
                <a:lnTo>
                  <a:pt x="77" y="303"/>
                </a:lnTo>
                <a:lnTo>
                  <a:pt x="77" y="303"/>
                </a:lnTo>
                <a:lnTo>
                  <a:pt x="74" y="309"/>
                </a:lnTo>
                <a:lnTo>
                  <a:pt x="74" y="309"/>
                </a:lnTo>
                <a:lnTo>
                  <a:pt x="74" y="309"/>
                </a:lnTo>
                <a:lnTo>
                  <a:pt x="74" y="310"/>
                </a:lnTo>
                <a:lnTo>
                  <a:pt x="74" y="310"/>
                </a:lnTo>
                <a:close/>
                <a:moveTo>
                  <a:pt x="54" y="310"/>
                </a:moveTo>
                <a:lnTo>
                  <a:pt x="54" y="310"/>
                </a:lnTo>
                <a:lnTo>
                  <a:pt x="63" y="302"/>
                </a:lnTo>
                <a:lnTo>
                  <a:pt x="71" y="295"/>
                </a:lnTo>
                <a:lnTo>
                  <a:pt x="87" y="280"/>
                </a:lnTo>
                <a:lnTo>
                  <a:pt x="87" y="280"/>
                </a:lnTo>
                <a:lnTo>
                  <a:pt x="84" y="284"/>
                </a:lnTo>
                <a:lnTo>
                  <a:pt x="84" y="284"/>
                </a:lnTo>
                <a:lnTo>
                  <a:pt x="74" y="297"/>
                </a:lnTo>
                <a:lnTo>
                  <a:pt x="65" y="311"/>
                </a:lnTo>
                <a:lnTo>
                  <a:pt x="65" y="311"/>
                </a:lnTo>
                <a:lnTo>
                  <a:pt x="54" y="310"/>
                </a:lnTo>
                <a:lnTo>
                  <a:pt x="54" y="310"/>
                </a:lnTo>
                <a:close/>
                <a:moveTo>
                  <a:pt x="84" y="280"/>
                </a:moveTo>
                <a:lnTo>
                  <a:pt x="84" y="280"/>
                </a:lnTo>
                <a:lnTo>
                  <a:pt x="71" y="293"/>
                </a:lnTo>
                <a:lnTo>
                  <a:pt x="71" y="293"/>
                </a:lnTo>
                <a:lnTo>
                  <a:pt x="61" y="302"/>
                </a:lnTo>
                <a:lnTo>
                  <a:pt x="58" y="305"/>
                </a:lnTo>
                <a:lnTo>
                  <a:pt x="57" y="304"/>
                </a:lnTo>
                <a:lnTo>
                  <a:pt x="59" y="302"/>
                </a:lnTo>
                <a:lnTo>
                  <a:pt x="59" y="302"/>
                </a:lnTo>
                <a:lnTo>
                  <a:pt x="70" y="289"/>
                </a:lnTo>
                <a:lnTo>
                  <a:pt x="81" y="277"/>
                </a:lnTo>
                <a:lnTo>
                  <a:pt x="92" y="264"/>
                </a:lnTo>
                <a:lnTo>
                  <a:pt x="96" y="257"/>
                </a:lnTo>
                <a:lnTo>
                  <a:pt x="100" y="249"/>
                </a:lnTo>
                <a:lnTo>
                  <a:pt x="100" y="249"/>
                </a:lnTo>
                <a:lnTo>
                  <a:pt x="100" y="249"/>
                </a:lnTo>
                <a:lnTo>
                  <a:pt x="100" y="249"/>
                </a:lnTo>
                <a:lnTo>
                  <a:pt x="107" y="257"/>
                </a:lnTo>
                <a:lnTo>
                  <a:pt x="107" y="257"/>
                </a:lnTo>
                <a:lnTo>
                  <a:pt x="84" y="280"/>
                </a:lnTo>
                <a:lnTo>
                  <a:pt x="84" y="280"/>
                </a:lnTo>
                <a:close/>
                <a:moveTo>
                  <a:pt x="81" y="309"/>
                </a:moveTo>
                <a:lnTo>
                  <a:pt x="81" y="309"/>
                </a:lnTo>
                <a:lnTo>
                  <a:pt x="76" y="310"/>
                </a:lnTo>
                <a:lnTo>
                  <a:pt x="76" y="310"/>
                </a:lnTo>
                <a:lnTo>
                  <a:pt x="86" y="299"/>
                </a:lnTo>
                <a:lnTo>
                  <a:pt x="97" y="290"/>
                </a:lnTo>
                <a:lnTo>
                  <a:pt x="97" y="290"/>
                </a:lnTo>
                <a:lnTo>
                  <a:pt x="104" y="284"/>
                </a:lnTo>
                <a:lnTo>
                  <a:pt x="104" y="283"/>
                </a:lnTo>
                <a:lnTo>
                  <a:pt x="104" y="284"/>
                </a:lnTo>
                <a:lnTo>
                  <a:pt x="99" y="290"/>
                </a:lnTo>
                <a:lnTo>
                  <a:pt x="99" y="290"/>
                </a:lnTo>
                <a:lnTo>
                  <a:pt x="87" y="303"/>
                </a:lnTo>
                <a:lnTo>
                  <a:pt x="87" y="303"/>
                </a:lnTo>
                <a:lnTo>
                  <a:pt x="87" y="304"/>
                </a:lnTo>
                <a:lnTo>
                  <a:pt x="88" y="305"/>
                </a:lnTo>
                <a:lnTo>
                  <a:pt x="88" y="305"/>
                </a:lnTo>
                <a:lnTo>
                  <a:pt x="88" y="305"/>
                </a:lnTo>
                <a:lnTo>
                  <a:pt x="107" y="292"/>
                </a:lnTo>
                <a:lnTo>
                  <a:pt x="107" y="292"/>
                </a:lnTo>
                <a:lnTo>
                  <a:pt x="102" y="298"/>
                </a:lnTo>
                <a:lnTo>
                  <a:pt x="95" y="302"/>
                </a:lnTo>
                <a:lnTo>
                  <a:pt x="88" y="307"/>
                </a:lnTo>
                <a:lnTo>
                  <a:pt x="81" y="309"/>
                </a:lnTo>
                <a:lnTo>
                  <a:pt x="81" y="309"/>
                </a:lnTo>
                <a:close/>
                <a:moveTo>
                  <a:pt x="111" y="283"/>
                </a:moveTo>
                <a:lnTo>
                  <a:pt x="111" y="283"/>
                </a:lnTo>
                <a:lnTo>
                  <a:pt x="110" y="287"/>
                </a:lnTo>
                <a:lnTo>
                  <a:pt x="108" y="291"/>
                </a:lnTo>
                <a:lnTo>
                  <a:pt x="108" y="291"/>
                </a:lnTo>
                <a:lnTo>
                  <a:pt x="107" y="290"/>
                </a:lnTo>
                <a:lnTo>
                  <a:pt x="106" y="290"/>
                </a:lnTo>
                <a:lnTo>
                  <a:pt x="106" y="290"/>
                </a:lnTo>
                <a:lnTo>
                  <a:pt x="96" y="297"/>
                </a:lnTo>
                <a:lnTo>
                  <a:pt x="96" y="297"/>
                </a:lnTo>
                <a:lnTo>
                  <a:pt x="102" y="290"/>
                </a:lnTo>
                <a:lnTo>
                  <a:pt x="105" y="286"/>
                </a:lnTo>
                <a:lnTo>
                  <a:pt x="108" y="281"/>
                </a:lnTo>
                <a:lnTo>
                  <a:pt x="108" y="281"/>
                </a:lnTo>
                <a:lnTo>
                  <a:pt x="108" y="280"/>
                </a:lnTo>
                <a:lnTo>
                  <a:pt x="106" y="280"/>
                </a:lnTo>
                <a:lnTo>
                  <a:pt x="106" y="280"/>
                </a:lnTo>
                <a:lnTo>
                  <a:pt x="99" y="285"/>
                </a:lnTo>
                <a:lnTo>
                  <a:pt x="92" y="292"/>
                </a:lnTo>
                <a:lnTo>
                  <a:pt x="78" y="304"/>
                </a:lnTo>
                <a:lnTo>
                  <a:pt x="78" y="304"/>
                </a:lnTo>
                <a:lnTo>
                  <a:pt x="84" y="298"/>
                </a:lnTo>
                <a:lnTo>
                  <a:pt x="91" y="291"/>
                </a:lnTo>
                <a:lnTo>
                  <a:pt x="105" y="276"/>
                </a:lnTo>
                <a:lnTo>
                  <a:pt x="105" y="276"/>
                </a:lnTo>
                <a:lnTo>
                  <a:pt x="105" y="275"/>
                </a:lnTo>
                <a:lnTo>
                  <a:pt x="105" y="274"/>
                </a:lnTo>
                <a:lnTo>
                  <a:pt x="104" y="274"/>
                </a:lnTo>
                <a:lnTo>
                  <a:pt x="103" y="274"/>
                </a:lnTo>
                <a:lnTo>
                  <a:pt x="103" y="274"/>
                </a:lnTo>
                <a:lnTo>
                  <a:pt x="100" y="277"/>
                </a:lnTo>
                <a:lnTo>
                  <a:pt x="100" y="277"/>
                </a:lnTo>
                <a:lnTo>
                  <a:pt x="99" y="277"/>
                </a:lnTo>
                <a:lnTo>
                  <a:pt x="98" y="280"/>
                </a:lnTo>
                <a:lnTo>
                  <a:pt x="98" y="280"/>
                </a:lnTo>
                <a:lnTo>
                  <a:pt x="81" y="295"/>
                </a:lnTo>
                <a:lnTo>
                  <a:pt x="73" y="303"/>
                </a:lnTo>
                <a:lnTo>
                  <a:pt x="67" y="311"/>
                </a:lnTo>
                <a:lnTo>
                  <a:pt x="67" y="311"/>
                </a:lnTo>
                <a:lnTo>
                  <a:pt x="67" y="311"/>
                </a:lnTo>
                <a:lnTo>
                  <a:pt x="67" y="311"/>
                </a:lnTo>
                <a:lnTo>
                  <a:pt x="77" y="296"/>
                </a:lnTo>
                <a:lnTo>
                  <a:pt x="87" y="284"/>
                </a:lnTo>
                <a:lnTo>
                  <a:pt x="108" y="259"/>
                </a:lnTo>
                <a:lnTo>
                  <a:pt x="108" y="259"/>
                </a:lnTo>
                <a:lnTo>
                  <a:pt x="110" y="265"/>
                </a:lnTo>
                <a:lnTo>
                  <a:pt x="112" y="271"/>
                </a:lnTo>
                <a:lnTo>
                  <a:pt x="112" y="277"/>
                </a:lnTo>
                <a:lnTo>
                  <a:pt x="111" y="283"/>
                </a:lnTo>
                <a:lnTo>
                  <a:pt x="111" y="283"/>
                </a:lnTo>
                <a:close/>
                <a:moveTo>
                  <a:pt x="116" y="13"/>
                </a:moveTo>
                <a:lnTo>
                  <a:pt x="116" y="13"/>
                </a:lnTo>
                <a:lnTo>
                  <a:pt x="116" y="11"/>
                </a:lnTo>
                <a:lnTo>
                  <a:pt x="116" y="11"/>
                </a:lnTo>
                <a:lnTo>
                  <a:pt x="121" y="9"/>
                </a:lnTo>
                <a:lnTo>
                  <a:pt x="127" y="8"/>
                </a:lnTo>
                <a:lnTo>
                  <a:pt x="127" y="8"/>
                </a:lnTo>
                <a:lnTo>
                  <a:pt x="121" y="11"/>
                </a:lnTo>
                <a:lnTo>
                  <a:pt x="116" y="13"/>
                </a:lnTo>
                <a:lnTo>
                  <a:pt x="116" y="13"/>
                </a:lnTo>
                <a:close/>
                <a:moveTo>
                  <a:pt x="116" y="15"/>
                </a:moveTo>
                <a:lnTo>
                  <a:pt x="116" y="15"/>
                </a:lnTo>
                <a:lnTo>
                  <a:pt x="121" y="14"/>
                </a:lnTo>
                <a:lnTo>
                  <a:pt x="121" y="14"/>
                </a:lnTo>
                <a:lnTo>
                  <a:pt x="116" y="19"/>
                </a:lnTo>
                <a:lnTo>
                  <a:pt x="116" y="19"/>
                </a:lnTo>
                <a:lnTo>
                  <a:pt x="116" y="15"/>
                </a:lnTo>
                <a:lnTo>
                  <a:pt x="116" y="15"/>
                </a:lnTo>
                <a:close/>
                <a:moveTo>
                  <a:pt x="116" y="40"/>
                </a:moveTo>
                <a:lnTo>
                  <a:pt x="116" y="40"/>
                </a:lnTo>
                <a:lnTo>
                  <a:pt x="128" y="28"/>
                </a:lnTo>
                <a:lnTo>
                  <a:pt x="128" y="28"/>
                </a:lnTo>
                <a:lnTo>
                  <a:pt x="135" y="22"/>
                </a:lnTo>
                <a:lnTo>
                  <a:pt x="135" y="22"/>
                </a:lnTo>
                <a:lnTo>
                  <a:pt x="142" y="15"/>
                </a:lnTo>
                <a:lnTo>
                  <a:pt x="145" y="13"/>
                </a:lnTo>
                <a:lnTo>
                  <a:pt x="142" y="17"/>
                </a:lnTo>
                <a:lnTo>
                  <a:pt x="142" y="17"/>
                </a:lnTo>
                <a:lnTo>
                  <a:pt x="129" y="33"/>
                </a:lnTo>
                <a:lnTo>
                  <a:pt x="122" y="40"/>
                </a:lnTo>
                <a:lnTo>
                  <a:pt x="116" y="48"/>
                </a:lnTo>
                <a:lnTo>
                  <a:pt x="116" y="48"/>
                </a:lnTo>
                <a:lnTo>
                  <a:pt x="116" y="40"/>
                </a:lnTo>
                <a:lnTo>
                  <a:pt x="116" y="40"/>
                </a:lnTo>
                <a:close/>
                <a:moveTo>
                  <a:pt x="116" y="28"/>
                </a:moveTo>
                <a:lnTo>
                  <a:pt x="116" y="28"/>
                </a:lnTo>
                <a:lnTo>
                  <a:pt x="122" y="23"/>
                </a:lnTo>
                <a:lnTo>
                  <a:pt x="122" y="23"/>
                </a:lnTo>
                <a:lnTo>
                  <a:pt x="126" y="20"/>
                </a:lnTo>
                <a:lnTo>
                  <a:pt x="126" y="20"/>
                </a:lnTo>
                <a:lnTo>
                  <a:pt x="120" y="26"/>
                </a:lnTo>
                <a:lnTo>
                  <a:pt x="116" y="33"/>
                </a:lnTo>
                <a:lnTo>
                  <a:pt x="116" y="33"/>
                </a:lnTo>
                <a:lnTo>
                  <a:pt x="116" y="28"/>
                </a:lnTo>
                <a:lnTo>
                  <a:pt x="116" y="28"/>
                </a:lnTo>
                <a:close/>
                <a:moveTo>
                  <a:pt x="116" y="52"/>
                </a:moveTo>
                <a:lnTo>
                  <a:pt x="116" y="52"/>
                </a:lnTo>
                <a:lnTo>
                  <a:pt x="126" y="46"/>
                </a:lnTo>
                <a:lnTo>
                  <a:pt x="134" y="38"/>
                </a:lnTo>
                <a:lnTo>
                  <a:pt x="149" y="23"/>
                </a:lnTo>
                <a:lnTo>
                  <a:pt x="149" y="23"/>
                </a:lnTo>
                <a:lnTo>
                  <a:pt x="155" y="17"/>
                </a:lnTo>
                <a:lnTo>
                  <a:pt x="158" y="15"/>
                </a:lnTo>
                <a:lnTo>
                  <a:pt x="158" y="15"/>
                </a:lnTo>
                <a:lnTo>
                  <a:pt x="157" y="16"/>
                </a:lnTo>
                <a:lnTo>
                  <a:pt x="157" y="16"/>
                </a:lnTo>
                <a:lnTo>
                  <a:pt x="144" y="33"/>
                </a:lnTo>
                <a:lnTo>
                  <a:pt x="144" y="33"/>
                </a:lnTo>
                <a:lnTo>
                  <a:pt x="126" y="55"/>
                </a:lnTo>
                <a:lnTo>
                  <a:pt x="126" y="55"/>
                </a:lnTo>
                <a:lnTo>
                  <a:pt x="116" y="54"/>
                </a:lnTo>
                <a:lnTo>
                  <a:pt x="116" y="54"/>
                </a:lnTo>
                <a:lnTo>
                  <a:pt x="116" y="52"/>
                </a:lnTo>
                <a:lnTo>
                  <a:pt x="116" y="52"/>
                </a:lnTo>
                <a:close/>
                <a:moveTo>
                  <a:pt x="136" y="55"/>
                </a:moveTo>
                <a:lnTo>
                  <a:pt x="136" y="55"/>
                </a:lnTo>
                <a:lnTo>
                  <a:pt x="129" y="55"/>
                </a:lnTo>
                <a:lnTo>
                  <a:pt x="129" y="55"/>
                </a:lnTo>
                <a:lnTo>
                  <a:pt x="145" y="39"/>
                </a:lnTo>
                <a:lnTo>
                  <a:pt x="163" y="23"/>
                </a:lnTo>
                <a:lnTo>
                  <a:pt x="163" y="23"/>
                </a:lnTo>
                <a:lnTo>
                  <a:pt x="153" y="34"/>
                </a:lnTo>
                <a:lnTo>
                  <a:pt x="153" y="34"/>
                </a:lnTo>
                <a:lnTo>
                  <a:pt x="145" y="45"/>
                </a:lnTo>
                <a:lnTo>
                  <a:pt x="136" y="55"/>
                </a:lnTo>
                <a:lnTo>
                  <a:pt x="136" y="55"/>
                </a:lnTo>
                <a:close/>
                <a:moveTo>
                  <a:pt x="139" y="55"/>
                </a:moveTo>
                <a:lnTo>
                  <a:pt x="139" y="55"/>
                </a:lnTo>
                <a:lnTo>
                  <a:pt x="150" y="46"/>
                </a:lnTo>
                <a:lnTo>
                  <a:pt x="160" y="36"/>
                </a:lnTo>
                <a:lnTo>
                  <a:pt x="170" y="27"/>
                </a:lnTo>
                <a:lnTo>
                  <a:pt x="180" y="17"/>
                </a:lnTo>
                <a:lnTo>
                  <a:pt x="180" y="17"/>
                </a:lnTo>
                <a:lnTo>
                  <a:pt x="177" y="21"/>
                </a:lnTo>
                <a:lnTo>
                  <a:pt x="173" y="25"/>
                </a:lnTo>
                <a:lnTo>
                  <a:pt x="167" y="35"/>
                </a:lnTo>
                <a:lnTo>
                  <a:pt x="160" y="46"/>
                </a:lnTo>
                <a:lnTo>
                  <a:pt x="152" y="55"/>
                </a:lnTo>
                <a:lnTo>
                  <a:pt x="152" y="55"/>
                </a:lnTo>
                <a:lnTo>
                  <a:pt x="139" y="55"/>
                </a:lnTo>
                <a:lnTo>
                  <a:pt x="139" y="55"/>
                </a:lnTo>
                <a:close/>
                <a:moveTo>
                  <a:pt x="155" y="55"/>
                </a:moveTo>
                <a:lnTo>
                  <a:pt x="155" y="55"/>
                </a:lnTo>
                <a:lnTo>
                  <a:pt x="164" y="48"/>
                </a:lnTo>
                <a:lnTo>
                  <a:pt x="171" y="40"/>
                </a:lnTo>
                <a:lnTo>
                  <a:pt x="187" y="24"/>
                </a:lnTo>
                <a:lnTo>
                  <a:pt x="187" y="24"/>
                </a:lnTo>
                <a:lnTo>
                  <a:pt x="182" y="30"/>
                </a:lnTo>
                <a:lnTo>
                  <a:pt x="182" y="30"/>
                </a:lnTo>
                <a:lnTo>
                  <a:pt x="173" y="42"/>
                </a:lnTo>
                <a:lnTo>
                  <a:pt x="165" y="55"/>
                </a:lnTo>
                <a:lnTo>
                  <a:pt x="165" y="55"/>
                </a:lnTo>
                <a:lnTo>
                  <a:pt x="165" y="55"/>
                </a:lnTo>
                <a:lnTo>
                  <a:pt x="165" y="55"/>
                </a:lnTo>
                <a:lnTo>
                  <a:pt x="155" y="55"/>
                </a:lnTo>
                <a:lnTo>
                  <a:pt x="155" y="55"/>
                </a:lnTo>
                <a:close/>
                <a:moveTo>
                  <a:pt x="191" y="57"/>
                </a:moveTo>
                <a:lnTo>
                  <a:pt x="191" y="57"/>
                </a:lnTo>
                <a:lnTo>
                  <a:pt x="189" y="57"/>
                </a:lnTo>
                <a:lnTo>
                  <a:pt x="189" y="57"/>
                </a:lnTo>
                <a:lnTo>
                  <a:pt x="190" y="53"/>
                </a:lnTo>
                <a:lnTo>
                  <a:pt x="190" y="53"/>
                </a:lnTo>
                <a:lnTo>
                  <a:pt x="190" y="52"/>
                </a:lnTo>
                <a:lnTo>
                  <a:pt x="189" y="52"/>
                </a:lnTo>
                <a:lnTo>
                  <a:pt x="189" y="52"/>
                </a:lnTo>
                <a:lnTo>
                  <a:pt x="184" y="53"/>
                </a:lnTo>
                <a:lnTo>
                  <a:pt x="180" y="56"/>
                </a:lnTo>
                <a:lnTo>
                  <a:pt x="180" y="56"/>
                </a:lnTo>
                <a:lnTo>
                  <a:pt x="178" y="56"/>
                </a:lnTo>
                <a:lnTo>
                  <a:pt x="178" y="56"/>
                </a:lnTo>
                <a:lnTo>
                  <a:pt x="180" y="52"/>
                </a:lnTo>
                <a:lnTo>
                  <a:pt x="180" y="52"/>
                </a:lnTo>
                <a:lnTo>
                  <a:pt x="188" y="42"/>
                </a:lnTo>
                <a:lnTo>
                  <a:pt x="196" y="31"/>
                </a:lnTo>
                <a:lnTo>
                  <a:pt x="196" y="31"/>
                </a:lnTo>
                <a:lnTo>
                  <a:pt x="196" y="30"/>
                </a:lnTo>
                <a:lnTo>
                  <a:pt x="194" y="30"/>
                </a:lnTo>
                <a:lnTo>
                  <a:pt x="194" y="30"/>
                </a:lnTo>
                <a:lnTo>
                  <a:pt x="181" y="40"/>
                </a:lnTo>
                <a:lnTo>
                  <a:pt x="174" y="46"/>
                </a:lnTo>
                <a:lnTo>
                  <a:pt x="169" y="52"/>
                </a:lnTo>
                <a:lnTo>
                  <a:pt x="169" y="52"/>
                </a:lnTo>
                <a:lnTo>
                  <a:pt x="176" y="42"/>
                </a:lnTo>
                <a:lnTo>
                  <a:pt x="183" y="32"/>
                </a:lnTo>
                <a:lnTo>
                  <a:pt x="191" y="23"/>
                </a:lnTo>
                <a:lnTo>
                  <a:pt x="199" y="14"/>
                </a:lnTo>
                <a:lnTo>
                  <a:pt x="199" y="14"/>
                </a:lnTo>
                <a:lnTo>
                  <a:pt x="197" y="25"/>
                </a:lnTo>
                <a:lnTo>
                  <a:pt x="195" y="35"/>
                </a:lnTo>
                <a:lnTo>
                  <a:pt x="193" y="46"/>
                </a:lnTo>
                <a:lnTo>
                  <a:pt x="191" y="57"/>
                </a:lnTo>
                <a:lnTo>
                  <a:pt x="191" y="57"/>
                </a:lnTo>
                <a:close/>
                <a:moveTo>
                  <a:pt x="182" y="56"/>
                </a:moveTo>
                <a:lnTo>
                  <a:pt x="182" y="56"/>
                </a:lnTo>
                <a:lnTo>
                  <a:pt x="186" y="54"/>
                </a:lnTo>
                <a:lnTo>
                  <a:pt x="187" y="55"/>
                </a:lnTo>
                <a:lnTo>
                  <a:pt x="187" y="56"/>
                </a:lnTo>
                <a:lnTo>
                  <a:pt x="187" y="56"/>
                </a:lnTo>
                <a:lnTo>
                  <a:pt x="182" y="56"/>
                </a:lnTo>
                <a:lnTo>
                  <a:pt x="182" y="56"/>
                </a:lnTo>
                <a:close/>
                <a:moveTo>
                  <a:pt x="168" y="55"/>
                </a:moveTo>
                <a:lnTo>
                  <a:pt x="168" y="55"/>
                </a:lnTo>
                <a:lnTo>
                  <a:pt x="178" y="47"/>
                </a:lnTo>
                <a:lnTo>
                  <a:pt x="188" y="38"/>
                </a:lnTo>
                <a:lnTo>
                  <a:pt x="188" y="38"/>
                </a:lnTo>
                <a:lnTo>
                  <a:pt x="192" y="35"/>
                </a:lnTo>
                <a:lnTo>
                  <a:pt x="189" y="38"/>
                </a:lnTo>
                <a:lnTo>
                  <a:pt x="181" y="47"/>
                </a:lnTo>
                <a:lnTo>
                  <a:pt x="181" y="47"/>
                </a:lnTo>
                <a:lnTo>
                  <a:pt x="176" y="56"/>
                </a:lnTo>
                <a:lnTo>
                  <a:pt x="176" y="56"/>
                </a:lnTo>
                <a:lnTo>
                  <a:pt x="168" y="55"/>
                </a:lnTo>
                <a:lnTo>
                  <a:pt x="168" y="55"/>
                </a:lnTo>
                <a:close/>
                <a:moveTo>
                  <a:pt x="151" y="10"/>
                </a:moveTo>
                <a:lnTo>
                  <a:pt x="151" y="10"/>
                </a:lnTo>
                <a:lnTo>
                  <a:pt x="175" y="11"/>
                </a:lnTo>
                <a:lnTo>
                  <a:pt x="199" y="11"/>
                </a:lnTo>
                <a:lnTo>
                  <a:pt x="199" y="11"/>
                </a:lnTo>
                <a:lnTo>
                  <a:pt x="190" y="18"/>
                </a:lnTo>
                <a:lnTo>
                  <a:pt x="181" y="26"/>
                </a:lnTo>
                <a:lnTo>
                  <a:pt x="166" y="42"/>
                </a:lnTo>
                <a:lnTo>
                  <a:pt x="166" y="42"/>
                </a:lnTo>
                <a:lnTo>
                  <a:pt x="175" y="28"/>
                </a:lnTo>
                <a:lnTo>
                  <a:pt x="184" y="14"/>
                </a:lnTo>
                <a:lnTo>
                  <a:pt x="184" y="14"/>
                </a:lnTo>
                <a:lnTo>
                  <a:pt x="184" y="13"/>
                </a:lnTo>
                <a:lnTo>
                  <a:pt x="184" y="13"/>
                </a:lnTo>
                <a:lnTo>
                  <a:pt x="183" y="13"/>
                </a:lnTo>
                <a:lnTo>
                  <a:pt x="183" y="13"/>
                </a:lnTo>
                <a:lnTo>
                  <a:pt x="173" y="20"/>
                </a:lnTo>
                <a:lnTo>
                  <a:pt x="165" y="28"/>
                </a:lnTo>
                <a:lnTo>
                  <a:pt x="148" y="45"/>
                </a:lnTo>
                <a:lnTo>
                  <a:pt x="148" y="45"/>
                </a:lnTo>
                <a:lnTo>
                  <a:pt x="155" y="36"/>
                </a:lnTo>
                <a:lnTo>
                  <a:pt x="155" y="36"/>
                </a:lnTo>
                <a:lnTo>
                  <a:pt x="164" y="25"/>
                </a:lnTo>
                <a:lnTo>
                  <a:pt x="174" y="14"/>
                </a:lnTo>
                <a:lnTo>
                  <a:pt x="174" y="14"/>
                </a:lnTo>
                <a:lnTo>
                  <a:pt x="174" y="13"/>
                </a:lnTo>
                <a:lnTo>
                  <a:pt x="174" y="13"/>
                </a:lnTo>
                <a:lnTo>
                  <a:pt x="173" y="12"/>
                </a:lnTo>
                <a:lnTo>
                  <a:pt x="173" y="12"/>
                </a:lnTo>
                <a:lnTo>
                  <a:pt x="173" y="12"/>
                </a:lnTo>
                <a:lnTo>
                  <a:pt x="157" y="26"/>
                </a:lnTo>
                <a:lnTo>
                  <a:pt x="142" y="39"/>
                </a:lnTo>
                <a:lnTo>
                  <a:pt x="142" y="39"/>
                </a:lnTo>
                <a:lnTo>
                  <a:pt x="142" y="39"/>
                </a:lnTo>
                <a:lnTo>
                  <a:pt x="142" y="39"/>
                </a:lnTo>
                <a:lnTo>
                  <a:pt x="162" y="13"/>
                </a:lnTo>
                <a:lnTo>
                  <a:pt x="162" y="13"/>
                </a:lnTo>
                <a:lnTo>
                  <a:pt x="162" y="11"/>
                </a:lnTo>
                <a:lnTo>
                  <a:pt x="161" y="11"/>
                </a:lnTo>
                <a:lnTo>
                  <a:pt x="161" y="11"/>
                </a:lnTo>
                <a:lnTo>
                  <a:pt x="151" y="18"/>
                </a:lnTo>
                <a:lnTo>
                  <a:pt x="143" y="26"/>
                </a:lnTo>
                <a:lnTo>
                  <a:pt x="126" y="43"/>
                </a:lnTo>
                <a:lnTo>
                  <a:pt x="126" y="43"/>
                </a:lnTo>
                <a:lnTo>
                  <a:pt x="119" y="47"/>
                </a:lnTo>
                <a:lnTo>
                  <a:pt x="122" y="43"/>
                </a:lnTo>
                <a:lnTo>
                  <a:pt x="134" y="30"/>
                </a:lnTo>
                <a:lnTo>
                  <a:pt x="134" y="30"/>
                </a:lnTo>
                <a:lnTo>
                  <a:pt x="149" y="11"/>
                </a:lnTo>
                <a:lnTo>
                  <a:pt x="149" y="11"/>
                </a:lnTo>
                <a:lnTo>
                  <a:pt x="149" y="10"/>
                </a:lnTo>
                <a:lnTo>
                  <a:pt x="148" y="10"/>
                </a:lnTo>
                <a:lnTo>
                  <a:pt x="148" y="10"/>
                </a:lnTo>
                <a:lnTo>
                  <a:pt x="140" y="15"/>
                </a:lnTo>
                <a:lnTo>
                  <a:pt x="134" y="21"/>
                </a:lnTo>
                <a:lnTo>
                  <a:pt x="120" y="33"/>
                </a:lnTo>
                <a:lnTo>
                  <a:pt x="120" y="33"/>
                </a:lnTo>
                <a:lnTo>
                  <a:pt x="116" y="37"/>
                </a:lnTo>
                <a:lnTo>
                  <a:pt x="116" y="37"/>
                </a:lnTo>
                <a:lnTo>
                  <a:pt x="116" y="36"/>
                </a:lnTo>
                <a:lnTo>
                  <a:pt x="116" y="36"/>
                </a:lnTo>
                <a:lnTo>
                  <a:pt x="119" y="32"/>
                </a:lnTo>
                <a:lnTo>
                  <a:pt x="119" y="32"/>
                </a:lnTo>
                <a:lnTo>
                  <a:pt x="127" y="21"/>
                </a:lnTo>
                <a:lnTo>
                  <a:pt x="136" y="11"/>
                </a:lnTo>
                <a:lnTo>
                  <a:pt x="136" y="11"/>
                </a:lnTo>
                <a:lnTo>
                  <a:pt x="136" y="11"/>
                </a:lnTo>
                <a:lnTo>
                  <a:pt x="136" y="10"/>
                </a:lnTo>
                <a:lnTo>
                  <a:pt x="136" y="9"/>
                </a:lnTo>
                <a:lnTo>
                  <a:pt x="135" y="10"/>
                </a:lnTo>
                <a:lnTo>
                  <a:pt x="135" y="10"/>
                </a:lnTo>
                <a:lnTo>
                  <a:pt x="128" y="15"/>
                </a:lnTo>
                <a:lnTo>
                  <a:pt x="120" y="21"/>
                </a:lnTo>
                <a:lnTo>
                  <a:pt x="120" y="21"/>
                </a:lnTo>
                <a:lnTo>
                  <a:pt x="116" y="26"/>
                </a:lnTo>
                <a:lnTo>
                  <a:pt x="116" y="26"/>
                </a:lnTo>
                <a:lnTo>
                  <a:pt x="116" y="23"/>
                </a:lnTo>
                <a:lnTo>
                  <a:pt x="116" y="23"/>
                </a:lnTo>
                <a:lnTo>
                  <a:pt x="121" y="16"/>
                </a:lnTo>
                <a:lnTo>
                  <a:pt x="129" y="10"/>
                </a:lnTo>
                <a:lnTo>
                  <a:pt x="129" y="10"/>
                </a:lnTo>
                <a:lnTo>
                  <a:pt x="129" y="9"/>
                </a:lnTo>
                <a:lnTo>
                  <a:pt x="129" y="8"/>
                </a:lnTo>
                <a:lnTo>
                  <a:pt x="129" y="8"/>
                </a:lnTo>
                <a:lnTo>
                  <a:pt x="140" y="9"/>
                </a:lnTo>
                <a:lnTo>
                  <a:pt x="151" y="10"/>
                </a:lnTo>
                <a:lnTo>
                  <a:pt x="151" y="10"/>
                </a:lnTo>
                <a:close/>
                <a:moveTo>
                  <a:pt x="67" y="240"/>
                </a:moveTo>
                <a:lnTo>
                  <a:pt x="67" y="240"/>
                </a:lnTo>
                <a:lnTo>
                  <a:pt x="67" y="240"/>
                </a:lnTo>
                <a:lnTo>
                  <a:pt x="67" y="240"/>
                </a:lnTo>
                <a:lnTo>
                  <a:pt x="56" y="249"/>
                </a:lnTo>
                <a:lnTo>
                  <a:pt x="46" y="260"/>
                </a:lnTo>
                <a:lnTo>
                  <a:pt x="46" y="260"/>
                </a:lnTo>
                <a:lnTo>
                  <a:pt x="53" y="250"/>
                </a:lnTo>
                <a:lnTo>
                  <a:pt x="60" y="240"/>
                </a:lnTo>
                <a:lnTo>
                  <a:pt x="60" y="240"/>
                </a:lnTo>
                <a:lnTo>
                  <a:pt x="67" y="240"/>
                </a:lnTo>
                <a:lnTo>
                  <a:pt x="67" y="240"/>
                </a:lnTo>
                <a:close/>
                <a:moveTo>
                  <a:pt x="26" y="250"/>
                </a:moveTo>
                <a:lnTo>
                  <a:pt x="26" y="250"/>
                </a:lnTo>
                <a:lnTo>
                  <a:pt x="32" y="247"/>
                </a:lnTo>
                <a:lnTo>
                  <a:pt x="38" y="244"/>
                </a:lnTo>
                <a:lnTo>
                  <a:pt x="38" y="244"/>
                </a:lnTo>
                <a:lnTo>
                  <a:pt x="24" y="255"/>
                </a:lnTo>
                <a:lnTo>
                  <a:pt x="12" y="266"/>
                </a:lnTo>
                <a:lnTo>
                  <a:pt x="12" y="266"/>
                </a:lnTo>
                <a:lnTo>
                  <a:pt x="15" y="262"/>
                </a:lnTo>
                <a:lnTo>
                  <a:pt x="18" y="257"/>
                </a:lnTo>
                <a:lnTo>
                  <a:pt x="22" y="253"/>
                </a:lnTo>
                <a:lnTo>
                  <a:pt x="26" y="250"/>
                </a:lnTo>
                <a:lnTo>
                  <a:pt x="26" y="250"/>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19" name="Freeform 2531"/>
          <p:cNvSpPr>
            <a:spLocks noEditPoints="1"/>
          </p:cNvSpPr>
          <p:nvPr/>
        </p:nvSpPr>
        <p:spPr bwMode="auto">
          <a:xfrm>
            <a:off x="754046" y="2767028"/>
            <a:ext cx="282575" cy="1025525"/>
          </a:xfrm>
          <a:custGeom>
            <a:avLst/>
            <a:gdLst/>
            <a:ahLst/>
            <a:cxnLst>
              <a:cxn ang="0">
                <a:pos x="95" y="523"/>
              </a:cxn>
              <a:cxn ang="0">
                <a:pos x="161" y="642"/>
              </a:cxn>
              <a:cxn ang="0">
                <a:pos x="129" y="373"/>
              </a:cxn>
              <a:cxn ang="0">
                <a:pos x="26" y="11"/>
              </a:cxn>
              <a:cxn ang="0">
                <a:pos x="114" y="100"/>
              </a:cxn>
              <a:cxn ang="0">
                <a:pos x="95" y="495"/>
              </a:cxn>
              <a:cxn ang="0">
                <a:pos x="99" y="510"/>
              </a:cxn>
              <a:cxn ang="0">
                <a:pos x="83" y="466"/>
              </a:cxn>
              <a:cxn ang="0">
                <a:pos x="100" y="425"/>
              </a:cxn>
              <a:cxn ang="0">
                <a:pos x="84" y="393"/>
              </a:cxn>
              <a:cxn ang="0">
                <a:pos x="63" y="402"/>
              </a:cxn>
              <a:cxn ang="0">
                <a:pos x="21" y="215"/>
              </a:cxn>
              <a:cxn ang="0">
                <a:pos x="10" y="121"/>
              </a:cxn>
              <a:cxn ang="0">
                <a:pos x="16" y="179"/>
              </a:cxn>
              <a:cxn ang="0">
                <a:pos x="28" y="154"/>
              </a:cxn>
              <a:cxn ang="0">
                <a:pos x="17" y="147"/>
              </a:cxn>
              <a:cxn ang="0">
                <a:pos x="19" y="199"/>
              </a:cxn>
              <a:cxn ang="0">
                <a:pos x="96" y="272"/>
              </a:cxn>
              <a:cxn ang="0">
                <a:pos x="33" y="279"/>
              </a:cxn>
              <a:cxn ang="0">
                <a:pos x="43" y="284"/>
              </a:cxn>
              <a:cxn ang="0">
                <a:pos x="92" y="257"/>
              </a:cxn>
              <a:cxn ang="0">
                <a:pos x="104" y="191"/>
              </a:cxn>
              <a:cxn ang="0">
                <a:pos x="95" y="238"/>
              </a:cxn>
              <a:cxn ang="0">
                <a:pos x="115" y="197"/>
              </a:cxn>
              <a:cxn ang="0">
                <a:pos x="92" y="261"/>
              </a:cxn>
              <a:cxn ang="0">
                <a:pos x="113" y="149"/>
              </a:cxn>
              <a:cxn ang="0">
                <a:pos x="92" y="185"/>
              </a:cxn>
              <a:cxn ang="0">
                <a:pos x="94" y="165"/>
              </a:cxn>
              <a:cxn ang="0">
                <a:pos x="24" y="233"/>
              </a:cxn>
              <a:cxn ang="0">
                <a:pos x="64" y="244"/>
              </a:cxn>
              <a:cxn ang="0">
                <a:pos x="98" y="298"/>
              </a:cxn>
              <a:cxn ang="0">
                <a:pos x="113" y="422"/>
              </a:cxn>
              <a:cxn ang="0">
                <a:pos x="75" y="409"/>
              </a:cxn>
              <a:cxn ang="0">
                <a:pos x="120" y="398"/>
              </a:cxn>
              <a:cxn ang="0">
                <a:pos x="117" y="351"/>
              </a:cxn>
              <a:cxn ang="0">
                <a:pos x="119" y="345"/>
              </a:cxn>
              <a:cxn ang="0">
                <a:pos x="77" y="331"/>
              </a:cxn>
              <a:cxn ang="0">
                <a:pos x="103" y="309"/>
              </a:cxn>
              <a:cxn ang="0">
                <a:pos x="48" y="340"/>
              </a:cxn>
              <a:cxn ang="0">
                <a:pos x="50" y="349"/>
              </a:cxn>
              <a:cxn ang="0">
                <a:pos x="100" y="344"/>
              </a:cxn>
              <a:cxn ang="0">
                <a:pos x="60" y="390"/>
              </a:cxn>
              <a:cxn ang="0">
                <a:pos x="124" y="458"/>
              </a:cxn>
              <a:cxn ang="0">
                <a:pos x="122" y="436"/>
              </a:cxn>
              <a:cxn ang="0">
                <a:pos x="111" y="256"/>
              </a:cxn>
              <a:cxn ang="0">
                <a:pos x="113" y="281"/>
              </a:cxn>
              <a:cxn ang="0">
                <a:pos x="49" y="186"/>
              </a:cxn>
              <a:cxn ang="0">
                <a:pos x="89" y="107"/>
              </a:cxn>
              <a:cxn ang="0">
                <a:pos x="62" y="118"/>
              </a:cxn>
              <a:cxn ang="0">
                <a:pos x="52" y="97"/>
              </a:cxn>
              <a:cxn ang="0">
                <a:pos x="57" y="81"/>
              </a:cxn>
              <a:cxn ang="0">
                <a:pos x="100" y="76"/>
              </a:cxn>
              <a:cxn ang="0">
                <a:pos x="21" y="87"/>
              </a:cxn>
              <a:cxn ang="0">
                <a:pos x="10" y="75"/>
              </a:cxn>
              <a:cxn ang="0">
                <a:pos x="16" y="45"/>
              </a:cxn>
              <a:cxn ang="0">
                <a:pos x="105" y="563"/>
              </a:cxn>
              <a:cxn ang="0">
                <a:pos x="117" y="510"/>
              </a:cxn>
              <a:cxn ang="0">
                <a:pos x="100" y="502"/>
              </a:cxn>
              <a:cxn ang="0">
                <a:pos x="96" y="37"/>
              </a:cxn>
              <a:cxn ang="0">
                <a:pos x="97" y="37"/>
              </a:cxn>
              <a:cxn ang="0">
                <a:pos x="78" y="23"/>
              </a:cxn>
              <a:cxn ang="0">
                <a:pos x="68" y="16"/>
              </a:cxn>
              <a:cxn ang="0">
                <a:pos x="18" y="40"/>
              </a:cxn>
            </a:cxnLst>
            <a:rect l="0" t="0" r="r" b="b"/>
            <a:pathLst>
              <a:path w="178" h="646">
                <a:moveTo>
                  <a:pt x="15" y="25"/>
                </a:moveTo>
                <a:lnTo>
                  <a:pt x="15" y="25"/>
                </a:lnTo>
                <a:lnTo>
                  <a:pt x="10" y="36"/>
                </a:lnTo>
                <a:lnTo>
                  <a:pt x="6" y="47"/>
                </a:lnTo>
                <a:lnTo>
                  <a:pt x="3" y="58"/>
                </a:lnTo>
                <a:lnTo>
                  <a:pt x="1" y="71"/>
                </a:lnTo>
                <a:lnTo>
                  <a:pt x="1" y="83"/>
                </a:lnTo>
                <a:lnTo>
                  <a:pt x="0" y="95"/>
                </a:lnTo>
                <a:lnTo>
                  <a:pt x="1" y="119"/>
                </a:lnTo>
                <a:lnTo>
                  <a:pt x="1" y="119"/>
                </a:lnTo>
                <a:lnTo>
                  <a:pt x="4" y="150"/>
                </a:lnTo>
                <a:lnTo>
                  <a:pt x="7" y="181"/>
                </a:lnTo>
                <a:lnTo>
                  <a:pt x="12" y="211"/>
                </a:lnTo>
                <a:lnTo>
                  <a:pt x="17" y="242"/>
                </a:lnTo>
                <a:lnTo>
                  <a:pt x="17" y="242"/>
                </a:lnTo>
                <a:lnTo>
                  <a:pt x="24" y="277"/>
                </a:lnTo>
                <a:lnTo>
                  <a:pt x="31" y="313"/>
                </a:lnTo>
                <a:lnTo>
                  <a:pt x="39" y="348"/>
                </a:lnTo>
                <a:lnTo>
                  <a:pt x="49" y="383"/>
                </a:lnTo>
                <a:lnTo>
                  <a:pt x="59" y="419"/>
                </a:lnTo>
                <a:lnTo>
                  <a:pt x="70" y="453"/>
                </a:lnTo>
                <a:lnTo>
                  <a:pt x="81" y="488"/>
                </a:lnTo>
                <a:lnTo>
                  <a:pt x="94" y="522"/>
                </a:lnTo>
                <a:lnTo>
                  <a:pt x="94" y="522"/>
                </a:lnTo>
                <a:lnTo>
                  <a:pt x="95" y="523"/>
                </a:lnTo>
                <a:lnTo>
                  <a:pt x="95" y="523"/>
                </a:lnTo>
                <a:lnTo>
                  <a:pt x="95" y="543"/>
                </a:lnTo>
                <a:lnTo>
                  <a:pt x="96" y="563"/>
                </a:lnTo>
                <a:lnTo>
                  <a:pt x="100" y="603"/>
                </a:lnTo>
                <a:lnTo>
                  <a:pt x="100" y="603"/>
                </a:lnTo>
                <a:lnTo>
                  <a:pt x="100" y="604"/>
                </a:lnTo>
                <a:lnTo>
                  <a:pt x="100" y="604"/>
                </a:lnTo>
                <a:lnTo>
                  <a:pt x="101" y="607"/>
                </a:lnTo>
                <a:lnTo>
                  <a:pt x="102" y="608"/>
                </a:lnTo>
                <a:lnTo>
                  <a:pt x="103" y="609"/>
                </a:lnTo>
                <a:lnTo>
                  <a:pt x="103" y="609"/>
                </a:lnTo>
                <a:lnTo>
                  <a:pt x="117" y="612"/>
                </a:lnTo>
                <a:lnTo>
                  <a:pt x="124" y="613"/>
                </a:lnTo>
                <a:lnTo>
                  <a:pt x="131" y="616"/>
                </a:lnTo>
                <a:lnTo>
                  <a:pt x="131" y="616"/>
                </a:lnTo>
                <a:lnTo>
                  <a:pt x="138" y="621"/>
                </a:lnTo>
                <a:lnTo>
                  <a:pt x="144" y="627"/>
                </a:lnTo>
                <a:lnTo>
                  <a:pt x="149" y="634"/>
                </a:lnTo>
                <a:lnTo>
                  <a:pt x="152" y="642"/>
                </a:lnTo>
                <a:lnTo>
                  <a:pt x="152" y="642"/>
                </a:lnTo>
                <a:lnTo>
                  <a:pt x="153" y="644"/>
                </a:lnTo>
                <a:lnTo>
                  <a:pt x="154" y="645"/>
                </a:lnTo>
                <a:lnTo>
                  <a:pt x="154" y="645"/>
                </a:lnTo>
                <a:lnTo>
                  <a:pt x="156" y="646"/>
                </a:lnTo>
                <a:lnTo>
                  <a:pt x="159" y="645"/>
                </a:lnTo>
                <a:lnTo>
                  <a:pt x="161" y="644"/>
                </a:lnTo>
                <a:lnTo>
                  <a:pt x="161" y="642"/>
                </a:lnTo>
                <a:lnTo>
                  <a:pt x="161" y="642"/>
                </a:lnTo>
                <a:lnTo>
                  <a:pt x="160" y="628"/>
                </a:lnTo>
                <a:lnTo>
                  <a:pt x="160" y="621"/>
                </a:lnTo>
                <a:lnTo>
                  <a:pt x="161" y="614"/>
                </a:lnTo>
                <a:lnTo>
                  <a:pt x="163" y="608"/>
                </a:lnTo>
                <a:lnTo>
                  <a:pt x="165" y="602"/>
                </a:lnTo>
                <a:lnTo>
                  <a:pt x="170" y="598"/>
                </a:lnTo>
                <a:lnTo>
                  <a:pt x="175" y="594"/>
                </a:lnTo>
                <a:lnTo>
                  <a:pt x="175" y="594"/>
                </a:lnTo>
                <a:lnTo>
                  <a:pt x="177" y="593"/>
                </a:lnTo>
                <a:lnTo>
                  <a:pt x="178" y="591"/>
                </a:lnTo>
                <a:lnTo>
                  <a:pt x="177" y="589"/>
                </a:lnTo>
                <a:lnTo>
                  <a:pt x="176" y="587"/>
                </a:lnTo>
                <a:lnTo>
                  <a:pt x="176" y="587"/>
                </a:lnTo>
                <a:lnTo>
                  <a:pt x="172" y="578"/>
                </a:lnTo>
                <a:lnTo>
                  <a:pt x="167" y="569"/>
                </a:lnTo>
                <a:lnTo>
                  <a:pt x="157" y="549"/>
                </a:lnTo>
                <a:lnTo>
                  <a:pt x="147" y="531"/>
                </a:lnTo>
                <a:lnTo>
                  <a:pt x="143" y="522"/>
                </a:lnTo>
                <a:lnTo>
                  <a:pt x="138" y="513"/>
                </a:lnTo>
                <a:lnTo>
                  <a:pt x="138" y="513"/>
                </a:lnTo>
                <a:lnTo>
                  <a:pt x="139" y="511"/>
                </a:lnTo>
                <a:lnTo>
                  <a:pt x="139" y="511"/>
                </a:lnTo>
                <a:lnTo>
                  <a:pt x="135" y="477"/>
                </a:lnTo>
                <a:lnTo>
                  <a:pt x="133" y="442"/>
                </a:lnTo>
                <a:lnTo>
                  <a:pt x="129" y="373"/>
                </a:lnTo>
                <a:lnTo>
                  <a:pt x="129" y="373"/>
                </a:lnTo>
                <a:lnTo>
                  <a:pt x="125" y="287"/>
                </a:lnTo>
                <a:lnTo>
                  <a:pt x="124" y="200"/>
                </a:lnTo>
                <a:lnTo>
                  <a:pt x="124" y="200"/>
                </a:lnTo>
                <a:lnTo>
                  <a:pt x="124" y="167"/>
                </a:lnTo>
                <a:lnTo>
                  <a:pt x="124" y="133"/>
                </a:lnTo>
                <a:lnTo>
                  <a:pt x="124" y="117"/>
                </a:lnTo>
                <a:lnTo>
                  <a:pt x="123" y="101"/>
                </a:lnTo>
                <a:lnTo>
                  <a:pt x="120" y="84"/>
                </a:lnTo>
                <a:lnTo>
                  <a:pt x="117" y="68"/>
                </a:lnTo>
                <a:lnTo>
                  <a:pt x="117" y="68"/>
                </a:lnTo>
                <a:lnTo>
                  <a:pt x="115" y="58"/>
                </a:lnTo>
                <a:lnTo>
                  <a:pt x="111" y="48"/>
                </a:lnTo>
                <a:lnTo>
                  <a:pt x="107" y="39"/>
                </a:lnTo>
                <a:lnTo>
                  <a:pt x="103" y="31"/>
                </a:lnTo>
                <a:lnTo>
                  <a:pt x="97" y="23"/>
                </a:lnTo>
                <a:lnTo>
                  <a:pt x="91" y="16"/>
                </a:lnTo>
                <a:lnTo>
                  <a:pt x="83" y="10"/>
                </a:lnTo>
                <a:lnTo>
                  <a:pt x="75" y="5"/>
                </a:lnTo>
                <a:lnTo>
                  <a:pt x="75" y="5"/>
                </a:lnTo>
                <a:lnTo>
                  <a:pt x="66" y="1"/>
                </a:lnTo>
                <a:lnTo>
                  <a:pt x="57" y="0"/>
                </a:lnTo>
                <a:lnTo>
                  <a:pt x="49" y="0"/>
                </a:lnTo>
                <a:lnTo>
                  <a:pt x="40" y="3"/>
                </a:lnTo>
                <a:lnTo>
                  <a:pt x="33" y="6"/>
                </a:lnTo>
                <a:lnTo>
                  <a:pt x="26" y="11"/>
                </a:lnTo>
                <a:lnTo>
                  <a:pt x="20" y="18"/>
                </a:lnTo>
                <a:lnTo>
                  <a:pt x="15" y="25"/>
                </a:lnTo>
                <a:lnTo>
                  <a:pt x="15" y="25"/>
                </a:lnTo>
                <a:close/>
                <a:moveTo>
                  <a:pt x="114" y="102"/>
                </a:moveTo>
                <a:lnTo>
                  <a:pt x="114" y="102"/>
                </a:lnTo>
                <a:lnTo>
                  <a:pt x="115" y="117"/>
                </a:lnTo>
                <a:lnTo>
                  <a:pt x="115" y="117"/>
                </a:lnTo>
                <a:lnTo>
                  <a:pt x="103" y="125"/>
                </a:lnTo>
                <a:lnTo>
                  <a:pt x="91" y="134"/>
                </a:lnTo>
                <a:lnTo>
                  <a:pt x="68" y="155"/>
                </a:lnTo>
                <a:lnTo>
                  <a:pt x="68" y="155"/>
                </a:lnTo>
                <a:lnTo>
                  <a:pt x="42" y="178"/>
                </a:lnTo>
                <a:lnTo>
                  <a:pt x="42" y="178"/>
                </a:lnTo>
                <a:lnTo>
                  <a:pt x="36" y="182"/>
                </a:lnTo>
                <a:lnTo>
                  <a:pt x="30" y="187"/>
                </a:lnTo>
                <a:lnTo>
                  <a:pt x="23" y="191"/>
                </a:lnTo>
                <a:lnTo>
                  <a:pt x="18" y="196"/>
                </a:lnTo>
                <a:lnTo>
                  <a:pt x="18" y="196"/>
                </a:lnTo>
                <a:lnTo>
                  <a:pt x="18" y="196"/>
                </a:lnTo>
                <a:lnTo>
                  <a:pt x="18" y="196"/>
                </a:lnTo>
                <a:lnTo>
                  <a:pt x="29" y="183"/>
                </a:lnTo>
                <a:lnTo>
                  <a:pt x="40" y="171"/>
                </a:lnTo>
                <a:lnTo>
                  <a:pt x="66" y="148"/>
                </a:lnTo>
                <a:lnTo>
                  <a:pt x="91" y="124"/>
                </a:lnTo>
                <a:lnTo>
                  <a:pt x="103" y="113"/>
                </a:lnTo>
                <a:lnTo>
                  <a:pt x="114" y="100"/>
                </a:lnTo>
                <a:lnTo>
                  <a:pt x="114" y="100"/>
                </a:lnTo>
                <a:lnTo>
                  <a:pt x="114" y="102"/>
                </a:lnTo>
                <a:lnTo>
                  <a:pt x="114" y="102"/>
                </a:lnTo>
                <a:close/>
                <a:moveTo>
                  <a:pt x="95" y="495"/>
                </a:moveTo>
                <a:lnTo>
                  <a:pt x="95" y="495"/>
                </a:lnTo>
                <a:lnTo>
                  <a:pt x="109" y="490"/>
                </a:lnTo>
                <a:lnTo>
                  <a:pt x="115" y="487"/>
                </a:lnTo>
                <a:lnTo>
                  <a:pt x="121" y="483"/>
                </a:lnTo>
                <a:lnTo>
                  <a:pt x="121" y="483"/>
                </a:lnTo>
                <a:lnTo>
                  <a:pt x="115" y="488"/>
                </a:lnTo>
                <a:lnTo>
                  <a:pt x="109" y="493"/>
                </a:lnTo>
                <a:lnTo>
                  <a:pt x="96" y="502"/>
                </a:lnTo>
                <a:lnTo>
                  <a:pt x="96" y="502"/>
                </a:lnTo>
                <a:lnTo>
                  <a:pt x="91" y="488"/>
                </a:lnTo>
                <a:lnTo>
                  <a:pt x="91" y="488"/>
                </a:lnTo>
                <a:lnTo>
                  <a:pt x="91" y="488"/>
                </a:lnTo>
                <a:lnTo>
                  <a:pt x="91" y="488"/>
                </a:lnTo>
                <a:lnTo>
                  <a:pt x="99" y="485"/>
                </a:lnTo>
                <a:lnTo>
                  <a:pt x="106" y="481"/>
                </a:lnTo>
                <a:lnTo>
                  <a:pt x="121" y="473"/>
                </a:lnTo>
                <a:lnTo>
                  <a:pt x="121" y="473"/>
                </a:lnTo>
                <a:lnTo>
                  <a:pt x="108" y="482"/>
                </a:lnTo>
                <a:lnTo>
                  <a:pt x="94" y="493"/>
                </a:lnTo>
                <a:lnTo>
                  <a:pt x="94" y="493"/>
                </a:lnTo>
                <a:lnTo>
                  <a:pt x="94" y="495"/>
                </a:lnTo>
                <a:lnTo>
                  <a:pt x="95" y="495"/>
                </a:lnTo>
                <a:lnTo>
                  <a:pt x="95" y="495"/>
                </a:lnTo>
                <a:close/>
                <a:moveTo>
                  <a:pt x="110" y="513"/>
                </a:moveTo>
                <a:lnTo>
                  <a:pt x="110" y="513"/>
                </a:lnTo>
                <a:lnTo>
                  <a:pt x="102" y="516"/>
                </a:lnTo>
                <a:lnTo>
                  <a:pt x="102" y="516"/>
                </a:lnTo>
                <a:lnTo>
                  <a:pt x="100" y="513"/>
                </a:lnTo>
                <a:lnTo>
                  <a:pt x="100" y="513"/>
                </a:lnTo>
                <a:lnTo>
                  <a:pt x="114" y="506"/>
                </a:lnTo>
                <a:lnTo>
                  <a:pt x="114" y="506"/>
                </a:lnTo>
                <a:lnTo>
                  <a:pt x="121" y="503"/>
                </a:lnTo>
                <a:lnTo>
                  <a:pt x="121" y="503"/>
                </a:lnTo>
                <a:lnTo>
                  <a:pt x="120" y="505"/>
                </a:lnTo>
                <a:lnTo>
                  <a:pt x="110" y="512"/>
                </a:lnTo>
                <a:lnTo>
                  <a:pt x="110" y="512"/>
                </a:lnTo>
                <a:lnTo>
                  <a:pt x="110" y="513"/>
                </a:lnTo>
                <a:lnTo>
                  <a:pt x="110" y="513"/>
                </a:lnTo>
                <a:close/>
                <a:moveTo>
                  <a:pt x="97" y="504"/>
                </a:moveTo>
                <a:lnTo>
                  <a:pt x="97" y="504"/>
                </a:lnTo>
                <a:lnTo>
                  <a:pt x="110" y="499"/>
                </a:lnTo>
                <a:lnTo>
                  <a:pt x="110" y="499"/>
                </a:lnTo>
                <a:lnTo>
                  <a:pt x="117" y="495"/>
                </a:lnTo>
                <a:lnTo>
                  <a:pt x="119" y="493"/>
                </a:lnTo>
                <a:lnTo>
                  <a:pt x="116" y="495"/>
                </a:lnTo>
                <a:lnTo>
                  <a:pt x="116" y="495"/>
                </a:lnTo>
                <a:lnTo>
                  <a:pt x="107" y="502"/>
                </a:lnTo>
                <a:lnTo>
                  <a:pt x="99" y="510"/>
                </a:lnTo>
                <a:lnTo>
                  <a:pt x="99" y="510"/>
                </a:lnTo>
                <a:lnTo>
                  <a:pt x="97" y="504"/>
                </a:lnTo>
                <a:lnTo>
                  <a:pt x="97" y="504"/>
                </a:lnTo>
                <a:close/>
                <a:moveTo>
                  <a:pt x="87" y="478"/>
                </a:moveTo>
                <a:lnTo>
                  <a:pt x="87" y="478"/>
                </a:lnTo>
                <a:lnTo>
                  <a:pt x="102" y="469"/>
                </a:lnTo>
                <a:lnTo>
                  <a:pt x="118" y="462"/>
                </a:lnTo>
                <a:lnTo>
                  <a:pt x="118" y="462"/>
                </a:lnTo>
                <a:lnTo>
                  <a:pt x="112" y="466"/>
                </a:lnTo>
                <a:lnTo>
                  <a:pt x="105" y="473"/>
                </a:lnTo>
                <a:lnTo>
                  <a:pt x="97" y="480"/>
                </a:lnTo>
                <a:lnTo>
                  <a:pt x="90" y="486"/>
                </a:lnTo>
                <a:lnTo>
                  <a:pt x="90" y="486"/>
                </a:lnTo>
                <a:lnTo>
                  <a:pt x="90" y="486"/>
                </a:lnTo>
                <a:lnTo>
                  <a:pt x="90" y="486"/>
                </a:lnTo>
                <a:lnTo>
                  <a:pt x="87" y="478"/>
                </a:lnTo>
                <a:lnTo>
                  <a:pt x="87" y="478"/>
                </a:lnTo>
                <a:close/>
                <a:moveTo>
                  <a:pt x="81" y="459"/>
                </a:moveTo>
                <a:lnTo>
                  <a:pt x="81" y="459"/>
                </a:lnTo>
                <a:lnTo>
                  <a:pt x="90" y="454"/>
                </a:lnTo>
                <a:lnTo>
                  <a:pt x="99" y="449"/>
                </a:lnTo>
                <a:lnTo>
                  <a:pt x="117" y="439"/>
                </a:lnTo>
                <a:lnTo>
                  <a:pt x="117" y="439"/>
                </a:lnTo>
                <a:lnTo>
                  <a:pt x="109" y="444"/>
                </a:lnTo>
                <a:lnTo>
                  <a:pt x="100" y="451"/>
                </a:lnTo>
                <a:lnTo>
                  <a:pt x="83" y="466"/>
                </a:lnTo>
                <a:lnTo>
                  <a:pt x="83" y="466"/>
                </a:lnTo>
                <a:lnTo>
                  <a:pt x="81" y="459"/>
                </a:lnTo>
                <a:lnTo>
                  <a:pt x="81" y="459"/>
                </a:lnTo>
                <a:close/>
                <a:moveTo>
                  <a:pt x="77" y="447"/>
                </a:moveTo>
                <a:lnTo>
                  <a:pt x="77" y="447"/>
                </a:lnTo>
                <a:lnTo>
                  <a:pt x="98" y="435"/>
                </a:lnTo>
                <a:lnTo>
                  <a:pt x="108" y="428"/>
                </a:lnTo>
                <a:lnTo>
                  <a:pt x="117" y="421"/>
                </a:lnTo>
                <a:lnTo>
                  <a:pt x="117" y="421"/>
                </a:lnTo>
                <a:lnTo>
                  <a:pt x="98" y="438"/>
                </a:lnTo>
                <a:lnTo>
                  <a:pt x="88" y="446"/>
                </a:lnTo>
                <a:lnTo>
                  <a:pt x="80" y="456"/>
                </a:lnTo>
                <a:lnTo>
                  <a:pt x="80" y="456"/>
                </a:lnTo>
                <a:lnTo>
                  <a:pt x="77" y="447"/>
                </a:lnTo>
                <a:lnTo>
                  <a:pt x="77" y="447"/>
                </a:lnTo>
                <a:close/>
                <a:moveTo>
                  <a:pt x="73" y="435"/>
                </a:moveTo>
                <a:lnTo>
                  <a:pt x="73" y="435"/>
                </a:lnTo>
                <a:lnTo>
                  <a:pt x="83" y="430"/>
                </a:lnTo>
                <a:lnTo>
                  <a:pt x="92" y="425"/>
                </a:lnTo>
                <a:lnTo>
                  <a:pt x="110" y="414"/>
                </a:lnTo>
                <a:lnTo>
                  <a:pt x="110" y="414"/>
                </a:lnTo>
                <a:lnTo>
                  <a:pt x="114" y="412"/>
                </a:lnTo>
                <a:lnTo>
                  <a:pt x="111" y="415"/>
                </a:lnTo>
                <a:lnTo>
                  <a:pt x="111" y="415"/>
                </a:lnTo>
                <a:lnTo>
                  <a:pt x="100" y="425"/>
                </a:lnTo>
                <a:lnTo>
                  <a:pt x="100" y="425"/>
                </a:lnTo>
                <a:lnTo>
                  <a:pt x="88" y="435"/>
                </a:lnTo>
                <a:lnTo>
                  <a:pt x="76" y="444"/>
                </a:lnTo>
                <a:lnTo>
                  <a:pt x="76" y="444"/>
                </a:lnTo>
                <a:lnTo>
                  <a:pt x="73" y="435"/>
                </a:lnTo>
                <a:lnTo>
                  <a:pt x="73" y="435"/>
                </a:lnTo>
                <a:close/>
                <a:moveTo>
                  <a:pt x="69" y="422"/>
                </a:moveTo>
                <a:lnTo>
                  <a:pt x="69" y="422"/>
                </a:lnTo>
                <a:lnTo>
                  <a:pt x="69" y="422"/>
                </a:lnTo>
                <a:lnTo>
                  <a:pt x="80" y="417"/>
                </a:lnTo>
                <a:lnTo>
                  <a:pt x="91" y="412"/>
                </a:lnTo>
                <a:lnTo>
                  <a:pt x="91" y="412"/>
                </a:lnTo>
                <a:lnTo>
                  <a:pt x="103" y="407"/>
                </a:lnTo>
                <a:lnTo>
                  <a:pt x="103" y="407"/>
                </a:lnTo>
                <a:lnTo>
                  <a:pt x="107" y="405"/>
                </a:lnTo>
                <a:lnTo>
                  <a:pt x="107" y="405"/>
                </a:lnTo>
                <a:lnTo>
                  <a:pt x="98" y="412"/>
                </a:lnTo>
                <a:lnTo>
                  <a:pt x="90" y="419"/>
                </a:lnTo>
                <a:lnTo>
                  <a:pt x="81" y="426"/>
                </a:lnTo>
                <a:lnTo>
                  <a:pt x="72" y="432"/>
                </a:lnTo>
                <a:lnTo>
                  <a:pt x="72" y="432"/>
                </a:lnTo>
                <a:lnTo>
                  <a:pt x="69" y="422"/>
                </a:lnTo>
                <a:lnTo>
                  <a:pt x="69" y="422"/>
                </a:lnTo>
                <a:close/>
                <a:moveTo>
                  <a:pt x="63" y="402"/>
                </a:moveTo>
                <a:lnTo>
                  <a:pt x="63" y="402"/>
                </a:lnTo>
                <a:lnTo>
                  <a:pt x="74" y="398"/>
                </a:lnTo>
                <a:lnTo>
                  <a:pt x="84" y="393"/>
                </a:lnTo>
                <a:lnTo>
                  <a:pt x="84" y="393"/>
                </a:lnTo>
                <a:lnTo>
                  <a:pt x="97" y="385"/>
                </a:lnTo>
                <a:lnTo>
                  <a:pt x="97" y="385"/>
                </a:lnTo>
                <a:lnTo>
                  <a:pt x="107" y="380"/>
                </a:lnTo>
                <a:lnTo>
                  <a:pt x="111" y="378"/>
                </a:lnTo>
                <a:lnTo>
                  <a:pt x="115" y="375"/>
                </a:lnTo>
                <a:lnTo>
                  <a:pt x="115" y="375"/>
                </a:lnTo>
                <a:lnTo>
                  <a:pt x="110" y="381"/>
                </a:lnTo>
                <a:lnTo>
                  <a:pt x="105" y="386"/>
                </a:lnTo>
                <a:lnTo>
                  <a:pt x="92" y="396"/>
                </a:lnTo>
                <a:lnTo>
                  <a:pt x="67" y="411"/>
                </a:lnTo>
                <a:lnTo>
                  <a:pt x="67" y="411"/>
                </a:lnTo>
                <a:lnTo>
                  <a:pt x="66" y="411"/>
                </a:lnTo>
                <a:lnTo>
                  <a:pt x="66" y="412"/>
                </a:lnTo>
                <a:lnTo>
                  <a:pt x="68" y="413"/>
                </a:lnTo>
                <a:lnTo>
                  <a:pt x="68" y="413"/>
                </a:lnTo>
                <a:lnTo>
                  <a:pt x="76" y="410"/>
                </a:lnTo>
                <a:lnTo>
                  <a:pt x="85" y="407"/>
                </a:lnTo>
                <a:lnTo>
                  <a:pt x="101" y="398"/>
                </a:lnTo>
                <a:lnTo>
                  <a:pt x="101" y="398"/>
                </a:lnTo>
                <a:lnTo>
                  <a:pt x="93" y="403"/>
                </a:lnTo>
                <a:lnTo>
                  <a:pt x="93" y="403"/>
                </a:lnTo>
                <a:lnTo>
                  <a:pt x="68" y="419"/>
                </a:lnTo>
                <a:lnTo>
                  <a:pt x="68" y="419"/>
                </a:lnTo>
                <a:lnTo>
                  <a:pt x="63" y="402"/>
                </a:lnTo>
                <a:lnTo>
                  <a:pt x="63" y="402"/>
                </a:lnTo>
                <a:close/>
                <a:moveTo>
                  <a:pt x="61" y="392"/>
                </a:moveTo>
                <a:lnTo>
                  <a:pt x="61" y="392"/>
                </a:lnTo>
                <a:lnTo>
                  <a:pt x="78" y="384"/>
                </a:lnTo>
                <a:lnTo>
                  <a:pt x="94" y="375"/>
                </a:lnTo>
                <a:lnTo>
                  <a:pt x="94" y="375"/>
                </a:lnTo>
                <a:lnTo>
                  <a:pt x="79" y="387"/>
                </a:lnTo>
                <a:lnTo>
                  <a:pt x="63" y="399"/>
                </a:lnTo>
                <a:lnTo>
                  <a:pt x="63" y="399"/>
                </a:lnTo>
                <a:lnTo>
                  <a:pt x="61" y="392"/>
                </a:lnTo>
                <a:lnTo>
                  <a:pt x="61" y="392"/>
                </a:lnTo>
                <a:close/>
                <a:moveTo>
                  <a:pt x="21" y="215"/>
                </a:moveTo>
                <a:lnTo>
                  <a:pt x="21" y="215"/>
                </a:lnTo>
                <a:lnTo>
                  <a:pt x="33" y="208"/>
                </a:lnTo>
                <a:lnTo>
                  <a:pt x="44" y="200"/>
                </a:lnTo>
                <a:lnTo>
                  <a:pt x="66" y="182"/>
                </a:lnTo>
                <a:lnTo>
                  <a:pt x="66" y="182"/>
                </a:lnTo>
                <a:lnTo>
                  <a:pt x="78" y="173"/>
                </a:lnTo>
                <a:lnTo>
                  <a:pt x="91" y="165"/>
                </a:lnTo>
                <a:lnTo>
                  <a:pt x="91" y="165"/>
                </a:lnTo>
                <a:lnTo>
                  <a:pt x="73" y="180"/>
                </a:lnTo>
                <a:lnTo>
                  <a:pt x="56" y="196"/>
                </a:lnTo>
                <a:lnTo>
                  <a:pt x="39" y="212"/>
                </a:lnTo>
                <a:lnTo>
                  <a:pt x="23" y="230"/>
                </a:lnTo>
                <a:lnTo>
                  <a:pt x="23" y="230"/>
                </a:lnTo>
                <a:lnTo>
                  <a:pt x="21" y="215"/>
                </a:lnTo>
                <a:lnTo>
                  <a:pt x="21" y="215"/>
                </a:lnTo>
                <a:close/>
                <a:moveTo>
                  <a:pt x="10" y="121"/>
                </a:moveTo>
                <a:lnTo>
                  <a:pt x="10" y="121"/>
                </a:lnTo>
                <a:lnTo>
                  <a:pt x="21" y="113"/>
                </a:lnTo>
                <a:lnTo>
                  <a:pt x="32" y="104"/>
                </a:lnTo>
                <a:lnTo>
                  <a:pt x="54" y="85"/>
                </a:lnTo>
                <a:lnTo>
                  <a:pt x="54" y="85"/>
                </a:lnTo>
                <a:lnTo>
                  <a:pt x="67" y="76"/>
                </a:lnTo>
                <a:lnTo>
                  <a:pt x="81" y="67"/>
                </a:lnTo>
                <a:lnTo>
                  <a:pt x="81" y="67"/>
                </a:lnTo>
                <a:lnTo>
                  <a:pt x="93" y="58"/>
                </a:lnTo>
                <a:lnTo>
                  <a:pt x="93" y="58"/>
                </a:lnTo>
                <a:lnTo>
                  <a:pt x="94" y="57"/>
                </a:lnTo>
                <a:lnTo>
                  <a:pt x="94" y="57"/>
                </a:lnTo>
                <a:lnTo>
                  <a:pt x="92" y="60"/>
                </a:lnTo>
                <a:lnTo>
                  <a:pt x="92" y="60"/>
                </a:lnTo>
                <a:lnTo>
                  <a:pt x="88" y="64"/>
                </a:lnTo>
                <a:lnTo>
                  <a:pt x="83" y="70"/>
                </a:lnTo>
                <a:lnTo>
                  <a:pt x="73" y="77"/>
                </a:lnTo>
                <a:lnTo>
                  <a:pt x="62" y="85"/>
                </a:lnTo>
                <a:lnTo>
                  <a:pt x="52" y="92"/>
                </a:lnTo>
                <a:lnTo>
                  <a:pt x="52" y="92"/>
                </a:lnTo>
                <a:lnTo>
                  <a:pt x="30" y="110"/>
                </a:lnTo>
                <a:lnTo>
                  <a:pt x="20" y="119"/>
                </a:lnTo>
                <a:lnTo>
                  <a:pt x="11" y="128"/>
                </a:lnTo>
                <a:lnTo>
                  <a:pt x="11" y="128"/>
                </a:lnTo>
                <a:lnTo>
                  <a:pt x="10" y="121"/>
                </a:lnTo>
                <a:lnTo>
                  <a:pt x="10" y="121"/>
                </a:lnTo>
                <a:close/>
                <a:moveTo>
                  <a:pt x="14" y="168"/>
                </a:moveTo>
                <a:lnTo>
                  <a:pt x="14" y="168"/>
                </a:lnTo>
                <a:lnTo>
                  <a:pt x="25" y="160"/>
                </a:lnTo>
                <a:lnTo>
                  <a:pt x="35" y="151"/>
                </a:lnTo>
                <a:lnTo>
                  <a:pt x="55" y="132"/>
                </a:lnTo>
                <a:lnTo>
                  <a:pt x="55" y="132"/>
                </a:lnTo>
                <a:lnTo>
                  <a:pt x="67" y="122"/>
                </a:lnTo>
                <a:lnTo>
                  <a:pt x="79" y="112"/>
                </a:lnTo>
                <a:lnTo>
                  <a:pt x="79" y="112"/>
                </a:lnTo>
                <a:lnTo>
                  <a:pt x="91" y="100"/>
                </a:lnTo>
                <a:lnTo>
                  <a:pt x="98" y="94"/>
                </a:lnTo>
                <a:lnTo>
                  <a:pt x="104" y="89"/>
                </a:lnTo>
                <a:lnTo>
                  <a:pt x="104" y="89"/>
                </a:lnTo>
                <a:lnTo>
                  <a:pt x="107" y="87"/>
                </a:lnTo>
                <a:lnTo>
                  <a:pt x="103" y="91"/>
                </a:lnTo>
                <a:lnTo>
                  <a:pt x="103" y="91"/>
                </a:lnTo>
                <a:lnTo>
                  <a:pt x="97" y="97"/>
                </a:lnTo>
                <a:lnTo>
                  <a:pt x="89" y="104"/>
                </a:lnTo>
                <a:lnTo>
                  <a:pt x="89" y="104"/>
                </a:lnTo>
                <a:lnTo>
                  <a:pt x="63" y="126"/>
                </a:lnTo>
                <a:lnTo>
                  <a:pt x="63" y="126"/>
                </a:lnTo>
                <a:lnTo>
                  <a:pt x="51" y="138"/>
                </a:lnTo>
                <a:lnTo>
                  <a:pt x="38" y="152"/>
                </a:lnTo>
                <a:lnTo>
                  <a:pt x="16" y="179"/>
                </a:lnTo>
                <a:lnTo>
                  <a:pt x="16" y="179"/>
                </a:lnTo>
                <a:lnTo>
                  <a:pt x="14" y="168"/>
                </a:lnTo>
                <a:lnTo>
                  <a:pt x="14" y="168"/>
                </a:lnTo>
                <a:close/>
                <a:moveTo>
                  <a:pt x="14" y="165"/>
                </a:moveTo>
                <a:lnTo>
                  <a:pt x="14" y="165"/>
                </a:lnTo>
                <a:lnTo>
                  <a:pt x="13" y="155"/>
                </a:lnTo>
                <a:lnTo>
                  <a:pt x="13" y="155"/>
                </a:lnTo>
                <a:lnTo>
                  <a:pt x="25" y="142"/>
                </a:lnTo>
                <a:lnTo>
                  <a:pt x="38" y="131"/>
                </a:lnTo>
                <a:lnTo>
                  <a:pt x="66" y="110"/>
                </a:lnTo>
                <a:lnTo>
                  <a:pt x="66" y="110"/>
                </a:lnTo>
                <a:lnTo>
                  <a:pt x="76" y="101"/>
                </a:lnTo>
                <a:lnTo>
                  <a:pt x="87" y="91"/>
                </a:lnTo>
                <a:lnTo>
                  <a:pt x="87" y="91"/>
                </a:lnTo>
                <a:lnTo>
                  <a:pt x="95" y="83"/>
                </a:lnTo>
                <a:lnTo>
                  <a:pt x="95" y="83"/>
                </a:lnTo>
                <a:lnTo>
                  <a:pt x="103" y="76"/>
                </a:lnTo>
                <a:lnTo>
                  <a:pt x="106" y="74"/>
                </a:lnTo>
                <a:lnTo>
                  <a:pt x="103" y="77"/>
                </a:lnTo>
                <a:lnTo>
                  <a:pt x="103" y="77"/>
                </a:lnTo>
                <a:lnTo>
                  <a:pt x="78" y="100"/>
                </a:lnTo>
                <a:lnTo>
                  <a:pt x="54" y="123"/>
                </a:lnTo>
                <a:lnTo>
                  <a:pt x="54" y="123"/>
                </a:lnTo>
                <a:lnTo>
                  <a:pt x="43" y="136"/>
                </a:lnTo>
                <a:lnTo>
                  <a:pt x="32" y="150"/>
                </a:lnTo>
                <a:lnTo>
                  <a:pt x="32" y="150"/>
                </a:lnTo>
                <a:lnTo>
                  <a:pt x="28" y="154"/>
                </a:lnTo>
                <a:lnTo>
                  <a:pt x="23" y="157"/>
                </a:lnTo>
                <a:lnTo>
                  <a:pt x="14" y="165"/>
                </a:lnTo>
                <a:lnTo>
                  <a:pt x="14" y="165"/>
                </a:lnTo>
                <a:close/>
                <a:moveTo>
                  <a:pt x="17" y="147"/>
                </a:moveTo>
                <a:lnTo>
                  <a:pt x="17" y="147"/>
                </a:lnTo>
                <a:lnTo>
                  <a:pt x="15" y="148"/>
                </a:lnTo>
                <a:lnTo>
                  <a:pt x="14" y="150"/>
                </a:lnTo>
                <a:lnTo>
                  <a:pt x="14" y="150"/>
                </a:lnTo>
                <a:lnTo>
                  <a:pt x="13" y="152"/>
                </a:lnTo>
                <a:lnTo>
                  <a:pt x="13" y="152"/>
                </a:lnTo>
                <a:lnTo>
                  <a:pt x="11" y="132"/>
                </a:lnTo>
                <a:lnTo>
                  <a:pt x="11" y="132"/>
                </a:lnTo>
                <a:lnTo>
                  <a:pt x="22" y="124"/>
                </a:lnTo>
                <a:lnTo>
                  <a:pt x="32" y="116"/>
                </a:lnTo>
                <a:lnTo>
                  <a:pt x="53" y="100"/>
                </a:lnTo>
                <a:lnTo>
                  <a:pt x="73" y="83"/>
                </a:lnTo>
                <a:lnTo>
                  <a:pt x="83" y="75"/>
                </a:lnTo>
                <a:lnTo>
                  <a:pt x="94" y="68"/>
                </a:lnTo>
                <a:lnTo>
                  <a:pt x="94" y="68"/>
                </a:lnTo>
                <a:lnTo>
                  <a:pt x="90" y="72"/>
                </a:lnTo>
                <a:lnTo>
                  <a:pt x="85" y="77"/>
                </a:lnTo>
                <a:lnTo>
                  <a:pt x="77" y="88"/>
                </a:lnTo>
                <a:lnTo>
                  <a:pt x="77" y="88"/>
                </a:lnTo>
                <a:lnTo>
                  <a:pt x="55" y="110"/>
                </a:lnTo>
                <a:lnTo>
                  <a:pt x="55" y="110"/>
                </a:lnTo>
                <a:lnTo>
                  <a:pt x="17" y="147"/>
                </a:lnTo>
                <a:lnTo>
                  <a:pt x="17" y="147"/>
                </a:lnTo>
                <a:close/>
                <a:moveTo>
                  <a:pt x="16" y="182"/>
                </a:moveTo>
                <a:lnTo>
                  <a:pt x="16" y="182"/>
                </a:lnTo>
                <a:lnTo>
                  <a:pt x="29" y="173"/>
                </a:lnTo>
                <a:lnTo>
                  <a:pt x="40" y="163"/>
                </a:lnTo>
                <a:lnTo>
                  <a:pt x="64" y="141"/>
                </a:lnTo>
                <a:lnTo>
                  <a:pt x="64" y="141"/>
                </a:lnTo>
                <a:lnTo>
                  <a:pt x="91" y="118"/>
                </a:lnTo>
                <a:lnTo>
                  <a:pt x="91" y="118"/>
                </a:lnTo>
                <a:lnTo>
                  <a:pt x="106" y="105"/>
                </a:lnTo>
                <a:lnTo>
                  <a:pt x="106" y="105"/>
                </a:lnTo>
                <a:lnTo>
                  <a:pt x="110" y="102"/>
                </a:lnTo>
                <a:lnTo>
                  <a:pt x="110" y="103"/>
                </a:lnTo>
                <a:lnTo>
                  <a:pt x="104" y="108"/>
                </a:lnTo>
                <a:lnTo>
                  <a:pt x="104" y="108"/>
                </a:lnTo>
                <a:lnTo>
                  <a:pt x="94" y="119"/>
                </a:lnTo>
                <a:lnTo>
                  <a:pt x="83" y="130"/>
                </a:lnTo>
                <a:lnTo>
                  <a:pt x="61" y="151"/>
                </a:lnTo>
                <a:lnTo>
                  <a:pt x="38" y="171"/>
                </a:lnTo>
                <a:lnTo>
                  <a:pt x="28" y="182"/>
                </a:lnTo>
                <a:lnTo>
                  <a:pt x="18" y="193"/>
                </a:lnTo>
                <a:lnTo>
                  <a:pt x="18" y="193"/>
                </a:lnTo>
                <a:lnTo>
                  <a:pt x="16" y="182"/>
                </a:lnTo>
                <a:lnTo>
                  <a:pt x="16" y="182"/>
                </a:lnTo>
                <a:close/>
                <a:moveTo>
                  <a:pt x="19" y="199"/>
                </a:moveTo>
                <a:lnTo>
                  <a:pt x="19" y="199"/>
                </a:lnTo>
                <a:lnTo>
                  <a:pt x="30" y="190"/>
                </a:lnTo>
                <a:lnTo>
                  <a:pt x="41" y="182"/>
                </a:lnTo>
                <a:lnTo>
                  <a:pt x="62" y="163"/>
                </a:lnTo>
                <a:lnTo>
                  <a:pt x="62" y="163"/>
                </a:lnTo>
                <a:lnTo>
                  <a:pt x="87" y="140"/>
                </a:lnTo>
                <a:lnTo>
                  <a:pt x="87" y="140"/>
                </a:lnTo>
                <a:lnTo>
                  <a:pt x="102" y="128"/>
                </a:lnTo>
                <a:lnTo>
                  <a:pt x="102" y="128"/>
                </a:lnTo>
                <a:lnTo>
                  <a:pt x="83" y="149"/>
                </a:lnTo>
                <a:lnTo>
                  <a:pt x="74" y="158"/>
                </a:lnTo>
                <a:lnTo>
                  <a:pt x="64" y="167"/>
                </a:lnTo>
                <a:lnTo>
                  <a:pt x="64" y="167"/>
                </a:lnTo>
                <a:lnTo>
                  <a:pt x="57" y="173"/>
                </a:lnTo>
                <a:lnTo>
                  <a:pt x="51" y="179"/>
                </a:lnTo>
                <a:lnTo>
                  <a:pt x="39" y="192"/>
                </a:lnTo>
                <a:lnTo>
                  <a:pt x="39" y="192"/>
                </a:lnTo>
                <a:lnTo>
                  <a:pt x="30" y="202"/>
                </a:lnTo>
                <a:lnTo>
                  <a:pt x="21" y="211"/>
                </a:lnTo>
                <a:lnTo>
                  <a:pt x="21" y="211"/>
                </a:lnTo>
                <a:lnTo>
                  <a:pt x="19" y="199"/>
                </a:lnTo>
                <a:lnTo>
                  <a:pt x="19" y="199"/>
                </a:lnTo>
                <a:close/>
                <a:moveTo>
                  <a:pt x="113" y="264"/>
                </a:moveTo>
                <a:lnTo>
                  <a:pt x="113" y="264"/>
                </a:lnTo>
                <a:lnTo>
                  <a:pt x="104" y="268"/>
                </a:lnTo>
                <a:lnTo>
                  <a:pt x="99" y="270"/>
                </a:lnTo>
                <a:lnTo>
                  <a:pt x="96" y="272"/>
                </a:lnTo>
                <a:lnTo>
                  <a:pt x="96" y="272"/>
                </a:lnTo>
                <a:lnTo>
                  <a:pt x="115" y="254"/>
                </a:lnTo>
                <a:lnTo>
                  <a:pt x="115" y="254"/>
                </a:lnTo>
                <a:lnTo>
                  <a:pt x="116" y="273"/>
                </a:lnTo>
                <a:lnTo>
                  <a:pt x="116" y="273"/>
                </a:lnTo>
                <a:lnTo>
                  <a:pt x="115" y="272"/>
                </a:lnTo>
                <a:lnTo>
                  <a:pt x="115" y="272"/>
                </a:lnTo>
                <a:lnTo>
                  <a:pt x="111" y="273"/>
                </a:lnTo>
                <a:lnTo>
                  <a:pt x="107" y="275"/>
                </a:lnTo>
                <a:lnTo>
                  <a:pt x="107" y="275"/>
                </a:lnTo>
                <a:lnTo>
                  <a:pt x="109" y="273"/>
                </a:lnTo>
                <a:lnTo>
                  <a:pt x="111" y="271"/>
                </a:lnTo>
                <a:lnTo>
                  <a:pt x="115" y="265"/>
                </a:lnTo>
                <a:lnTo>
                  <a:pt x="115" y="265"/>
                </a:lnTo>
                <a:lnTo>
                  <a:pt x="115" y="264"/>
                </a:lnTo>
                <a:lnTo>
                  <a:pt x="113" y="264"/>
                </a:lnTo>
                <a:lnTo>
                  <a:pt x="113" y="264"/>
                </a:lnTo>
                <a:close/>
                <a:moveTo>
                  <a:pt x="75" y="279"/>
                </a:moveTo>
                <a:lnTo>
                  <a:pt x="75" y="279"/>
                </a:lnTo>
                <a:lnTo>
                  <a:pt x="65" y="280"/>
                </a:lnTo>
                <a:lnTo>
                  <a:pt x="55" y="283"/>
                </a:lnTo>
                <a:lnTo>
                  <a:pt x="44" y="286"/>
                </a:lnTo>
                <a:lnTo>
                  <a:pt x="36" y="291"/>
                </a:lnTo>
                <a:lnTo>
                  <a:pt x="36" y="291"/>
                </a:lnTo>
                <a:lnTo>
                  <a:pt x="33" y="279"/>
                </a:lnTo>
                <a:lnTo>
                  <a:pt x="33" y="279"/>
                </a:lnTo>
                <a:lnTo>
                  <a:pt x="34" y="278"/>
                </a:lnTo>
                <a:lnTo>
                  <a:pt x="34" y="278"/>
                </a:lnTo>
                <a:lnTo>
                  <a:pt x="53" y="263"/>
                </a:lnTo>
                <a:lnTo>
                  <a:pt x="72" y="246"/>
                </a:lnTo>
                <a:lnTo>
                  <a:pt x="72" y="246"/>
                </a:lnTo>
                <a:lnTo>
                  <a:pt x="91" y="230"/>
                </a:lnTo>
                <a:lnTo>
                  <a:pt x="109" y="214"/>
                </a:lnTo>
                <a:lnTo>
                  <a:pt x="109" y="214"/>
                </a:lnTo>
                <a:lnTo>
                  <a:pt x="101" y="222"/>
                </a:lnTo>
                <a:lnTo>
                  <a:pt x="93" y="232"/>
                </a:lnTo>
                <a:lnTo>
                  <a:pt x="84" y="241"/>
                </a:lnTo>
                <a:lnTo>
                  <a:pt x="76" y="249"/>
                </a:lnTo>
                <a:lnTo>
                  <a:pt x="76" y="249"/>
                </a:lnTo>
                <a:lnTo>
                  <a:pt x="56" y="267"/>
                </a:lnTo>
                <a:lnTo>
                  <a:pt x="45" y="277"/>
                </a:lnTo>
                <a:lnTo>
                  <a:pt x="36" y="287"/>
                </a:lnTo>
                <a:lnTo>
                  <a:pt x="36" y="287"/>
                </a:lnTo>
                <a:lnTo>
                  <a:pt x="36" y="288"/>
                </a:lnTo>
                <a:lnTo>
                  <a:pt x="37" y="289"/>
                </a:lnTo>
                <a:lnTo>
                  <a:pt x="37" y="289"/>
                </a:lnTo>
                <a:lnTo>
                  <a:pt x="38" y="289"/>
                </a:lnTo>
                <a:lnTo>
                  <a:pt x="38" y="289"/>
                </a:lnTo>
                <a:lnTo>
                  <a:pt x="42" y="285"/>
                </a:lnTo>
                <a:lnTo>
                  <a:pt x="42" y="285"/>
                </a:lnTo>
                <a:lnTo>
                  <a:pt x="43" y="284"/>
                </a:lnTo>
                <a:lnTo>
                  <a:pt x="43" y="284"/>
                </a:lnTo>
                <a:lnTo>
                  <a:pt x="59" y="271"/>
                </a:lnTo>
                <a:lnTo>
                  <a:pt x="75" y="258"/>
                </a:lnTo>
                <a:lnTo>
                  <a:pt x="75" y="258"/>
                </a:lnTo>
                <a:lnTo>
                  <a:pt x="83" y="251"/>
                </a:lnTo>
                <a:lnTo>
                  <a:pt x="91" y="244"/>
                </a:lnTo>
                <a:lnTo>
                  <a:pt x="99" y="237"/>
                </a:lnTo>
                <a:lnTo>
                  <a:pt x="107" y="230"/>
                </a:lnTo>
                <a:lnTo>
                  <a:pt x="107" y="230"/>
                </a:lnTo>
                <a:lnTo>
                  <a:pt x="110" y="228"/>
                </a:lnTo>
                <a:lnTo>
                  <a:pt x="108" y="230"/>
                </a:lnTo>
                <a:lnTo>
                  <a:pt x="102" y="237"/>
                </a:lnTo>
                <a:lnTo>
                  <a:pt x="102" y="237"/>
                </a:lnTo>
                <a:lnTo>
                  <a:pt x="84" y="257"/>
                </a:lnTo>
                <a:lnTo>
                  <a:pt x="84" y="257"/>
                </a:lnTo>
                <a:lnTo>
                  <a:pt x="77" y="262"/>
                </a:lnTo>
                <a:lnTo>
                  <a:pt x="69" y="268"/>
                </a:lnTo>
                <a:lnTo>
                  <a:pt x="62" y="273"/>
                </a:lnTo>
                <a:lnTo>
                  <a:pt x="59" y="276"/>
                </a:lnTo>
                <a:lnTo>
                  <a:pt x="56" y="280"/>
                </a:lnTo>
                <a:lnTo>
                  <a:pt x="56" y="280"/>
                </a:lnTo>
                <a:lnTo>
                  <a:pt x="56" y="281"/>
                </a:lnTo>
                <a:lnTo>
                  <a:pt x="58" y="282"/>
                </a:lnTo>
                <a:lnTo>
                  <a:pt x="58" y="282"/>
                </a:lnTo>
                <a:lnTo>
                  <a:pt x="75" y="269"/>
                </a:lnTo>
                <a:lnTo>
                  <a:pt x="92" y="257"/>
                </a:lnTo>
                <a:lnTo>
                  <a:pt x="92" y="257"/>
                </a:lnTo>
                <a:lnTo>
                  <a:pt x="83" y="268"/>
                </a:lnTo>
                <a:lnTo>
                  <a:pt x="75" y="279"/>
                </a:lnTo>
                <a:lnTo>
                  <a:pt x="75" y="279"/>
                </a:lnTo>
                <a:lnTo>
                  <a:pt x="75" y="279"/>
                </a:lnTo>
                <a:lnTo>
                  <a:pt x="75" y="279"/>
                </a:lnTo>
                <a:close/>
                <a:moveTo>
                  <a:pt x="115" y="182"/>
                </a:moveTo>
                <a:lnTo>
                  <a:pt x="115" y="182"/>
                </a:lnTo>
                <a:lnTo>
                  <a:pt x="115" y="181"/>
                </a:lnTo>
                <a:lnTo>
                  <a:pt x="115" y="181"/>
                </a:lnTo>
                <a:lnTo>
                  <a:pt x="115" y="196"/>
                </a:lnTo>
                <a:lnTo>
                  <a:pt x="115" y="196"/>
                </a:lnTo>
                <a:lnTo>
                  <a:pt x="114" y="196"/>
                </a:lnTo>
                <a:lnTo>
                  <a:pt x="113" y="196"/>
                </a:lnTo>
                <a:lnTo>
                  <a:pt x="113" y="196"/>
                </a:lnTo>
                <a:lnTo>
                  <a:pt x="74" y="226"/>
                </a:lnTo>
                <a:lnTo>
                  <a:pt x="74" y="226"/>
                </a:lnTo>
                <a:lnTo>
                  <a:pt x="53" y="244"/>
                </a:lnTo>
                <a:lnTo>
                  <a:pt x="53" y="244"/>
                </a:lnTo>
                <a:lnTo>
                  <a:pt x="43" y="250"/>
                </a:lnTo>
                <a:lnTo>
                  <a:pt x="43" y="250"/>
                </a:lnTo>
                <a:lnTo>
                  <a:pt x="60" y="236"/>
                </a:lnTo>
                <a:lnTo>
                  <a:pt x="76" y="220"/>
                </a:lnTo>
                <a:lnTo>
                  <a:pt x="76" y="220"/>
                </a:lnTo>
                <a:lnTo>
                  <a:pt x="86" y="211"/>
                </a:lnTo>
                <a:lnTo>
                  <a:pt x="95" y="201"/>
                </a:lnTo>
                <a:lnTo>
                  <a:pt x="104" y="191"/>
                </a:lnTo>
                <a:lnTo>
                  <a:pt x="115" y="182"/>
                </a:lnTo>
                <a:lnTo>
                  <a:pt x="115" y="182"/>
                </a:lnTo>
                <a:close/>
                <a:moveTo>
                  <a:pt x="102" y="247"/>
                </a:moveTo>
                <a:lnTo>
                  <a:pt x="102" y="247"/>
                </a:lnTo>
                <a:lnTo>
                  <a:pt x="95" y="253"/>
                </a:lnTo>
                <a:lnTo>
                  <a:pt x="95" y="253"/>
                </a:lnTo>
                <a:lnTo>
                  <a:pt x="69" y="270"/>
                </a:lnTo>
                <a:lnTo>
                  <a:pt x="69" y="270"/>
                </a:lnTo>
                <a:lnTo>
                  <a:pt x="64" y="275"/>
                </a:lnTo>
                <a:lnTo>
                  <a:pt x="62" y="277"/>
                </a:lnTo>
                <a:lnTo>
                  <a:pt x="62" y="276"/>
                </a:lnTo>
                <a:lnTo>
                  <a:pt x="62" y="276"/>
                </a:lnTo>
                <a:lnTo>
                  <a:pt x="68" y="270"/>
                </a:lnTo>
                <a:lnTo>
                  <a:pt x="75" y="266"/>
                </a:lnTo>
                <a:lnTo>
                  <a:pt x="75" y="266"/>
                </a:lnTo>
                <a:lnTo>
                  <a:pt x="86" y="257"/>
                </a:lnTo>
                <a:lnTo>
                  <a:pt x="96" y="247"/>
                </a:lnTo>
                <a:lnTo>
                  <a:pt x="115" y="225"/>
                </a:lnTo>
                <a:lnTo>
                  <a:pt x="115" y="225"/>
                </a:lnTo>
                <a:lnTo>
                  <a:pt x="115" y="224"/>
                </a:lnTo>
                <a:lnTo>
                  <a:pt x="115" y="224"/>
                </a:lnTo>
                <a:lnTo>
                  <a:pt x="113" y="223"/>
                </a:lnTo>
                <a:lnTo>
                  <a:pt x="113" y="223"/>
                </a:lnTo>
                <a:lnTo>
                  <a:pt x="108" y="226"/>
                </a:lnTo>
                <a:lnTo>
                  <a:pt x="103" y="230"/>
                </a:lnTo>
                <a:lnTo>
                  <a:pt x="95" y="238"/>
                </a:lnTo>
                <a:lnTo>
                  <a:pt x="86" y="246"/>
                </a:lnTo>
                <a:lnTo>
                  <a:pt x="77" y="253"/>
                </a:lnTo>
                <a:lnTo>
                  <a:pt x="77" y="253"/>
                </a:lnTo>
                <a:lnTo>
                  <a:pt x="54" y="272"/>
                </a:lnTo>
                <a:lnTo>
                  <a:pt x="54" y="272"/>
                </a:lnTo>
                <a:lnTo>
                  <a:pt x="55" y="271"/>
                </a:lnTo>
                <a:lnTo>
                  <a:pt x="55" y="271"/>
                </a:lnTo>
                <a:lnTo>
                  <a:pt x="66" y="260"/>
                </a:lnTo>
                <a:lnTo>
                  <a:pt x="77" y="251"/>
                </a:lnTo>
                <a:lnTo>
                  <a:pt x="77" y="251"/>
                </a:lnTo>
                <a:lnTo>
                  <a:pt x="87" y="242"/>
                </a:lnTo>
                <a:lnTo>
                  <a:pt x="96" y="232"/>
                </a:lnTo>
                <a:lnTo>
                  <a:pt x="105" y="221"/>
                </a:lnTo>
                <a:lnTo>
                  <a:pt x="115" y="212"/>
                </a:lnTo>
                <a:lnTo>
                  <a:pt x="115" y="212"/>
                </a:lnTo>
                <a:lnTo>
                  <a:pt x="115" y="212"/>
                </a:lnTo>
                <a:lnTo>
                  <a:pt x="115" y="212"/>
                </a:lnTo>
                <a:lnTo>
                  <a:pt x="115" y="237"/>
                </a:lnTo>
                <a:lnTo>
                  <a:pt x="115" y="237"/>
                </a:lnTo>
                <a:lnTo>
                  <a:pt x="115" y="238"/>
                </a:lnTo>
                <a:lnTo>
                  <a:pt x="115" y="238"/>
                </a:lnTo>
                <a:lnTo>
                  <a:pt x="102" y="247"/>
                </a:lnTo>
                <a:lnTo>
                  <a:pt x="102" y="247"/>
                </a:lnTo>
                <a:close/>
                <a:moveTo>
                  <a:pt x="115" y="198"/>
                </a:moveTo>
                <a:lnTo>
                  <a:pt x="115" y="198"/>
                </a:lnTo>
                <a:lnTo>
                  <a:pt x="115" y="197"/>
                </a:lnTo>
                <a:lnTo>
                  <a:pt x="115" y="197"/>
                </a:lnTo>
                <a:lnTo>
                  <a:pt x="115" y="211"/>
                </a:lnTo>
                <a:lnTo>
                  <a:pt x="115" y="211"/>
                </a:lnTo>
                <a:lnTo>
                  <a:pt x="114" y="210"/>
                </a:lnTo>
                <a:lnTo>
                  <a:pt x="113" y="210"/>
                </a:lnTo>
                <a:lnTo>
                  <a:pt x="113" y="210"/>
                </a:lnTo>
                <a:lnTo>
                  <a:pt x="103" y="217"/>
                </a:lnTo>
                <a:lnTo>
                  <a:pt x="93" y="225"/>
                </a:lnTo>
                <a:lnTo>
                  <a:pt x="74" y="241"/>
                </a:lnTo>
                <a:lnTo>
                  <a:pt x="56" y="258"/>
                </a:lnTo>
                <a:lnTo>
                  <a:pt x="36" y="274"/>
                </a:lnTo>
                <a:lnTo>
                  <a:pt x="36" y="274"/>
                </a:lnTo>
                <a:lnTo>
                  <a:pt x="43" y="266"/>
                </a:lnTo>
                <a:lnTo>
                  <a:pt x="52" y="258"/>
                </a:lnTo>
                <a:lnTo>
                  <a:pt x="52" y="258"/>
                </a:lnTo>
                <a:lnTo>
                  <a:pt x="63" y="248"/>
                </a:lnTo>
                <a:lnTo>
                  <a:pt x="73" y="239"/>
                </a:lnTo>
                <a:lnTo>
                  <a:pt x="73" y="239"/>
                </a:lnTo>
                <a:lnTo>
                  <a:pt x="84" y="229"/>
                </a:lnTo>
                <a:lnTo>
                  <a:pt x="94" y="218"/>
                </a:lnTo>
                <a:lnTo>
                  <a:pt x="115" y="198"/>
                </a:lnTo>
                <a:lnTo>
                  <a:pt x="115" y="198"/>
                </a:lnTo>
                <a:close/>
                <a:moveTo>
                  <a:pt x="82" y="273"/>
                </a:moveTo>
                <a:lnTo>
                  <a:pt x="82" y="273"/>
                </a:lnTo>
                <a:lnTo>
                  <a:pt x="86" y="267"/>
                </a:lnTo>
                <a:lnTo>
                  <a:pt x="92" y="261"/>
                </a:lnTo>
                <a:lnTo>
                  <a:pt x="103" y="249"/>
                </a:lnTo>
                <a:lnTo>
                  <a:pt x="103" y="249"/>
                </a:lnTo>
                <a:lnTo>
                  <a:pt x="105" y="248"/>
                </a:lnTo>
                <a:lnTo>
                  <a:pt x="105" y="248"/>
                </a:lnTo>
                <a:lnTo>
                  <a:pt x="107" y="246"/>
                </a:lnTo>
                <a:lnTo>
                  <a:pt x="107" y="246"/>
                </a:lnTo>
                <a:lnTo>
                  <a:pt x="112" y="244"/>
                </a:lnTo>
                <a:lnTo>
                  <a:pt x="113" y="243"/>
                </a:lnTo>
                <a:lnTo>
                  <a:pt x="113" y="242"/>
                </a:lnTo>
                <a:lnTo>
                  <a:pt x="113" y="242"/>
                </a:lnTo>
                <a:lnTo>
                  <a:pt x="115" y="240"/>
                </a:lnTo>
                <a:lnTo>
                  <a:pt x="115" y="240"/>
                </a:lnTo>
                <a:lnTo>
                  <a:pt x="115" y="252"/>
                </a:lnTo>
                <a:lnTo>
                  <a:pt x="115" y="252"/>
                </a:lnTo>
                <a:lnTo>
                  <a:pt x="115" y="252"/>
                </a:lnTo>
                <a:lnTo>
                  <a:pt x="115" y="252"/>
                </a:lnTo>
                <a:lnTo>
                  <a:pt x="104" y="258"/>
                </a:lnTo>
                <a:lnTo>
                  <a:pt x="95" y="265"/>
                </a:lnTo>
                <a:lnTo>
                  <a:pt x="95" y="265"/>
                </a:lnTo>
                <a:lnTo>
                  <a:pt x="83" y="273"/>
                </a:lnTo>
                <a:lnTo>
                  <a:pt x="83" y="273"/>
                </a:lnTo>
                <a:lnTo>
                  <a:pt x="79" y="276"/>
                </a:lnTo>
                <a:lnTo>
                  <a:pt x="82" y="273"/>
                </a:lnTo>
                <a:lnTo>
                  <a:pt x="82" y="273"/>
                </a:lnTo>
                <a:close/>
                <a:moveTo>
                  <a:pt x="113" y="149"/>
                </a:moveTo>
                <a:lnTo>
                  <a:pt x="113" y="149"/>
                </a:lnTo>
                <a:lnTo>
                  <a:pt x="115" y="148"/>
                </a:lnTo>
                <a:lnTo>
                  <a:pt x="115" y="148"/>
                </a:lnTo>
                <a:lnTo>
                  <a:pt x="115" y="161"/>
                </a:lnTo>
                <a:lnTo>
                  <a:pt x="115" y="161"/>
                </a:lnTo>
                <a:lnTo>
                  <a:pt x="115" y="180"/>
                </a:lnTo>
                <a:lnTo>
                  <a:pt x="115" y="180"/>
                </a:lnTo>
                <a:lnTo>
                  <a:pt x="114" y="180"/>
                </a:lnTo>
                <a:lnTo>
                  <a:pt x="113" y="180"/>
                </a:lnTo>
                <a:lnTo>
                  <a:pt x="113" y="180"/>
                </a:lnTo>
                <a:lnTo>
                  <a:pt x="109" y="183"/>
                </a:lnTo>
                <a:lnTo>
                  <a:pt x="109" y="183"/>
                </a:lnTo>
                <a:lnTo>
                  <a:pt x="108" y="183"/>
                </a:lnTo>
                <a:lnTo>
                  <a:pt x="107" y="185"/>
                </a:lnTo>
                <a:lnTo>
                  <a:pt x="107" y="185"/>
                </a:lnTo>
                <a:lnTo>
                  <a:pt x="87" y="201"/>
                </a:lnTo>
                <a:lnTo>
                  <a:pt x="77" y="208"/>
                </a:lnTo>
                <a:lnTo>
                  <a:pt x="67" y="215"/>
                </a:lnTo>
                <a:lnTo>
                  <a:pt x="67" y="215"/>
                </a:lnTo>
                <a:lnTo>
                  <a:pt x="57" y="221"/>
                </a:lnTo>
                <a:lnTo>
                  <a:pt x="48" y="229"/>
                </a:lnTo>
                <a:lnTo>
                  <a:pt x="48" y="229"/>
                </a:lnTo>
                <a:lnTo>
                  <a:pt x="59" y="216"/>
                </a:lnTo>
                <a:lnTo>
                  <a:pt x="71" y="205"/>
                </a:lnTo>
                <a:lnTo>
                  <a:pt x="71" y="205"/>
                </a:lnTo>
                <a:lnTo>
                  <a:pt x="82" y="195"/>
                </a:lnTo>
                <a:lnTo>
                  <a:pt x="92" y="185"/>
                </a:lnTo>
                <a:lnTo>
                  <a:pt x="102" y="174"/>
                </a:lnTo>
                <a:lnTo>
                  <a:pt x="108" y="170"/>
                </a:lnTo>
                <a:lnTo>
                  <a:pt x="114" y="166"/>
                </a:lnTo>
                <a:lnTo>
                  <a:pt x="114" y="166"/>
                </a:lnTo>
                <a:lnTo>
                  <a:pt x="115" y="165"/>
                </a:lnTo>
                <a:lnTo>
                  <a:pt x="115" y="164"/>
                </a:lnTo>
                <a:lnTo>
                  <a:pt x="114" y="164"/>
                </a:lnTo>
                <a:lnTo>
                  <a:pt x="113" y="164"/>
                </a:lnTo>
                <a:lnTo>
                  <a:pt x="113" y="164"/>
                </a:lnTo>
                <a:lnTo>
                  <a:pt x="101" y="172"/>
                </a:lnTo>
                <a:lnTo>
                  <a:pt x="91" y="181"/>
                </a:lnTo>
                <a:lnTo>
                  <a:pt x="80" y="190"/>
                </a:lnTo>
                <a:lnTo>
                  <a:pt x="69" y="198"/>
                </a:lnTo>
                <a:lnTo>
                  <a:pt x="69" y="198"/>
                </a:lnTo>
                <a:lnTo>
                  <a:pt x="59" y="206"/>
                </a:lnTo>
                <a:lnTo>
                  <a:pt x="50" y="213"/>
                </a:lnTo>
                <a:lnTo>
                  <a:pt x="50" y="213"/>
                </a:lnTo>
                <a:lnTo>
                  <a:pt x="37" y="221"/>
                </a:lnTo>
                <a:lnTo>
                  <a:pt x="31" y="225"/>
                </a:lnTo>
                <a:lnTo>
                  <a:pt x="27" y="230"/>
                </a:lnTo>
                <a:lnTo>
                  <a:pt x="27" y="230"/>
                </a:lnTo>
                <a:lnTo>
                  <a:pt x="37" y="217"/>
                </a:lnTo>
                <a:lnTo>
                  <a:pt x="48" y="207"/>
                </a:lnTo>
                <a:lnTo>
                  <a:pt x="70" y="186"/>
                </a:lnTo>
                <a:lnTo>
                  <a:pt x="70" y="186"/>
                </a:lnTo>
                <a:lnTo>
                  <a:pt x="94" y="165"/>
                </a:lnTo>
                <a:lnTo>
                  <a:pt x="94" y="165"/>
                </a:lnTo>
                <a:lnTo>
                  <a:pt x="105" y="155"/>
                </a:lnTo>
                <a:lnTo>
                  <a:pt x="105" y="155"/>
                </a:lnTo>
                <a:lnTo>
                  <a:pt x="112" y="150"/>
                </a:lnTo>
                <a:lnTo>
                  <a:pt x="112" y="150"/>
                </a:lnTo>
                <a:lnTo>
                  <a:pt x="113" y="149"/>
                </a:lnTo>
                <a:lnTo>
                  <a:pt x="113" y="149"/>
                </a:lnTo>
                <a:close/>
                <a:moveTo>
                  <a:pt x="24" y="233"/>
                </a:moveTo>
                <a:lnTo>
                  <a:pt x="24" y="233"/>
                </a:lnTo>
                <a:lnTo>
                  <a:pt x="37" y="225"/>
                </a:lnTo>
                <a:lnTo>
                  <a:pt x="50" y="216"/>
                </a:lnTo>
                <a:lnTo>
                  <a:pt x="62" y="207"/>
                </a:lnTo>
                <a:lnTo>
                  <a:pt x="74" y="198"/>
                </a:lnTo>
                <a:lnTo>
                  <a:pt x="74" y="198"/>
                </a:lnTo>
                <a:lnTo>
                  <a:pt x="79" y="194"/>
                </a:lnTo>
                <a:lnTo>
                  <a:pt x="84" y="190"/>
                </a:lnTo>
                <a:lnTo>
                  <a:pt x="84" y="190"/>
                </a:lnTo>
                <a:lnTo>
                  <a:pt x="75" y="198"/>
                </a:lnTo>
                <a:lnTo>
                  <a:pt x="67" y="206"/>
                </a:lnTo>
                <a:lnTo>
                  <a:pt x="67" y="206"/>
                </a:lnTo>
                <a:lnTo>
                  <a:pt x="56" y="215"/>
                </a:lnTo>
                <a:lnTo>
                  <a:pt x="46" y="226"/>
                </a:lnTo>
                <a:lnTo>
                  <a:pt x="36" y="237"/>
                </a:lnTo>
                <a:lnTo>
                  <a:pt x="26" y="247"/>
                </a:lnTo>
                <a:lnTo>
                  <a:pt x="26" y="247"/>
                </a:lnTo>
                <a:lnTo>
                  <a:pt x="24" y="233"/>
                </a:lnTo>
                <a:lnTo>
                  <a:pt x="24" y="233"/>
                </a:lnTo>
                <a:close/>
                <a:moveTo>
                  <a:pt x="64" y="220"/>
                </a:moveTo>
                <a:lnTo>
                  <a:pt x="64" y="220"/>
                </a:lnTo>
                <a:lnTo>
                  <a:pt x="81" y="207"/>
                </a:lnTo>
                <a:lnTo>
                  <a:pt x="98" y="194"/>
                </a:lnTo>
                <a:lnTo>
                  <a:pt x="98" y="194"/>
                </a:lnTo>
                <a:lnTo>
                  <a:pt x="95" y="197"/>
                </a:lnTo>
                <a:lnTo>
                  <a:pt x="95" y="197"/>
                </a:lnTo>
                <a:lnTo>
                  <a:pt x="74" y="219"/>
                </a:lnTo>
                <a:lnTo>
                  <a:pt x="74" y="219"/>
                </a:lnTo>
                <a:lnTo>
                  <a:pt x="53" y="240"/>
                </a:lnTo>
                <a:lnTo>
                  <a:pt x="41" y="250"/>
                </a:lnTo>
                <a:lnTo>
                  <a:pt x="31" y="261"/>
                </a:lnTo>
                <a:lnTo>
                  <a:pt x="31" y="261"/>
                </a:lnTo>
                <a:lnTo>
                  <a:pt x="30" y="262"/>
                </a:lnTo>
                <a:lnTo>
                  <a:pt x="31" y="262"/>
                </a:lnTo>
                <a:lnTo>
                  <a:pt x="31" y="263"/>
                </a:lnTo>
                <a:lnTo>
                  <a:pt x="32" y="262"/>
                </a:lnTo>
                <a:lnTo>
                  <a:pt x="32" y="262"/>
                </a:lnTo>
                <a:lnTo>
                  <a:pt x="75" y="228"/>
                </a:lnTo>
                <a:lnTo>
                  <a:pt x="75" y="228"/>
                </a:lnTo>
                <a:lnTo>
                  <a:pt x="101" y="208"/>
                </a:lnTo>
                <a:lnTo>
                  <a:pt x="101" y="208"/>
                </a:lnTo>
                <a:lnTo>
                  <a:pt x="83" y="226"/>
                </a:lnTo>
                <a:lnTo>
                  <a:pt x="64" y="244"/>
                </a:lnTo>
                <a:lnTo>
                  <a:pt x="64" y="244"/>
                </a:lnTo>
                <a:lnTo>
                  <a:pt x="48" y="259"/>
                </a:lnTo>
                <a:lnTo>
                  <a:pt x="39" y="267"/>
                </a:lnTo>
                <a:lnTo>
                  <a:pt x="32" y="277"/>
                </a:lnTo>
                <a:lnTo>
                  <a:pt x="32" y="277"/>
                </a:lnTo>
                <a:lnTo>
                  <a:pt x="27" y="250"/>
                </a:lnTo>
                <a:lnTo>
                  <a:pt x="27" y="250"/>
                </a:lnTo>
                <a:lnTo>
                  <a:pt x="36" y="243"/>
                </a:lnTo>
                <a:lnTo>
                  <a:pt x="45" y="235"/>
                </a:lnTo>
                <a:lnTo>
                  <a:pt x="54" y="228"/>
                </a:lnTo>
                <a:lnTo>
                  <a:pt x="64" y="220"/>
                </a:lnTo>
                <a:lnTo>
                  <a:pt x="64" y="220"/>
                </a:lnTo>
                <a:close/>
                <a:moveTo>
                  <a:pt x="38" y="301"/>
                </a:moveTo>
                <a:lnTo>
                  <a:pt x="38" y="301"/>
                </a:lnTo>
                <a:lnTo>
                  <a:pt x="46" y="295"/>
                </a:lnTo>
                <a:lnTo>
                  <a:pt x="57" y="291"/>
                </a:lnTo>
                <a:lnTo>
                  <a:pt x="67" y="289"/>
                </a:lnTo>
                <a:lnTo>
                  <a:pt x="77" y="287"/>
                </a:lnTo>
                <a:lnTo>
                  <a:pt x="87" y="287"/>
                </a:lnTo>
                <a:lnTo>
                  <a:pt x="97" y="288"/>
                </a:lnTo>
                <a:lnTo>
                  <a:pt x="107" y="290"/>
                </a:lnTo>
                <a:lnTo>
                  <a:pt x="117" y="294"/>
                </a:lnTo>
                <a:lnTo>
                  <a:pt x="117" y="294"/>
                </a:lnTo>
                <a:lnTo>
                  <a:pt x="117" y="304"/>
                </a:lnTo>
                <a:lnTo>
                  <a:pt x="117" y="304"/>
                </a:lnTo>
                <a:lnTo>
                  <a:pt x="108" y="300"/>
                </a:lnTo>
                <a:lnTo>
                  <a:pt x="98" y="298"/>
                </a:lnTo>
                <a:lnTo>
                  <a:pt x="89" y="297"/>
                </a:lnTo>
                <a:lnTo>
                  <a:pt x="79" y="298"/>
                </a:lnTo>
                <a:lnTo>
                  <a:pt x="69" y="300"/>
                </a:lnTo>
                <a:lnTo>
                  <a:pt x="59" y="304"/>
                </a:lnTo>
                <a:lnTo>
                  <a:pt x="50" y="307"/>
                </a:lnTo>
                <a:lnTo>
                  <a:pt x="40" y="313"/>
                </a:lnTo>
                <a:lnTo>
                  <a:pt x="40" y="313"/>
                </a:lnTo>
                <a:lnTo>
                  <a:pt x="38" y="301"/>
                </a:lnTo>
                <a:lnTo>
                  <a:pt x="38" y="301"/>
                </a:lnTo>
                <a:close/>
                <a:moveTo>
                  <a:pt x="118" y="408"/>
                </a:moveTo>
                <a:lnTo>
                  <a:pt x="118" y="408"/>
                </a:lnTo>
                <a:lnTo>
                  <a:pt x="106" y="414"/>
                </a:lnTo>
                <a:lnTo>
                  <a:pt x="96" y="420"/>
                </a:lnTo>
                <a:lnTo>
                  <a:pt x="74" y="434"/>
                </a:lnTo>
                <a:lnTo>
                  <a:pt x="74" y="434"/>
                </a:lnTo>
                <a:lnTo>
                  <a:pt x="86" y="425"/>
                </a:lnTo>
                <a:lnTo>
                  <a:pt x="97" y="416"/>
                </a:lnTo>
                <a:lnTo>
                  <a:pt x="108" y="407"/>
                </a:lnTo>
                <a:lnTo>
                  <a:pt x="114" y="403"/>
                </a:lnTo>
                <a:lnTo>
                  <a:pt x="121" y="400"/>
                </a:lnTo>
                <a:lnTo>
                  <a:pt x="121" y="400"/>
                </a:lnTo>
                <a:lnTo>
                  <a:pt x="121" y="418"/>
                </a:lnTo>
                <a:lnTo>
                  <a:pt x="121" y="418"/>
                </a:lnTo>
                <a:lnTo>
                  <a:pt x="121" y="418"/>
                </a:lnTo>
                <a:lnTo>
                  <a:pt x="121" y="418"/>
                </a:lnTo>
                <a:lnTo>
                  <a:pt x="113" y="422"/>
                </a:lnTo>
                <a:lnTo>
                  <a:pt x="105" y="426"/>
                </a:lnTo>
                <a:lnTo>
                  <a:pt x="91" y="436"/>
                </a:lnTo>
                <a:lnTo>
                  <a:pt x="91" y="436"/>
                </a:lnTo>
                <a:lnTo>
                  <a:pt x="94" y="433"/>
                </a:lnTo>
                <a:lnTo>
                  <a:pt x="94" y="433"/>
                </a:lnTo>
                <a:lnTo>
                  <a:pt x="107" y="422"/>
                </a:lnTo>
                <a:lnTo>
                  <a:pt x="119" y="410"/>
                </a:lnTo>
                <a:lnTo>
                  <a:pt x="119" y="410"/>
                </a:lnTo>
                <a:lnTo>
                  <a:pt x="119" y="409"/>
                </a:lnTo>
                <a:lnTo>
                  <a:pt x="119" y="408"/>
                </a:lnTo>
                <a:lnTo>
                  <a:pt x="118" y="408"/>
                </a:lnTo>
                <a:lnTo>
                  <a:pt x="118" y="408"/>
                </a:lnTo>
                <a:close/>
                <a:moveTo>
                  <a:pt x="119" y="387"/>
                </a:moveTo>
                <a:lnTo>
                  <a:pt x="119" y="387"/>
                </a:lnTo>
                <a:lnTo>
                  <a:pt x="119" y="386"/>
                </a:lnTo>
                <a:lnTo>
                  <a:pt x="119" y="385"/>
                </a:lnTo>
                <a:lnTo>
                  <a:pt x="118" y="385"/>
                </a:lnTo>
                <a:lnTo>
                  <a:pt x="118" y="385"/>
                </a:lnTo>
                <a:lnTo>
                  <a:pt x="95" y="399"/>
                </a:lnTo>
                <a:lnTo>
                  <a:pt x="95" y="399"/>
                </a:lnTo>
                <a:lnTo>
                  <a:pt x="82" y="405"/>
                </a:lnTo>
                <a:lnTo>
                  <a:pt x="82" y="405"/>
                </a:lnTo>
                <a:lnTo>
                  <a:pt x="74" y="409"/>
                </a:lnTo>
                <a:lnTo>
                  <a:pt x="71" y="411"/>
                </a:lnTo>
                <a:lnTo>
                  <a:pt x="75" y="409"/>
                </a:lnTo>
                <a:lnTo>
                  <a:pt x="75" y="409"/>
                </a:lnTo>
                <a:lnTo>
                  <a:pt x="87" y="401"/>
                </a:lnTo>
                <a:lnTo>
                  <a:pt x="98" y="394"/>
                </a:lnTo>
                <a:lnTo>
                  <a:pt x="109" y="384"/>
                </a:lnTo>
                <a:lnTo>
                  <a:pt x="114" y="379"/>
                </a:lnTo>
                <a:lnTo>
                  <a:pt x="119" y="374"/>
                </a:lnTo>
                <a:lnTo>
                  <a:pt x="119" y="374"/>
                </a:lnTo>
                <a:lnTo>
                  <a:pt x="119" y="372"/>
                </a:lnTo>
                <a:lnTo>
                  <a:pt x="119" y="372"/>
                </a:lnTo>
                <a:lnTo>
                  <a:pt x="118" y="372"/>
                </a:lnTo>
                <a:lnTo>
                  <a:pt x="118" y="372"/>
                </a:lnTo>
                <a:lnTo>
                  <a:pt x="105" y="378"/>
                </a:lnTo>
                <a:lnTo>
                  <a:pt x="92" y="385"/>
                </a:lnTo>
                <a:lnTo>
                  <a:pt x="79" y="393"/>
                </a:lnTo>
                <a:lnTo>
                  <a:pt x="66" y="399"/>
                </a:lnTo>
                <a:lnTo>
                  <a:pt x="66" y="399"/>
                </a:lnTo>
                <a:lnTo>
                  <a:pt x="72" y="396"/>
                </a:lnTo>
                <a:lnTo>
                  <a:pt x="78" y="393"/>
                </a:lnTo>
                <a:lnTo>
                  <a:pt x="90" y="383"/>
                </a:lnTo>
                <a:lnTo>
                  <a:pt x="102" y="373"/>
                </a:lnTo>
                <a:lnTo>
                  <a:pt x="114" y="365"/>
                </a:lnTo>
                <a:lnTo>
                  <a:pt x="114" y="365"/>
                </a:lnTo>
                <a:lnTo>
                  <a:pt x="119" y="362"/>
                </a:lnTo>
                <a:lnTo>
                  <a:pt x="119" y="362"/>
                </a:lnTo>
                <a:lnTo>
                  <a:pt x="119" y="362"/>
                </a:lnTo>
                <a:lnTo>
                  <a:pt x="119" y="362"/>
                </a:lnTo>
                <a:lnTo>
                  <a:pt x="120" y="398"/>
                </a:lnTo>
                <a:lnTo>
                  <a:pt x="120" y="398"/>
                </a:lnTo>
                <a:lnTo>
                  <a:pt x="108" y="402"/>
                </a:lnTo>
                <a:lnTo>
                  <a:pt x="96" y="407"/>
                </a:lnTo>
                <a:lnTo>
                  <a:pt x="83" y="412"/>
                </a:lnTo>
                <a:lnTo>
                  <a:pt x="73" y="419"/>
                </a:lnTo>
                <a:lnTo>
                  <a:pt x="73" y="419"/>
                </a:lnTo>
                <a:lnTo>
                  <a:pt x="96" y="403"/>
                </a:lnTo>
                <a:lnTo>
                  <a:pt x="108" y="396"/>
                </a:lnTo>
                <a:lnTo>
                  <a:pt x="119" y="387"/>
                </a:lnTo>
                <a:lnTo>
                  <a:pt x="119" y="387"/>
                </a:lnTo>
                <a:close/>
                <a:moveTo>
                  <a:pt x="113" y="363"/>
                </a:moveTo>
                <a:lnTo>
                  <a:pt x="113" y="363"/>
                </a:lnTo>
                <a:lnTo>
                  <a:pt x="104" y="368"/>
                </a:lnTo>
                <a:lnTo>
                  <a:pt x="104" y="368"/>
                </a:lnTo>
                <a:lnTo>
                  <a:pt x="90" y="375"/>
                </a:lnTo>
                <a:lnTo>
                  <a:pt x="90" y="375"/>
                </a:lnTo>
                <a:lnTo>
                  <a:pt x="76" y="382"/>
                </a:lnTo>
                <a:lnTo>
                  <a:pt x="76" y="382"/>
                </a:lnTo>
                <a:lnTo>
                  <a:pt x="66" y="388"/>
                </a:lnTo>
                <a:lnTo>
                  <a:pt x="63" y="391"/>
                </a:lnTo>
                <a:lnTo>
                  <a:pt x="66" y="387"/>
                </a:lnTo>
                <a:lnTo>
                  <a:pt x="66" y="387"/>
                </a:lnTo>
                <a:lnTo>
                  <a:pt x="79" y="378"/>
                </a:lnTo>
                <a:lnTo>
                  <a:pt x="91" y="369"/>
                </a:lnTo>
                <a:lnTo>
                  <a:pt x="104" y="359"/>
                </a:lnTo>
                <a:lnTo>
                  <a:pt x="117" y="351"/>
                </a:lnTo>
                <a:lnTo>
                  <a:pt x="117" y="351"/>
                </a:lnTo>
                <a:lnTo>
                  <a:pt x="118" y="350"/>
                </a:lnTo>
                <a:lnTo>
                  <a:pt x="118" y="349"/>
                </a:lnTo>
                <a:lnTo>
                  <a:pt x="117" y="349"/>
                </a:lnTo>
                <a:lnTo>
                  <a:pt x="116" y="349"/>
                </a:lnTo>
                <a:lnTo>
                  <a:pt x="116" y="349"/>
                </a:lnTo>
                <a:lnTo>
                  <a:pt x="102" y="354"/>
                </a:lnTo>
                <a:lnTo>
                  <a:pt x="89" y="361"/>
                </a:lnTo>
                <a:lnTo>
                  <a:pt x="89" y="361"/>
                </a:lnTo>
                <a:lnTo>
                  <a:pt x="71" y="370"/>
                </a:lnTo>
                <a:lnTo>
                  <a:pt x="71" y="370"/>
                </a:lnTo>
                <a:lnTo>
                  <a:pt x="61" y="375"/>
                </a:lnTo>
                <a:lnTo>
                  <a:pt x="57" y="376"/>
                </a:lnTo>
                <a:lnTo>
                  <a:pt x="57" y="376"/>
                </a:lnTo>
                <a:lnTo>
                  <a:pt x="59" y="373"/>
                </a:lnTo>
                <a:lnTo>
                  <a:pt x="59" y="373"/>
                </a:lnTo>
                <a:lnTo>
                  <a:pt x="67" y="367"/>
                </a:lnTo>
                <a:lnTo>
                  <a:pt x="75" y="362"/>
                </a:lnTo>
                <a:lnTo>
                  <a:pt x="84" y="357"/>
                </a:lnTo>
                <a:lnTo>
                  <a:pt x="92" y="352"/>
                </a:lnTo>
                <a:lnTo>
                  <a:pt x="92" y="352"/>
                </a:lnTo>
                <a:lnTo>
                  <a:pt x="106" y="343"/>
                </a:lnTo>
                <a:lnTo>
                  <a:pt x="118" y="333"/>
                </a:lnTo>
                <a:lnTo>
                  <a:pt x="118" y="333"/>
                </a:lnTo>
                <a:lnTo>
                  <a:pt x="119" y="345"/>
                </a:lnTo>
                <a:lnTo>
                  <a:pt x="119" y="345"/>
                </a:lnTo>
                <a:lnTo>
                  <a:pt x="119" y="361"/>
                </a:lnTo>
                <a:lnTo>
                  <a:pt x="119" y="361"/>
                </a:lnTo>
                <a:lnTo>
                  <a:pt x="119" y="360"/>
                </a:lnTo>
                <a:lnTo>
                  <a:pt x="118" y="360"/>
                </a:lnTo>
                <a:lnTo>
                  <a:pt x="118" y="360"/>
                </a:lnTo>
                <a:lnTo>
                  <a:pt x="113" y="363"/>
                </a:lnTo>
                <a:lnTo>
                  <a:pt x="113" y="363"/>
                </a:lnTo>
                <a:lnTo>
                  <a:pt x="113" y="363"/>
                </a:lnTo>
                <a:lnTo>
                  <a:pt x="113" y="363"/>
                </a:lnTo>
                <a:close/>
                <a:moveTo>
                  <a:pt x="82" y="343"/>
                </a:moveTo>
                <a:lnTo>
                  <a:pt x="82" y="343"/>
                </a:lnTo>
                <a:lnTo>
                  <a:pt x="97" y="332"/>
                </a:lnTo>
                <a:lnTo>
                  <a:pt x="112" y="319"/>
                </a:lnTo>
                <a:lnTo>
                  <a:pt x="112" y="319"/>
                </a:lnTo>
                <a:lnTo>
                  <a:pt x="112" y="318"/>
                </a:lnTo>
                <a:lnTo>
                  <a:pt x="112" y="317"/>
                </a:lnTo>
                <a:lnTo>
                  <a:pt x="110" y="317"/>
                </a:lnTo>
                <a:lnTo>
                  <a:pt x="110" y="317"/>
                </a:lnTo>
                <a:lnTo>
                  <a:pt x="95" y="325"/>
                </a:lnTo>
                <a:lnTo>
                  <a:pt x="81" y="334"/>
                </a:lnTo>
                <a:lnTo>
                  <a:pt x="66" y="343"/>
                </a:lnTo>
                <a:lnTo>
                  <a:pt x="51" y="351"/>
                </a:lnTo>
                <a:lnTo>
                  <a:pt x="51" y="351"/>
                </a:lnTo>
                <a:lnTo>
                  <a:pt x="58" y="347"/>
                </a:lnTo>
                <a:lnTo>
                  <a:pt x="65" y="341"/>
                </a:lnTo>
                <a:lnTo>
                  <a:pt x="77" y="331"/>
                </a:lnTo>
                <a:lnTo>
                  <a:pt x="77" y="331"/>
                </a:lnTo>
                <a:lnTo>
                  <a:pt x="92" y="321"/>
                </a:lnTo>
                <a:lnTo>
                  <a:pt x="106" y="310"/>
                </a:lnTo>
                <a:lnTo>
                  <a:pt x="106" y="310"/>
                </a:lnTo>
                <a:lnTo>
                  <a:pt x="106" y="310"/>
                </a:lnTo>
                <a:lnTo>
                  <a:pt x="106" y="310"/>
                </a:lnTo>
                <a:lnTo>
                  <a:pt x="112" y="312"/>
                </a:lnTo>
                <a:lnTo>
                  <a:pt x="117" y="316"/>
                </a:lnTo>
                <a:lnTo>
                  <a:pt x="117" y="316"/>
                </a:lnTo>
                <a:lnTo>
                  <a:pt x="118" y="330"/>
                </a:lnTo>
                <a:lnTo>
                  <a:pt x="118" y="330"/>
                </a:lnTo>
                <a:lnTo>
                  <a:pt x="110" y="333"/>
                </a:lnTo>
                <a:lnTo>
                  <a:pt x="103" y="337"/>
                </a:lnTo>
                <a:lnTo>
                  <a:pt x="89" y="346"/>
                </a:lnTo>
                <a:lnTo>
                  <a:pt x="75" y="355"/>
                </a:lnTo>
                <a:lnTo>
                  <a:pt x="67" y="359"/>
                </a:lnTo>
                <a:lnTo>
                  <a:pt x="59" y="362"/>
                </a:lnTo>
                <a:lnTo>
                  <a:pt x="59" y="362"/>
                </a:lnTo>
                <a:lnTo>
                  <a:pt x="56" y="363"/>
                </a:lnTo>
                <a:lnTo>
                  <a:pt x="55" y="363"/>
                </a:lnTo>
                <a:lnTo>
                  <a:pt x="59" y="360"/>
                </a:lnTo>
                <a:lnTo>
                  <a:pt x="67" y="355"/>
                </a:lnTo>
                <a:lnTo>
                  <a:pt x="67" y="355"/>
                </a:lnTo>
                <a:lnTo>
                  <a:pt x="82" y="343"/>
                </a:lnTo>
                <a:lnTo>
                  <a:pt x="82" y="343"/>
                </a:lnTo>
                <a:close/>
                <a:moveTo>
                  <a:pt x="103" y="309"/>
                </a:moveTo>
                <a:lnTo>
                  <a:pt x="103" y="309"/>
                </a:lnTo>
                <a:lnTo>
                  <a:pt x="90" y="316"/>
                </a:lnTo>
                <a:lnTo>
                  <a:pt x="77" y="323"/>
                </a:lnTo>
                <a:lnTo>
                  <a:pt x="53" y="339"/>
                </a:lnTo>
                <a:lnTo>
                  <a:pt x="53" y="339"/>
                </a:lnTo>
                <a:lnTo>
                  <a:pt x="49" y="341"/>
                </a:lnTo>
                <a:lnTo>
                  <a:pt x="52" y="338"/>
                </a:lnTo>
                <a:lnTo>
                  <a:pt x="52" y="338"/>
                </a:lnTo>
                <a:lnTo>
                  <a:pt x="60" y="330"/>
                </a:lnTo>
                <a:lnTo>
                  <a:pt x="68" y="323"/>
                </a:lnTo>
                <a:lnTo>
                  <a:pt x="68" y="323"/>
                </a:lnTo>
                <a:lnTo>
                  <a:pt x="79" y="316"/>
                </a:lnTo>
                <a:lnTo>
                  <a:pt x="85" y="312"/>
                </a:lnTo>
                <a:lnTo>
                  <a:pt x="90" y="306"/>
                </a:lnTo>
                <a:lnTo>
                  <a:pt x="90" y="306"/>
                </a:lnTo>
                <a:lnTo>
                  <a:pt x="96" y="307"/>
                </a:lnTo>
                <a:lnTo>
                  <a:pt x="103" y="309"/>
                </a:lnTo>
                <a:lnTo>
                  <a:pt x="103" y="309"/>
                </a:lnTo>
                <a:close/>
                <a:moveTo>
                  <a:pt x="79" y="314"/>
                </a:moveTo>
                <a:lnTo>
                  <a:pt x="79" y="314"/>
                </a:lnTo>
                <a:lnTo>
                  <a:pt x="71" y="319"/>
                </a:lnTo>
                <a:lnTo>
                  <a:pt x="67" y="321"/>
                </a:lnTo>
                <a:lnTo>
                  <a:pt x="63" y="324"/>
                </a:lnTo>
                <a:lnTo>
                  <a:pt x="63" y="324"/>
                </a:lnTo>
                <a:lnTo>
                  <a:pt x="55" y="332"/>
                </a:lnTo>
                <a:lnTo>
                  <a:pt x="48" y="340"/>
                </a:lnTo>
                <a:lnTo>
                  <a:pt x="48" y="340"/>
                </a:lnTo>
                <a:lnTo>
                  <a:pt x="45" y="333"/>
                </a:lnTo>
                <a:lnTo>
                  <a:pt x="45" y="333"/>
                </a:lnTo>
                <a:lnTo>
                  <a:pt x="45" y="333"/>
                </a:lnTo>
                <a:lnTo>
                  <a:pt x="45" y="333"/>
                </a:lnTo>
                <a:lnTo>
                  <a:pt x="57" y="325"/>
                </a:lnTo>
                <a:lnTo>
                  <a:pt x="69" y="317"/>
                </a:lnTo>
                <a:lnTo>
                  <a:pt x="69" y="317"/>
                </a:lnTo>
                <a:lnTo>
                  <a:pt x="82" y="310"/>
                </a:lnTo>
                <a:lnTo>
                  <a:pt x="84" y="309"/>
                </a:lnTo>
                <a:lnTo>
                  <a:pt x="85" y="309"/>
                </a:lnTo>
                <a:lnTo>
                  <a:pt x="79" y="314"/>
                </a:lnTo>
                <a:lnTo>
                  <a:pt x="79" y="314"/>
                </a:lnTo>
                <a:close/>
                <a:moveTo>
                  <a:pt x="48" y="344"/>
                </a:moveTo>
                <a:lnTo>
                  <a:pt x="48" y="344"/>
                </a:lnTo>
                <a:lnTo>
                  <a:pt x="61" y="336"/>
                </a:lnTo>
                <a:lnTo>
                  <a:pt x="73" y="327"/>
                </a:lnTo>
                <a:lnTo>
                  <a:pt x="73" y="327"/>
                </a:lnTo>
                <a:lnTo>
                  <a:pt x="79" y="323"/>
                </a:lnTo>
                <a:lnTo>
                  <a:pt x="87" y="319"/>
                </a:lnTo>
                <a:lnTo>
                  <a:pt x="101" y="312"/>
                </a:lnTo>
                <a:lnTo>
                  <a:pt x="101" y="312"/>
                </a:lnTo>
                <a:lnTo>
                  <a:pt x="88" y="320"/>
                </a:lnTo>
                <a:lnTo>
                  <a:pt x="75" y="329"/>
                </a:lnTo>
                <a:lnTo>
                  <a:pt x="62" y="339"/>
                </a:lnTo>
                <a:lnTo>
                  <a:pt x="50" y="349"/>
                </a:lnTo>
                <a:lnTo>
                  <a:pt x="50" y="349"/>
                </a:lnTo>
                <a:lnTo>
                  <a:pt x="48" y="344"/>
                </a:lnTo>
                <a:lnTo>
                  <a:pt x="48" y="344"/>
                </a:lnTo>
                <a:close/>
                <a:moveTo>
                  <a:pt x="51" y="353"/>
                </a:moveTo>
                <a:lnTo>
                  <a:pt x="51" y="353"/>
                </a:lnTo>
                <a:lnTo>
                  <a:pt x="65" y="346"/>
                </a:lnTo>
                <a:lnTo>
                  <a:pt x="79" y="338"/>
                </a:lnTo>
                <a:lnTo>
                  <a:pt x="93" y="329"/>
                </a:lnTo>
                <a:lnTo>
                  <a:pt x="107" y="321"/>
                </a:lnTo>
                <a:lnTo>
                  <a:pt x="107" y="321"/>
                </a:lnTo>
                <a:lnTo>
                  <a:pt x="100" y="326"/>
                </a:lnTo>
                <a:lnTo>
                  <a:pt x="92" y="332"/>
                </a:lnTo>
                <a:lnTo>
                  <a:pt x="85" y="338"/>
                </a:lnTo>
                <a:lnTo>
                  <a:pt x="77" y="344"/>
                </a:lnTo>
                <a:lnTo>
                  <a:pt x="77" y="344"/>
                </a:lnTo>
                <a:lnTo>
                  <a:pt x="65" y="353"/>
                </a:lnTo>
                <a:lnTo>
                  <a:pt x="53" y="363"/>
                </a:lnTo>
                <a:lnTo>
                  <a:pt x="53" y="363"/>
                </a:lnTo>
                <a:lnTo>
                  <a:pt x="51" y="353"/>
                </a:lnTo>
                <a:lnTo>
                  <a:pt x="51" y="353"/>
                </a:lnTo>
                <a:close/>
                <a:moveTo>
                  <a:pt x="114" y="334"/>
                </a:moveTo>
                <a:lnTo>
                  <a:pt x="114" y="334"/>
                </a:lnTo>
                <a:lnTo>
                  <a:pt x="116" y="333"/>
                </a:lnTo>
                <a:lnTo>
                  <a:pt x="116" y="333"/>
                </a:lnTo>
                <a:lnTo>
                  <a:pt x="111" y="337"/>
                </a:lnTo>
                <a:lnTo>
                  <a:pt x="100" y="344"/>
                </a:lnTo>
                <a:lnTo>
                  <a:pt x="100" y="344"/>
                </a:lnTo>
                <a:lnTo>
                  <a:pt x="90" y="351"/>
                </a:lnTo>
                <a:lnTo>
                  <a:pt x="79" y="358"/>
                </a:lnTo>
                <a:lnTo>
                  <a:pt x="79" y="358"/>
                </a:lnTo>
                <a:lnTo>
                  <a:pt x="67" y="365"/>
                </a:lnTo>
                <a:lnTo>
                  <a:pt x="61" y="369"/>
                </a:lnTo>
                <a:lnTo>
                  <a:pt x="56" y="374"/>
                </a:lnTo>
                <a:lnTo>
                  <a:pt x="56" y="374"/>
                </a:lnTo>
                <a:lnTo>
                  <a:pt x="54" y="366"/>
                </a:lnTo>
                <a:lnTo>
                  <a:pt x="54" y="366"/>
                </a:lnTo>
                <a:lnTo>
                  <a:pt x="62" y="363"/>
                </a:lnTo>
                <a:lnTo>
                  <a:pt x="70" y="360"/>
                </a:lnTo>
                <a:lnTo>
                  <a:pt x="84" y="351"/>
                </a:lnTo>
                <a:lnTo>
                  <a:pt x="99" y="342"/>
                </a:lnTo>
                <a:lnTo>
                  <a:pt x="114" y="334"/>
                </a:lnTo>
                <a:lnTo>
                  <a:pt x="114" y="334"/>
                </a:lnTo>
                <a:close/>
                <a:moveTo>
                  <a:pt x="57" y="378"/>
                </a:moveTo>
                <a:lnTo>
                  <a:pt x="57" y="378"/>
                </a:lnTo>
                <a:lnTo>
                  <a:pt x="86" y="365"/>
                </a:lnTo>
                <a:lnTo>
                  <a:pt x="99" y="358"/>
                </a:lnTo>
                <a:lnTo>
                  <a:pt x="112" y="351"/>
                </a:lnTo>
                <a:lnTo>
                  <a:pt x="112" y="351"/>
                </a:lnTo>
                <a:lnTo>
                  <a:pt x="99" y="360"/>
                </a:lnTo>
                <a:lnTo>
                  <a:pt x="86" y="370"/>
                </a:lnTo>
                <a:lnTo>
                  <a:pt x="73" y="379"/>
                </a:lnTo>
                <a:lnTo>
                  <a:pt x="60" y="390"/>
                </a:lnTo>
                <a:lnTo>
                  <a:pt x="60" y="390"/>
                </a:lnTo>
                <a:lnTo>
                  <a:pt x="57" y="378"/>
                </a:lnTo>
                <a:lnTo>
                  <a:pt x="57" y="378"/>
                </a:lnTo>
                <a:close/>
                <a:moveTo>
                  <a:pt x="84" y="468"/>
                </a:moveTo>
                <a:lnTo>
                  <a:pt x="84" y="468"/>
                </a:lnTo>
                <a:lnTo>
                  <a:pt x="91" y="463"/>
                </a:lnTo>
                <a:lnTo>
                  <a:pt x="99" y="459"/>
                </a:lnTo>
                <a:lnTo>
                  <a:pt x="99" y="459"/>
                </a:lnTo>
                <a:lnTo>
                  <a:pt x="110" y="454"/>
                </a:lnTo>
                <a:lnTo>
                  <a:pt x="110" y="454"/>
                </a:lnTo>
                <a:lnTo>
                  <a:pt x="97" y="463"/>
                </a:lnTo>
                <a:lnTo>
                  <a:pt x="91" y="468"/>
                </a:lnTo>
                <a:lnTo>
                  <a:pt x="86" y="475"/>
                </a:lnTo>
                <a:lnTo>
                  <a:pt x="86" y="475"/>
                </a:lnTo>
                <a:lnTo>
                  <a:pt x="84" y="468"/>
                </a:lnTo>
                <a:lnTo>
                  <a:pt x="84" y="468"/>
                </a:lnTo>
                <a:close/>
                <a:moveTo>
                  <a:pt x="107" y="478"/>
                </a:moveTo>
                <a:lnTo>
                  <a:pt x="107" y="478"/>
                </a:lnTo>
                <a:lnTo>
                  <a:pt x="98" y="484"/>
                </a:lnTo>
                <a:lnTo>
                  <a:pt x="95" y="485"/>
                </a:lnTo>
                <a:lnTo>
                  <a:pt x="99" y="482"/>
                </a:lnTo>
                <a:lnTo>
                  <a:pt x="99" y="482"/>
                </a:lnTo>
                <a:lnTo>
                  <a:pt x="111" y="471"/>
                </a:lnTo>
                <a:lnTo>
                  <a:pt x="123" y="459"/>
                </a:lnTo>
                <a:lnTo>
                  <a:pt x="123" y="459"/>
                </a:lnTo>
                <a:lnTo>
                  <a:pt x="124" y="458"/>
                </a:lnTo>
                <a:lnTo>
                  <a:pt x="123" y="458"/>
                </a:lnTo>
                <a:lnTo>
                  <a:pt x="122" y="457"/>
                </a:lnTo>
                <a:lnTo>
                  <a:pt x="122" y="457"/>
                </a:lnTo>
                <a:lnTo>
                  <a:pt x="114" y="461"/>
                </a:lnTo>
                <a:lnTo>
                  <a:pt x="104" y="465"/>
                </a:lnTo>
                <a:lnTo>
                  <a:pt x="95" y="469"/>
                </a:lnTo>
                <a:lnTo>
                  <a:pt x="91" y="473"/>
                </a:lnTo>
                <a:lnTo>
                  <a:pt x="88" y="475"/>
                </a:lnTo>
                <a:lnTo>
                  <a:pt x="88" y="475"/>
                </a:lnTo>
                <a:lnTo>
                  <a:pt x="95" y="467"/>
                </a:lnTo>
                <a:lnTo>
                  <a:pt x="103" y="461"/>
                </a:lnTo>
                <a:lnTo>
                  <a:pt x="120" y="450"/>
                </a:lnTo>
                <a:lnTo>
                  <a:pt x="120" y="450"/>
                </a:lnTo>
                <a:lnTo>
                  <a:pt x="120" y="449"/>
                </a:lnTo>
                <a:lnTo>
                  <a:pt x="120" y="448"/>
                </a:lnTo>
                <a:lnTo>
                  <a:pt x="119" y="448"/>
                </a:lnTo>
                <a:lnTo>
                  <a:pt x="119" y="448"/>
                </a:lnTo>
                <a:lnTo>
                  <a:pt x="102" y="455"/>
                </a:lnTo>
                <a:lnTo>
                  <a:pt x="86" y="464"/>
                </a:lnTo>
                <a:lnTo>
                  <a:pt x="86" y="464"/>
                </a:lnTo>
                <a:lnTo>
                  <a:pt x="104" y="452"/>
                </a:lnTo>
                <a:lnTo>
                  <a:pt x="113" y="445"/>
                </a:lnTo>
                <a:lnTo>
                  <a:pt x="122" y="437"/>
                </a:lnTo>
                <a:lnTo>
                  <a:pt x="122" y="437"/>
                </a:lnTo>
                <a:lnTo>
                  <a:pt x="122" y="436"/>
                </a:lnTo>
                <a:lnTo>
                  <a:pt x="122" y="436"/>
                </a:lnTo>
                <a:lnTo>
                  <a:pt x="120" y="435"/>
                </a:lnTo>
                <a:lnTo>
                  <a:pt x="120" y="435"/>
                </a:lnTo>
                <a:lnTo>
                  <a:pt x="110" y="441"/>
                </a:lnTo>
                <a:lnTo>
                  <a:pt x="99" y="446"/>
                </a:lnTo>
                <a:lnTo>
                  <a:pt x="99" y="446"/>
                </a:lnTo>
                <a:lnTo>
                  <a:pt x="91" y="450"/>
                </a:lnTo>
                <a:lnTo>
                  <a:pt x="86" y="453"/>
                </a:lnTo>
                <a:lnTo>
                  <a:pt x="83" y="455"/>
                </a:lnTo>
                <a:lnTo>
                  <a:pt x="83" y="455"/>
                </a:lnTo>
                <a:lnTo>
                  <a:pt x="92" y="446"/>
                </a:lnTo>
                <a:lnTo>
                  <a:pt x="101" y="437"/>
                </a:lnTo>
                <a:lnTo>
                  <a:pt x="122" y="420"/>
                </a:lnTo>
                <a:lnTo>
                  <a:pt x="122" y="420"/>
                </a:lnTo>
                <a:lnTo>
                  <a:pt x="125" y="467"/>
                </a:lnTo>
                <a:lnTo>
                  <a:pt x="125" y="467"/>
                </a:lnTo>
                <a:lnTo>
                  <a:pt x="123" y="467"/>
                </a:lnTo>
                <a:lnTo>
                  <a:pt x="123" y="467"/>
                </a:lnTo>
                <a:lnTo>
                  <a:pt x="107" y="478"/>
                </a:lnTo>
                <a:lnTo>
                  <a:pt x="107" y="478"/>
                </a:lnTo>
                <a:close/>
                <a:moveTo>
                  <a:pt x="79" y="278"/>
                </a:moveTo>
                <a:lnTo>
                  <a:pt x="79" y="278"/>
                </a:lnTo>
                <a:lnTo>
                  <a:pt x="91" y="270"/>
                </a:lnTo>
                <a:lnTo>
                  <a:pt x="103" y="261"/>
                </a:lnTo>
                <a:lnTo>
                  <a:pt x="103" y="261"/>
                </a:lnTo>
                <a:lnTo>
                  <a:pt x="110" y="256"/>
                </a:lnTo>
                <a:lnTo>
                  <a:pt x="111" y="256"/>
                </a:lnTo>
                <a:lnTo>
                  <a:pt x="107" y="259"/>
                </a:lnTo>
                <a:lnTo>
                  <a:pt x="107" y="259"/>
                </a:lnTo>
                <a:lnTo>
                  <a:pt x="91" y="274"/>
                </a:lnTo>
                <a:lnTo>
                  <a:pt x="91" y="274"/>
                </a:lnTo>
                <a:lnTo>
                  <a:pt x="91" y="275"/>
                </a:lnTo>
                <a:lnTo>
                  <a:pt x="91" y="275"/>
                </a:lnTo>
                <a:lnTo>
                  <a:pt x="93" y="276"/>
                </a:lnTo>
                <a:lnTo>
                  <a:pt x="93" y="276"/>
                </a:lnTo>
                <a:lnTo>
                  <a:pt x="110" y="267"/>
                </a:lnTo>
                <a:lnTo>
                  <a:pt x="110" y="267"/>
                </a:lnTo>
                <a:lnTo>
                  <a:pt x="106" y="271"/>
                </a:lnTo>
                <a:lnTo>
                  <a:pt x="103" y="277"/>
                </a:lnTo>
                <a:lnTo>
                  <a:pt x="103" y="277"/>
                </a:lnTo>
                <a:lnTo>
                  <a:pt x="103" y="278"/>
                </a:lnTo>
                <a:lnTo>
                  <a:pt x="104" y="279"/>
                </a:lnTo>
                <a:lnTo>
                  <a:pt x="104" y="279"/>
                </a:lnTo>
                <a:lnTo>
                  <a:pt x="111" y="275"/>
                </a:lnTo>
                <a:lnTo>
                  <a:pt x="112" y="275"/>
                </a:lnTo>
                <a:lnTo>
                  <a:pt x="113" y="276"/>
                </a:lnTo>
                <a:lnTo>
                  <a:pt x="111" y="280"/>
                </a:lnTo>
                <a:lnTo>
                  <a:pt x="111" y="280"/>
                </a:lnTo>
                <a:lnTo>
                  <a:pt x="111" y="281"/>
                </a:lnTo>
                <a:lnTo>
                  <a:pt x="112" y="282"/>
                </a:lnTo>
                <a:lnTo>
                  <a:pt x="113" y="282"/>
                </a:lnTo>
                <a:lnTo>
                  <a:pt x="113" y="281"/>
                </a:lnTo>
                <a:lnTo>
                  <a:pt x="113" y="281"/>
                </a:lnTo>
                <a:lnTo>
                  <a:pt x="116" y="274"/>
                </a:lnTo>
                <a:lnTo>
                  <a:pt x="116" y="274"/>
                </a:lnTo>
                <a:lnTo>
                  <a:pt x="116" y="284"/>
                </a:lnTo>
                <a:lnTo>
                  <a:pt x="116" y="284"/>
                </a:lnTo>
                <a:lnTo>
                  <a:pt x="107" y="282"/>
                </a:lnTo>
                <a:lnTo>
                  <a:pt x="98" y="280"/>
                </a:lnTo>
                <a:lnTo>
                  <a:pt x="89" y="279"/>
                </a:lnTo>
                <a:lnTo>
                  <a:pt x="79" y="278"/>
                </a:lnTo>
                <a:lnTo>
                  <a:pt x="79" y="278"/>
                </a:lnTo>
                <a:close/>
                <a:moveTo>
                  <a:pt x="115" y="143"/>
                </a:moveTo>
                <a:lnTo>
                  <a:pt x="115" y="143"/>
                </a:lnTo>
                <a:lnTo>
                  <a:pt x="104" y="153"/>
                </a:lnTo>
                <a:lnTo>
                  <a:pt x="104" y="153"/>
                </a:lnTo>
                <a:lnTo>
                  <a:pt x="86" y="165"/>
                </a:lnTo>
                <a:lnTo>
                  <a:pt x="68" y="178"/>
                </a:lnTo>
                <a:lnTo>
                  <a:pt x="68" y="178"/>
                </a:lnTo>
                <a:lnTo>
                  <a:pt x="45" y="196"/>
                </a:lnTo>
                <a:lnTo>
                  <a:pt x="45" y="196"/>
                </a:lnTo>
                <a:lnTo>
                  <a:pt x="30" y="207"/>
                </a:lnTo>
                <a:lnTo>
                  <a:pt x="30" y="207"/>
                </a:lnTo>
                <a:lnTo>
                  <a:pt x="22" y="212"/>
                </a:lnTo>
                <a:lnTo>
                  <a:pt x="22" y="212"/>
                </a:lnTo>
                <a:lnTo>
                  <a:pt x="28" y="206"/>
                </a:lnTo>
                <a:lnTo>
                  <a:pt x="28" y="206"/>
                </a:lnTo>
                <a:lnTo>
                  <a:pt x="38" y="196"/>
                </a:lnTo>
                <a:lnTo>
                  <a:pt x="49" y="186"/>
                </a:lnTo>
                <a:lnTo>
                  <a:pt x="58" y="175"/>
                </a:lnTo>
                <a:lnTo>
                  <a:pt x="69" y="166"/>
                </a:lnTo>
                <a:lnTo>
                  <a:pt x="69" y="166"/>
                </a:lnTo>
                <a:lnTo>
                  <a:pt x="81" y="155"/>
                </a:lnTo>
                <a:lnTo>
                  <a:pt x="92" y="142"/>
                </a:lnTo>
                <a:lnTo>
                  <a:pt x="103" y="130"/>
                </a:lnTo>
                <a:lnTo>
                  <a:pt x="115" y="120"/>
                </a:lnTo>
                <a:lnTo>
                  <a:pt x="115" y="120"/>
                </a:lnTo>
                <a:lnTo>
                  <a:pt x="115" y="143"/>
                </a:lnTo>
                <a:lnTo>
                  <a:pt x="115" y="143"/>
                </a:lnTo>
                <a:close/>
                <a:moveTo>
                  <a:pt x="113" y="98"/>
                </a:moveTo>
                <a:lnTo>
                  <a:pt x="113" y="98"/>
                </a:lnTo>
                <a:lnTo>
                  <a:pt x="101" y="107"/>
                </a:lnTo>
                <a:lnTo>
                  <a:pt x="89" y="116"/>
                </a:lnTo>
                <a:lnTo>
                  <a:pt x="67" y="136"/>
                </a:lnTo>
                <a:lnTo>
                  <a:pt x="67" y="136"/>
                </a:lnTo>
                <a:lnTo>
                  <a:pt x="54" y="148"/>
                </a:lnTo>
                <a:lnTo>
                  <a:pt x="40" y="159"/>
                </a:lnTo>
                <a:lnTo>
                  <a:pt x="28" y="170"/>
                </a:lnTo>
                <a:lnTo>
                  <a:pt x="17" y="181"/>
                </a:lnTo>
                <a:lnTo>
                  <a:pt x="17" y="181"/>
                </a:lnTo>
                <a:lnTo>
                  <a:pt x="40" y="154"/>
                </a:lnTo>
                <a:lnTo>
                  <a:pt x="53" y="140"/>
                </a:lnTo>
                <a:lnTo>
                  <a:pt x="65" y="127"/>
                </a:lnTo>
                <a:lnTo>
                  <a:pt x="65" y="127"/>
                </a:lnTo>
                <a:lnTo>
                  <a:pt x="89" y="107"/>
                </a:lnTo>
                <a:lnTo>
                  <a:pt x="101" y="96"/>
                </a:lnTo>
                <a:lnTo>
                  <a:pt x="112" y="85"/>
                </a:lnTo>
                <a:lnTo>
                  <a:pt x="112" y="85"/>
                </a:lnTo>
                <a:lnTo>
                  <a:pt x="112" y="84"/>
                </a:lnTo>
                <a:lnTo>
                  <a:pt x="112" y="84"/>
                </a:lnTo>
                <a:lnTo>
                  <a:pt x="114" y="97"/>
                </a:lnTo>
                <a:lnTo>
                  <a:pt x="114" y="97"/>
                </a:lnTo>
                <a:lnTo>
                  <a:pt x="113" y="98"/>
                </a:lnTo>
                <a:lnTo>
                  <a:pt x="113" y="98"/>
                </a:lnTo>
                <a:close/>
                <a:moveTo>
                  <a:pt x="112" y="84"/>
                </a:moveTo>
                <a:lnTo>
                  <a:pt x="112" y="84"/>
                </a:lnTo>
                <a:lnTo>
                  <a:pt x="111" y="83"/>
                </a:lnTo>
                <a:lnTo>
                  <a:pt x="110" y="83"/>
                </a:lnTo>
                <a:lnTo>
                  <a:pt x="110" y="83"/>
                </a:lnTo>
                <a:lnTo>
                  <a:pt x="104" y="87"/>
                </a:lnTo>
                <a:lnTo>
                  <a:pt x="98" y="91"/>
                </a:lnTo>
                <a:lnTo>
                  <a:pt x="87" y="101"/>
                </a:lnTo>
                <a:lnTo>
                  <a:pt x="76" y="111"/>
                </a:lnTo>
                <a:lnTo>
                  <a:pt x="64" y="121"/>
                </a:lnTo>
                <a:lnTo>
                  <a:pt x="64" y="121"/>
                </a:lnTo>
                <a:lnTo>
                  <a:pt x="55" y="128"/>
                </a:lnTo>
                <a:lnTo>
                  <a:pt x="46" y="136"/>
                </a:lnTo>
                <a:lnTo>
                  <a:pt x="46" y="136"/>
                </a:lnTo>
                <a:lnTo>
                  <a:pt x="56" y="125"/>
                </a:lnTo>
                <a:lnTo>
                  <a:pt x="56" y="125"/>
                </a:lnTo>
                <a:lnTo>
                  <a:pt x="62" y="118"/>
                </a:lnTo>
                <a:lnTo>
                  <a:pt x="69" y="112"/>
                </a:lnTo>
                <a:lnTo>
                  <a:pt x="82" y="100"/>
                </a:lnTo>
                <a:lnTo>
                  <a:pt x="82" y="100"/>
                </a:lnTo>
                <a:lnTo>
                  <a:pt x="110" y="73"/>
                </a:lnTo>
                <a:lnTo>
                  <a:pt x="110" y="73"/>
                </a:lnTo>
                <a:lnTo>
                  <a:pt x="112" y="84"/>
                </a:lnTo>
                <a:lnTo>
                  <a:pt x="112" y="84"/>
                </a:lnTo>
                <a:close/>
                <a:moveTo>
                  <a:pt x="77" y="98"/>
                </a:moveTo>
                <a:lnTo>
                  <a:pt x="77" y="98"/>
                </a:lnTo>
                <a:lnTo>
                  <a:pt x="58" y="114"/>
                </a:lnTo>
                <a:lnTo>
                  <a:pt x="37" y="130"/>
                </a:lnTo>
                <a:lnTo>
                  <a:pt x="37" y="130"/>
                </a:lnTo>
                <a:lnTo>
                  <a:pt x="53" y="115"/>
                </a:lnTo>
                <a:lnTo>
                  <a:pt x="53" y="115"/>
                </a:lnTo>
                <a:lnTo>
                  <a:pt x="77" y="91"/>
                </a:lnTo>
                <a:lnTo>
                  <a:pt x="88" y="79"/>
                </a:lnTo>
                <a:lnTo>
                  <a:pt x="99" y="66"/>
                </a:lnTo>
                <a:lnTo>
                  <a:pt x="99" y="66"/>
                </a:lnTo>
                <a:lnTo>
                  <a:pt x="99" y="64"/>
                </a:lnTo>
                <a:lnTo>
                  <a:pt x="98" y="63"/>
                </a:lnTo>
                <a:lnTo>
                  <a:pt x="97" y="63"/>
                </a:lnTo>
                <a:lnTo>
                  <a:pt x="97" y="63"/>
                </a:lnTo>
                <a:lnTo>
                  <a:pt x="85" y="72"/>
                </a:lnTo>
                <a:lnTo>
                  <a:pt x="74" y="80"/>
                </a:lnTo>
                <a:lnTo>
                  <a:pt x="52" y="97"/>
                </a:lnTo>
                <a:lnTo>
                  <a:pt x="52" y="97"/>
                </a:lnTo>
                <a:lnTo>
                  <a:pt x="30" y="115"/>
                </a:lnTo>
                <a:lnTo>
                  <a:pt x="30" y="115"/>
                </a:lnTo>
                <a:lnTo>
                  <a:pt x="15" y="126"/>
                </a:lnTo>
                <a:lnTo>
                  <a:pt x="15" y="126"/>
                </a:lnTo>
                <a:lnTo>
                  <a:pt x="13" y="128"/>
                </a:lnTo>
                <a:lnTo>
                  <a:pt x="19" y="123"/>
                </a:lnTo>
                <a:lnTo>
                  <a:pt x="19" y="123"/>
                </a:lnTo>
                <a:lnTo>
                  <a:pt x="41" y="103"/>
                </a:lnTo>
                <a:lnTo>
                  <a:pt x="53" y="94"/>
                </a:lnTo>
                <a:lnTo>
                  <a:pt x="65" y="85"/>
                </a:lnTo>
                <a:lnTo>
                  <a:pt x="65" y="85"/>
                </a:lnTo>
                <a:lnTo>
                  <a:pt x="75" y="78"/>
                </a:lnTo>
                <a:lnTo>
                  <a:pt x="84" y="70"/>
                </a:lnTo>
                <a:lnTo>
                  <a:pt x="93" y="61"/>
                </a:lnTo>
                <a:lnTo>
                  <a:pt x="97" y="57"/>
                </a:lnTo>
                <a:lnTo>
                  <a:pt x="100" y="52"/>
                </a:lnTo>
                <a:lnTo>
                  <a:pt x="100" y="52"/>
                </a:lnTo>
                <a:lnTo>
                  <a:pt x="100" y="51"/>
                </a:lnTo>
                <a:lnTo>
                  <a:pt x="100" y="50"/>
                </a:lnTo>
                <a:lnTo>
                  <a:pt x="98" y="50"/>
                </a:lnTo>
                <a:lnTo>
                  <a:pt x="98" y="50"/>
                </a:lnTo>
                <a:lnTo>
                  <a:pt x="89" y="58"/>
                </a:lnTo>
                <a:lnTo>
                  <a:pt x="78" y="66"/>
                </a:lnTo>
                <a:lnTo>
                  <a:pt x="67" y="73"/>
                </a:lnTo>
                <a:lnTo>
                  <a:pt x="57" y="81"/>
                </a:lnTo>
                <a:lnTo>
                  <a:pt x="57" y="81"/>
                </a:lnTo>
                <a:lnTo>
                  <a:pt x="44" y="90"/>
                </a:lnTo>
                <a:lnTo>
                  <a:pt x="33" y="101"/>
                </a:lnTo>
                <a:lnTo>
                  <a:pt x="33" y="101"/>
                </a:lnTo>
                <a:lnTo>
                  <a:pt x="21" y="110"/>
                </a:lnTo>
                <a:lnTo>
                  <a:pt x="21" y="110"/>
                </a:lnTo>
                <a:lnTo>
                  <a:pt x="17" y="114"/>
                </a:lnTo>
                <a:lnTo>
                  <a:pt x="10" y="120"/>
                </a:lnTo>
                <a:lnTo>
                  <a:pt x="10" y="120"/>
                </a:lnTo>
                <a:lnTo>
                  <a:pt x="10" y="119"/>
                </a:lnTo>
                <a:lnTo>
                  <a:pt x="10" y="119"/>
                </a:lnTo>
                <a:lnTo>
                  <a:pt x="11" y="118"/>
                </a:lnTo>
                <a:lnTo>
                  <a:pt x="11" y="118"/>
                </a:lnTo>
                <a:lnTo>
                  <a:pt x="20" y="108"/>
                </a:lnTo>
                <a:lnTo>
                  <a:pt x="30" y="98"/>
                </a:lnTo>
                <a:lnTo>
                  <a:pt x="50" y="79"/>
                </a:lnTo>
                <a:lnTo>
                  <a:pt x="50" y="79"/>
                </a:lnTo>
                <a:lnTo>
                  <a:pt x="73" y="58"/>
                </a:lnTo>
                <a:lnTo>
                  <a:pt x="97" y="39"/>
                </a:lnTo>
                <a:lnTo>
                  <a:pt x="97" y="39"/>
                </a:lnTo>
                <a:lnTo>
                  <a:pt x="97" y="38"/>
                </a:lnTo>
                <a:lnTo>
                  <a:pt x="97" y="38"/>
                </a:lnTo>
                <a:lnTo>
                  <a:pt x="101" y="45"/>
                </a:lnTo>
                <a:lnTo>
                  <a:pt x="104" y="53"/>
                </a:lnTo>
                <a:lnTo>
                  <a:pt x="109" y="71"/>
                </a:lnTo>
                <a:lnTo>
                  <a:pt x="109" y="71"/>
                </a:lnTo>
                <a:lnTo>
                  <a:pt x="100" y="76"/>
                </a:lnTo>
                <a:lnTo>
                  <a:pt x="92" y="83"/>
                </a:lnTo>
                <a:lnTo>
                  <a:pt x="77" y="98"/>
                </a:lnTo>
                <a:lnTo>
                  <a:pt x="77" y="98"/>
                </a:lnTo>
                <a:close/>
                <a:moveTo>
                  <a:pt x="38" y="88"/>
                </a:moveTo>
                <a:lnTo>
                  <a:pt x="38" y="88"/>
                </a:lnTo>
                <a:lnTo>
                  <a:pt x="24" y="102"/>
                </a:lnTo>
                <a:lnTo>
                  <a:pt x="17" y="109"/>
                </a:lnTo>
                <a:lnTo>
                  <a:pt x="10" y="116"/>
                </a:lnTo>
                <a:lnTo>
                  <a:pt x="10" y="116"/>
                </a:lnTo>
                <a:lnTo>
                  <a:pt x="9" y="107"/>
                </a:lnTo>
                <a:lnTo>
                  <a:pt x="9" y="107"/>
                </a:lnTo>
                <a:lnTo>
                  <a:pt x="29" y="92"/>
                </a:lnTo>
                <a:lnTo>
                  <a:pt x="50" y="77"/>
                </a:lnTo>
                <a:lnTo>
                  <a:pt x="50" y="77"/>
                </a:lnTo>
                <a:lnTo>
                  <a:pt x="38" y="88"/>
                </a:lnTo>
                <a:lnTo>
                  <a:pt x="38" y="88"/>
                </a:lnTo>
                <a:close/>
                <a:moveTo>
                  <a:pt x="9" y="90"/>
                </a:moveTo>
                <a:lnTo>
                  <a:pt x="9" y="90"/>
                </a:lnTo>
                <a:lnTo>
                  <a:pt x="30" y="75"/>
                </a:lnTo>
                <a:lnTo>
                  <a:pt x="52" y="58"/>
                </a:lnTo>
                <a:lnTo>
                  <a:pt x="52" y="58"/>
                </a:lnTo>
                <a:lnTo>
                  <a:pt x="63" y="49"/>
                </a:lnTo>
                <a:lnTo>
                  <a:pt x="63" y="49"/>
                </a:lnTo>
                <a:lnTo>
                  <a:pt x="49" y="61"/>
                </a:lnTo>
                <a:lnTo>
                  <a:pt x="34" y="74"/>
                </a:lnTo>
                <a:lnTo>
                  <a:pt x="21" y="87"/>
                </a:lnTo>
                <a:lnTo>
                  <a:pt x="15" y="94"/>
                </a:lnTo>
                <a:lnTo>
                  <a:pt x="9" y="102"/>
                </a:lnTo>
                <a:lnTo>
                  <a:pt x="9" y="102"/>
                </a:lnTo>
                <a:lnTo>
                  <a:pt x="9" y="90"/>
                </a:lnTo>
                <a:lnTo>
                  <a:pt x="9" y="90"/>
                </a:lnTo>
                <a:close/>
                <a:moveTo>
                  <a:pt x="10" y="75"/>
                </a:moveTo>
                <a:lnTo>
                  <a:pt x="10" y="75"/>
                </a:lnTo>
                <a:lnTo>
                  <a:pt x="25" y="63"/>
                </a:lnTo>
                <a:lnTo>
                  <a:pt x="39" y="51"/>
                </a:lnTo>
                <a:lnTo>
                  <a:pt x="39" y="51"/>
                </a:lnTo>
                <a:lnTo>
                  <a:pt x="51" y="42"/>
                </a:lnTo>
                <a:lnTo>
                  <a:pt x="62" y="33"/>
                </a:lnTo>
                <a:lnTo>
                  <a:pt x="62" y="33"/>
                </a:lnTo>
                <a:lnTo>
                  <a:pt x="70" y="28"/>
                </a:lnTo>
                <a:lnTo>
                  <a:pt x="70" y="28"/>
                </a:lnTo>
                <a:lnTo>
                  <a:pt x="72" y="26"/>
                </a:lnTo>
                <a:lnTo>
                  <a:pt x="72" y="26"/>
                </a:lnTo>
                <a:lnTo>
                  <a:pt x="69" y="29"/>
                </a:lnTo>
                <a:lnTo>
                  <a:pt x="69" y="29"/>
                </a:lnTo>
                <a:lnTo>
                  <a:pt x="33" y="63"/>
                </a:lnTo>
                <a:lnTo>
                  <a:pt x="33" y="63"/>
                </a:lnTo>
                <a:lnTo>
                  <a:pt x="20" y="74"/>
                </a:lnTo>
                <a:lnTo>
                  <a:pt x="15" y="79"/>
                </a:lnTo>
                <a:lnTo>
                  <a:pt x="9" y="85"/>
                </a:lnTo>
                <a:lnTo>
                  <a:pt x="9" y="85"/>
                </a:lnTo>
                <a:lnTo>
                  <a:pt x="10" y="75"/>
                </a:lnTo>
                <a:lnTo>
                  <a:pt x="10" y="75"/>
                </a:lnTo>
                <a:close/>
                <a:moveTo>
                  <a:pt x="12" y="61"/>
                </a:moveTo>
                <a:lnTo>
                  <a:pt x="12" y="61"/>
                </a:lnTo>
                <a:lnTo>
                  <a:pt x="27" y="50"/>
                </a:lnTo>
                <a:lnTo>
                  <a:pt x="27" y="50"/>
                </a:lnTo>
                <a:lnTo>
                  <a:pt x="11" y="69"/>
                </a:lnTo>
                <a:lnTo>
                  <a:pt x="11" y="69"/>
                </a:lnTo>
                <a:lnTo>
                  <a:pt x="11" y="64"/>
                </a:lnTo>
                <a:lnTo>
                  <a:pt x="11" y="64"/>
                </a:lnTo>
                <a:lnTo>
                  <a:pt x="12" y="61"/>
                </a:lnTo>
                <a:lnTo>
                  <a:pt x="12" y="61"/>
                </a:lnTo>
                <a:close/>
                <a:moveTo>
                  <a:pt x="16" y="45"/>
                </a:moveTo>
                <a:lnTo>
                  <a:pt x="16" y="45"/>
                </a:lnTo>
                <a:lnTo>
                  <a:pt x="24" y="37"/>
                </a:lnTo>
                <a:lnTo>
                  <a:pt x="33" y="29"/>
                </a:lnTo>
                <a:lnTo>
                  <a:pt x="33" y="29"/>
                </a:lnTo>
                <a:lnTo>
                  <a:pt x="44" y="20"/>
                </a:lnTo>
                <a:lnTo>
                  <a:pt x="44" y="20"/>
                </a:lnTo>
                <a:lnTo>
                  <a:pt x="51" y="14"/>
                </a:lnTo>
                <a:lnTo>
                  <a:pt x="44" y="21"/>
                </a:lnTo>
                <a:lnTo>
                  <a:pt x="44" y="21"/>
                </a:lnTo>
                <a:lnTo>
                  <a:pt x="37" y="29"/>
                </a:lnTo>
                <a:lnTo>
                  <a:pt x="29" y="36"/>
                </a:lnTo>
                <a:lnTo>
                  <a:pt x="14" y="52"/>
                </a:lnTo>
                <a:lnTo>
                  <a:pt x="14" y="52"/>
                </a:lnTo>
                <a:lnTo>
                  <a:pt x="16" y="45"/>
                </a:lnTo>
                <a:lnTo>
                  <a:pt x="16" y="45"/>
                </a:lnTo>
                <a:close/>
                <a:moveTo>
                  <a:pt x="42" y="322"/>
                </a:moveTo>
                <a:lnTo>
                  <a:pt x="42" y="322"/>
                </a:lnTo>
                <a:lnTo>
                  <a:pt x="52" y="317"/>
                </a:lnTo>
                <a:lnTo>
                  <a:pt x="62" y="313"/>
                </a:lnTo>
                <a:lnTo>
                  <a:pt x="72" y="309"/>
                </a:lnTo>
                <a:lnTo>
                  <a:pt x="82" y="307"/>
                </a:lnTo>
                <a:lnTo>
                  <a:pt x="82" y="307"/>
                </a:lnTo>
                <a:lnTo>
                  <a:pt x="73" y="312"/>
                </a:lnTo>
                <a:lnTo>
                  <a:pt x="63" y="318"/>
                </a:lnTo>
                <a:lnTo>
                  <a:pt x="44" y="331"/>
                </a:lnTo>
                <a:lnTo>
                  <a:pt x="44" y="331"/>
                </a:lnTo>
                <a:lnTo>
                  <a:pt x="43" y="326"/>
                </a:lnTo>
                <a:lnTo>
                  <a:pt x="43" y="326"/>
                </a:lnTo>
                <a:lnTo>
                  <a:pt x="42" y="322"/>
                </a:lnTo>
                <a:lnTo>
                  <a:pt x="42" y="322"/>
                </a:lnTo>
                <a:close/>
                <a:moveTo>
                  <a:pt x="152" y="622"/>
                </a:moveTo>
                <a:lnTo>
                  <a:pt x="152" y="622"/>
                </a:lnTo>
                <a:lnTo>
                  <a:pt x="146" y="617"/>
                </a:lnTo>
                <a:lnTo>
                  <a:pt x="141" y="612"/>
                </a:lnTo>
                <a:lnTo>
                  <a:pt x="141" y="612"/>
                </a:lnTo>
                <a:lnTo>
                  <a:pt x="133" y="608"/>
                </a:lnTo>
                <a:lnTo>
                  <a:pt x="125" y="605"/>
                </a:lnTo>
                <a:lnTo>
                  <a:pt x="109" y="601"/>
                </a:lnTo>
                <a:lnTo>
                  <a:pt x="109" y="601"/>
                </a:lnTo>
                <a:lnTo>
                  <a:pt x="105" y="563"/>
                </a:lnTo>
                <a:lnTo>
                  <a:pt x="104" y="543"/>
                </a:lnTo>
                <a:lnTo>
                  <a:pt x="104" y="525"/>
                </a:lnTo>
                <a:lnTo>
                  <a:pt x="104" y="525"/>
                </a:lnTo>
                <a:lnTo>
                  <a:pt x="117" y="520"/>
                </a:lnTo>
                <a:lnTo>
                  <a:pt x="130" y="516"/>
                </a:lnTo>
                <a:lnTo>
                  <a:pt x="130" y="516"/>
                </a:lnTo>
                <a:lnTo>
                  <a:pt x="139" y="534"/>
                </a:lnTo>
                <a:lnTo>
                  <a:pt x="149" y="553"/>
                </a:lnTo>
                <a:lnTo>
                  <a:pt x="159" y="570"/>
                </a:lnTo>
                <a:lnTo>
                  <a:pt x="167" y="589"/>
                </a:lnTo>
                <a:lnTo>
                  <a:pt x="167" y="589"/>
                </a:lnTo>
                <a:lnTo>
                  <a:pt x="163" y="591"/>
                </a:lnTo>
                <a:lnTo>
                  <a:pt x="160" y="595"/>
                </a:lnTo>
                <a:lnTo>
                  <a:pt x="157" y="599"/>
                </a:lnTo>
                <a:lnTo>
                  <a:pt x="155" y="603"/>
                </a:lnTo>
                <a:lnTo>
                  <a:pt x="153" y="612"/>
                </a:lnTo>
                <a:lnTo>
                  <a:pt x="152" y="622"/>
                </a:lnTo>
                <a:lnTo>
                  <a:pt x="152" y="622"/>
                </a:lnTo>
                <a:close/>
                <a:moveTo>
                  <a:pt x="130" y="507"/>
                </a:moveTo>
                <a:lnTo>
                  <a:pt x="130" y="507"/>
                </a:lnTo>
                <a:lnTo>
                  <a:pt x="126" y="508"/>
                </a:lnTo>
                <a:lnTo>
                  <a:pt x="126" y="508"/>
                </a:lnTo>
                <a:lnTo>
                  <a:pt x="126" y="506"/>
                </a:lnTo>
                <a:lnTo>
                  <a:pt x="125" y="506"/>
                </a:lnTo>
                <a:lnTo>
                  <a:pt x="125" y="506"/>
                </a:lnTo>
                <a:lnTo>
                  <a:pt x="117" y="510"/>
                </a:lnTo>
                <a:lnTo>
                  <a:pt x="117" y="510"/>
                </a:lnTo>
                <a:lnTo>
                  <a:pt x="115" y="511"/>
                </a:lnTo>
                <a:lnTo>
                  <a:pt x="115" y="511"/>
                </a:lnTo>
                <a:lnTo>
                  <a:pt x="117" y="510"/>
                </a:lnTo>
                <a:lnTo>
                  <a:pt x="117" y="510"/>
                </a:lnTo>
                <a:lnTo>
                  <a:pt x="122" y="506"/>
                </a:lnTo>
                <a:lnTo>
                  <a:pt x="126" y="502"/>
                </a:lnTo>
                <a:lnTo>
                  <a:pt x="126" y="502"/>
                </a:lnTo>
                <a:lnTo>
                  <a:pt x="126" y="501"/>
                </a:lnTo>
                <a:lnTo>
                  <a:pt x="125" y="500"/>
                </a:lnTo>
                <a:lnTo>
                  <a:pt x="125" y="500"/>
                </a:lnTo>
                <a:lnTo>
                  <a:pt x="112" y="504"/>
                </a:lnTo>
                <a:lnTo>
                  <a:pt x="106" y="507"/>
                </a:lnTo>
                <a:lnTo>
                  <a:pt x="101" y="511"/>
                </a:lnTo>
                <a:lnTo>
                  <a:pt x="101" y="511"/>
                </a:lnTo>
                <a:lnTo>
                  <a:pt x="106" y="505"/>
                </a:lnTo>
                <a:lnTo>
                  <a:pt x="112" y="501"/>
                </a:lnTo>
                <a:lnTo>
                  <a:pt x="125" y="492"/>
                </a:lnTo>
                <a:lnTo>
                  <a:pt x="125" y="492"/>
                </a:lnTo>
                <a:lnTo>
                  <a:pt x="125" y="491"/>
                </a:lnTo>
                <a:lnTo>
                  <a:pt x="125" y="491"/>
                </a:lnTo>
                <a:lnTo>
                  <a:pt x="123" y="490"/>
                </a:lnTo>
                <a:lnTo>
                  <a:pt x="123" y="490"/>
                </a:lnTo>
                <a:lnTo>
                  <a:pt x="109" y="497"/>
                </a:lnTo>
                <a:lnTo>
                  <a:pt x="109" y="497"/>
                </a:lnTo>
                <a:lnTo>
                  <a:pt x="100" y="502"/>
                </a:lnTo>
                <a:lnTo>
                  <a:pt x="99" y="502"/>
                </a:lnTo>
                <a:lnTo>
                  <a:pt x="99" y="502"/>
                </a:lnTo>
                <a:lnTo>
                  <a:pt x="105" y="497"/>
                </a:lnTo>
                <a:lnTo>
                  <a:pt x="105" y="497"/>
                </a:lnTo>
                <a:lnTo>
                  <a:pt x="115" y="490"/>
                </a:lnTo>
                <a:lnTo>
                  <a:pt x="120" y="486"/>
                </a:lnTo>
                <a:lnTo>
                  <a:pt x="125" y="482"/>
                </a:lnTo>
                <a:lnTo>
                  <a:pt x="125" y="482"/>
                </a:lnTo>
                <a:lnTo>
                  <a:pt x="125" y="480"/>
                </a:lnTo>
                <a:lnTo>
                  <a:pt x="124" y="480"/>
                </a:lnTo>
                <a:lnTo>
                  <a:pt x="124" y="480"/>
                </a:lnTo>
                <a:lnTo>
                  <a:pt x="111" y="485"/>
                </a:lnTo>
                <a:lnTo>
                  <a:pt x="104" y="488"/>
                </a:lnTo>
                <a:lnTo>
                  <a:pt x="99" y="492"/>
                </a:lnTo>
                <a:lnTo>
                  <a:pt x="99" y="492"/>
                </a:lnTo>
                <a:lnTo>
                  <a:pt x="105" y="487"/>
                </a:lnTo>
                <a:lnTo>
                  <a:pt x="112" y="482"/>
                </a:lnTo>
                <a:lnTo>
                  <a:pt x="119" y="476"/>
                </a:lnTo>
                <a:lnTo>
                  <a:pt x="125" y="469"/>
                </a:lnTo>
                <a:lnTo>
                  <a:pt x="125" y="469"/>
                </a:lnTo>
                <a:lnTo>
                  <a:pt x="130" y="507"/>
                </a:lnTo>
                <a:lnTo>
                  <a:pt x="130" y="507"/>
                </a:lnTo>
                <a:close/>
                <a:moveTo>
                  <a:pt x="97" y="37"/>
                </a:moveTo>
                <a:lnTo>
                  <a:pt x="97" y="37"/>
                </a:lnTo>
                <a:lnTo>
                  <a:pt x="97" y="37"/>
                </a:lnTo>
                <a:lnTo>
                  <a:pt x="96" y="37"/>
                </a:lnTo>
                <a:lnTo>
                  <a:pt x="96" y="37"/>
                </a:lnTo>
                <a:lnTo>
                  <a:pt x="74" y="53"/>
                </a:lnTo>
                <a:lnTo>
                  <a:pt x="53" y="71"/>
                </a:lnTo>
                <a:lnTo>
                  <a:pt x="53" y="71"/>
                </a:lnTo>
                <a:lnTo>
                  <a:pt x="28" y="91"/>
                </a:lnTo>
                <a:lnTo>
                  <a:pt x="28" y="91"/>
                </a:lnTo>
                <a:lnTo>
                  <a:pt x="15" y="100"/>
                </a:lnTo>
                <a:lnTo>
                  <a:pt x="15" y="100"/>
                </a:lnTo>
                <a:lnTo>
                  <a:pt x="11" y="104"/>
                </a:lnTo>
                <a:lnTo>
                  <a:pt x="12" y="101"/>
                </a:lnTo>
                <a:lnTo>
                  <a:pt x="12" y="101"/>
                </a:lnTo>
                <a:lnTo>
                  <a:pt x="20" y="91"/>
                </a:lnTo>
                <a:lnTo>
                  <a:pt x="28" y="82"/>
                </a:lnTo>
                <a:lnTo>
                  <a:pt x="37" y="74"/>
                </a:lnTo>
                <a:lnTo>
                  <a:pt x="46" y="66"/>
                </a:lnTo>
                <a:lnTo>
                  <a:pt x="66" y="49"/>
                </a:lnTo>
                <a:lnTo>
                  <a:pt x="84" y="33"/>
                </a:lnTo>
                <a:lnTo>
                  <a:pt x="84" y="33"/>
                </a:lnTo>
                <a:lnTo>
                  <a:pt x="86" y="32"/>
                </a:lnTo>
                <a:lnTo>
                  <a:pt x="86" y="32"/>
                </a:lnTo>
                <a:lnTo>
                  <a:pt x="90" y="27"/>
                </a:lnTo>
                <a:lnTo>
                  <a:pt x="90" y="27"/>
                </a:lnTo>
                <a:lnTo>
                  <a:pt x="90" y="27"/>
                </a:lnTo>
                <a:lnTo>
                  <a:pt x="90" y="27"/>
                </a:lnTo>
                <a:lnTo>
                  <a:pt x="97" y="37"/>
                </a:lnTo>
                <a:lnTo>
                  <a:pt x="97" y="37"/>
                </a:lnTo>
                <a:close/>
                <a:moveTo>
                  <a:pt x="76" y="15"/>
                </a:moveTo>
                <a:lnTo>
                  <a:pt x="76" y="15"/>
                </a:lnTo>
                <a:lnTo>
                  <a:pt x="83" y="20"/>
                </a:lnTo>
                <a:lnTo>
                  <a:pt x="89" y="26"/>
                </a:lnTo>
                <a:lnTo>
                  <a:pt x="89" y="26"/>
                </a:lnTo>
                <a:lnTo>
                  <a:pt x="88" y="26"/>
                </a:lnTo>
                <a:lnTo>
                  <a:pt x="88" y="26"/>
                </a:lnTo>
                <a:lnTo>
                  <a:pt x="68" y="43"/>
                </a:lnTo>
                <a:lnTo>
                  <a:pt x="46" y="59"/>
                </a:lnTo>
                <a:lnTo>
                  <a:pt x="46" y="59"/>
                </a:lnTo>
                <a:lnTo>
                  <a:pt x="28" y="74"/>
                </a:lnTo>
                <a:lnTo>
                  <a:pt x="28" y="74"/>
                </a:lnTo>
                <a:lnTo>
                  <a:pt x="19" y="80"/>
                </a:lnTo>
                <a:lnTo>
                  <a:pt x="19" y="80"/>
                </a:lnTo>
                <a:lnTo>
                  <a:pt x="14" y="84"/>
                </a:lnTo>
                <a:lnTo>
                  <a:pt x="11" y="86"/>
                </a:lnTo>
                <a:lnTo>
                  <a:pt x="12" y="84"/>
                </a:lnTo>
                <a:lnTo>
                  <a:pt x="12" y="84"/>
                </a:lnTo>
                <a:lnTo>
                  <a:pt x="19" y="78"/>
                </a:lnTo>
                <a:lnTo>
                  <a:pt x="26" y="72"/>
                </a:lnTo>
                <a:lnTo>
                  <a:pt x="33" y="66"/>
                </a:lnTo>
                <a:lnTo>
                  <a:pt x="39" y="59"/>
                </a:lnTo>
                <a:lnTo>
                  <a:pt x="39" y="59"/>
                </a:lnTo>
                <a:lnTo>
                  <a:pt x="59" y="41"/>
                </a:lnTo>
                <a:lnTo>
                  <a:pt x="78" y="23"/>
                </a:lnTo>
                <a:lnTo>
                  <a:pt x="78" y="23"/>
                </a:lnTo>
                <a:lnTo>
                  <a:pt x="79" y="22"/>
                </a:lnTo>
                <a:lnTo>
                  <a:pt x="78" y="21"/>
                </a:lnTo>
                <a:lnTo>
                  <a:pt x="78" y="21"/>
                </a:lnTo>
                <a:lnTo>
                  <a:pt x="77" y="21"/>
                </a:lnTo>
                <a:lnTo>
                  <a:pt x="77" y="21"/>
                </a:lnTo>
                <a:lnTo>
                  <a:pt x="68" y="27"/>
                </a:lnTo>
                <a:lnTo>
                  <a:pt x="60" y="32"/>
                </a:lnTo>
                <a:lnTo>
                  <a:pt x="42" y="45"/>
                </a:lnTo>
                <a:lnTo>
                  <a:pt x="26" y="58"/>
                </a:lnTo>
                <a:lnTo>
                  <a:pt x="10" y="72"/>
                </a:lnTo>
                <a:lnTo>
                  <a:pt x="10" y="72"/>
                </a:lnTo>
                <a:lnTo>
                  <a:pt x="10" y="72"/>
                </a:lnTo>
                <a:lnTo>
                  <a:pt x="10" y="72"/>
                </a:lnTo>
                <a:lnTo>
                  <a:pt x="16" y="67"/>
                </a:lnTo>
                <a:lnTo>
                  <a:pt x="22" y="59"/>
                </a:lnTo>
                <a:lnTo>
                  <a:pt x="35" y="45"/>
                </a:lnTo>
                <a:lnTo>
                  <a:pt x="35" y="45"/>
                </a:lnTo>
                <a:lnTo>
                  <a:pt x="58" y="26"/>
                </a:lnTo>
                <a:lnTo>
                  <a:pt x="58" y="26"/>
                </a:lnTo>
                <a:lnTo>
                  <a:pt x="63" y="23"/>
                </a:lnTo>
                <a:lnTo>
                  <a:pt x="64" y="22"/>
                </a:lnTo>
                <a:lnTo>
                  <a:pt x="64" y="20"/>
                </a:lnTo>
                <a:lnTo>
                  <a:pt x="64" y="20"/>
                </a:lnTo>
                <a:lnTo>
                  <a:pt x="68" y="17"/>
                </a:lnTo>
                <a:lnTo>
                  <a:pt x="68" y="17"/>
                </a:lnTo>
                <a:lnTo>
                  <a:pt x="68" y="16"/>
                </a:lnTo>
                <a:lnTo>
                  <a:pt x="68" y="16"/>
                </a:lnTo>
                <a:lnTo>
                  <a:pt x="68" y="15"/>
                </a:lnTo>
                <a:lnTo>
                  <a:pt x="67" y="15"/>
                </a:lnTo>
                <a:lnTo>
                  <a:pt x="67" y="15"/>
                </a:lnTo>
                <a:lnTo>
                  <a:pt x="53" y="26"/>
                </a:lnTo>
                <a:lnTo>
                  <a:pt x="39" y="37"/>
                </a:lnTo>
                <a:lnTo>
                  <a:pt x="26" y="48"/>
                </a:lnTo>
                <a:lnTo>
                  <a:pt x="12" y="58"/>
                </a:lnTo>
                <a:lnTo>
                  <a:pt x="12" y="58"/>
                </a:lnTo>
                <a:lnTo>
                  <a:pt x="13" y="57"/>
                </a:lnTo>
                <a:lnTo>
                  <a:pt x="13" y="57"/>
                </a:lnTo>
                <a:lnTo>
                  <a:pt x="20" y="48"/>
                </a:lnTo>
                <a:lnTo>
                  <a:pt x="20" y="48"/>
                </a:lnTo>
                <a:lnTo>
                  <a:pt x="33" y="35"/>
                </a:lnTo>
                <a:lnTo>
                  <a:pt x="33" y="35"/>
                </a:lnTo>
                <a:lnTo>
                  <a:pt x="44" y="24"/>
                </a:lnTo>
                <a:lnTo>
                  <a:pt x="55" y="11"/>
                </a:lnTo>
                <a:lnTo>
                  <a:pt x="55" y="11"/>
                </a:lnTo>
                <a:lnTo>
                  <a:pt x="55" y="10"/>
                </a:lnTo>
                <a:lnTo>
                  <a:pt x="55" y="10"/>
                </a:lnTo>
                <a:lnTo>
                  <a:pt x="53" y="10"/>
                </a:lnTo>
                <a:lnTo>
                  <a:pt x="53" y="10"/>
                </a:lnTo>
                <a:lnTo>
                  <a:pt x="35" y="25"/>
                </a:lnTo>
                <a:lnTo>
                  <a:pt x="26" y="32"/>
                </a:lnTo>
                <a:lnTo>
                  <a:pt x="18" y="40"/>
                </a:lnTo>
                <a:lnTo>
                  <a:pt x="18" y="40"/>
                </a:lnTo>
                <a:lnTo>
                  <a:pt x="22" y="32"/>
                </a:lnTo>
                <a:lnTo>
                  <a:pt x="27" y="24"/>
                </a:lnTo>
                <a:lnTo>
                  <a:pt x="33" y="18"/>
                </a:lnTo>
                <a:lnTo>
                  <a:pt x="39" y="13"/>
                </a:lnTo>
                <a:lnTo>
                  <a:pt x="48" y="10"/>
                </a:lnTo>
                <a:lnTo>
                  <a:pt x="52" y="9"/>
                </a:lnTo>
                <a:lnTo>
                  <a:pt x="56" y="9"/>
                </a:lnTo>
                <a:lnTo>
                  <a:pt x="61" y="9"/>
                </a:lnTo>
                <a:lnTo>
                  <a:pt x="66" y="11"/>
                </a:lnTo>
                <a:lnTo>
                  <a:pt x="71" y="12"/>
                </a:lnTo>
                <a:lnTo>
                  <a:pt x="76" y="15"/>
                </a:lnTo>
                <a:lnTo>
                  <a:pt x="76" y="15"/>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20" name="Freeform 2532"/>
          <p:cNvSpPr/>
          <p:nvPr/>
        </p:nvSpPr>
        <p:spPr bwMode="auto">
          <a:xfrm>
            <a:off x="960421" y="3660790"/>
            <a:ext cx="23813" cy="44450"/>
          </a:xfrm>
          <a:custGeom>
            <a:avLst/>
            <a:gdLst/>
            <a:ahLst/>
            <a:cxnLst>
              <a:cxn ang="0">
                <a:pos x="9" y="3"/>
              </a:cxn>
              <a:cxn ang="0">
                <a:pos x="9" y="3"/>
              </a:cxn>
              <a:cxn ang="0">
                <a:pos x="8" y="1"/>
              </a:cxn>
              <a:cxn ang="0">
                <a:pos x="7" y="0"/>
              </a:cxn>
              <a:cxn ang="0">
                <a:pos x="3" y="0"/>
              </a:cxn>
              <a:cxn ang="0">
                <a:pos x="1" y="2"/>
              </a:cxn>
              <a:cxn ang="0">
                <a:pos x="0" y="3"/>
              </a:cxn>
              <a:cxn ang="0">
                <a:pos x="0" y="5"/>
              </a:cxn>
              <a:cxn ang="0">
                <a:pos x="0" y="5"/>
              </a:cxn>
              <a:cxn ang="0">
                <a:pos x="3" y="16"/>
              </a:cxn>
              <a:cxn ang="0">
                <a:pos x="4" y="21"/>
              </a:cxn>
              <a:cxn ang="0">
                <a:pos x="7" y="26"/>
              </a:cxn>
              <a:cxn ang="0">
                <a:pos x="7" y="26"/>
              </a:cxn>
              <a:cxn ang="0">
                <a:pos x="8" y="27"/>
              </a:cxn>
              <a:cxn ang="0">
                <a:pos x="9" y="28"/>
              </a:cxn>
              <a:cxn ang="0">
                <a:pos x="12" y="27"/>
              </a:cxn>
              <a:cxn ang="0">
                <a:pos x="15" y="25"/>
              </a:cxn>
              <a:cxn ang="0">
                <a:pos x="15" y="23"/>
              </a:cxn>
              <a:cxn ang="0">
                <a:pos x="14" y="21"/>
              </a:cxn>
              <a:cxn ang="0">
                <a:pos x="14" y="21"/>
              </a:cxn>
              <a:cxn ang="0">
                <a:pos x="12" y="17"/>
              </a:cxn>
              <a:cxn ang="0">
                <a:pos x="11" y="12"/>
              </a:cxn>
              <a:cxn ang="0">
                <a:pos x="9" y="3"/>
              </a:cxn>
              <a:cxn ang="0">
                <a:pos x="9" y="3"/>
              </a:cxn>
            </a:cxnLst>
            <a:rect l="0" t="0" r="r" b="b"/>
            <a:pathLst>
              <a:path w="15" h="28">
                <a:moveTo>
                  <a:pt x="9" y="3"/>
                </a:moveTo>
                <a:lnTo>
                  <a:pt x="9" y="3"/>
                </a:lnTo>
                <a:lnTo>
                  <a:pt x="8" y="1"/>
                </a:lnTo>
                <a:lnTo>
                  <a:pt x="7" y="0"/>
                </a:lnTo>
                <a:lnTo>
                  <a:pt x="3" y="0"/>
                </a:lnTo>
                <a:lnTo>
                  <a:pt x="1" y="2"/>
                </a:lnTo>
                <a:lnTo>
                  <a:pt x="0" y="3"/>
                </a:lnTo>
                <a:lnTo>
                  <a:pt x="0" y="5"/>
                </a:lnTo>
                <a:lnTo>
                  <a:pt x="0" y="5"/>
                </a:lnTo>
                <a:lnTo>
                  <a:pt x="3" y="16"/>
                </a:lnTo>
                <a:lnTo>
                  <a:pt x="4" y="21"/>
                </a:lnTo>
                <a:lnTo>
                  <a:pt x="7" y="26"/>
                </a:lnTo>
                <a:lnTo>
                  <a:pt x="7" y="26"/>
                </a:lnTo>
                <a:lnTo>
                  <a:pt x="8" y="27"/>
                </a:lnTo>
                <a:lnTo>
                  <a:pt x="9" y="28"/>
                </a:lnTo>
                <a:lnTo>
                  <a:pt x="12" y="27"/>
                </a:lnTo>
                <a:lnTo>
                  <a:pt x="15" y="25"/>
                </a:lnTo>
                <a:lnTo>
                  <a:pt x="15" y="23"/>
                </a:lnTo>
                <a:lnTo>
                  <a:pt x="14" y="21"/>
                </a:lnTo>
                <a:lnTo>
                  <a:pt x="14" y="21"/>
                </a:lnTo>
                <a:lnTo>
                  <a:pt x="12" y="17"/>
                </a:lnTo>
                <a:lnTo>
                  <a:pt x="11" y="12"/>
                </a:lnTo>
                <a:lnTo>
                  <a:pt x="9" y="3"/>
                </a:lnTo>
                <a:lnTo>
                  <a:pt x="9" y="3"/>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21" name="Freeform 2533"/>
          <p:cNvSpPr/>
          <p:nvPr/>
        </p:nvSpPr>
        <p:spPr bwMode="auto">
          <a:xfrm>
            <a:off x="820721" y="355601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22" name="Freeform 2534"/>
          <p:cNvSpPr>
            <a:spLocks noEditPoints="1"/>
          </p:cNvSpPr>
          <p:nvPr/>
        </p:nvSpPr>
        <p:spPr bwMode="auto">
          <a:xfrm>
            <a:off x="6637346" y="793750"/>
            <a:ext cx="257175" cy="300038"/>
          </a:xfrm>
          <a:custGeom>
            <a:avLst/>
            <a:gdLst/>
            <a:ahLst/>
            <a:cxnLst>
              <a:cxn ang="0">
                <a:pos x="117" y="5"/>
              </a:cxn>
              <a:cxn ang="0">
                <a:pos x="52" y="6"/>
              </a:cxn>
              <a:cxn ang="0">
                <a:pos x="1" y="31"/>
              </a:cxn>
              <a:cxn ang="0">
                <a:pos x="72" y="187"/>
              </a:cxn>
              <a:cxn ang="0">
                <a:pos x="144" y="89"/>
              </a:cxn>
              <a:cxn ang="0">
                <a:pos x="75" y="175"/>
              </a:cxn>
              <a:cxn ang="0">
                <a:pos x="87" y="150"/>
              </a:cxn>
              <a:cxn ang="0">
                <a:pos x="81" y="165"/>
              </a:cxn>
              <a:cxn ang="0">
                <a:pos x="103" y="137"/>
              </a:cxn>
              <a:cxn ang="0">
                <a:pos x="115" y="122"/>
              </a:cxn>
              <a:cxn ang="0">
                <a:pos x="63" y="156"/>
              </a:cxn>
              <a:cxn ang="0">
                <a:pos x="124" y="98"/>
              </a:cxn>
              <a:cxn ang="0">
                <a:pos x="50" y="135"/>
              </a:cxn>
              <a:cxn ang="0">
                <a:pos x="53" y="140"/>
              </a:cxn>
              <a:cxn ang="0">
                <a:pos x="96" y="92"/>
              </a:cxn>
              <a:cxn ang="0">
                <a:pos x="149" y="41"/>
              </a:cxn>
              <a:cxn ang="0">
                <a:pos x="113" y="78"/>
              </a:cxn>
              <a:cxn ang="0">
                <a:pos x="68" y="102"/>
              </a:cxn>
              <a:cxn ang="0">
                <a:pos x="153" y="35"/>
              </a:cxn>
              <a:cxn ang="0">
                <a:pos x="49" y="102"/>
              </a:cxn>
              <a:cxn ang="0">
                <a:pos x="90" y="69"/>
              </a:cxn>
              <a:cxn ang="0">
                <a:pos x="90" y="69"/>
              </a:cxn>
              <a:cxn ang="0">
                <a:pos x="52" y="132"/>
              </a:cxn>
              <a:cxn ang="0">
                <a:pos x="119" y="116"/>
              </a:cxn>
              <a:cxn ang="0">
                <a:pos x="119" y="116"/>
              </a:cxn>
              <a:cxn ang="0">
                <a:pos x="76" y="141"/>
              </a:cxn>
              <a:cxn ang="0">
                <a:pos x="127" y="101"/>
              </a:cxn>
              <a:cxn ang="0">
                <a:pos x="54" y="141"/>
              </a:cxn>
              <a:cxn ang="0">
                <a:pos x="135" y="88"/>
              </a:cxn>
              <a:cxn ang="0">
                <a:pos x="41" y="98"/>
              </a:cxn>
              <a:cxn ang="0">
                <a:pos x="126" y="33"/>
              </a:cxn>
              <a:cxn ang="0">
                <a:pos x="38" y="97"/>
              </a:cxn>
              <a:cxn ang="0">
                <a:pos x="70" y="56"/>
              </a:cxn>
              <a:cxn ang="0">
                <a:pos x="40" y="65"/>
              </a:cxn>
              <a:cxn ang="0">
                <a:pos x="24" y="86"/>
              </a:cxn>
              <a:cxn ang="0">
                <a:pos x="53" y="45"/>
              </a:cxn>
              <a:cxn ang="0">
                <a:pos x="35" y="42"/>
              </a:cxn>
              <a:cxn ang="0">
                <a:pos x="14" y="63"/>
              </a:cxn>
              <a:cxn ang="0">
                <a:pos x="32" y="22"/>
              </a:cxn>
              <a:cxn ang="0">
                <a:pos x="20" y="41"/>
              </a:cxn>
              <a:cxn ang="0">
                <a:pos x="11" y="52"/>
              </a:cxn>
              <a:cxn ang="0">
                <a:pos x="15" y="65"/>
              </a:cxn>
              <a:cxn ang="0">
                <a:pos x="67" y="44"/>
              </a:cxn>
              <a:cxn ang="0">
                <a:pos x="39" y="60"/>
              </a:cxn>
              <a:cxn ang="0">
                <a:pos x="28" y="84"/>
              </a:cxn>
              <a:cxn ang="0">
                <a:pos x="77" y="61"/>
              </a:cxn>
              <a:cxn ang="0">
                <a:pos x="33" y="98"/>
              </a:cxn>
              <a:cxn ang="0">
                <a:pos x="91" y="46"/>
              </a:cxn>
              <a:cxn ang="0">
                <a:pos x="79" y="63"/>
              </a:cxn>
              <a:cxn ang="0">
                <a:pos x="122" y="28"/>
              </a:cxn>
              <a:cxn ang="0">
                <a:pos x="116" y="38"/>
              </a:cxn>
              <a:cxn ang="0">
                <a:pos x="136" y="10"/>
              </a:cxn>
              <a:cxn ang="0">
                <a:pos x="111" y="24"/>
              </a:cxn>
              <a:cxn ang="0">
                <a:pos x="113" y="17"/>
              </a:cxn>
              <a:cxn ang="0">
                <a:pos x="51" y="17"/>
              </a:cxn>
              <a:cxn ang="0">
                <a:pos x="20" y="37"/>
              </a:cxn>
              <a:cxn ang="0">
                <a:pos x="50" y="16"/>
              </a:cxn>
              <a:cxn ang="0">
                <a:pos x="28" y="9"/>
              </a:cxn>
              <a:cxn ang="0">
                <a:pos x="40" y="112"/>
              </a:cxn>
              <a:cxn ang="0">
                <a:pos x="86" y="87"/>
              </a:cxn>
            </a:cxnLst>
            <a:rect l="0" t="0" r="r" b="b"/>
            <a:pathLst>
              <a:path w="162" h="189">
                <a:moveTo>
                  <a:pt x="162" y="27"/>
                </a:moveTo>
                <a:lnTo>
                  <a:pt x="162" y="27"/>
                </a:lnTo>
                <a:lnTo>
                  <a:pt x="160" y="19"/>
                </a:lnTo>
                <a:lnTo>
                  <a:pt x="158" y="14"/>
                </a:lnTo>
                <a:lnTo>
                  <a:pt x="154" y="10"/>
                </a:lnTo>
                <a:lnTo>
                  <a:pt x="149" y="6"/>
                </a:lnTo>
                <a:lnTo>
                  <a:pt x="144" y="4"/>
                </a:lnTo>
                <a:lnTo>
                  <a:pt x="138" y="2"/>
                </a:lnTo>
                <a:lnTo>
                  <a:pt x="132" y="2"/>
                </a:lnTo>
                <a:lnTo>
                  <a:pt x="125" y="3"/>
                </a:lnTo>
                <a:lnTo>
                  <a:pt x="125" y="3"/>
                </a:lnTo>
                <a:lnTo>
                  <a:pt x="117" y="5"/>
                </a:lnTo>
                <a:lnTo>
                  <a:pt x="109" y="9"/>
                </a:lnTo>
                <a:lnTo>
                  <a:pt x="103" y="14"/>
                </a:lnTo>
                <a:lnTo>
                  <a:pt x="96" y="20"/>
                </a:lnTo>
                <a:lnTo>
                  <a:pt x="91" y="27"/>
                </a:lnTo>
                <a:lnTo>
                  <a:pt x="87" y="35"/>
                </a:lnTo>
                <a:lnTo>
                  <a:pt x="79" y="50"/>
                </a:lnTo>
                <a:lnTo>
                  <a:pt x="79" y="50"/>
                </a:lnTo>
                <a:lnTo>
                  <a:pt x="73" y="36"/>
                </a:lnTo>
                <a:lnTo>
                  <a:pt x="66" y="22"/>
                </a:lnTo>
                <a:lnTo>
                  <a:pt x="62" y="16"/>
                </a:lnTo>
                <a:lnTo>
                  <a:pt x="57" y="11"/>
                </a:lnTo>
                <a:lnTo>
                  <a:pt x="52" y="6"/>
                </a:lnTo>
                <a:lnTo>
                  <a:pt x="45" y="3"/>
                </a:lnTo>
                <a:lnTo>
                  <a:pt x="45" y="3"/>
                </a:lnTo>
                <a:lnTo>
                  <a:pt x="39" y="1"/>
                </a:lnTo>
                <a:lnTo>
                  <a:pt x="32" y="0"/>
                </a:lnTo>
                <a:lnTo>
                  <a:pt x="26" y="1"/>
                </a:lnTo>
                <a:lnTo>
                  <a:pt x="20" y="3"/>
                </a:lnTo>
                <a:lnTo>
                  <a:pt x="14" y="6"/>
                </a:lnTo>
                <a:lnTo>
                  <a:pt x="9" y="10"/>
                </a:lnTo>
                <a:lnTo>
                  <a:pt x="6" y="15"/>
                </a:lnTo>
                <a:lnTo>
                  <a:pt x="3" y="21"/>
                </a:lnTo>
                <a:lnTo>
                  <a:pt x="3" y="21"/>
                </a:lnTo>
                <a:lnTo>
                  <a:pt x="1" y="31"/>
                </a:lnTo>
                <a:lnTo>
                  <a:pt x="0" y="39"/>
                </a:lnTo>
                <a:lnTo>
                  <a:pt x="1" y="48"/>
                </a:lnTo>
                <a:lnTo>
                  <a:pt x="3" y="56"/>
                </a:lnTo>
                <a:lnTo>
                  <a:pt x="5" y="65"/>
                </a:lnTo>
                <a:lnTo>
                  <a:pt x="8" y="73"/>
                </a:lnTo>
                <a:lnTo>
                  <a:pt x="15" y="88"/>
                </a:lnTo>
                <a:lnTo>
                  <a:pt x="15" y="88"/>
                </a:lnTo>
                <a:lnTo>
                  <a:pt x="28" y="114"/>
                </a:lnTo>
                <a:lnTo>
                  <a:pt x="42" y="138"/>
                </a:lnTo>
                <a:lnTo>
                  <a:pt x="71" y="185"/>
                </a:lnTo>
                <a:lnTo>
                  <a:pt x="71" y="185"/>
                </a:lnTo>
                <a:lnTo>
                  <a:pt x="72" y="187"/>
                </a:lnTo>
                <a:lnTo>
                  <a:pt x="72" y="187"/>
                </a:lnTo>
                <a:lnTo>
                  <a:pt x="74" y="189"/>
                </a:lnTo>
                <a:lnTo>
                  <a:pt x="76" y="189"/>
                </a:lnTo>
                <a:lnTo>
                  <a:pt x="78" y="189"/>
                </a:lnTo>
                <a:lnTo>
                  <a:pt x="79" y="186"/>
                </a:lnTo>
                <a:lnTo>
                  <a:pt x="79" y="186"/>
                </a:lnTo>
                <a:lnTo>
                  <a:pt x="79" y="186"/>
                </a:lnTo>
                <a:lnTo>
                  <a:pt x="79" y="186"/>
                </a:lnTo>
                <a:lnTo>
                  <a:pt x="96" y="163"/>
                </a:lnTo>
                <a:lnTo>
                  <a:pt x="114" y="140"/>
                </a:lnTo>
                <a:lnTo>
                  <a:pt x="129" y="115"/>
                </a:lnTo>
                <a:lnTo>
                  <a:pt x="144" y="89"/>
                </a:lnTo>
                <a:lnTo>
                  <a:pt x="144" y="89"/>
                </a:lnTo>
                <a:lnTo>
                  <a:pt x="151" y="75"/>
                </a:lnTo>
                <a:lnTo>
                  <a:pt x="157" y="59"/>
                </a:lnTo>
                <a:lnTo>
                  <a:pt x="160" y="51"/>
                </a:lnTo>
                <a:lnTo>
                  <a:pt x="161" y="43"/>
                </a:lnTo>
                <a:lnTo>
                  <a:pt x="162" y="35"/>
                </a:lnTo>
                <a:lnTo>
                  <a:pt x="162" y="27"/>
                </a:lnTo>
                <a:lnTo>
                  <a:pt x="162" y="27"/>
                </a:lnTo>
                <a:close/>
                <a:moveTo>
                  <a:pt x="76" y="177"/>
                </a:moveTo>
                <a:lnTo>
                  <a:pt x="76" y="177"/>
                </a:lnTo>
                <a:lnTo>
                  <a:pt x="75" y="175"/>
                </a:lnTo>
                <a:lnTo>
                  <a:pt x="75" y="175"/>
                </a:lnTo>
                <a:lnTo>
                  <a:pt x="86" y="163"/>
                </a:lnTo>
                <a:lnTo>
                  <a:pt x="86" y="163"/>
                </a:lnTo>
                <a:lnTo>
                  <a:pt x="76" y="177"/>
                </a:lnTo>
                <a:lnTo>
                  <a:pt x="76" y="177"/>
                </a:lnTo>
                <a:close/>
                <a:moveTo>
                  <a:pt x="69" y="166"/>
                </a:moveTo>
                <a:lnTo>
                  <a:pt x="69" y="166"/>
                </a:lnTo>
                <a:lnTo>
                  <a:pt x="76" y="160"/>
                </a:lnTo>
                <a:lnTo>
                  <a:pt x="76" y="160"/>
                </a:lnTo>
                <a:lnTo>
                  <a:pt x="87" y="150"/>
                </a:lnTo>
                <a:lnTo>
                  <a:pt x="87" y="150"/>
                </a:lnTo>
                <a:lnTo>
                  <a:pt x="87" y="150"/>
                </a:lnTo>
                <a:lnTo>
                  <a:pt x="87" y="150"/>
                </a:lnTo>
                <a:lnTo>
                  <a:pt x="79" y="157"/>
                </a:lnTo>
                <a:lnTo>
                  <a:pt x="72" y="164"/>
                </a:lnTo>
                <a:lnTo>
                  <a:pt x="72" y="164"/>
                </a:lnTo>
                <a:lnTo>
                  <a:pt x="69" y="166"/>
                </a:lnTo>
                <a:lnTo>
                  <a:pt x="69" y="166"/>
                </a:lnTo>
                <a:lnTo>
                  <a:pt x="69" y="166"/>
                </a:lnTo>
                <a:lnTo>
                  <a:pt x="69" y="166"/>
                </a:lnTo>
                <a:close/>
                <a:moveTo>
                  <a:pt x="103" y="139"/>
                </a:moveTo>
                <a:lnTo>
                  <a:pt x="103" y="139"/>
                </a:lnTo>
                <a:lnTo>
                  <a:pt x="95" y="147"/>
                </a:lnTo>
                <a:lnTo>
                  <a:pt x="88" y="156"/>
                </a:lnTo>
                <a:lnTo>
                  <a:pt x="81" y="165"/>
                </a:lnTo>
                <a:lnTo>
                  <a:pt x="74" y="173"/>
                </a:lnTo>
                <a:lnTo>
                  <a:pt x="74" y="173"/>
                </a:lnTo>
                <a:lnTo>
                  <a:pt x="70" y="168"/>
                </a:lnTo>
                <a:lnTo>
                  <a:pt x="70" y="168"/>
                </a:lnTo>
                <a:lnTo>
                  <a:pt x="78" y="161"/>
                </a:lnTo>
                <a:lnTo>
                  <a:pt x="86" y="154"/>
                </a:lnTo>
                <a:lnTo>
                  <a:pt x="94" y="146"/>
                </a:lnTo>
                <a:lnTo>
                  <a:pt x="103" y="139"/>
                </a:lnTo>
                <a:lnTo>
                  <a:pt x="103" y="139"/>
                </a:lnTo>
                <a:close/>
                <a:moveTo>
                  <a:pt x="107" y="134"/>
                </a:moveTo>
                <a:lnTo>
                  <a:pt x="107" y="134"/>
                </a:lnTo>
                <a:lnTo>
                  <a:pt x="103" y="137"/>
                </a:lnTo>
                <a:lnTo>
                  <a:pt x="103" y="137"/>
                </a:lnTo>
                <a:lnTo>
                  <a:pt x="110" y="130"/>
                </a:lnTo>
                <a:lnTo>
                  <a:pt x="110" y="130"/>
                </a:lnTo>
                <a:lnTo>
                  <a:pt x="107" y="134"/>
                </a:lnTo>
                <a:lnTo>
                  <a:pt x="107" y="134"/>
                </a:lnTo>
                <a:close/>
                <a:moveTo>
                  <a:pt x="68" y="165"/>
                </a:moveTo>
                <a:lnTo>
                  <a:pt x="68" y="165"/>
                </a:lnTo>
                <a:lnTo>
                  <a:pt x="64" y="158"/>
                </a:lnTo>
                <a:lnTo>
                  <a:pt x="64" y="158"/>
                </a:lnTo>
                <a:lnTo>
                  <a:pt x="89" y="141"/>
                </a:lnTo>
                <a:lnTo>
                  <a:pt x="103" y="132"/>
                </a:lnTo>
                <a:lnTo>
                  <a:pt x="115" y="122"/>
                </a:lnTo>
                <a:lnTo>
                  <a:pt x="115" y="122"/>
                </a:lnTo>
                <a:lnTo>
                  <a:pt x="115" y="122"/>
                </a:lnTo>
                <a:lnTo>
                  <a:pt x="115" y="122"/>
                </a:lnTo>
                <a:lnTo>
                  <a:pt x="91" y="143"/>
                </a:lnTo>
                <a:lnTo>
                  <a:pt x="68" y="165"/>
                </a:lnTo>
                <a:lnTo>
                  <a:pt x="68" y="165"/>
                </a:lnTo>
                <a:close/>
                <a:moveTo>
                  <a:pt x="60" y="151"/>
                </a:moveTo>
                <a:lnTo>
                  <a:pt x="60" y="151"/>
                </a:lnTo>
                <a:lnTo>
                  <a:pt x="71" y="146"/>
                </a:lnTo>
                <a:lnTo>
                  <a:pt x="83" y="139"/>
                </a:lnTo>
                <a:lnTo>
                  <a:pt x="83" y="139"/>
                </a:lnTo>
                <a:lnTo>
                  <a:pt x="63" y="156"/>
                </a:lnTo>
                <a:lnTo>
                  <a:pt x="63" y="156"/>
                </a:lnTo>
                <a:lnTo>
                  <a:pt x="60" y="151"/>
                </a:lnTo>
                <a:lnTo>
                  <a:pt x="60" y="151"/>
                </a:lnTo>
                <a:close/>
                <a:moveTo>
                  <a:pt x="55" y="143"/>
                </a:moveTo>
                <a:lnTo>
                  <a:pt x="55" y="143"/>
                </a:lnTo>
                <a:lnTo>
                  <a:pt x="64" y="140"/>
                </a:lnTo>
                <a:lnTo>
                  <a:pt x="73" y="135"/>
                </a:lnTo>
                <a:lnTo>
                  <a:pt x="82" y="130"/>
                </a:lnTo>
                <a:lnTo>
                  <a:pt x="91" y="124"/>
                </a:lnTo>
                <a:lnTo>
                  <a:pt x="108" y="112"/>
                </a:lnTo>
                <a:lnTo>
                  <a:pt x="124" y="98"/>
                </a:lnTo>
                <a:lnTo>
                  <a:pt x="124" y="98"/>
                </a:lnTo>
                <a:lnTo>
                  <a:pt x="124" y="98"/>
                </a:lnTo>
                <a:lnTo>
                  <a:pt x="124" y="98"/>
                </a:lnTo>
                <a:lnTo>
                  <a:pt x="112" y="110"/>
                </a:lnTo>
                <a:lnTo>
                  <a:pt x="98" y="120"/>
                </a:lnTo>
                <a:lnTo>
                  <a:pt x="98" y="120"/>
                </a:lnTo>
                <a:lnTo>
                  <a:pt x="78" y="135"/>
                </a:lnTo>
                <a:lnTo>
                  <a:pt x="58" y="149"/>
                </a:lnTo>
                <a:lnTo>
                  <a:pt x="58" y="149"/>
                </a:lnTo>
                <a:lnTo>
                  <a:pt x="55" y="143"/>
                </a:lnTo>
                <a:lnTo>
                  <a:pt x="55" y="143"/>
                </a:lnTo>
                <a:close/>
                <a:moveTo>
                  <a:pt x="50" y="135"/>
                </a:moveTo>
                <a:lnTo>
                  <a:pt x="50" y="135"/>
                </a:lnTo>
                <a:lnTo>
                  <a:pt x="64" y="128"/>
                </a:lnTo>
                <a:lnTo>
                  <a:pt x="78" y="120"/>
                </a:lnTo>
                <a:lnTo>
                  <a:pt x="106" y="102"/>
                </a:lnTo>
                <a:lnTo>
                  <a:pt x="106" y="102"/>
                </a:lnTo>
                <a:lnTo>
                  <a:pt x="124" y="92"/>
                </a:lnTo>
                <a:lnTo>
                  <a:pt x="124" y="92"/>
                </a:lnTo>
                <a:lnTo>
                  <a:pt x="106" y="103"/>
                </a:lnTo>
                <a:lnTo>
                  <a:pt x="87" y="115"/>
                </a:lnTo>
                <a:lnTo>
                  <a:pt x="69" y="127"/>
                </a:lnTo>
                <a:lnTo>
                  <a:pt x="61" y="133"/>
                </a:lnTo>
                <a:lnTo>
                  <a:pt x="53" y="140"/>
                </a:lnTo>
                <a:lnTo>
                  <a:pt x="53" y="140"/>
                </a:lnTo>
                <a:lnTo>
                  <a:pt x="50" y="135"/>
                </a:lnTo>
                <a:lnTo>
                  <a:pt x="50" y="135"/>
                </a:lnTo>
                <a:close/>
                <a:moveTo>
                  <a:pt x="42" y="122"/>
                </a:moveTo>
                <a:lnTo>
                  <a:pt x="42" y="122"/>
                </a:lnTo>
                <a:lnTo>
                  <a:pt x="44" y="122"/>
                </a:lnTo>
                <a:lnTo>
                  <a:pt x="44" y="122"/>
                </a:lnTo>
                <a:lnTo>
                  <a:pt x="58" y="115"/>
                </a:lnTo>
                <a:lnTo>
                  <a:pt x="72" y="106"/>
                </a:lnTo>
                <a:lnTo>
                  <a:pt x="101" y="89"/>
                </a:lnTo>
                <a:lnTo>
                  <a:pt x="101" y="89"/>
                </a:lnTo>
                <a:lnTo>
                  <a:pt x="96" y="92"/>
                </a:lnTo>
                <a:lnTo>
                  <a:pt x="96" y="92"/>
                </a:lnTo>
                <a:lnTo>
                  <a:pt x="84" y="101"/>
                </a:lnTo>
                <a:lnTo>
                  <a:pt x="72" y="112"/>
                </a:lnTo>
                <a:lnTo>
                  <a:pt x="48" y="132"/>
                </a:lnTo>
                <a:lnTo>
                  <a:pt x="48" y="132"/>
                </a:lnTo>
                <a:lnTo>
                  <a:pt x="42" y="122"/>
                </a:lnTo>
                <a:lnTo>
                  <a:pt x="42" y="122"/>
                </a:lnTo>
                <a:close/>
                <a:moveTo>
                  <a:pt x="114" y="67"/>
                </a:moveTo>
                <a:lnTo>
                  <a:pt x="114" y="67"/>
                </a:lnTo>
                <a:lnTo>
                  <a:pt x="130" y="54"/>
                </a:lnTo>
                <a:lnTo>
                  <a:pt x="147" y="41"/>
                </a:lnTo>
                <a:lnTo>
                  <a:pt x="147" y="41"/>
                </a:lnTo>
                <a:lnTo>
                  <a:pt x="149" y="41"/>
                </a:lnTo>
                <a:lnTo>
                  <a:pt x="150" y="40"/>
                </a:lnTo>
                <a:lnTo>
                  <a:pt x="150" y="40"/>
                </a:lnTo>
                <a:lnTo>
                  <a:pt x="153" y="38"/>
                </a:lnTo>
                <a:lnTo>
                  <a:pt x="153" y="38"/>
                </a:lnTo>
                <a:lnTo>
                  <a:pt x="151" y="47"/>
                </a:lnTo>
                <a:lnTo>
                  <a:pt x="151" y="47"/>
                </a:lnTo>
                <a:lnTo>
                  <a:pt x="151" y="50"/>
                </a:lnTo>
                <a:lnTo>
                  <a:pt x="151" y="50"/>
                </a:lnTo>
                <a:lnTo>
                  <a:pt x="144" y="54"/>
                </a:lnTo>
                <a:lnTo>
                  <a:pt x="137" y="58"/>
                </a:lnTo>
                <a:lnTo>
                  <a:pt x="125" y="68"/>
                </a:lnTo>
                <a:lnTo>
                  <a:pt x="113" y="78"/>
                </a:lnTo>
                <a:lnTo>
                  <a:pt x="107" y="83"/>
                </a:lnTo>
                <a:lnTo>
                  <a:pt x="99" y="87"/>
                </a:lnTo>
                <a:lnTo>
                  <a:pt x="99" y="87"/>
                </a:lnTo>
                <a:lnTo>
                  <a:pt x="66" y="108"/>
                </a:lnTo>
                <a:lnTo>
                  <a:pt x="66" y="108"/>
                </a:lnTo>
                <a:lnTo>
                  <a:pt x="52" y="116"/>
                </a:lnTo>
                <a:lnTo>
                  <a:pt x="52" y="116"/>
                </a:lnTo>
                <a:lnTo>
                  <a:pt x="47" y="118"/>
                </a:lnTo>
                <a:lnTo>
                  <a:pt x="48" y="117"/>
                </a:lnTo>
                <a:lnTo>
                  <a:pt x="55" y="113"/>
                </a:lnTo>
                <a:lnTo>
                  <a:pt x="55" y="113"/>
                </a:lnTo>
                <a:lnTo>
                  <a:pt x="68" y="102"/>
                </a:lnTo>
                <a:lnTo>
                  <a:pt x="82" y="92"/>
                </a:lnTo>
                <a:lnTo>
                  <a:pt x="95" y="82"/>
                </a:lnTo>
                <a:lnTo>
                  <a:pt x="109" y="71"/>
                </a:lnTo>
                <a:lnTo>
                  <a:pt x="109" y="71"/>
                </a:lnTo>
                <a:lnTo>
                  <a:pt x="114" y="67"/>
                </a:lnTo>
                <a:lnTo>
                  <a:pt x="114" y="67"/>
                </a:lnTo>
                <a:close/>
                <a:moveTo>
                  <a:pt x="149" y="18"/>
                </a:moveTo>
                <a:lnTo>
                  <a:pt x="149" y="18"/>
                </a:lnTo>
                <a:lnTo>
                  <a:pt x="150" y="22"/>
                </a:lnTo>
                <a:lnTo>
                  <a:pt x="152" y="27"/>
                </a:lnTo>
                <a:lnTo>
                  <a:pt x="153" y="35"/>
                </a:lnTo>
                <a:lnTo>
                  <a:pt x="153" y="35"/>
                </a:lnTo>
                <a:lnTo>
                  <a:pt x="153" y="35"/>
                </a:lnTo>
                <a:lnTo>
                  <a:pt x="153" y="35"/>
                </a:lnTo>
                <a:lnTo>
                  <a:pt x="144" y="41"/>
                </a:lnTo>
                <a:lnTo>
                  <a:pt x="135" y="46"/>
                </a:lnTo>
                <a:lnTo>
                  <a:pt x="119" y="60"/>
                </a:lnTo>
                <a:lnTo>
                  <a:pt x="119" y="60"/>
                </a:lnTo>
                <a:lnTo>
                  <a:pt x="98" y="73"/>
                </a:lnTo>
                <a:lnTo>
                  <a:pt x="77" y="86"/>
                </a:lnTo>
                <a:lnTo>
                  <a:pt x="77" y="86"/>
                </a:lnTo>
                <a:lnTo>
                  <a:pt x="63" y="94"/>
                </a:lnTo>
                <a:lnTo>
                  <a:pt x="49" y="102"/>
                </a:lnTo>
                <a:lnTo>
                  <a:pt x="49" y="102"/>
                </a:lnTo>
                <a:lnTo>
                  <a:pt x="59" y="94"/>
                </a:lnTo>
                <a:lnTo>
                  <a:pt x="59" y="94"/>
                </a:lnTo>
                <a:lnTo>
                  <a:pt x="70" y="85"/>
                </a:lnTo>
                <a:lnTo>
                  <a:pt x="82" y="76"/>
                </a:lnTo>
                <a:lnTo>
                  <a:pt x="107" y="59"/>
                </a:lnTo>
                <a:lnTo>
                  <a:pt x="118" y="50"/>
                </a:lnTo>
                <a:lnTo>
                  <a:pt x="129" y="41"/>
                </a:lnTo>
                <a:lnTo>
                  <a:pt x="139" y="31"/>
                </a:lnTo>
                <a:lnTo>
                  <a:pt x="149" y="18"/>
                </a:lnTo>
                <a:lnTo>
                  <a:pt x="149" y="18"/>
                </a:lnTo>
                <a:close/>
                <a:moveTo>
                  <a:pt x="90" y="69"/>
                </a:moveTo>
                <a:lnTo>
                  <a:pt x="90" y="69"/>
                </a:lnTo>
                <a:lnTo>
                  <a:pt x="120" y="44"/>
                </a:lnTo>
                <a:lnTo>
                  <a:pt x="120" y="44"/>
                </a:lnTo>
                <a:lnTo>
                  <a:pt x="134" y="32"/>
                </a:lnTo>
                <a:lnTo>
                  <a:pt x="140" y="25"/>
                </a:lnTo>
                <a:lnTo>
                  <a:pt x="145" y="19"/>
                </a:lnTo>
                <a:lnTo>
                  <a:pt x="145" y="19"/>
                </a:lnTo>
                <a:lnTo>
                  <a:pt x="140" y="28"/>
                </a:lnTo>
                <a:lnTo>
                  <a:pt x="134" y="34"/>
                </a:lnTo>
                <a:lnTo>
                  <a:pt x="121" y="47"/>
                </a:lnTo>
                <a:lnTo>
                  <a:pt x="106" y="58"/>
                </a:lnTo>
                <a:lnTo>
                  <a:pt x="90" y="69"/>
                </a:lnTo>
                <a:lnTo>
                  <a:pt x="90" y="69"/>
                </a:lnTo>
                <a:close/>
                <a:moveTo>
                  <a:pt x="141" y="76"/>
                </a:moveTo>
                <a:lnTo>
                  <a:pt x="141" y="76"/>
                </a:lnTo>
                <a:lnTo>
                  <a:pt x="132" y="83"/>
                </a:lnTo>
                <a:lnTo>
                  <a:pt x="122" y="90"/>
                </a:lnTo>
                <a:lnTo>
                  <a:pt x="101" y="103"/>
                </a:lnTo>
                <a:lnTo>
                  <a:pt x="101" y="103"/>
                </a:lnTo>
                <a:lnTo>
                  <a:pt x="75" y="120"/>
                </a:lnTo>
                <a:lnTo>
                  <a:pt x="75" y="120"/>
                </a:lnTo>
                <a:lnTo>
                  <a:pt x="63" y="126"/>
                </a:lnTo>
                <a:lnTo>
                  <a:pt x="57" y="129"/>
                </a:lnTo>
                <a:lnTo>
                  <a:pt x="52" y="132"/>
                </a:lnTo>
                <a:lnTo>
                  <a:pt x="52" y="132"/>
                </a:lnTo>
                <a:lnTo>
                  <a:pt x="76" y="111"/>
                </a:lnTo>
                <a:lnTo>
                  <a:pt x="103" y="91"/>
                </a:lnTo>
                <a:lnTo>
                  <a:pt x="103" y="91"/>
                </a:lnTo>
                <a:lnTo>
                  <a:pt x="115" y="82"/>
                </a:lnTo>
                <a:lnTo>
                  <a:pt x="126" y="72"/>
                </a:lnTo>
                <a:lnTo>
                  <a:pt x="150" y="54"/>
                </a:lnTo>
                <a:lnTo>
                  <a:pt x="150" y="54"/>
                </a:lnTo>
                <a:lnTo>
                  <a:pt x="146" y="65"/>
                </a:lnTo>
                <a:lnTo>
                  <a:pt x="141" y="76"/>
                </a:lnTo>
                <a:lnTo>
                  <a:pt x="141" y="76"/>
                </a:lnTo>
                <a:close/>
                <a:moveTo>
                  <a:pt x="119" y="116"/>
                </a:moveTo>
                <a:lnTo>
                  <a:pt x="119" y="116"/>
                </a:lnTo>
                <a:lnTo>
                  <a:pt x="104" y="128"/>
                </a:lnTo>
                <a:lnTo>
                  <a:pt x="87" y="140"/>
                </a:lnTo>
                <a:lnTo>
                  <a:pt x="87" y="140"/>
                </a:lnTo>
                <a:lnTo>
                  <a:pt x="79" y="145"/>
                </a:lnTo>
                <a:lnTo>
                  <a:pt x="79" y="145"/>
                </a:lnTo>
                <a:lnTo>
                  <a:pt x="102" y="127"/>
                </a:lnTo>
                <a:lnTo>
                  <a:pt x="102" y="127"/>
                </a:lnTo>
                <a:lnTo>
                  <a:pt x="112" y="118"/>
                </a:lnTo>
                <a:lnTo>
                  <a:pt x="123" y="109"/>
                </a:lnTo>
                <a:lnTo>
                  <a:pt x="123" y="109"/>
                </a:lnTo>
                <a:lnTo>
                  <a:pt x="119" y="116"/>
                </a:lnTo>
                <a:lnTo>
                  <a:pt x="119" y="116"/>
                </a:lnTo>
                <a:close/>
                <a:moveTo>
                  <a:pt x="127" y="101"/>
                </a:moveTo>
                <a:lnTo>
                  <a:pt x="127" y="101"/>
                </a:lnTo>
                <a:lnTo>
                  <a:pt x="126" y="102"/>
                </a:lnTo>
                <a:lnTo>
                  <a:pt x="126" y="102"/>
                </a:lnTo>
                <a:lnTo>
                  <a:pt x="125" y="103"/>
                </a:lnTo>
                <a:lnTo>
                  <a:pt x="124" y="104"/>
                </a:lnTo>
                <a:lnTo>
                  <a:pt x="124" y="104"/>
                </a:lnTo>
                <a:lnTo>
                  <a:pt x="101" y="125"/>
                </a:lnTo>
                <a:lnTo>
                  <a:pt x="101" y="125"/>
                </a:lnTo>
                <a:lnTo>
                  <a:pt x="88" y="133"/>
                </a:lnTo>
                <a:lnTo>
                  <a:pt x="76" y="141"/>
                </a:lnTo>
                <a:lnTo>
                  <a:pt x="76" y="141"/>
                </a:lnTo>
                <a:lnTo>
                  <a:pt x="60" y="149"/>
                </a:lnTo>
                <a:lnTo>
                  <a:pt x="60" y="149"/>
                </a:lnTo>
                <a:lnTo>
                  <a:pt x="67" y="145"/>
                </a:lnTo>
                <a:lnTo>
                  <a:pt x="75" y="139"/>
                </a:lnTo>
                <a:lnTo>
                  <a:pt x="75" y="139"/>
                </a:lnTo>
                <a:lnTo>
                  <a:pt x="90" y="129"/>
                </a:lnTo>
                <a:lnTo>
                  <a:pt x="106" y="118"/>
                </a:lnTo>
                <a:lnTo>
                  <a:pt x="119" y="105"/>
                </a:lnTo>
                <a:lnTo>
                  <a:pt x="132" y="92"/>
                </a:lnTo>
                <a:lnTo>
                  <a:pt x="132" y="92"/>
                </a:lnTo>
                <a:lnTo>
                  <a:pt x="127" y="101"/>
                </a:lnTo>
                <a:lnTo>
                  <a:pt x="127" y="101"/>
                </a:lnTo>
                <a:close/>
                <a:moveTo>
                  <a:pt x="135" y="88"/>
                </a:moveTo>
                <a:lnTo>
                  <a:pt x="135" y="88"/>
                </a:lnTo>
                <a:lnTo>
                  <a:pt x="134" y="88"/>
                </a:lnTo>
                <a:lnTo>
                  <a:pt x="134" y="88"/>
                </a:lnTo>
                <a:lnTo>
                  <a:pt x="112" y="105"/>
                </a:lnTo>
                <a:lnTo>
                  <a:pt x="90" y="122"/>
                </a:lnTo>
                <a:lnTo>
                  <a:pt x="90" y="122"/>
                </a:lnTo>
                <a:lnTo>
                  <a:pt x="79" y="130"/>
                </a:lnTo>
                <a:lnTo>
                  <a:pt x="67" y="136"/>
                </a:lnTo>
                <a:lnTo>
                  <a:pt x="67" y="136"/>
                </a:lnTo>
                <a:lnTo>
                  <a:pt x="61" y="139"/>
                </a:lnTo>
                <a:lnTo>
                  <a:pt x="54" y="141"/>
                </a:lnTo>
                <a:lnTo>
                  <a:pt x="54" y="141"/>
                </a:lnTo>
                <a:lnTo>
                  <a:pt x="60" y="136"/>
                </a:lnTo>
                <a:lnTo>
                  <a:pt x="67" y="131"/>
                </a:lnTo>
                <a:lnTo>
                  <a:pt x="67" y="131"/>
                </a:lnTo>
                <a:lnTo>
                  <a:pt x="84" y="119"/>
                </a:lnTo>
                <a:lnTo>
                  <a:pt x="103" y="106"/>
                </a:lnTo>
                <a:lnTo>
                  <a:pt x="121" y="95"/>
                </a:lnTo>
                <a:lnTo>
                  <a:pt x="130" y="89"/>
                </a:lnTo>
                <a:lnTo>
                  <a:pt x="138" y="82"/>
                </a:lnTo>
                <a:lnTo>
                  <a:pt x="138" y="82"/>
                </a:lnTo>
                <a:lnTo>
                  <a:pt x="135" y="88"/>
                </a:lnTo>
                <a:lnTo>
                  <a:pt x="135" y="88"/>
                </a:lnTo>
                <a:close/>
                <a:moveTo>
                  <a:pt x="147" y="16"/>
                </a:moveTo>
                <a:lnTo>
                  <a:pt x="147" y="16"/>
                </a:lnTo>
                <a:lnTo>
                  <a:pt x="118" y="43"/>
                </a:lnTo>
                <a:lnTo>
                  <a:pt x="87" y="68"/>
                </a:lnTo>
                <a:lnTo>
                  <a:pt x="87" y="68"/>
                </a:lnTo>
                <a:lnTo>
                  <a:pt x="70" y="82"/>
                </a:lnTo>
                <a:lnTo>
                  <a:pt x="52" y="94"/>
                </a:lnTo>
                <a:lnTo>
                  <a:pt x="52" y="94"/>
                </a:lnTo>
                <a:lnTo>
                  <a:pt x="35" y="103"/>
                </a:lnTo>
                <a:lnTo>
                  <a:pt x="35" y="103"/>
                </a:lnTo>
                <a:lnTo>
                  <a:pt x="38" y="101"/>
                </a:lnTo>
                <a:lnTo>
                  <a:pt x="41" y="98"/>
                </a:lnTo>
                <a:lnTo>
                  <a:pt x="46" y="92"/>
                </a:lnTo>
                <a:lnTo>
                  <a:pt x="46" y="92"/>
                </a:lnTo>
                <a:lnTo>
                  <a:pt x="47" y="91"/>
                </a:lnTo>
                <a:lnTo>
                  <a:pt x="47" y="91"/>
                </a:lnTo>
                <a:lnTo>
                  <a:pt x="55" y="84"/>
                </a:lnTo>
                <a:lnTo>
                  <a:pt x="63" y="77"/>
                </a:lnTo>
                <a:lnTo>
                  <a:pt x="63" y="77"/>
                </a:lnTo>
                <a:lnTo>
                  <a:pt x="84" y="63"/>
                </a:lnTo>
                <a:lnTo>
                  <a:pt x="105" y="48"/>
                </a:lnTo>
                <a:lnTo>
                  <a:pt x="105" y="48"/>
                </a:lnTo>
                <a:lnTo>
                  <a:pt x="116" y="41"/>
                </a:lnTo>
                <a:lnTo>
                  <a:pt x="126" y="33"/>
                </a:lnTo>
                <a:lnTo>
                  <a:pt x="130" y="28"/>
                </a:lnTo>
                <a:lnTo>
                  <a:pt x="134" y="23"/>
                </a:lnTo>
                <a:lnTo>
                  <a:pt x="138" y="17"/>
                </a:lnTo>
                <a:lnTo>
                  <a:pt x="141" y="12"/>
                </a:lnTo>
                <a:lnTo>
                  <a:pt x="141" y="12"/>
                </a:lnTo>
                <a:lnTo>
                  <a:pt x="144" y="13"/>
                </a:lnTo>
                <a:lnTo>
                  <a:pt x="147" y="16"/>
                </a:lnTo>
                <a:lnTo>
                  <a:pt x="147" y="16"/>
                </a:lnTo>
                <a:close/>
                <a:moveTo>
                  <a:pt x="32" y="100"/>
                </a:moveTo>
                <a:lnTo>
                  <a:pt x="32" y="100"/>
                </a:lnTo>
                <a:lnTo>
                  <a:pt x="38" y="97"/>
                </a:lnTo>
                <a:lnTo>
                  <a:pt x="38" y="97"/>
                </a:lnTo>
                <a:lnTo>
                  <a:pt x="33" y="103"/>
                </a:lnTo>
                <a:lnTo>
                  <a:pt x="33" y="103"/>
                </a:lnTo>
                <a:lnTo>
                  <a:pt x="32" y="100"/>
                </a:lnTo>
                <a:lnTo>
                  <a:pt x="32" y="100"/>
                </a:lnTo>
                <a:close/>
                <a:moveTo>
                  <a:pt x="25" y="88"/>
                </a:moveTo>
                <a:lnTo>
                  <a:pt x="25" y="88"/>
                </a:lnTo>
                <a:lnTo>
                  <a:pt x="37" y="81"/>
                </a:lnTo>
                <a:lnTo>
                  <a:pt x="48" y="73"/>
                </a:lnTo>
                <a:lnTo>
                  <a:pt x="48" y="73"/>
                </a:lnTo>
                <a:lnTo>
                  <a:pt x="60" y="65"/>
                </a:lnTo>
                <a:lnTo>
                  <a:pt x="65" y="61"/>
                </a:lnTo>
                <a:lnTo>
                  <a:pt x="70" y="56"/>
                </a:lnTo>
                <a:lnTo>
                  <a:pt x="70" y="56"/>
                </a:lnTo>
                <a:lnTo>
                  <a:pt x="60" y="67"/>
                </a:lnTo>
                <a:lnTo>
                  <a:pt x="50" y="77"/>
                </a:lnTo>
                <a:lnTo>
                  <a:pt x="40" y="86"/>
                </a:lnTo>
                <a:lnTo>
                  <a:pt x="30" y="97"/>
                </a:lnTo>
                <a:lnTo>
                  <a:pt x="30" y="97"/>
                </a:lnTo>
                <a:lnTo>
                  <a:pt x="25" y="88"/>
                </a:lnTo>
                <a:lnTo>
                  <a:pt x="25" y="88"/>
                </a:lnTo>
                <a:close/>
                <a:moveTo>
                  <a:pt x="20" y="77"/>
                </a:moveTo>
                <a:lnTo>
                  <a:pt x="20" y="77"/>
                </a:lnTo>
                <a:lnTo>
                  <a:pt x="31" y="72"/>
                </a:lnTo>
                <a:lnTo>
                  <a:pt x="40" y="65"/>
                </a:lnTo>
                <a:lnTo>
                  <a:pt x="49" y="58"/>
                </a:lnTo>
                <a:lnTo>
                  <a:pt x="58" y="51"/>
                </a:lnTo>
                <a:lnTo>
                  <a:pt x="58" y="51"/>
                </a:lnTo>
                <a:lnTo>
                  <a:pt x="63" y="47"/>
                </a:lnTo>
                <a:lnTo>
                  <a:pt x="64" y="47"/>
                </a:lnTo>
                <a:lnTo>
                  <a:pt x="64" y="47"/>
                </a:lnTo>
                <a:lnTo>
                  <a:pt x="60" y="51"/>
                </a:lnTo>
                <a:lnTo>
                  <a:pt x="60" y="51"/>
                </a:lnTo>
                <a:lnTo>
                  <a:pt x="50" y="62"/>
                </a:lnTo>
                <a:lnTo>
                  <a:pt x="50" y="62"/>
                </a:lnTo>
                <a:lnTo>
                  <a:pt x="24" y="86"/>
                </a:lnTo>
                <a:lnTo>
                  <a:pt x="24" y="86"/>
                </a:lnTo>
                <a:lnTo>
                  <a:pt x="20" y="77"/>
                </a:lnTo>
                <a:lnTo>
                  <a:pt x="20" y="77"/>
                </a:lnTo>
                <a:close/>
                <a:moveTo>
                  <a:pt x="15" y="67"/>
                </a:moveTo>
                <a:lnTo>
                  <a:pt x="15" y="67"/>
                </a:lnTo>
                <a:lnTo>
                  <a:pt x="27" y="60"/>
                </a:lnTo>
                <a:lnTo>
                  <a:pt x="37" y="53"/>
                </a:lnTo>
                <a:lnTo>
                  <a:pt x="47" y="46"/>
                </a:lnTo>
                <a:lnTo>
                  <a:pt x="57" y="39"/>
                </a:lnTo>
                <a:lnTo>
                  <a:pt x="57" y="39"/>
                </a:lnTo>
                <a:lnTo>
                  <a:pt x="61" y="38"/>
                </a:lnTo>
                <a:lnTo>
                  <a:pt x="59" y="40"/>
                </a:lnTo>
                <a:lnTo>
                  <a:pt x="53" y="45"/>
                </a:lnTo>
                <a:lnTo>
                  <a:pt x="53" y="45"/>
                </a:lnTo>
                <a:lnTo>
                  <a:pt x="41" y="55"/>
                </a:lnTo>
                <a:lnTo>
                  <a:pt x="41" y="55"/>
                </a:lnTo>
                <a:lnTo>
                  <a:pt x="18" y="75"/>
                </a:lnTo>
                <a:lnTo>
                  <a:pt x="18" y="75"/>
                </a:lnTo>
                <a:lnTo>
                  <a:pt x="15" y="67"/>
                </a:lnTo>
                <a:lnTo>
                  <a:pt x="15" y="67"/>
                </a:lnTo>
                <a:close/>
                <a:moveTo>
                  <a:pt x="12" y="55"/>
                </a:moveTo>
                <a:lnTo>
                  <a:pt x="12" y="55"/>
                </a:lnTo>
                <a:lnTo>
                  <a:pt x="24" y="49"/>
                </a:lnTo>
                <a:lnTo>
                  <a:pt x="35" y="42"/>
                </a:lnTo>
                <a:lnTo>
                  <a:pt x="35" y="42"/>
                </a:lnTo>
                <a:lnTo>
                  <a:pt x="47" y="34"/>
                </a:lnTo>
                <a:lnTo>
                  <a:pt x="47" y="34"/>
                </a:lnTo>
                <a:lnTo>
                  <a:pt x="54" y="28"/>
                </a:lnTo>
                <a:lnTo>
                  <a:pt x="55" y="27"/>
                </a:lnTo>
                <a:lnTo>
                  <a:pt x="55" y="28"/>
                </a:lnTo>
                <a:lnTo>
                  <a:pt x="51" y="33"/>
                </a:lnTo>
                <a:lnTo>
                  <a:pt x="51" y="33"/>
                </a:lnTo>
                <a:lnTo>
                  <a:pt x="43" y="41"/>
                </a:lnTo>
                <a:lnTo>
                  <a:pt x="33" y="49"/>
                </a:lnTo>
                <a:lnTo>
                  <a:pt x="24" y="56"/>
                </a:lnTo>
                <a:lnTo>
                  <a:pt x="14" y="63"/>
                </a:lnTo>
                <a:lnTo>
                  <a:pt x="14" y="63"/>
                </a:lnTo>
                <a:lnTo>
                  <a:pt x="12" y="55"/>
                </a:lnTo>
                <a:lnTo>
                  <a:pt x="12" y="55"/>
                </a:lnTo>
                <a:close/>
                <a:moveTo>
                  <a:pt x="10" y="34"/>
                </a:moveTo>
                <a:lnTo>
                  <a:pt x="10" y="34"/>
                </a:lnTo>
                <a:lnTo>
                  <a:pt x="24" y="23"/>
                </a:lnTo>
                <a:lnTo>
                  <a:pt x="24" y="23"/>
                </a:lnTo>
                <a:lnTo>
                  <a:pt x="31" y="18"/>
                </a:lnTo>
                <a:lnTo>
                  <a:pt x="36" y="15"/>
                </a:lnTo>
                <a:lnTo>
                  <a:pt x="37" y="14"/>
                </a:lnTo>
                <a:lnTo>
                  <a:pt x="37" y="15"/>
                </a:lnTo>
                <a:lnTo>
                  <a:pt x="32" y="22"/>
                </a:lnTo>
                <a:lnTo>
                  <a:pt x="32" y="22"/>
                </a:lnTo>
                <a:lnTo>
                  <a:pt x="27" y="28"/>
                </a:lnTo>
                <a:lnTo>
                  <a:pt x="21" y="33"/>
                </a:lnTo>
                <a:lnTo>
                  <a:pt x="15" y="37"/>
                </a:lnTo>
                <a:lnTo>
                  <a:pt x="10" y="42"/>
                </a:lnTo>
                <a:lnTo>
                  <a:pt x="10" y="42"/>
                </a:lnTo>
                <a:lnTo>
                  <a:pt x="10" y="34"/>
                </a:lnTo>
                <a:lnTo>
                  <a:pt x="10" y="34"/>
                </a:lnTo>
                <a:close/>
                <a:moveTo>
                  <a:pt x="11" y="50"/>
                </a:moveTo>
                <a:lnTo>
                  <a:pt x="11" y="50"/>
                </a:lnTo>
                <a:lnTo>
                  <a:pt x="10" y="46"/>
                </a:lnTo>
                <a:lnTo>
                  <a:pt x="10" y="46"/>
                </a:lnTo>
                <a:lnTo>
                  <a:pt x="20" y="41"/>
                </a:lnTo>
                <a:lnTo>
                  <a:pt x="28" y="35"/>
                </a:lnTo>
                <a:lnTo>
                  <a:pt x="36" y="28"/>
                </a:lnTo>
                <a:lnTo>
                  <a:pt x="44" y="21"/>
                </a:lnTo>
                <a:lnTo>
                  <a:pt x="44" y="21"/>
                </a:lnTo>
                <a:lnTo>
                  <a:pt x="47" y="19"/>
                </a:lnTo>
                <a:lnTo>
                  <a:pt x="47" y="19"/>
                </a:lnTo>
                <a:lnTo>
                  <a:pt x="47" y="20"/>
                </a:lnTo>
                <a:lnTo>
                  <a:pt x="44" y="24"/>
                </a:lnTo>
                <a:lnTo>
                  <a:pt x="34" y="35"/>
                </a:lnTo>
                <a:lnTo>
                  <a:pt x="34" y="35"/>
                </a:lnTo>
                <a:lnTo>
                  <a:pt x="24" y="44"/>
                </a:lnTo>
                <a:lnTo>
                  <a:pt x="11" y="52"/>
                </a:lnTo>
                <a:lnTo>
                  <a:pt x="11" y="52"/>
                </a:lnTo>
                <a:lnTo>
                  <a:pt x="11" y="50"/>
                </a:lnTo>
                <a:lnTo>
                  <a:pt x="11" y="50"/>
                </a:lnTo>
                <a:close/>
                <a:moveTo>
                  <a:pt x="63" y="35"/>
                </a:moveTo>
                <a:lnTo>
                  <a:pt x="63" y="35"/>
                </a:lnTo>
                <a:lnTo>
                  <a:pt x="52" y="40"/>
                </a:lnTo>
                <a:lnTo>
                  <a:pt x="41" y="47"/>
                </a:lnTo>
                <a:lnTo>
                  <a:pt x="41" y="47"/>
                </a:lnTo>
                <a:lnTo>
                  <a:pt x="28" y="56"/>
                </a:lnTo>
                <a:lnTo>
                  <a:pt x="21" y="61"/>
                </a:lnTo>
                <a:lnTo>
                  <a:pt x="15" y="65"/>
                </a:lnTo>
                <a:lnTo>
                  <a:pt x="15" y="65"/>
                </a:lnTo>
                <a:lnTo>
                  <a:pt x="15" y="65"/>
                </a:lnTo>
                <a:lnTo>
                  <a:pt x="15" y="65"/>
                </a:lnTo>
                <a:lnTo>
                  <a:pt x="27" y="56"/>
                </a:lnTo>
                <a:lnTo>
                  <a:pt x="38" y="47"/>
                </a:lnTo>
                <a:lnTo>
                  <a:pt x="49" y="38"/>
                </a:lnTo>
                <a:lnTo>
                  <a:pt x="54" y="32"/>
                </a:lnTo>
                <a:lnTo>
                  <a:pt x="58" y="25"/>
                </a:lnTo>
                <a:lnTo>
                  <a:pt x="58" y="25"/>
                </a:lnTo>
                <a:lnTo>
                  <a:pt x="63" y="35"/>
                </a:lnTo>
                <a:lnTo>
                  <a:pt x="63" y="35"/>
                </a:lnTo>
                <a:close/>
                <a:moveTo>
                  <a:pt x="67" y="44"/>
                </a:moveTo>
                <a:lnTo>
                  <a:pt x="67" y="44"/>
                </a:lnTo>
                <a:lnTo>
                  <a:pt x="62" y="46"/>
                </a:lnTo>
                <a:lnTo>
                  <a:pt x="57" y="49"/>
                </a:lnTo>
                <a:lnTo>
                  <a:pt x="47" y="56"/>
                </a:lnTo>
                <a:lnTo>
                  <a:pt x="38" y="64"/>
                </a:lnTo>
                <a:lnTo>
                  <a:pt x="29" y="71"/>
                </a:lnTo>
                <a:lnTo>
                  <a:pt x="29" y="71"/>
                </a:lnTo>
                <a:lnTo>
                  <a:pt x="24" y="74"/>
                </a:lnTo>
                <a:lnTo>
                  <a:pt x="23" y="74"/>
                </a:lnTo>
                <a:lnTo>
                  <a:pt x="23" y="74"/>
                </a:lnTo>
                <a:lnTo>
                  <a:pt x="27" y="70"/>
                </a:lnTo>
                <a:lnTo>
                  <a:pt x="27" y="70"/>
                </a:lnTo>
                <a:lnTo>
                  <a:pt x="39" y="60"/>
                </a:lnTo>
                <a:lnTo>
                  <a:pt x="39" y="60"/>
                </a:lnTo>
                <a:lnTo>
                  <a:pt x="64" y="37"/>
                </a:lnTo>
                <a:lnTo>
                  <a:pt x="64" y="37"/>
                </a:lnTo>
                <a:lnTo>
                  <a:pt x="67" y="44"/>
                </a:lnTo>
                <a:lnTo>
                  <a:pt x="67" y="44"/>
                </a:lnTo>
                <a:close/>
                <a:moveTo>
                  <a:pt x="71" y="54"/>
                </a:moveTo>
                <a:lnTo>
                  <a:pt x="71" y="54"/>
                </a:lnTo>
                <a:lnTo>
                  <a:pt x="60" y="61"/>
                </a:lnTo>
                <a:lnTo>
                  <a:pt x="50" y="69"/>
                </a:lnTo>
                <a:lnTo>
                  <a:pt x="39" y="77"/>
                </a:lnTo>
                <a:lnTo>
                  <a:pt x="28" y="84"/>
                </a:lnTo>
                <a:lnTo>
                  <a:pt x="28" y="84"/>
                </a:lnTo>
                <a:lnTo>
                  <a:pt x="38" y="76"/>
                </a:lnTo>
                <a:lnTo>
                  <a:pt x="49" y="67"/>
                </a:lnTo>
                <a:lnTo>
                  <a:pt x="68" y="46"/>
                </a:lnTo>
                <a:lnTo>
                  <a:pt x="68" y="46"/>
                </a:lnTo>
                <a:lnTo>
                  <a:pt x="71" y="54"/>
                </a:lnTo>
                <a:lnTo>
                  <a:pt x="71" y="54"/>
                </a:lnTo>
                <a:close/>
                <a:moveTo>
                  <a:pt x="73" y="58"/>
                </a:moveTo>
                <a:lnTo>
                  <a:pt x="73" y="58"/>
                </a:lnTo>
                <a:lnTo>
                  <a:pt x="74" y="59"/>
                </a:lnTo>
                <a:lnTo>
                  <a:pt x="76" y="60"/>
                </a:lnTo>
                <a:lnTo>
                  <a:pt x="76" y="60"/>
                </a:lnTo>
                <a:lnTo>
                  <a:pt x="77" y="61"/>
                </a:lnTo>
                <a:lnTo>
                  <a:pt x="77" y="61"/>
                </a:lnTo>
                <a:lnTo>
                  <a:pt x="69" y="68"/>
                </a:lnTo>
                <a:lnTo>
                  <a:pt x="69" y="68"/>
                </a:lnTo>
                <a:lnTo>
                  <a:pt x="61" y="75"/>
                </a:lnTo>
                <a:lnTo>
                  <a:pt x="61" y="75"/>
                </a:lnTo>
                <a:lnTo>
                  <a:pt x="53" y="83"/>
                </a:lnTo>
                <a:lnTo>
                  <a:pt x="44" y="90"/>
                </a:lnTo>
                <a:lnTo>
                  <a:pt x="44" y="90"/>
                </a:lnTo>
                <a:lnTo>
                  <a:pt x="39" y="94"/>
                </a:lnTo>
                <a:lnTo>
                  <a:pt x="39" y="94"/>
                </a:lnTo>
                <a:lnTo>
                  <a:pt x="34" y="97"/>
                </a:lnTo>
                <a:lnTo>
                  <a:pt x="33" y="98"/>
                </a:lnTo>
                <a:lnTo>
                  <a:pt x="33" y="97"/>
                </a:lnTo>
                <a:lnTo>
                  <a:pt x="35" y="94"/>
                </a:lnTo>
                <a:lnTo>
                  <a:pt x="35" y="94"/>
                </a:lnTo>
                <a:lnTo>
                  <a:pt x="44" y="84"/>
                </a:lnTo>
                <a:lnTo>
                  <a:pt x="54" y="75"/>
                </a:lnTo>
                <a:lnTo>
                  <a:pt x="64" y="66"/>
                </a:lnTo>
                <a:lnTo>
                  <a:pt x="73" y="56"/>
                </a:lnTo>
                <a:lnTo>
                  <a:pt x="73" y="56"/>
                </a:lnTo>
                <a:lnTo>
                  <a:pt x="73" y="58"/>
                </a:lnTo>
                <a:lnTo>
                  <a:pt x="73" y="58"/>
                </a:lnTo>
                <a:close/>
                <a:moveTo>
                  <a:pt x="91" y="46"/>
                </a:moveTo>
                <a:lnTo>
                  <a:pt x="91" y="46"/>
                </a:lnTo>
                <a:lnTo>
                  <a:pt x="117" y="28"/>
                </a:lnTo>
                <a:lnTo>
                  <a:pt x="117" y="28"/>
                </a:lnTo>
                <a:lnTo>
                  <a:pt x="111" y="35"/>
                </a:lnTo>
                <a:lnTo>
                  <a:pt x="103" y="40"/>
                </a:lnTo>
                <a:lnTo>
                  <a:pt x="103" y="40"/>
                </a:lnTo>
                <a:lnTo>
                  <a:pt x="88" y="51"/>
                </a:lnTo>
                <a:lnTo>
                  <a:pt x="88" y="51"/>
                </a:lnTo>
                <a:lnTo>
                  <a:pt x="91" y="46"/>
                </a:lnTo>
                <a:lnTo>
                  <a:pt x="91" y="46"/>
                </a:lnTo>
                <a:close/>
                <a:moveTo>
                  <a:pt x="79" y="62"/>
                </a:moveTo>
                <a:lnTo>
                  <a:pt x="79" y="62"/>
                </a:lnTo>
                <a:lnTo>
                  <a:pt x="79" y="63"/>
                </a:lnTo>
                <a:lnTo>
                  <a:pt x="79" y="63"/>
                </a:lnTo>
                <a:lnTo>
                  <a:pt x="77" y="64"/>
                </a:lnTo>
                <a:lnTo>
                  <a:pt x="77" y="64"/>
                </a:lnTo>
                <a:lnTo>
                  <a:pt x="79" y="62"/>
                </a:lnTo>
                <a:lnTo>
                  <a:pt x="79" y="62"/>
                </a:lnTo>
                <a:close/>
                <a:moveTo>
                  <a:pt x="86" y="56"/>
                </a:moveTo>
                <a:lnTo>
                  <a:pt x="86" y="56"/>
                </a:lnTo>
                <a:lnTo>
                  <a:pt x="94" y="49"/>
                </a:lnTo>
                <a:lnTo>
                  <a:pt x="104" y="42"/>
                </a:lnTo>
                <a:lnTo>
                  <a:pt x="104" y="42"/>
                </a:lnTo>
                <a:lnTo>
                  <a:pt x="114" y="36"/>
                </a:lnTo>
                <a:lnTo>
                  <a:pt x="122" y="28"/>
                </a:lnTo>
                <a:lnTo>
                  <a:pt x="122" y="28"/>
                </a:lnTo>
                <a:lnTo>
                  <a:pt x="133" y="16"/>
                </a:lnTo>
                <a:lnTo>
                  <a:pt x="133" y="16"/>
                </a:lnTo>
                <a:lnTo>
                  <a:pt x="137" y="13"/>
                </a:lnTo>
                <a:lnTo>
                  <a:pt x="137" y="13"/>
                </a:lnTo>
                <a:lnTo>
                  <a:pt x="136" y="17"/>
                </a:lnTo>
                <a:lnTo>
                  <a:pt x="136" y="17"/>
                </a:lnTo>
                <a:lnTo>
                  <a:pt x="132" y="23"/>
                </a:lnTo>
                <a:lnTo>
                  <a:pt x="126" y="29"/>
                </a:lnTo>
                <a:lnTo>
                  <a:pt x="126" y="29"/>
                </a:lnTo>
                <a:lnTo>
                  <a:pt x="121" y="34"/>
                </a:lnTo>
                <a:lnTo>
                  <a:pt x="116" y="38"/>
                </a:lnTo>
                <a:lnTo>
                  <a:pt x="104" y="46"/>
                </a:lnTo>
                <a:lnTo>
                  <a:pt x="104" y="46"/>
                </a:lnTo>
                <a:lnTo>
                  <a:pt x="84" y="59"/>
                </a:lnTo>
                <a:lnTo>
                  <a:pt x="84" y="59"/>
                </a:lnTo>
                <a:lnTo>
                  <a:pt x="86" y="56"/>
                </a:lnTo>
                <a:lnTo>
                  <a:pt x="86" y="56"/>
                </a:lnTo>
                <a:close/>
                <a:moveTo>
                  <a:pt x="126" y="13"/>
                </a:moveTo>
                <a:lnTo>
                  <a:pt x="126" y="13"/>
                </a:lnTo>
                <a:lnTo>
                  <a:pt x="131" y="11"/>
                </a:lnTo>
                <a:lnTo>
                  <a:pt x="133" y="10"/>
                </a:lnTo>
                <a:lnTo>
                  <a:pt x="136" y="10"/>
                </a:lnTo>
                <a:lnTo>
                  <a:pt x="136" y="10"/>
                </a:lnTo>
                <a:lnTo>
                  <a:pt x="131" y="14"/>
                </a:lnTo>
                <a:lnTo>
                  <a:pt x="126" y="19"/>
                </a:lnTo>
                <a:lnTo>
                  <a:pt x="126" y="19"/>
                </a:lnTo>
                <a:lnTo>
                  <a:pt x="103" y="35"/>
                </a:lnTo>
                <a:lnTo>
                  <a:pt x="103" y="35"/>
                </a:lnTo>
                <a:lnTo>
                  <a:pt x="97" y="39"/>
                </a:lnTo>
                <a:lnTo>
                  <a:pt x="93" y="43"/>
                </a:lnTo>
                <a:lnTo>
                  <a:pt x="93" y="43"/>
                </a:lnTo>
                <a:lnTo>
                  <a:pt x="97" y="38"/>
                </a:lnTo>
                <a:lnTo>
                  <a:pt x="97" y="38"/>
                </a:lnTo>
                <a:lnTo>
                  <a:pt x="104" y="31"/>
                </a:lnTo>
                <a:lnTo>
                  <a:pt x="111" y="24"/>
                </a:lnTo>
                <a:lnTo>
                  <a:pt x="119" y="18"/>
                </a:lnTo>
                <a:lnTo>
                  <a:pt x="126" y="13"/>
                </a:lnTo>
                <a:lnTo>
                  <a:pt x="126" y="13"/>
                </a:lnTo>
                <a:close/>
                <a:moveTo>
                  <a:pt x="119" y="14"/>
                </a:moveTo>
                <a:lnTo>
                  <a:pt x="119" y="14"/>
                </a:lnTo>
                <a:lnTo>
                  <a:pt x="113" y="18"/>
                </a:lnTo>
                <a:lnTo>
                  <a:pt x="108" y="23"/>
                </a:lnTo>
                <a:lnTo>
                  <a:pt x="98" y="33"/>
                </a:lnTo>
                <a:lnTo>
                  <a:pt x="98" y="33"/>
                </a:lnTo>
                <a:lnTo>
                  <a:pt x="103" y="28"/>
                </a:lnTo>
                <a:lnTo>
                  <a:pt x="107" y="22"/>
                </a:lnTo>
                <a:lnTo>
                  <a:pt x="113" y="17"/>
                </a:lnTo>
                <a:lnTo>
                  <a:pt x="119" y="14"/>
                </a:lnTo>
                <a:lnTo>
                  <a:pt x="119" y="14"/>
                </a:lnTo>
                <a:close/>
                <a:moveTo>
                  <a:pt x="57" y="23"/>
                </a:moveTo>
                <a:lnTo>
                  <a:pt x="57" y="23"/>
                </a:lnTo>
                <a:lnTo>
                  <a:pt x="34" y="39"/>
                </a:lnTo>
                <a:lnTo>
                  <a:pt x="12" y="55"/>
                </a:lnTo>
                <a:lnTo>
                  <a:pt x="12" y="55"/>
                </a:lnTo>
                <a:lnTo>
                  <a:pt x="24" y="47"/>
                </a:lnTo>
                <a:lnTo>
                  <a:pt x="34" y="38"/>
                </a:lnTo>
                <a:lnTo>
                  <a:pt x="43" y="29"/>
                </a:lnTo>
                <a:lnTo>
                  <a:pt x="51" y="17"/>
                </a:lnTo>
                <a:lnTo>
                  <a:pt x="51" y="17"/>
                </a:lnTo>
                <a:lnTo>
                  <a:pt x="57" y="23"/>
                </a:lnTo>
                <a:lnTo>
                  <a:pt x="57" y="23"/>
                </a:lnTo>
                <a:close/>
                <a:moveTo>
                  <a:pt x="50" y="16"/>
                </a:moveTo>
                <a:lnTo>
                  <a:pt x="50" y="16"/>
                </a:lnTo>
                <a:lnTo>
                  <a:pt x="44" y="18"/>
                </a:lnTo>
                <a:lnTo>
                  <a:pt x="40" y="21"/>
                </a:lnTo>
                <a:lnTo>
                  <a:pt x="30" y="30"/>
                </a:lnTo>
                <a:lnTo>
                  <a:pt x="21" y="37"/>
                </a:lnTo>
                <a:lnTo>
                  <a:pt x="10" y="44"/>
                </a:lnTo>
                <a:lnTo>
                  <a:pt x="10" y="44"/>
                </a:lnTo>
                <a:lnTo>
                  <a:pt x="15" y="41"/>
                </a:lnTo>
                <a:lnTo>
                  <a:pt x="20" y="37"/>
                </a:lnTo>
                <a:lnTo>
                  <a:pt x="28" y="30"/>
                </a:lnTo>
                <a:lnTo>
                  <a:pt x="28" y="30"/>
                </a:lnTo>
                <a:lnTo>
                  <a:pt x="32" y="25"/>
                </a:lnTo>
                <a:lnTo>
                  <a:pt x="36" y="21"/>
                </a:lnTo>
                <a:lnTo>
                  <a:pt x="39" y="16"/>
                </a:lnTo>
                <a:lnTo>
                  <a:pt x="41" y="11"/>
                </a:lnTo>
                <a:lnTo>
                  <a:pt x="41" y="11"/>
                </a:lnTo>
                <a:lnTo>
                  <a:pt x="41" y="11"/>
                </a:lnTo>
                <a:lnTo>
                  <a:pt x="41" y="11"/>
                </a:lnTo>
                <a:lnTo>
                  <a:pt x="46" y="13"/>
                </a:lnTo>
                <a:lnTo>
                  <a:pt x="50" y="16"/>
                </a:lnTo>
                <a:lnTo>
                  <a:pt x="50" y="16"/>
                </a:lnTo>
                <a:close/>
                <a:moveTo>
                  <a:pt x="39" y="10"/>
                </a:moveTo>
                <a:lnTo>
                  <a:pt x="39" y="10"/>
                </a:lnTo>
                <a:lnTo>
                  <a:pt x="32" y="15"/>
                </a:lnTo>
                <a:lnTo>
                  <a:pt x="25" y="20"/>
                </a:lnTo>
                <a:lnTo>
                  <a:pt x="10" y="31"/>
                </a:lnTo>
                <a:lnTo>
                  <a:pt x="10" y="31"/>
                </a:lnTo>
                <a:lnTo>
                  <a:pt x="11" y="25"/>
                </a:lnTo>
                <a:lnTo>
                  <a:pt x="13" y="21"/>
                </a:lnTo>
                <a:lnTo>
                  <a:pt x="16" y="17"/>
                </a:lnTo>
                <a:lnTo>
                  <a:pt x="20" y="13"/>
                </a:lnTo>
                <a:lnTo>
                  <a:pt x="23" y="11"/>
                </a:lnTo>
                <a:lnTo>
                  <a:pt x="28" y="9"/>
                </a:lnTo>
                <a:lnTo>
                  <a:pt x="33" y="9"/>
                </a:lnTo>
                <a:lnTo>
                  <a:pt x="39" y="10"/>
                </a:lnTo>
                <a:lnTo>
                  <a:pt x="39" y="10"/>
                </a:lnTo>
                <a:close/>
                <a:moveTo>
                  <a:pt x="35" y="106"/>
                </a:moveTo>
                <a:lnTo>
                  <a:pt x="35" y="106"/>
                </a:lnTo>
                <a:lnTo>
                  <a:pt x="46" y="100"/>
                </a:lnTo>
                <a:lnTo>
                  <a:pt x="57" y="93"/>
                </a:lnTo>
                <a:lnTo>
                  <a:pt x="57" y="93"/>
                </a:lnTo>
                <a:lnTo>
                  <a:pt x="48" y="101"/>
                </a:lnTo>
                <a:lnTo>
                  <a:pt x="40" y="110"/>
                </a:lnTo>
                <a:lnTo>
                  <a:pt x="40" y="110"/>
                </a:lnTo>
                <a:lnTo>
                  <a:pt x="40" y="112"/>
                </a:lnTo>
                <a:lnTo>
                  <a:pt x="40" y="112"/>
                </a:lnTo>
                <a:lnTo>
                  <a:pt x="41" y="112"/>
                </a:lnTo>
                <a:lnTo>
                  <a:pt x="41" y="112"/>
                </a:lnTo>
                <a:lnTo>
                  <a:pt x="55" y="101"/>
                </a:lnTo>
                <a:lnTo>
                  <a:pt x="70" y="93"/>
                </a:lnTo>
                <a:lnTo>
                  <a:pt x="99" y="76"/>
                </a:lnTo>
                <a:lnTo>
                  <a:pt x="99" y="76"/>
                </a:lnTo>
                <a:lnTo>
                  <a:pt x="101" y="75"/>
                </a:lnTo>
                <a:lnTo>
                  <a:pt x="101" y="75"/>
                </a:lnTo>
                <a:lnTo>
                  <a:pt x="99" y="76"/>
                </a:lnTo>
                <a:lnTo>
                  <a:pt x="99" y="76"/>
                </a:lnTo>
                <a:lnTo>
                  <a:pt x="86" y="87"/>
                </a:lnTo>
                <a:lnTo>
                  <a:pt x="71" y="98"/>
                </a:lnTo>
                <a:lnTo>
                  <a:pt x="56" y="109"/>
                </a:lnTo>
                <a:lnTo>
                  <a:pt x="43" y="121"/>
                </a:lnTo>
                <a:lnTo>
                  <a:pt x="43" y="121"/>
                </a:lnTo>
                <a:lnTo>
                  <a:pt x="42" y="122"/>
                </a:lnTo>
                <a:lnTo>
                  <a:pt x="42" y="122"/>
                </a:lnTo>
                <a:lnTo>
                  <a:pt x="39" y="116"/>
                </a:lnTo>
                <a:lnTo>
                  <a:pt x="39" y="116"/>
                </a:lnTo>
                <a:lnTo>
                  <a:pt x="35" y="106"/>
                </a:lnTo>
                <a:lnTo>
                  <a:pt x="35" y="106"/>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23" name="Freeform 2535"/>
          <p:cNvSpPr>
            <a:spLocks noEditPoints="1"/>
          </p:cNvSpPr>
          <p:nvPr/>
        </p:nvSpPr>
        <p:spPr bwMode="auto">
          <a:xfrm>
            <a:off x="6072198" y="4400565"/>
            <a:ext cx="538163" cy="288925"/>
          </a:xfrm>
          <a:custGeom>
            <a:avLst/>
            <a:gdLst/>
            <a:ahLst/>
            <a:cxnLst>
              <a:cxn ang="0">
                <a:pos x="281" y="40"/>
              </a:cxn>
              <a:cxn ang="0">
                <a:pos x="60" y="51"/>
              </a:cxn>
              <a:cxn ang="0">
                <a:pos x="17" y="143"/>
              </a:cxn>
              <a:cxn ang="0">
                <a:pos x="235" y="182"/>
              </a:cxn>
              <a:cxn ang="0">
                <a:pos x="189" y="126"/>
              </a:cxn>
              <a:cxn ang="0">
                <a:pos x="182" y="119"/>
              </a:cxn>
              <a:cxn ang="0">
                <a:pos x="149" y="134"/>
              </a:cxn>
              <a:cxn ang="0">
                <a:pos x="14" y="56"/>
              </a:cxn>
              <a:cxn ang="0">
                <a:pos x="23" y="67"/>
              </a:cxn>
              <a:cxn ang="0">
                <a:pos x="38" y="94"/>
              </a:cxn>
              <a:cxn ang="0">
                <a:pos x="78" y="81"/>
              </a:cxn>
              <a:cxn ang="0">
                <a:pos x="109" y="73"/>
              </a:cxn>
              <a:cxn ang="0">
                <a:pos x="123" y="60"/>
              </a:cxn>
              <a:cxn ang="0">
                <a:pos x="39" y="120"/>
              </a:cxn>
              <a:cxn ang="0">
                <a:pos x="101" y="101"/>
              </a:cxn>
              <a:cxn ang="0">
                <a:pos x="197" y="63"/>
              </a:cxn>
              <a:cxn ang="0">
                <a:pos x="126" y="94"/>
              </a:cxn>
              <a:cxn ang="0">
                <a:pos x="271" y="43"/>
              </a:cxn>
              <a:cxn ang="0">
                <a:pos x="236" y="47"/>
              </a:cxn>
              <a:cxn ang="0">
                <a:pos x="243" y="31"/>
              </a:cxn>
              <a:cxn ang="0">
                <a:pos x="233" y="19"/>
              </a:cxn>
              <a:cxn ang="0">
                <a:pos x="112" y="120"/>
              </a:cxn>
              <a:cxn ang="0">
                <a:pos x="234" y="51"/>
              </a:cxn>
              <a:cxn ang="0">
                <a:pos x="254" y="53"/>
              </a:cxn>
              <a:cxn ang="0">
                <a:pos x="277" y="50"/>
              </a:cxn>
              <a:cxn ang="0">
                <a:pos x="114" y="132"/>
              </a:cxn>
              <a:cxn ang="0">
                <a:pos x="232" y="24"/>
              </a:cxn>
              <a:cxn ang="0">
                <a:pos x="230" y="37"/>
              </a:cxn>
              <a:cxn ang="0">
                <a:pos x="232" y="14"/>
              </a:cxn>
              <a:cxn ang="0">
                <a:pos x="105" y="69"/>
              </a:cxn>
              <a:cxn ang="0">
                <a:pos x="48" y="73"/>
              </a:cxn>
              <a:cxn ang="0">
                <a:pos x="79" y="106"/>
              </a:cxn>
              <a:cxn ang="0">
                <a:pos x="93" y="66"/>
              </a:cxn>
              <a:cxn ang="0">
                <a:pos x="100" y="60"/>
              </a:cxn>
              <a:cxn ang="0">
                <a:pos x="73" y="71"/>
              </a:cxn>
              <a:cxn ang="0">
                <a:pos x="38" y="85"/>
              </a:cxn>
              <a:cxn ang="0">
                <a:pos x="125" y="93"/>
              </a:cxn>
              <a:cxn ang="0">
                <a:pos x="159" y="89"/>
              </a:cxn>
              <a:cxn ang="0">
                <a:pos x="54" y="139"/>
              </a:cxn>
              <a:cxn ang="0">
                <a:pos x="104" y="136"/>
              </a:cxn>
              <a:cxn ang="0">
                <a:pos x="236" y="73"/>
              </a:cxn>
              <a:cxn ang="0">
                <a:pos x="149" y="132"/>
              </a:cxn>
              <a:cxn ang="0">
                <a:pos x="287" y="56"/>
              </a:cxn>
              <a:cxn ang="0">
                <a:pos x="126" y="135"/>
              </a:cxn>
              <a:cxn ang="0">
                <a:pos x="200" y="126"/>
              </a:cxn>
              <a:cxn ang="0">
                <a:pos x="254" y="87"/>
              </a:cxn>
              <a:cxn ang="0">
                <a:pos x="210" y="129"/>
              </a:cxn>
              <a:cxn ang="0">
                <a:pos x="297" y="76"/>
              </a:cxn>
              <a:cxn ang="0">
                <a:pos x="150" y="124"/>
              </a:cxn>
              <a:cxn ang="0">
                <a:pos x="241" y="94"/>
              </a:cxn>
              <a:cxn ang="0">
                <a:pos x="253" y="151"/>
              </a:cxn>
              <a:cxn ang="0">
                <a:pos x="275" y="125"/>
              </a:cxn>
              <a:cxn ang="0">
                <a:pos x="238" y="134"/>
              </a:cxn>
              <a:cxn ang="0">
                <a:pos x="254" y="118"/>
              </a:cxn>
              <a:cxn ang="0">
                <a:pos x="238" y="171"/>
              </a:cxn>
              <a:cxn ang="0">
                <a:pos x="266" y="134"/>
              </a:cxn>
              <a:cxn ang="0">
                <a:pos x="293" y="106"/>
              </a:cxn>
              <a:cxn ang="0">
                <a:pos x="318" y="90"/>
              </a:cxn>
              <a:cxn ang="0">
                <a:pos x="237" y="133"/>
              </a:cxn>
              <a:cxn ang="0">
                <a:pos x="231" y="127"/>
              </a:cxn>
              <a:cxn ang="0">
                <a:pos x="278" y="110"/>
              </a:cxn>
            </a:cxnLst>
            <a:rect l="0" t="0" r="r" b="b"/>
            <a:pathLst>
              <a:path w="339" h="182">
                <a:moveTo>
                  <a:pt x="235" y="182"/>
                </a:moveTo>
                <a:lnTo>
                  <a:pt x="235" y="182"/>
                </a:lnTo>
                <a:lnTo>
                  <a:pt x="237" y="182"/>
                </a:lnTo>
                <a:lnTo>
                  <a:pt x="240" y="181"/>
                </a:lnTo>
                <a:lnTo>
                  <a:pt x="240" y="181"/>
                </a:lnTo>
                <a:lnTo>
                  <a:pt x="264" y="159"/>
                </a:lnTo>
                <a:lnTo>
                  <a:pt x="288" y="137"/>
                </a:lnTo>
                <a:lnTo>
                  <a:pt x="314" y="115"/>
                </a:lnTo>
                <a:lnTo>
                  <a:pt x="338" y="93"/>
                </a:lnTo>
                <a:lnTo>
                  <a:pt x="338" y="93"/>
                </a:lnTo>
                <a:lnTo>
                  <a:pt x="339" y="91"/>
                </a:lnTo>
                <a:lnTo>
                  <a:pt x="339" y="89"/>
                </a:lnTo>
                <a:lnTo>
                  <a:pt x="339" y="89"/>
                </a:lnTo>
                <a:lnTo>
                  <a:pt x="338" y="87"/>
                </a:lnTo>
                <a:lnTo>
                  <a:pt x="338" y="87"/>
                </a:lnTo>
                <a:lnTo>
                  <a:pt x="325" y="74"/>
                </a:lnTo>
                <a:lnTo>
                  <a:pt x="311" y="62"/>
                </a:lnTo>
                <a:lnTo>
                  <a:pt x="281" y="40"/>
                </a:lnTo>
                <a:lnTo>
                  <a:pt x="281" y="40"/>
                </a:lnTo>
                <a:lnTo>
                  <a:pt x="256" y="20"/>
                </a:lnTo>
                <a:lnTo>
                  <a:pt x="230" y="1"/>
                </a:lnTo>
                <a:lnTo>
                  <a:pt x="230" y="1"/>
                </a:lnTo>
                <a:lnTo>
                  <a:pt x="228" y="0"/>
                </a:lnTo>
                <a:lnTo>
                  <a:pt x="226" y="1"/>
                </a:lnTo>
                <a:lnTo>
                  <a:pt x="226" y="1"/>
                </a:lnTo>
                <a:lnTo>
                  <a:pt x="225" y="1"/>
                </a:lnTo>
                <a:lnTo>
                  <a:pt x="223" y="2"/>
                </a:lnTo>
                <a:lnTo>
                  <a:pt x="222" y="4"/>
                </a:lnTo>
                <a:lnTo>
                  <a:pt x="222" y="6"/>
                </a:lnTo>
                <a:lnTo>
                  <a:pt x="222" y="6"/>
                </a:lnTo>
                <a:lnTo>
                  <a:pt x="223" y="16"/>
                </a:lnTo>
                <a:lnTo>
                  <a:pt x="223" y="27"/>
                </a:lnTo>
                <a:lnTo>
                  <a:pt x="221" y="48"/>
                </a:lnTo>
                <a:lnTo>
                  <a:pt x="221" y="48"/>
                </a:lnTo>
                <a:lnTo>
                  <a:pt x="167" y="50"/>
                </a:lnTo>
                <a:lnTo>
                  <a:pt x="113" y="51"/>
                </a:lnTo>
                <a:lnTo>
                  <a:pt x="86" y="52"/>
                </a:lnTo>
                <a:lnTo>
                  <a:pt x="60" y="51"/>
                </a:lnTo>
                <a:lnTo>
                  <a:pt x="32" y="49"/>
                </a:lnTo>
                <a:lnTo>
                  <a:pt x="6" y="46"/>
                </a:lnTo>
                <a:lnTo>
                  <a:pt x="6" y="46"/>
                </a:lnTo>
                <a:lnTo>
                  <a:pt x="4" y="45"/>
                </a:lnTo>
                <a:lnTo>
                  <a:pt x="2" y="46"/>
                </a:lnTo>
                <a:lnTo>
                  <a:pt x="1" y="48"/>
                </a:lnTo>
                <a:lnTo>
                  <a:pt x="0" y="50"/>
                </a:lnTo>
                <a:lnTo>
                  <a:pt x="0" y="50"/>
                </a:lnTo>
                <a:lnTo>
                  <a:pt x="0" y="52"/>
                </a:lnTo>
                <a:lnTo>
                  <a:pt x="2" y="54"/>
                </a:lnTo>
                <a:lnTo>
                  <a:pt x="2" y="54"/>
                </a:lnTo>
                <a:lnTo>
                  <a:pt x="9" y="63"/>
                </a:lnTo>
                <a:lnTo>
                  <a:pt x="14" y="74"/>
                </a:lnTo>
                <a:lnTo>
                  <a:pt x="18" y="85"/>
                </a:lnTo>
                <a:lnTo>
                  <a:pt x="20" y="96"/>
                </a:lnTo>
                <a:lnTo>
                  <a:pt x="21" y="108"/>
                </a:lnTo>
                <a:lnTo>
                  <a:pt x="21" y="120"/>
                </a:lnTo>
                <a:lnTo>
                  <a:pt x="20" y="132"/>
                </a:lnTo>
                <a:lnTo>
                  <a:pt x="17" y="143"/>
                </a:lnTo>
                <a:lnTo>
                  <a:pt x="17" y="143"/>
                </a:lnTo>
                <a:lnTo>
                  <a:pt x="17" y="145"/>
                </a:lnTo>
                <a:lnTo>
                  <a:pt x="18" y="146"/>
                </a:lnTo>
                <a:lnTo>
                  <a:pt x="18" y="146"/>
                </a:lnTo>
                <a:lnTo>
                  <a:pt x="20" y="148"/>
                </a:lnTo>
                <a:lnTo>
                  <a:pt x="22" y="148"/>
                </a:lnTo>
                <a:lnTo>
                  <a:pt x="22" y="148"/>
                </a:lnTo>
                <a:lnTo>
                  <a:pt x="47" y="148"/>
                </a:lnTo>
                <a:lnTo>
                  <a:pt x="74" y="147"/>
                </a:lnTo>
                <a:lnTo>
                  <a:pt x="125" y="144"/>
                </a:lnTo>
                <a:lnTo>
                  <a:pt x="177" y="141"/>
                </a:lnTo>
                <a:lnTo>
                  <a:pt x="229" y="139"/>
                </a:lnTo>
                <a:lnTo>
                  <a:pt x="229" y="139"/>
                </a:lnTo>
                <a:lnTo>
                  <a:pt x="229" y="178"/>
                </a:lnTo>
                <a:lnTo>
                  <a:pt x="229" y="178"/>
                </a:lnTo>
                <a:lnTo>
                  <a:pt x="230" y="180"/>
                </a:lnTo>
                <a:lnTo>
                  <a:pt x="231" y="182"/>
                </a:lnTo>
                <a:lnTo>
                  <a:pt x="233" y="182"/>
                </a:lnTo>
                <a:lnTo>
                  <a:pt x="235" y="182"/>
                </a:lnTo>
                <a:lnTo>
                  <a:pt x="235" y="182"/>
                </a:lnTo>
                <a:close/>
                <a:moveTo>
                  <a:pt x="210" y="131"/>
                </a:moveTo>
                <a:lnTo>
                  <a:pt x="210" y="131"/>
                </a:lnTo>
                <a:lnTo>
                  <a:pt x="215" y="129"/>
                </a:lnTo>
                <a:lnTo>
                  <a:pt x="221" y="127"/>
                </a:lnTo>
                <a:lnTo>
                  <a:pt x="230" y="121"/>
                </a:lnTo>
                <a:lnTo>
                  <a:pt x="239" y="115"/>
                </a:lnTo>
                <a:lnTo>
                  <a:pt x="248" y="110"/>
                </a:lnTo>
                <a:lnTo>
                  <a:pt x="248" y="110"/>
                </a:lnTo>
                <a:lnTo>
                  <a:pt x="249" y="109"/>
                </a:lnTo>
                <a:lnTo>
                  <a:pt x="249" y="109"/>
                </a:lnTo>
                <a:lnTo>
                  <a:pt x="235" y="120"/>
                </a:lnTo>
                <a:lnTo>
                  <a:pt x="221" y="131"/>
                </a:lnTo>
                <a:lnTo>
                  <a:pt x="221" y="131"/>
                </a:lnTo>
                <a:lnTo>
                  <a:pt x="210" y="131"/>
                </a:lnTo>
                <a:lnTo>
                  <a:pt x="210" y="131"/>
                </a:lnTo>
                <a:close/>
                <a:moveTo>
                  <a:pt x="177" y="132"/>
                </a:moveTo>
                <a:lnTo>
                  <a:pt x="177" y="132"/>
                </a:lnTo>
                <a:lnTo>
                  <a:pt x="189" y="126"/>
                </a:lnTo>
                <a:lnTo>
                  <a:pt x="200" y="120"/>
                </a:lnTo>
                <a:lnTo>
                  <a:pt x="223" y="107"/>
                </a:lnTo>
                <a:lnTo>
                  <a:pt x="223" y="107"/>
                </a:lnTo>
                <a:lnTo>
                  <a:pt x="248" y="93"/>
                </a:lnTo>
                <a:lnTo>
                  <a:pt x="273" y="81"/>
                </a:lnTo>
                <a:lnTo>
                  <a:pt x="273" y="81"/>
                </a:lnTo>
                <a:lnTo>
                  <a:pt x="246" y="97"/>
                </a:lnTo>
                <a:lnTo>
                  <a:pt x="246" y="97"/>
                </a:lnTo>
                <a:lnTo>
                  <a:pt x="216" y="114"/>
                </a:lnTo>
                <a:lnTo>
                  <a:pt x="187" y="132"/>
                </a:lnTo>
                <a:lnTo>
                  <a:pt x="187" y="132"/>
                </a:lnTo>
                <a:lnTo>
                  <a:pt x="187" y="132"/>
                </a:lnTo>
                <a:lnTo>
                  <a:pt x="187" y="132"/>
                </a:lnTo>
                <a:lnTo>
                  <a:pt x="177" y="132"/>
                </a:lnTo>
                <a:lnTo>
                  <a:pt x="177" y="132"/>
                </a:lnTo>
                <a:close/>
                <a:moveTo>
                  <a:pt x="149" y="134"/>
                </a:moveTo>
                <a:lnTo>
                  <a:pt x="149" y="134"/>
                </a:lnTo>
                <a:lnTo>
                  <a:pt x="165" y="127"/>
                </a:lnTo>
                <a:lnTo>
                  <a:pt x="182" y="119"/>
                </a:lnTo>
                <a:lnTo>
                  <a:pt x="213" y="102"/>
                </a:lnTo>
                <a:lnTo>
                  <a:pt x="278" y="67"/>
                </a:lnTo>
                <a:lnTo>
                  <a:pt x="278" y="67"/>
                </a:lnTo>
                <a:lnTo>
                  <a:pt x="287" y="62"/>
                </a:lnTo>
                <a:lnTo>
                  <a:pt x="290" y="61"/>
                </a:lnTo>
                <a:lnTo>
                  <a:pt x="286" y="64"/>
                </a:lnTo>
                <a:lnTo>
                  <a:pt x="286" y="64"/>
                </a:lnTo>
                <a:lnTo>
                  <a:pt x="269" y="77"/>
                </a:lnTo>
                <a:lnTo>
                  <a:pt x="269" y="77"/>
                </a:lnTo>
                <a:lnTo>
                  <a:pt x="251" y="87"/>
                </a:lnTo>
                <a:lnTo>
                  <a:pt x="234" y="96"/>
                </a:lnTo>
                <a:lnTo>
                  <a:pt x="234" y="96"/>
                </a:lnTo>
                <a:lnTo>
                  <a:pt x="217" y="105"/>
                </a:lnTo>
                <a:lnTo>
                  <a:pt x="202" y="114"/>
                </a:lnTo>
                <a:lnTo>
                  <a:pt x="186" y="124"/>
                </a:lnTo>
                <a:lnTo>
                  <a:pt x="171" y="133"/>
                </a:lnTo>
                <a:lnTo>
                  <a:pt x="171" y="133"/>
                </a:lnTo>
                <a:lnTo>
                  <a:pt x="149" y="134"/>
                </a:lnTo>
                <a:lnTo>
                  <a:pt x="149" y="134"/>
                </a:lnTo>
                <a:close/>
                <a:moveTo>
                  <a:pt x="14" y="56"/>
                </a:moveTo>
                <a:lnTo>
                  <a:pt x="14" y="56"/>
                </a:lnTo>
                <a:lnTo>
                  <a:pt x="26" y="57"/>
                </a:lnTo>
                <a:lnTo>
                  <a:pt x="26" y="57"/>
                </a:lnTo>
                <a:lnTo>
                  <a:pt x="18" y="59"/>
                </a:lnTo>
                <a:lnTo>
                  <a:pt x="18" y="59"/>
                </a:lnTo>
                <a:lnTo>
                  <a:pt x="18" y="60"/>
                </a:lnTo>
                <a:lnTo>
                  <a:pt x="18" y="61"/>
                </a:lnTo>
                <a:lnTo>
                  <a:pt x="18" y="61"/>
                </a:lnTo>
                <a:lnTo>
                  <a:pt x="19" y="62"/>
                </a:lnTo>
                <a:lnTo>
                  <a:pt x="19" y="62"/>
                </a:lnTo>
                <a:lnTo>
                  <a:pt x="25" y="59"/>
                </a:lnTo>
                <a:lnTo>
                  <a:pt x="28" y="59"/>
                </a:lnTo>
                <a:lnTo>
                  <a:pt x="28" y="60"/>
                </a:lnTo>
                <a:lnTo>
                  <a:pt x="26" y="61"/>
                </a:lnTo>
                <a:lnTo>
                  <a:pt x="26" y="61"/>
                </a:lnTo>
                <a:lnTo>
                  <a:pt x="20" y="66"/>
                </a:lnTo>
                <a:lnTo>
                  <a:pt x="20" y="66"/>
                </a:lnTo>
                <a:lnTo>
                  <a:pt x="14" y="56"/>
                </a:lnTo>
                <a:lnTo>
                  <a:pt x="14" y="56"/>
                </a:lnTo>
                <a:close/>
                <a:moveTo>
                  <a:pt x="63" y="60"/>
                </a:moveTo>
                <a:lnTo>
                  <a:pt x="63" y="60"/>
                </a:lnTo>
                <a:lnTo>
                  <a:pt x="52" y="66"/>
                </a:lnTo>
                <a:lnTo>
                  <a:pt x="41" y="73"/>
                </a:lnTo>
                <a:lnTo>
                  <a:pt x="41" y="73"/>
                </a:lnTo>
                <a:lnTo>
                  <a:pt x="33" y="78"/>
                </a:lnTo>
                <a:lnTo>
                  <a:pt x="29" y="79"/>
                </a:lnTo>
                <a:lnTo>
                  <a:pt x="28" y="80"/>
                </a:lnTo>
                <a:lnTo>
                  <a:pt x="28" y="79"/>
                </a:lnTo>
                <a:lnTo>
                  <a:pt x="28" y="79"/>
                </a:lnTo>
                <a:lnTo>
                  <a:pt x="37" y="71"/>
                </a:lnTo>
                <a:lnTo>
                  <a:pt x="45" y="61"/>
                </a:lnTo>
                <a:lnTo>
                  <a:pt x="45" y="61"/>
                </a:lnTo>
                <a:lnTo>
                  <a:pt x="46" y="60"/>
                </a:lnTo>
                <a:lnTo>
                  <a:pt x="44" y="59"/>
                </a:lnTo>
                <a:lnTo>
                  <a:pt x="44" y="59"/>
                </a:lnTo>
                <a:lnTo>
                  <a:pt x="33" y="63"/>
                </a:lnTo>
                <a:lnTo>
                  <a:pt x="23" y="67"/>
                </a:lnTo>
                <a:lnTo>
                  <a:pt x="23" y="67"/>
                </a:lnTo>
                <a:lnTo>
                  <a:pt x="22" y="67"/>
                </a:lnTo>
                <a:lnTo>
                  <a:pt x="22" y="67"/>
                </a:lnTo>
                <a:lnTo>
                  <a:pt x="24" y="65"/>
                </a:lnTo>
                <a:lnTo>
                  <a:pt x="28" y="63"/>
                </a:lnTo>
                <a:lnTo>
                  <a:pt x="28" y="63"/>
                </a:lnTo>
                <a:lnTo>
                  <a:pt x="30" y="60"/>
                </a:lnTo>
                <a:lnTo>
                  <a:pt x="32" y="58"/>
                </a:lnTo>
                <a:lnTo>
                  <a:pt x="32" y="58"/>
                </a:lnTo>
                <a:lnTo>
                  <a:pt x="63" y="60"/>
                </a:lnTo>
                <a:lnTo>
                  <a:pt x="63" y="60"/>
                </a:lnTo>
                <a:close/>
                <a:moveTo>
                  <a:pt x="94" y="60"/>
                </a:moveTo>
                <a:lnTo>
                  <a:pt x="94" y="60"/>
                </a:lnTo>
                <a:lnTo>
                  <a:pt x="87" y="64"/>
                </a:lnTo>
                <a:lnTo>
                  <a:pt x="80" y="69"/>
                </a:lnTo>
                <a:lnTo>
                  <a:pt x="66" y="78"/>
                </a:lnTo>
                <a:lnTo>
                  <a:pt x="52" y="87"/>
                </a:lnTo>
                <a:lnTo>
                  <a:pt x="45" y="91"/>
                </a:lnTo>
                <a:lnTo>
                  <a:pt x="38" y="94"/>
                </a:lnTo>
                <a:lnTo>
                  <a:pt x="38" y="94"/>
                </a:lnTo>
                <a:lnTo>
                  <a:pt x="32" y="95"/>
                </a:lnTo>
                <a:lnTo>
                  <a:pt x="32" y="95"/>
                </a:lnTo>
                <a:lnTo>
                  <a:pt x="33" y="94"/>
                </a:lnTo>
                <a:lnTo>
                  <a:pt x="42" y="89"/>
                </a:lnTo>
                <a:lnTo>
                  <a:pt x="42" y="89"/>
                </a:lnTo>
                <a:lnTo>
                  <a:pt x="62" y="79"/>
                </a:lnTo>
                <a:lnTo>
                  <a:pt x="62" y="79"/>
                </a:lnTo>
                <a:lnTo>
                  <a:pt x="76" y="71"/>
                </a:lnTo>
                <a:lnTo>
                  <a:pt x="82" y="65"/>
                </a:lnTo>
                <a:lnTo>
                  <a:pt x="88" y="60"/>
                </a:lnTo>
                <a:lnTo>
                  <a:pt x="88" y="60"/>
                </a:lnTo>
                <a:lnTo>
                  <a:pt x="94" y="60"/>
                </a:lnTo>
                <a:lnTo>
                  <a:pt x="94" y="60"/>
                </a:lnTo>
                <a:close/>
                <a:moveTo>
                  <a:pt x="116" y="60"/>
                </a:moveTo>
                <a:lnTo>
                  <a:pt x="116" y="60"/>
                </a:lnTo>
                <a:lnTo>
                  <a:pt x="106" y="64"/>
                </a:lnTo>
                <a:lnTo>
                  <a:pt x="96" y="70"/>
                </a:lnTo>
                <a:lnTo>
                  <a:pt x="78" y="81"/>
                </a:lnTo>
                <a:lnTo>
                  <a:pt x="59" y="92"/>
                </a:lnTo>
                <a:lnTo>
                  <a:pt x="48" y="97"/>
                </a:lnTo>
                <a:lnTo>
                  <a:pt x="38" y="101"/>
                </a:lnTo>
                <a:lnTo>
                  <a:pt x="38" y="101"/>
                </a:lnTo>
                <a:lnTo>
                  <a:pt x="31" y="104"/>
                </a:lnTo>
                <a:lnTo>
                  <a:pt x="39" y="100"/>
                </a:lnTo>
                <a:lnTo>
                  <a:pt x="39" y="100"/>
                </a:lnTo>
                <a:lnTo>
                  <a:pt x="66" y="86"/>
                </a:lnTo>
                <a:lnTo>
                  <a:pt x="66" y="86"/>
                </a:lnTo>
                <a:lnTo>
                  <a:pt x="85" y="75"/>
                </a:lnTo>
                <a:lnTo>
                  <a:pt x="95" y="67"/>
                </a:lnTo>
                <a:lnTo>
                  <a:pt x="104" y="60"/>
                </a:lnTo>
                <a:lnTo>
                  <a:pt x="104" y="60"/>
                </a:lnTo>
                <a:lnTo>
                  <a:pt x="116" y="60"/>
                </a:lnTo>
                <a:lnTo>
                  <a:pt x="116" y="60"/>
                </a:lnTo>
                <a:close/>
                <a:moveTo>
                  <a:pt x="133" y="60"/>
                </a:moveTo>
                <a:lnTo>
                  <a:pt x="133" y="60"/>
                </a:lnTo>
                <a:lnTo>
                  <a:pt x="121" y="66"/>
                </a:lnTo>
                <a:lnTo>
                  <a:pt x="109" y="73"/>
                </a:lnTo>
                <a:lnTo>
                  <a:pt x="86" y="87"/>
                </a:lnTo>
                <a:lnTo>
                  <a:pt x="63" y="101"/>
                </a:lnTo>
                <a:lnTo>
                  <a:pt x="50" y="107"/>
                </a:lnTo>
                <a:lnTo>
                  <a:pt x="38" y="112"/>
                </a:lnTo>
                <a:lnTo>
                  <a:pt x="38" y="112"/>
                </a:lnTo>
                <a:lnTo>
                  <a:pt x="31" y="115"/>
                </a:lnTo>
                <a:lnTo>
                  <a:pt x="31" y="115"/>
                </a:lnTo>
                <a:lnTo>
                  <a:pt x="32" y="114"/>
                </a:lnTo>
                <a:lnTo>
                  <a:pt x="43" y="107"/>
                </a:lnTo>
                <a:lnTo>
                  <a:pt x="43" y="107"/>
                </a:lnTo>
                <a:lnTo>
                  <a:pt x="56" y="99"/>
                </a:lnTo>
                <a:lnTo>
                  <a:pt x="71" y="91"/>
                </a:lnTo>
                <a:lnTo>
                  <a:pt x="71" y="91"/>
                </a:lnTo>
                <a:lnTo>
                  <a:pt x="84" y="84"/>
                </a:lnTo>
                <a:lnTo>
                  <a:pt x="97" y="76"/>
                </a:lnTo>
                <a:lnTo>
                  <a:pt x="110" y="67"/>
                </a:lnTo>
                <a:lnTo>
                  <a:pt x="123" y="60"/>
                </a:lnTo>
                <a:lnTo>
                  <a:pt x="123" y="60"/>
                </a:lnTo>
                <a:lnTo>
                  <a:pt x="123" y="60"/>
                </a:lnTo>
                <a:lnTo>
                  <a:pt x="123" y="60"/>
                </a:lnTo>
                <a:lnTo>
                  <a:pt x="133" y="60"/>
                </a:lnTo>
                <a:lnTo>
                  <a:pt x="133" y="60"/>
                </a:lnTo>
                <a:close/>
                <a:moveTo>
                  <a:pt x="155" y="59"/>
                </a:moveTo>
                <a:lnTo>
                  <a:pt x="155" y="59"/>
                </a:lnTo>
                <a:lnTo>
                  <a:pt x="143" y="65"/>
                </a:lnTo>
                <a:lnTo>
                  <a:pt x="130" y="73"/>
                </a:lnTo>
                <a:lnTo>
                  <a:pt x="106" y="87"/>
                </a:lnTo>
                <a:lnTo>
                  <a:pt x="106" y="87"/>
                </a:lnTo>
                <a:lnTo>
                  <a:pt x="90" y="95"/>
                </a:lnTo>
                <a:lnTo>
                  <a:pt x="75" y="102"/>
                </a:lnTo>
                <a:lnTo>
                  <a:pt x="75" y="102"/>
                </a:lnTo>
                <a:lnTo>
                  <a:pt x="58" y="111"/>
                </a:lnTo>
                <a:lnTo>
                  <a:pt x="41" y="121"/>
                </a:lnTo>
                <a:lnTo>
                  <a:pt x="41" y="121"/>
                </a:lnTo>
                <a:lnTo>
                  <a:pt x="36" y="124"/>
                </a:lnTo>
                <a:lnTo>
                  <a:pt x="30" y="127"/>
                </a:lnTo>
                <a:lnTo>
                  <a:pt x="30" y="127"/>
                </a:lnTo>
                <a:lnTo>
                  <a:pt x="39" y="120"/>
                </a:lnTo>
                <a:lnTo>
                  <a:pt x="48" y="113"/>
                </a:lnTo>
                <a:lnTo>
                  <a:pt x="48" y="113"/>
                </a:lnTo>
                <a:lnTo>
                  <a:pt x="64" y="103"/>
                </a:lnTo>
                <a:lnTo>
                  <a:pt x="80" y="94"/>
                </a:lnTo>
                <a:lnTo>
                  <a:pt x="80" y="94"/>
                </a:lnTo>
                <a:lnTo>
                  <a:pt x="110" y="78"/>
                </a:lnTo>
                <a:lnTo>
                  <a:pt x="125" y="69"/>
                </a:lnTo>
                <a:lnTo>
                  <a:pt x="140" y="59"/>
                </a:lnTo>
                <a:lnTo>
                  <a:pt x="140" y="59"/>
                </a:lnTo>
                <a:lnTo>
                  <a:pt x="155" y="59"/>
                </a:lnTo>
                <a:lnTo>
                  <a:pt x="155" y="59"/>
                </a:lnTo>
                <a:close/>
                <a:moveTo>
                  <a:pt x="180" y="58"/>
                </a:moveTo>
                <a:lnTo>
                  <a:pt x="180" y="58"/>
                </a:lnTo>
                <a:lnTo>
                  <a:pt x="163" y="67"/>
                </a:lnTo>
                <a:lnTo>
                  <a:pt x="147" y="79"/>
                </a:lnTo>
                <a:lnTo>
                  <a:pt x="147" y="79"/>
                </a:lnTo>
                <a:lnTo>
                  <a:pt x="120" y="92"/>
                </a:lnTo>
                <a:lnTo>
                  <a:pt x="120" y="92"/>
                </a:lnTo>
                <a:lnTo>
                  <a:pt x="101" y="101"/>
                </a:lnTo>
                <a:lnTo>
                  <a:pt x="83" y="111"/>
                </a:lnTo>
                <a:lnTo>
                  <a:pt x="46" y="131"/>
                </a:lnTo>
                <a:lnTo>
                  <a:pt x="46" y="131"/>
                </a:lnTo>
                <a:lnTo>
                  <a:pt x="38" y="134"/>
                </a:lnTo>
                <a:lnTo>
                  <a:pt x="38" y="134"/>
                </a:lnTo>
                <a:lnTo>
                  <a:pt x="49" y="128"/>
                </a:lnTo>
                <a:lnTo>
                  <a:pt x="49" y="128"/>
                </a:lnTo>
                <a:lnTo>
                  <a:pt x="69" y="115"/>
                </a:lnTo>
                <a:lnTo>
                  <a:pt x="88" y="102"/>
                </a:lnTo>
                <a:lnTo>
                  <a:pt x="88" y="102"/>
                </a:lnTo>
                <a:lnTo>
                  <a:pt x="125" y="80"/>
                </a:lnTo>
                <a:lnTo>
                  <a:pt x="144" y="69"/>
                </a:lnTo>
                <a:lnTo>
                  <a:pt x="163" y="59"/>
                </a:lnTo>
                <a:lnTo>
                  <a:pt x="163" y="59"/>
                </a:lnTo>
                <a:lnTo>
                  <a:pt x="180" y="58"/>
                </a:lnTo>
                <a:lnTo>
                  <a:pt x="180" y="58"/>
                </a:lnTo>
                <a:close/>
                <a:moveTo>
                  <a:pt x="210" y="57"/>
                </a:moveTo>
                <a:lnTo>
                  <a:pt x="210" y="57"/>
                </a:lnTo>
                <a:lnTo>
                  <a:pt x="197" y="63"/>
                </a:lnTo>
                <a:lnTo>
                  <a:pt x="184" y="72"/>
                </a:lnTo>
                <a:lnTo>
                  <a:pt x="158" y="87"/>
                </a:lnTo>
                <a:lnTo>
                  <a:pt x="158" y="87"/>
                </a:lnTo>
                <a:lnTo>
                  <a:pt x="140" y="95"/>
                </a:lnTo>
                <a:lnTo>
                  <a:pt x="121" y="104"/>
                </a:lnTo>
                <a:lnTo>
                  <a:pt x="121" y="104"/>
                </a:lnTo>
                <a:lnTo>
                  <a:pt x="101" y="115"/>
                </a:lnTo>
                <a:lnTo>
                  <a:pt x="81" y="126"/>
                </a:lnTo>
                <a:lnTo>
                  <a:pt x="81" y="126"/>
                </a:lnTo>
                <a:lnTo>
                  <a:pt x="69" y="131"/>
                </a:lnTo>
                <a:lnTo>
                  <a:pt x="56" y="136"/>
                </a:lnTo>
                <a:lnTo>
                  <a:pt x="56" y="136"/>
                </a:lnTo>
                <a:lnTo>
                  <a:pt x="64" y="133"/>
                </a:lnTo>
                <a:lnTo>
                  <a:pt x="71" y="129"/>
                </a:lnTo>
                <a:lnTo>
                  <a:pt x="71" y="129"/>
                </a:lnTo>
                <a:lnTo>
                  <a:pt x="90" y="116"/>
                </a:lnTo>
                <a:lnTo>
                  <a:pt x="110" y="104"/>
                </a:lnTo>
                <a:lnTo>
                  <a:pt x="110" y="104"/>
                </a:lnTo>
                <a:lnTo>
                  <a:pt x="126" y="94"/>
                </a:lnTo>
                <a:lnTo>
                  <a:pt x="142" y="84"/>
                </a:lnTo>
                <a:lnTo>
                  <a:pt x="142" y="84"/>
                </a:lnTo>
                <a:lnTo>
                  <a:pt x="145" y="83"/>
                </a:lnTo>
                <a:lnTo>
                  <a:pt x="145" y="83"/>
                </a:lnTo>
                <a:lnTo>
                  <a:pt x="166" y="71"/>
                </a:lnTo>
                <a:lnTo>
                  <a:pt x="187" y="58"/>
                </a:lnTo>
                <a:lnTo>
                  <a:pt x="187" y="58"/>
                </a:lnTo>
                <a:lnTo>
                  <a:pt x="210" y="57"/>
                </a:lnTo>
                <a:lnTo>
                  <a:pt x="210" y="57"/>
                </a:lnTo>
                <a:close/>
                <a:moveTo>
                  <a:pt x="277" y="48"/>
                </a:moveTo>
                <a:lnTo>
                  <a:pt x="277" y="48"/>
                </a:lnTo>
                <a:lnTo>
                  <a:pt x="272" y="48"/>
                </a:lnTo>
                <a:lnTo>
                  <a:pt x="267" y="49"/>
                </a:lnTo>
                <a:lnTo>
                  <a:pt x="267" y="49"/>
                </a:lnTo>
                <a:lnTo>
                  <a:pt x="272" y="45"/>
                </a:lnTo>
                <a:lnTo>
                  <a:pt x="272" y="45"/>
                </a:lnTo>
                <a:lnTo>
                  <a:pt x="272" y="44"/>
                </a:lnTo>
                <a:lnTo>
                  <a:pt x="271" y="43"/>
                </a:lnTo>
                <a:lnTo>
                  <a:pt x="271" y="43"/>
                </a:lnTo>
                <a:lnTo>
                  <a:pt x="265" y="44"/>
                </a:lnTo>
                <a:lnTo>
                  <a:pt x="258" y="45"/>
                </a:lnTo>
                <a:lnTo>
                  <a:pt x="246" y="49"/>
                </a:lnTo>
                <a:lnTo>
                  <a:pt x="246" y="49"/>
                </a:lnTo>
                <a:lnTo>
                  <a:pt x="238" y="52"/>
                </a:lnTo>
                <a:lnTo>
                  <a:pt x="235" y="53"/>
                </a:lnTo>
                <a:lnTo>
                  <a:pt x="235" y="52"/>
                </a:lnTo>
                <a:lnTo>
                  <a:pt x="237" y="51"/>
                </a:lnTo>
                <a:lnTo>
                  <a:pt x="237" y="51"/>
                </a:lnTo>
                <a:lnTo>
                  <a:pt x="245" y="46"/>
                </a:lnTo>
                <a:lnTo>
                  <a:pt x="254" y="43"/>
                </a:lnTo>
                <a:lnTo>
                  <a:pt x="254" y="43"/>
                </a:lnTo>
                <a:lnTo>
                  <a:pt x="255" y="41"/>
                </a:lnTo>
                <a:lnTo>
                  <a:pt x="255" y="41"/>
                </a:lnTo>
                <a:lnTo>
                  <a:pt x="254" y="41"/>
                </a:lnTo>
                <a:lnTo>
                  <a:pt x="254" y="41"/>
                </a:lnTo>
                <a:lnTo>
                  <a:pt x="249" y="41"/>
                </a:lnTo>
                <a:lnTo>
                  <a:pt x="245" y="43"/>
                </a:lnTo>
                <a:lnTo>
                  <a:pt x="236" y="47"/>
                </a:lnTo>
                <a:lnTo>
                  <a:pt x="236" y="47"/>
                </a:lnTo>
                <a:lnTo>
                  <a:pt x="232" y="49"/>
                </a:lnTo>
                <a:lnTo>
                  <a:pt x="233" y="47"/>
                </a:lnTo>
                <a:lnTo>
                  <a:pt x="239" y="43"/>
                </a:lnTo>
                <a:lnTo>
                  <a:pt x="239" y="43"/>
                </a:lnTo>
                <a:lnTo>
                  <a:pt x="244" y="40"/>
                </a:lnTo>
                <a:lnTo>
                  <a:pt x="250" y="37"/>
                </a:lnTo>
                <a:lnTo>
                  <a:pt x="250" y="37"/>
                </a:lnTo>
                <a:lnTo>
                  <a:pt x="251" y="36"/>
                </a:lnTo>
                <a:lnTo>
                  <a:pt x="250" y="35"/>
                </a:lnTo>
                <a:lnTo>
                  <a:pt x="250" y="35"/>
                </a:lnTo>
                <a:lnTo>
                  <a:pt x="249" y="35"/>
                </a:lnTo>
                <a:lnTo>
                  <a:pt x="249" y="35"/>
                </a:lnTo>
                <a:lnTo>
                  <a:pt x="240" y="38"/>
                </a:lnTo>
                <a:lnTo>
                  <a:pt x="235" y="41"/>
                </a:lnTo>
                <a:lnTo>
                  <a:pt x="232" y="43"/>
                </a:lnTo>
                <a:lnTo>
                  <a:pt x="232" y="43"/>
                </a:lnTo>
                <a:lnTo>
                  <a:pt x="237" y="37"/>
                </a:lnTo>
                <a:lnTo>
                  <a:pt x="243" y="31"/>
                </a:lnTo>
                <a:lnTo>
                  <a:pt x="243" y="31"/>
                </a:lnTo>
                <a:lnTo>
                  <a:pt x="243" y="29"/>
                </a:lnTo>
                <a:lnTo>
                  <a:pt x="242" y="29"/>
                </a:lnTo>
                <a:lnTo>
                  <a:pt x="242" y="29"/>
                </a:lnTo>
                <a:lnTo>
                  <a:pt x="242" y="29"/>
                </a:lnTo>
                <a:lnTo>
                  <a:pt x="239" y="31"/>
                </a:lnTo>
                <a:lnTo>
                  <a:pt x="237" y="31"/>
                </a:lnTo>
                <a:lnTo>
                  <a:pt x="236" y="31"/>
                </a:lnTo>
                <a:lnTo>
                  <a:pt x="236" y="30"/>
                </a:lnTo>
                <a:lnTo>
                  <a:pt x="238" y="26"/>
                </a:lnTo>
                <a:lnTo>
                  <a:pt x="240" y="22"/>
                </a:lnTo>
                <a:lnTo>
                  <a:pt x="240" y="22"/>
                </a:lnTo>
                <a:lnTo>
                  <a:pt x="240" y="21"/>
                </a:lnTo>
                <a:lnTo>
                  <a:pt x="239" y="20"/>
                </a:lnTo>
                <a:lnTo>
                  <a:pt x="239" y="20"/>
                </a:lnTo>
                <a:lnTo>
                  <a:pt x="235" y="22"/>
                </a:lnTo>
                <a:lnTo>
                  <a:pt x="234" y="21"/>
                </a:lnTo>
                <a:lnTo>
                  <a:pt x="233" y="21"/>
                </a:lnTo>
                <a:lnTo>
                  <a:pt x="233" y="19"/>
                </a:lnTo>
                <a:lnTo>
                  <a:pt x="234" y="15"/>
                </a:lnTo>
                <a:lnTo>
                  <a:pt x="234" y="15"/>
                </a:lnTo>
                <a:lnTo>
                  <a:pt x="277" y="48"/>
                </a:lnTo>
                <a:lnTo>
                  <a:pt x="277" y="48"/>
                </a:lnTo>
                <a:close/>
                <a:moveTo>
                  <a:pt x="242" y="54"/>
                </a:moveTo>
                <a:lnTo>
                  <a:pt x="242" y="54"/>
                </a:lnTo>
                <a:lnTo>
                  <a:pt x="224" y="62"/>
                </a:lnTo>
                <a:lnTo>
                  <a:pt x="206" y="71"/>
                </a:lnTo>
                <a:lnTo>
                  <a:pt x="172" y="90"/>
                </a:lnTo>
                <a:lnTo>
                  <a:pt x="137" y="110"/>
                </a:lnTo>
                <a:lnTo>
                  <a:pt x="120" y="119"/>
                </a:lnTo>
                <a:lnTo>
                  <a:pt x="103" y="128"/>
                </a:lnTo>
                <a:lnTo>
                  <a:pt x="103" y="128"/>
                </a:lnTo>
                <a:lnTo>
                  <a:pt x="93" y="133"/>
                </a:lnTo>
                <a:lnTo>
                  <a:pt x="90" y="135"/>
                </a:lnTo>
                <a:lnTo>
                  <a:pt x="94" y="132"/>
                </a:lnTo>
                <a:lnTo>
                  <a:pt x="94" y="132"/>
                </a:lnTo>
                <a:lnTo>
                  <a:pt x="112" y="120"/>
                </a:lnTo>
                <a:lnTo>
                  <a:pt x="112" y="120"/>
                </a:lnTo>
                <a:lnTo>
                  <a:pt x="129" y="109"/>
                </a:lnTo>
                <a:lnTo>
                  <a:pt x="149" y="98"/>
                </a:lnTo>
                <a:lnTo>
                  <a:pt x="149" y="98"/>
                </a:lnTo>
                <a:lnTo>
                  <a:pt x="166" y="88"/>
                </a:lnTo>
                <a:lnTo>
                  <a:pt x="183" y="78"/>
                </a:lnTo>
                <a:lnTo>
                  <a:pt x="201" y="67"/>
                </a:lnTo>
                <a:lnTo>
                  <a:pt x="218" y="57"/>
                </a:lnTo>
                <a:lnTo>
                  <a:pt x="218" y="57"/>
                </a:lnTo>
                <a:lnTo>
                  <a:pt x="225" y="57"/>
                </a:lnTo>
                <a:lnTo>
                  <a:pt x="225" y="57"/>
                </a:lnTo>
                <a:lnTo>
                  <a:pt x="227" y="57"/>
                </a:lnTo>
                <a:lnTo>
                  <a:pt x="228" y="56"/>
                </a:lnTo>
                <a:lnTo>
                  <a:pt x="228" y="56"/>
                </a:lnTo>
                <a:lnTo>
                  <a:pt x="229" y="54"/>
                </a:lnTo>
                <a:lnTo>
                  <a:pt x="229" y="53"/>
                </a:lnTo>
                <a:lnTo>
                  <a:pt x="229" y="53"/>
                </a:lnTo>
                <a:lnTo>
                  <a:pt x="230" y="53"/>
                </a:lnTo>
                <a:lnTo>
                  <a:pt x="230" y="53"/>
                </a:lnTo>
                <a:lnTo>
                  <a:pt x="234" y="51"/>
                </a:lnTo>
                <a:lnTo>
                  <a:pt x="234" y="51"/>
                </a:lnTo>
                <a:lnTo>
                  <a:pt x="230" y="54"/>
                </a:lnTo>
                <a:lnTo>
                  <a:pt x="230" y="54"/>
                </a:lnTo>
                <a:lnTo>
                  <a:pt x="230" y="55"/>
                </a:lnTo>
                <a:lnTo>
                  <a:pt x="231" y="56"/>
                </a:lnTo>
                <a:lnTo>
                  <a:pt x="231" y="56"/>
                </a:lnTo>
                <a:lnTo>
                  <a:pt x="239" y="54"/>
                </a:lnTo>
                <a:lnTo>
                  <a:pt x="247" y="51"/>
                </a:lnTo>
                <a:lnTo>
                  <a:pt x="247" y="51"/>
                </a:lnTo>
                <a:lnTo>
                  <a:pt x="255" y="48"/>
                </a:lnTo>
                <a:lnTo>
                  <a:pt x="255" y="48"/>
                </a:lnTo>
                <a:lnTo>
                  <a:pt x="262" y="47"/>
                </a:lnTo>
                <a:lnTo>
                  <a:pt x="267" y="46"/>
                </a:lnTo>
                <a:lnTo>
                  <a:pt x="267" y="46"/>
                </a:lnTo>
                <a:lnTo>
                  <a:pt x="262" y="50"/>
                </a:lnTo>
                <a:lnTo>
                  <a:pt x="256" y="52"/>
                </a:lnTo>
                <a:lnTo>
                  <a:pt x="256" y="52"/>
                </a:lnTo>
                <a:lnTo>
                  <a:pt x="254" y="53"/>
                </a:lnTo>
                <a:lnTo>
                  <a:pt x="254" y="53"/>
                </a:lnTo>
                <a:lnTo>
                  <a:pt x="241" y="59"/>
                </a:lnTo>
                <a:lnTo>
                  <a:pt x="241" y="59"/>
                </a:lnTo>
                <a:lnTo>
                  <a:pt x="237" y="59"/>
                </a:lnTo>
                <a:lnTo>
                  <a:pt x="236" y="60"/>
                </a:lnTo>
                <a:lnTo>
                  <a:pt x="236" y="61"/>
                </a:lnTo>
                <a:lnTo>
                  <a:pt x="236" y="61"/>
                </a:lnTo>
                <a:lnTo>
                  <a:pt x="233" y="62"/>
                </a:lnTo>
                <a:lnTo>
                  <a:pt x="233" y="62"/>
                </a:lnTo>
                <a:lnTo>
                  <a:pt x="232" y="63"/>
                </a:lnTo>
                <a:lnTo>
                  <a:pt x="233" y="64"/>
                </a:lnTo>
                <a:lnTo>
                  <a:pt x="233" y="64"/>
                </a:lnTo>
                <a:lnTo>
                  <a:pt x="234" y="64"/>
                </a:lnTo>
                <a:lnTo>
                  <a:pt x="234" y="64"/>
                </a:lnTo>
                <a:lnTo>
                  <a:pt x="250" y="58"/>
                </a:lnTo>
                <a:lnTo>
                  <a:pt x="258" y="54"/>
                </a:lnTo>
                <a:lnTo>
                  <a:pt x="267" y="51"/>
                </a:lnTo>
                <a:lnTo>
                  <a:pt x="267" y="51"/>
                </a:lnTo>
                <a:lnTo>
                  <a:pt x="272" y="50"/>
                </a:lnTo>
                <a:lnTo>
                  <a:pt x="277" y="50"/>
                </a:lnTo>
                <a:lnTo>
                  <a:pt x="277" y="50"/>
                </a:lnTo>
                <a:lnTo>
                  <a:pt x="274" y="50"/>
                </a:lnTo>
                <a:lnTo>
                  <a:pt x="270" y="52"/>
                </a:lnTo>
                <a:lnTo>
                  <a:pt x="263" y="56"/>
                </a:lnTo>
                <a:lnTo>
                  <a:pt x="263" y="56"/>
                </a:lnTo>
                <a:lnTo>
                  <a:pt x="254" y="59"/>
                </a:lnTo>
                <a:lnTo>
                  <a:pt x="246" y="62"/>
                </a:lnTo>
                <a:lnTo>
                  <a:pt x="246" y="62"/>
                </a:lnTo>
                <a:lnTo>
                  <a:pt x="236" y="69"/>
                </a:lnTo>
                <a:lnTo>
                  <a:pt x="226" y="76"/>
                </a:lnTo>
                <a:lnTo>
                  <a:pt x="215" y="83"/>
                </a:lnTo>
                <a:lnTo>
                  <a:pt x="205" y="89"/>
                </a:lnTo>
                <a:lnTo>
                  <a:pt x="205" y="89"/>
                </a:lnTo>
                <a:lnTo>
                  <a:pt x="182" y="101"/>
                </a:lnTo>
                <a:lnTo>
                  <a:pt x="158" y="112"/>
                </a:lnTo>
                <a:lnTo>
                  <a:pt x="158" y="112"/>
                </a:lnTo>
                <a:lnTo>
                  <a:pt x="136" y="123"/>
                </a:lnTo>
                <a:lnTo>
                  <a:pt x="125" y="128"/>
                </a:lnTo>
                <a:lnTo>
                  <a:pt x="114" y="132"/>
                </a:lnTo>
                <a:lnTo>
                  <a:pt x="114" y="132"/>
                </a:lnTo>
                <a:lnTo>
                  <a:pt x="110" y="133"/>
                </a:lnTo>
                <a:lnTo>
                  <a:pt x="114" y="131"/>
                </a:lnTo>
                <a:lnTo>
                  <a:pt x="124" y="126"/>
                </a:lnTo>
                <a:lnTo>
                  <a:pt x="124" y="126"/>
                </a:lnTo>
                <a:lnTo>
                  <a:pt x="148" y="111"/>
                </a:lnTo>
                <a:lnTo>
                  <a:pt x="148" y="111"/>
                </a:lnTo>
                <a:lnTo>
                  <a:pt x="171" y="97"/>
                </a:lnTo>
                <a:lnTo>
                  <a:pt x="195" y="84"/>
                </a:lnTo>
                <a:lnTo>
                  <a:pt x="220" y="71"/>
                </a:lnTo>
                <a:lnTo>
                  <a:pt x="243" y="56"/>
                </a:lnTo>
                <a:lnTo>
                  <a:pt x="243" y="56"/>
                </a:lnTo>
                <a:lnTo>
                  <a:pt x="243" y="54"/>
                </a:lnTo>
                <a:lnTo>
                  <a:pt x="243" y="54"/>
                </a:lnTo>
                <a:lnTo>
                  <a:pt x="242" y="54"/>
                </a:lnTo>
                <a:lnTo>
                  <a:pt x="242" y="54"/>
                </a:lnTo>
                <a:close/>
                <a:moveTo>
                  <a:pt x="231" y="24"/>
                </a:moveTo>
                <a:lnTo>
                  <a:pt x="231" y="24"/>
                </a:lnTo>
                <a:lnTo>
                  <a:pt x="232" y="24"/>
                </a:lnTo>
                <a:lnTo>
                  <a:pt x="232" y="24"/>
                </a:lnTo>
                <a:lnTo>
                  <a:pt x="235" y="24"/>
                </a:lnTo>
                <a:lnTo>
                  <a:pt x="238" y="23"/>
                </a:lnTo>
                <a:lnTo>
                  <a:pt x="238" y="23"/>
                </a:lnTo>
                <a:lnTo>
                  <a:pt x="236" y="25"/>
                </a:lnTo>
                <a:lnTo>
                  <a:pt x="234" y="26"/>
                </a:lnTo>
                <a:lnTo>
                  <a:pt x="231" y="31"/>
                </a:lnTo>
                <a:lnTo>
                  <a:pt x="231" y="31"/>
                </a:lnTo>
                <a:lnTo>
                  <a:pt x="231" y="24"/>
                </a:lnTo>
                <a:lnTo>
                  <a:pt x="231" y="24"/>
                </a:lnTo>
                <a:close/>
                <a:moveTo>
                  <a:pt x="230" y="46"/>
                </a:moveTo>
                <a:lnTo>
                  <a:pt x="230" y="46"/>
                </a:lnTo>
                <a:lnTo>
                  <a:pt x="234" y="44"/>
                </a:lnTo>
                <a:lnTo>
                  <a:pt x="234" y="44"/>
                </a:lnTo>
                <a:lnTo>
                  <a:pt x="229" y="49"/>
                </a:lnTo>
                <a:lnTo>
                  <a:pt x="229" y="49"/>
                </a:lnTo>
                <a:lnTo>
                  <a:pt x="230" y="46"/>
                </a:lnTo>
                <a:lnTo>
                  <a:pt x="230" y="46"/>
                </a:lnTo>
                <a:close/>
                <a:moveTo>
                  <a:pt x="230" y="37"/>
                </a:moveTo>
                <a:lnTo>
                  <a:pt x="230" y="37"/>
                </a:lnTo>
                <a:lnTo>
                  <a:pt x="235" y="35"/>
                </a:lnTo>
                <a:lnTo>
                  <a:pt x="240" y="33"/>
                </a:lnTo>
                <a:lnTo>
                  <a:pt x="240" y="33"/>
                </a:lnTo>
                <a:lnTo>
                  <a:pt x="235" y="37"/>
                </a:lnTo>
                <a:lnTo>
                  <a:pt x="230" y="42"/>
                </a:lnTo>
                <a:lnTo>
                  <a:pt x="230" y="42"/>
                </a:lnTo>
                <a:lnTo>
                  <a:pt x="230" y="37"/>
                </a:lnTo>
                <a:lnTo>
                  <a:pt x="230" y="37"/>
                </a:lnTo>
                <a:close/>
                <a:moveTo>
                  <a:pt x="232" y="14"/>
                </a:moveTo>
                <a:lnTo>
                  <a:pt x="232" y="14"/>
                </a:lnTo>
                <a:lnTo>
                  <a:pt x="232" y="17"/>
                </a:lnTo>
                <a:lnTo>
                  <a:pt x="232" y="17"/>
                </a:lnTo>
                <a:lnTo>
                  <a:pt x="232" y="13"/>
                </a:lnTo>
                <a:lnTo>
                  <a:pt x="232" y="13"/>
                </a:lnTo>
                <a:lnTo>
                  <a:pt x="233" y="14"/>
                </a:lnTo>
                <a:lnTo>
                  <a:pt x="233" y="14"/>
                </a:lnTo>
                <a:lnTo>
                  <a:pt x="232" y="14"/>
                </a:lnTo>
                <a:lnTo>
                  <a:pt x="232" y="14"/>
                </a:lnTo>
                <a:close/>
                <a:moveTo>
                  <a:pt x="30" y="118"/>
                </a:moveTo>
                <a:lnTo>
                  <a:pt x="30" y="118"/>
                </a:lnTo>
                <a:lnTo>
                  <a:pt x="50" y="110"/>
                </a:lnTo>
                <a:lnTo>
                  <a:pt x="50" y="110"/>
                </a:lnTo>
                <a:lnTo>
                  <a:pt x="39" y="117"/>
                </a:lnTo>
                <a:lnTo>
                  <a:pt x="30" y="125"/>
                </a:lnTo>
                <a:lnTo>
                  <a:pt x="30" y="125"/>
                </a:lnTo>
                <a:lnTo>
                  <a:pt x="30" y="118"/>
                </a:lnTo>
                <a:lnTo>
                  <a:pt x="30" y="118"/>
                </a:lnTo>
                <a:close/>
                <a:moveTo>
                  <a:pt x="30" y="106"/>
                </a:moveTo>
                <a:lnTo>
                  <a:pt x="30" y="106"/>
                </a:lnTo>
                <a:lnTo>
                  <a:pt x="41" y="102"/>
                </a:lnTo>
                <a:lnTo>
                  <a:pt x="51" y="98"/>
                </a:lnTo>
                <a:lnTo>
                  <a:pt x="71" y="87"/>
                </a:lnTo>
                <a:lnTo>
                  <a:pt x="91" y="75"/>
                </a:lnTo>
                <a:lnTo>
                  <a:pt x="101" y="70"/>
                </a:lnTo>
                <a:lnTo>
                  <a:pt x="111" y="64"/>
                </a:lnTo>
                <a:lnTo>
                  <a:pt x="111" y="64"/>
                </a:lnTo>
                <a:lnTo>
                  <a:pt x="105" y="69"/>
                </a:lnTo>
                <a:lnTo>
                  <a:pt x="105" y="69"/>
                </a:lnTo>
                <a:lnTo>
                  <a:pt x="79" y="85"/>
                </a:lnTo>
                <a:lnTo>
                  <a:pt x="79" y="85"/>
                </a:lnTo>
                <a:lnTo>
                  <a:pt x="54" y="99"/>
                </a:lnTo>
                <a:lnTo>
                  <a:pt x="42" y="106"/>
                </a:lnTo>
                <a:lnTo>
                  <a:pt x="30" y="114"/>
                </a:lnTo>
                <a:lnTo>
                  <a:pt x="30" y="114"/>
                </a:lnTo>
                <a:lnTo>
                  <a:pt x="30" y="106"/>
                </a:lnTo>
                <a:lnTo>
                  <a:pt x="30" y="106"/>
                </a:lnTo>
                <a:close/>
                <a:moveTo>
                  <a:pt x="26" y="83"/>
                </a:moveTo>
                <a:lnTo>
                  <a:pt x="26" y="83"/>
                </a:lnTo>
                <a:lnTo>
                  <a:pt x="34" y="80"/>
                </a:lnTo>
                <a:lnTo>
                  <a:pt x="42" y="76"/>
                </a:lnTo>
                <a:lnTo>
                  <a:pt x="56" y="65"/>
                </a:lnTo>
                <a:lnTo>
                  <a:pt x="56" y="65"/>
                </a:lnTo>
                <a:lnTo>
                  <a:pt x="63" y="61"/>
                </a:lnTo>
                <a:lnTo>
                  <a:pt x="63" y="61"/>
                </a:lnTo>
                <a:lnTo>
                  <a:pt x="48" y="73"/>
                </a:lnTo>
                <a:lnTo>
                  <a:pt x="48" y="73"/>
                </a:lnTo>
                <a:lnTo>
                  <a:pt x="27" y="88"/>
                </a:lnTo>
                <a:lnTo>
                  <a:pt x="27" y="88"/>
                </a:lnTo>
                <a:lnTo>
                  <a:pt x="26" y="83"/>
                </a:lnTo>
                <a:lnTo>
                  <a:pt x="26" y="83"/>
                </a:lnTo>
                <a:close/>
                <a:moveTo>
                  <a:pt x="29" y="130"/>
                </a:moveTo>
                <a:lnTo>
                  <a:pt x="29" y="130"/>
                </a:lnTo>
                <a:lnTo>
                  <a:pt x="40" y="124"/>
                </a:lnTo>
                <a:lnTo>
                  <a:pt x="50" y="118"/>
                </a:lnTo>
                <a:lnTo>
                  <a:pt x="50" y="118"/>
                </a:lnTo>
                <a:lnTo>
                  <a:pt x="59" y="113"/>
                </a:lnTo>
                <a:lnTo>
                  <a:pt x="68" y="108"/>
                </a:lnTo>
                <a:lnTo>
                  <a:pt x="85" y="100"/>
                </a:lnTo>
                <a:lnTo>
                  <a:pt x="85" y="100"/>
                </a:lnTo>
                <a:lnTo>
                  <a:pt x="107" y="88"/>
                </a:lnTo>
                <a:lnTo>
                  <a:pt x="129" y="75"/>
                </a:lnTo>
                <a:lnTo>
                  <a:pt x="129" y="75"/>
                </a:lnTo>
                <a:lnTo>
                  <a:pt x="96" y="95"/>
                </a:lnTo>
                <a:lnTo>
                  <a:pt x="96" y="95"/>
                </a:lnTo>
                <a:lnTo>
                  <a:pt x="79" y="106"/>
                </a:lnTo>
                <a:lnTo>
                  <a:pt x="63" y="117"/>
                </a:lnTo>
                <a:lnTo>
                  <a:pt x="45" y="128"/>
                </a:lnTo>
                <a:lnTo>
                  <a:pt x="28" y="137"/>
                </a:lnTo>
                <a:lnTo>
                  <a:pt x="28" y="137"/>
                </a:lnTo>
                <a:lnTo>
                  <a:pt x="29" y="130"/>
                </a:lnTo>
                <a:lnTo>
                  <a:pt x="29" y="130"/>
                </a:lnTo>
                <a:close/>
                <a:moveTo>
                  <a:pt x="106" y="78"/>
                </a:moveTo>
                <a:lnTo>
                  <a:pt x="106" y="78"/>
                </a:lnTo>
                <a:lnTo>
                  <a:pt x="107" y="77"/>
                </a:lnTo>
                <a:lnTo>
                  <a:pt x="107" y="77"/>
                </a:lnTo>
                <a:lnTo>
                  <a:pt x="121" y="69"/>
                </a:lnTo>
                <a:lnTo>
                  <a:pt x="121" y="69"/>
                </a:lnTo>
                <a:lnTo>
                  <a:pt x="131" y="62"/>
                </a:lnTo>
                <a:lnTo>
                  <a:pt x="135" y="60"/>
                </a:lnTo>
                <a:lnTo>
                  <a:pt x="132" y="62"/>
                </a:lnTo>
                <a:lnTo>
                  <a:pt x="132" y="62"/>
                </a:lnTo>
                <a:lnTo>
                  <a:pt x="106" y="78"/>
                </a:lnTo>
                <a:lnTo>
                  <a:pt x="106" y="78"/>
                </a:lnTo>
                <a:close/>
                <a:moveTo>
                  <a:pt x="93" y="66"/>
                </a:moveTo>
                <a:lnTo>
                  <a:pt x="93" y="66"/>
                </a:lnTo>
                <a:lnTo>
                  <a:pt x="83" y="73"/>
                </a:lnTo>
                <a:lnTo>
                  <a:pt x="73" y="80"/>
                </a:lnTo>
                <a:lnTo>
                  <a:pt x="73" y="80"/>
                </a:lnTo>
                <a:lnTo>
                  <a:pt x="30" y="103"/>
                </a:lnTo>
                <a:lnTo>
                  <a:pt x="30" y="103"/>
                </a:lnTo>
                <a:lnTo>
                  <a:pt x="29" y="97"/>
                </a:lnTo>
                <a:lnTo>
                  <a:pt x="29" y="97"/>
                </a:lnTo>
                <a:lnTo>
                  <a:pt x="37" y="96"/>
                </a:lnTo>
                <a:lnTo>
                  <a:pt x="45" y="93"/>
                </a:lnTo>
                <a:lnTo>
                  <a:pt x="53" y="89"/>
                </a:lnTo>
                <a:lnTo>
                  <a:pt x="61" y="85"/>
                </a:lnTo>
                <a:lnTo>
                  <a:pt x="75" y="75"/>
                </a:lnTo>
                <a:lnTo>
                  <a:pt x="88" y="65"/>
                </a:lnTo>
                <a:lnTo>
                  <a:pt x="88" y="65"/>
                </a:lnTo>
                <a:lnTo>
                  <a:pt x="97" y="60"/>
                </a:lnTo>
                <a:lnTo>
                  <a:pt x="97" y="60"/>
                </a:lnTo>
                <a:lnTo>
                  <a:pt x="100" y="60"/>
                </a:lnTo>
                <a:lnTo>
                  <a:pt x="100" y="60"/>
                </a:lnTo>
                <a:lnTo>
                  <a:pt x="93" y="66"/>
                </a:lnTo>
                <a:lnTo>
                  <a:pt x="93" y="66"/>
                </a:lnTo>
                <a:close/>
                <a:moveTo>
                  <a:pt x="29" y="94"/>
                </a:moveTo>
                <a:lnTo>
                  <a:pt x="29" y="94"/>
                </a:lnTo>
                <a:lnTo>
                  <a:pt x="28" y="91"/>
                </a:lnTo>
                <a:lnTo>
                  <a:pt x="28" y="91"/>
                </a:lnTo>
                <a:lnTo>
                  <a:pt x="35" y="88"/>
                </a:lnTo>
                <a:lnTo>
                  <a:pt x="42" y="85"/>
                </a:lnTo>
                <a:lnTo>
                  <a:pt x="56" y="77"/>
                </a:lnTo>
                <a:lnTo>
                  <a:pt x="56" y="77"/>
                </a:lnTo>
                <a:lnTo>
                  <a:pt x="74" y="66"/>
                </a:lnTo>
                <a:lnTo>
                  <a:pt x="74" y="66"/>
                </a:lnTo>
                <a:lnTo>
                  <a:pt x="79" y="63"/>
                </a:lnTo>
                <a:lnTo>
                  <a:pt x="85" y="60"/>
                </a:lnTo>
                <a:lnTo>
                  <a:pt x="85" y="60"/>
                </a:lnTo>
                <a:lnTo>
                  <a:pt x="86" y="60"/>
                </a:lnTo>
                <a:lnTo>
                  <a:pt x="86" y="60"/>
                </a:lnTo>
                <a:lnTo>
                  <a:pt x="80" y="65"/>
                </a:lnTo>
                <a:lnTo>
                  <a:pt x="73" y="71"/>
                </a:lnTo>
                <a:lnTo>
                  <a:pt x="59" y="79"/>
                </a:lnTo>
                <a:lnTo>
                  <a:pt x="43" y="86"/>
                </a:lnTo>
                <a:lnTo>
                  <a:pt x="29" y="94"/>
                </a:lnTo>
                <a:lnTo>
                  <a:pt x="29" y="94"/>
                </a:lnTo>
                <a:close/>
                <a:moveTo>
                  <a:pt x="38" y="85"/>
                </a:moveTo>
                <a:lnTo>
                  <a:pt x="38" y="85"/>
                </a:lnTo>
                <a:lnTo>
                  <a:pt x="30" y="88"/>
                </a:lnTo>
                <a:lnTo>
                  <a:pt x="33" y="86"/>
                </a:lnTo>
                <a:lnTo>
                  <a:pt x="45" y="78"/>
                </a:lnTo>
                <a:lnTo>
                  <a:pt x="45" y="78"/>
                </a:lnTo>
                <a:lnTo>
                  <a:pt x="68" y="60"/>
                </a:lnTo>
                <a:lnTo>
                  <a:pt x="68" y="60"/>
                </a:lnTo>
                <a:lnTo>
                  <a:pt x="68" y="60"/>
                </a:lnTo>
                <a:lnTo>
                  <a:pt x="68" y="60"/>
                </a:lnTo>
                <a:lnTo>
                  <a:pt x="80" y="60"/>
                </a:lnTo>
                <a:lnTo>
                  <a:pt x="80" y="60"/>
                </a:lnTo>
                <a:lnTo>
                  <a:pt x="60" y="73"/>
                </a:lnTo>
                <a:lnTo>
                  <a:pt x="49" y="79"/>
                </a:lnTo>
                <a:lnTo>
                  <a:pt x="38" y="85"/>
                </a:lnTo>
                <a:lnTo>
                  <a:pt x="38" y="85"/>
                </a:lnTo>
                <a:close/>
                <a:moveTo>
                  <a:pt x="41" y="63"/>
                </a:moveTo>
                <a:lnTo>
                  <a:pt x="41" y="63"/>
                </a:lnTo>
                <a:lnTo>
                  <a:pt x="37" y="65"/>
                </a:lnTo>
                <a:lnTo>
                  <a:pt x="33" y="70"/>
                </a:lnTo>
                <a:lnTo>
                  <a:pt x="25" y="79"/>
                </a:lnTo>
                <a:lnTo>
                  <a:pt x="25" y="79"/>
                </a:lnTo>
                <a:lnTo>
                  <a:pt x="22" y="70"/>
                </a:lnTo>
                <a:lnTo>
                  <a:pt x="22" y="70"/>
                </a:lnTo>
                <a:lnTo>
                  <a:pt x="41" y="63"/>
                </a:lnTo>
                <a:lnTo>
                  <a:pt x="41" y="63"/>
                </a:lnTo>
                <a:close/>
                <a:moveTo>
                  <a:pt x="60" y="126"/>
                </a:moveTo>
                <a:lnTo>
                  <a:pt x="60" y="126"/>
                </a:lnTo>
                <a:lnTo>
                  <a:pt x="80" y="114"/>
                </a:lnTo>
                <a:lnTo>
                  <a:pt x="102" y="103"/>
                </a:lnTo>
                <a:lnTo>
                  <a:pt x="102" y="103"/>
                </a:lnTo>
                <a:lnTo>
                  <a:pt x="129" y="90"/>
                </a:lnTo>
                <a:lnTo>
                  <a:pt x="129" y="90"/>
                </a:lnTo>
                <a:lnTo>
                  <a:pt x="125" y="93"/>
                </a:lnTo>
                <a:lnTo>
                  <a:pt x="125" y="93"/>
                </a:lnTo>
                <a:lnTo>
                  <a:pt x="89" y="116"/>
                </a:lnTo>
                <a:lnTo>
                  <a:pt x="71" y="127"/>
                </a:lnTo>
                <a:lnTo>
                  <a:pt x="51" y="137"/>
                </a:lnTo>
                <a:lnTo>
                  <a:pt x="51" y="137"/>
                </a:lnTo>
                <a:lnTo>
                  <a:pt x="51" y="138"/>
                </a:lnTo>
                <a:lnTo>
                  <a:pt x="51" y="139"/>
                </a:lnTo>
                <a:lnTo>
                  <a:pt x="51" y="139"/>
                </a:lnTo>
                <a:lnTo>
                  <a:pt x="28" y="139"/>
                </a:lnTo>
                <a:lnTo>
                  <a:pt x="28" y="139"/>
                </a:lnTo>
                <a:lnTo>
                  <a:pt x="36" y="137"/>
                </a:lnTo>
                <a:lnTo>
                  <a:pt x="44" y="134"/>
                </a:lnTo>
                <a:lnTo>
                  <a:pt x="60" y="126"/>
                </a:lnTo>
                <a:lnTo>
                  <a:pt x="60" y="126"/>
                </a:lnTo>
                <a:close/>
                <a:moveTo>
                  <a:pt x="122" y="105"/>
                </a:moveTo>
                <a:lnTo>
                  <a:pt x="122" y="105"/>
                </a:lnTo>
                <a:lnTo>
                  <a:pt x="141" y="97"/>
                </a:lnTo>
                <a:lnTo>
                  <a:pt x="159" y="89"/>
                </a:lnTo>
                <a:lnTo>
                  <a:pt x="159" y="89"/>
                </a:lnTo>
                <a:lnTo>
                  <a:pt x="177" y="78"/>
                </a:lnTo>
                <a:lnTo>
                  <a:pt x="195" y="66"/>
                </a:lnTo>
                <a:lnTo>
                  <a:pt x="195" y="66"/>
                </a:lnTo>
                <a:lnTo>
                  <a:pt x="204" y="62"/>
                </a:lnTo>
                <a:lnTo>
                  <a:pt x="212" y="59"/>
                </a:lnTo>
                <a:lnTo>
                  <a:pt x="212" y="59"/>
                </a:lnTo>
                <a:lnTo>
                  <a:pt x="201" y="64"/>
                </a:lnTo>
                <a:lnTo>
                  <a:pt x="201" y="64"/>
                </a:lnTo>
                <a:lnTo>
                  <a:pt x="181" y="76"/>
                </a:lnTo>
                <a:lnTo>
                  <a:pt x="161" y="89"/>
                </a:lnTo>
                <a:lnTo>
                  <a:pt x="161" y="89"/>
                </a:lnTo>
                <a:lnTo>
                  <a:pt x="122" y="112"/>
                </a:lnTo>
                <a:lnTo>
                  <a:pt x="84" y="136"/>
                </a:lnTo>
                <a:lnTo>
                  <a:pt x="84" y="136"/>
                </a:lnTo>
                <a:lnTo>
                  <a:pt x="84" y="137"/>
                </a:lnTo>
                <a:lnTo>
                  <a:pt x="84" y="138"/>
                </a:lnTo>
                <a:lnTo>
                  <a:pt x="84" y="138"/>
                </a:lnTo>
                <a:lnTo>
                  <a:pt x="54" y="139"/>
                </a:lnTo>
                <a:lnTo>
                  <a:pt x="54" y="139"/>
                </a:lnTo>
                <a:lnTo>
                  <a:pt x="73" y="132"/>
                </a:lnTo>
                <a:lnTo>
                  <a:pt x="89" y="123"/>
                </a:lnTo>
                <a:lnTo>
                  <a:pt x="122" y="105"/>
                </a:lnTo>
                <a:lnTo>
                  <a:pt x="122" y="105"/>
                </a:lnTo>
                <a:close/>
                <a:moveTo>
                  <a:pt x="224" y="64"/>
                </a:moveTo>
                <a:lnTo>
                  <a:pt x="224" y="64"/>
                </a:lnTo>
                <a:lnTo>
                  <a:pt x="231" y="61"/>
                </a:lnTo>
                <a:lnTo>
                  <a:pt x="237" y="57"/>
                </a:lnTo>
                <a:lnTo>
                  <a:pt x="237" y="57"/>
                </a:lnTo>
                <a:lnTo>
                  <a:pt x="217" y="69"/>
                </a:lnTo>
                <a:lnTo>
                  <a:pt x="217" y="69"/>
                </a:lnTo>
                <a:lnTo>
                  <a:pt x="179" y="90"/>
                </a:lnTo>
                <a:lnTo>
                  <a:pt x="179" y="90"/>
                </a:lnTo>
                <a:lnTo>
                  <a:pt x="161" y="101"/>
                </a:lnTo>
                <a:lnTo>
                  <a:pt x="143" y="112"/>
                </a:lnTo>
                <a:lnTo>
                  <a:pt x="123" y="124"/>
                </a:lnTo>
                <a:lnTo>
                  <a:pt x="105" y="135"/>
                </a:lnTo>
                <a:lnTo>
                  <a:pt x="105" y="135"/>
                </a:lnTo>
                <a:lnTo>
                  <a:pt x="104" y="136"/>
                </a:lnTo>
                <a:lnTo>
                  <a:pt x="105" y="136"/>
                </a:lnTo>
                <a:lnTo>
                  <a:pt x="105" y="136"/>
                </a:lnTo>
                <a:lnTo>
                  <a:pt x="87" y="137"/>
                </a:lnTo>
                <a:lnTo>
                  <a:pt x="87" y="137"/>
                </a:lnTo>
                <a:lnTo>
                  <a:pt x="104" y="129"/>
                </a:lnTo>
                <a:lnTo>
                  <a:pt x="121" y="121"/>
                </a:lnTo>
                <a:lnTo>
                  <a:pt x="156" y="102"/>
                </a:lnTo>
                <a:lnTo>
                  <a:pt x="189" y="83"/>
                </a:lnTo>
                <a:lnTo>
                  <a:pt x="206" y="74"/>
                </a:lnTo>
                <a:lnTo>
                  <a:pt x="224" y="64"/>
                </a:lnTo>
                <a:lnTo>
                  <a:pt x="224" y="64"/>
                </a:lnTo>
                <a:close/>
                <a:moveTo>
                  <a:pt x="146" y="120"/>
                </a:moveTo>
                <a:lnTo>
                  <a:pt x="146" y="120"/>
                </a:lnTo>
                <a:lnTo>
                  <a:pt x="169" y="109"/>
                </a:lnTo>
                <a:lnTo>
                  <a:pt x="192" y="98"/>
                </a:lnTo>
                <a:lnTo>
                  <a:pt x="192" y="98"/>
                </a:lnTo>
                <a:lnTo>
                  <a:pt x="214" y="86"/>
                </a:lnTo>
                <a:lnTo>
                  <a:pt x="226" y="80"/>
                </a:lnTo>
                <a:lnTo>
                  <a:pt x="236" y="73"/>
                </a:lnTo>
                <a:lnTo>
                  <a:pt x="236" y="73"/>
                </a:lnTo>
                <a:lnTo>
                  <a:pt x="241" y="69"/>
                </a:lnTo>
                <a:lnTo>
                  <a:pt x="247" y="65"/>
                </a:lnTo>
                <a:lnTo>
                  <a:pt x="258" y="60"/>
                </a:lnTo>
                <a:lnTo>
                  <a:pt x="269" y="56"/>
                </a:lnTo>
                <a:lnTo>
                  <a:pt x="280" y="50"/>
                </a:lnTo>
                <a:lnTo>
                  <a:pt x="280" y="50"/>
                </a:lnTo>
                <a:lnTo>
                  <a:pt x="292" y="59"/>
                </a:lnTo>
                <a:lnTo>
                  <a:pt x="292" y="59"/>
                </a:lnTo>
                <a:lnTo>
                  <a:pt x="277" y="65"/>
                </a:lnTo>
                <a:lnTo>
                  <a:pt x="263" y="74"/>
                </a:lnTo>
                <a:lnTo>
                  <a:pt x="250" y="82"/>
                </a:lnTo>
                <a:lnTo>
                  <a:pt x="236" y="90"/>
                </a:lnTo>
                <a:lnTo>
                  <a:pt x="236" y="90"/>
                </a:lnTo>
                <a:lnTo>
                  <a:pt x="197" y="109"/>
                </a:lnTo>
                <a:lnTo>
                  <a:pt x="159" y="127"/>
                </a:lnTo>
                <a:lnTo>
                  <a:pt x="159" y="127"/>
                </a:lnTo>
                <a:lnTo>
                  <a:pt x="149" y="132"/>
                </a:lnTo>
                <a:lnTo>
                  <a:pt x="149" y="132"/>
                </a:lnTo>
                <a:lnTo>
                  <a:pt x="159" y="124"/>
                </a:lnTo>
                <a:lnTo>
                  <a:pt x="159" y="124"/>
                </a:lnTo>
                <a:lnTo>
                  <a:pt x="167" y="119"/>
                </a:lnTo>
                <a:lnTo>
                  <a:pt x="175" y="114"/>
                </a:lnTo>
                <a:lnTo>
                  <a:pt x="175" y="114"/>
                </a:lnTo>
                <a:lnTo>
                  <a:pt x="189" y="107"/>
                </a:lnTo>
                <a:lnTo>
                  <a:pt x="203" y="100"/>
                </a:lnTo>
                <a:lnTo>
                  <a:pt x="203" y="100"/>
                </a:lnTo>
                <a:lnTo>
                  <a:pt x="203" y="100"/>
                </a:lnTo>
                <a:lnTo>
                  <a:pt x="203" y="100"/>
                </a:lnTo>
                <a:lnTo>
                  <a:pt x="216" y="94"/>
                </a:lnTo>
                <a:lnTo>
                  <a:pt x="229" y="88"/>
                </a:lnTo>
                <a:lnTo>
                  <a:pt x="252" y="75"/>
                </a:lnTo>
                <a:lnTo>
                  <a:pt x="252" y="75"/>
                </a:lnTo>
                <a:lnTo>
                  <a:pt x="269" y="65"/>
                </a:lnTo>
                <a:lnTo>
                  <a:pt x="286" y="57"/>
                </a:lnTo>
                <a:lnTo>
                  <a:pt x="286" y="57"/>
                </a:lnTo>
                <a:lnTo>
                  <a:pt x="287" y="57"/>
                </a:lnTo>
                <a:lnTo>
                  <a:pt x="287" y="56"/>
                </a:lnTo>
                <a:lnTo>
                  <a:pt x="286" y="55"/>
                </a:lnTo>
                <a:lnTo>
                  <a:pt x="285" y="55"/>
                </a:lnTo>
                <a:lnTo>
                  <a:pt x="285" y="55"/>
                </a:lnTo>
                <a:lnTo>
                  <a:pt x="280" y="57"/>
                </a:lnTo>
                <a:lnTo>
                  <a:pt x="280" y="57"/>
                </a:lnTo>
                <a:lnTo>
                  <a:pt x="277" y="59"/>
                </a:lnTo>
                <a:lnTo>
                  <a:pt x="277" y="59"/>
                </a:lnTo>
                <a:lnTo>
                  <a:pt x="258" y="69"/>
                </a:lnTo>
                <a:lnTo>
                  <a:pt x="258" y="69"/>
                </a:lnTo>
                <a:lnTo>
                  <a:pt x="246" y="75"/>
                </a:lnTo>
                <a:lnTo>
                  <a:pt x="246" y="75"/>
                </a:lnTo>
                <a:lnTo>
                  <a:pt x="206" y="96"/>
                </a:lnTo>
                <a:lnTo>
                  <a:pt x="206" y="96"/>
                </a:lnTo>
                <a:lnTo>
                  <a:pt x="203" y="98"/>
                </a:lnTo>
                <a:lnTo>
                  <a:pt x="203" y="98"/>
                </a:lnTo>
                <a:lnTo>
                  <a:pt x="165" y="115"/>
                </a:lnTo>
                <a:lnTo>
                  <a:pt x="146" y="124"/>
                </a:lnTo>
                <a:lnTo>
                  <a:pt x="126" y="135"/>
                </a:lnTo>
                <a:lnTo>
                  <a:pt x="126" y="135"/>
                </a:lnTo>
                <a:lnTo>
                  <a:pt x="126" y="135"/>
                </a:lnTo>
                <a:lnTo>
                  <a:pt x="126" y="135"/>
                </a:lnTo>
                <a:lnTo>
                  <a:pt x="107" y="136"/>
                </a:lnTo>
                <a:lnTo>
                  <a:pt x="107" y="136"/>
                </a:lnTo>
                <a:lnTo>
                  <a:pt x="117" y="133"/>
                </a:lnTo>
                <a:lnTo>
                  <a:pt x="127" y="130"/>
                </a:lnTo>
                <a:lnTo>
                  <a:pt x="146" y="120"/>
                </a:lnTo>
                <a:lnTo>
                  <a:pt x="146" y="120"/>
                </a:lnTo>
                <a:close/>
                <a:moveTo>
                  <a:pt x="306" y="70"/>
                </a:moveTo>
                <a:lnTo>
                  <a:pt x="306" y="70"/>
                </a:lnTo>
                <a:lnTo>
                  <a:pt x="287" y="78"/>
                </a:lnTo>
                <a:lnTo>
                  <a:pt x="269" y="87"/>
                </a:lnTo>
                <a:lnTo>
                  <a:pt x="252" y="97"/>
                </a:lnTo>
                <a:lnTo>
                  <a:pt x="235" y="108"/>
                </a:lnTo>
                <a:lnTo>
                  <a:pt x="235" y="108"/>
                </a:lnTo>
                <a:lnTo>
                  <a:pt x="218" y="117"/>
                </a:lnTo>
                <a:lnTo>
                  <a:pt x="201" y="126"/>
                </a:lnTo>
                <a:lnTo>
                  <a:pt x="201" y="126"/>
                </a:lnTo>
                <a:lnTo>
                  <a:pt x="200" y="126"/>
                </a:lnTo>
                <a:lnTo>
                  <a:pt x="200" y="126"/>
                </a:lnTo>
                <a:lnTo>
                  <a:pt x="201" y="125"/>
                </a:lnTo>
                <a:lnTo>
                  <a:pt x="201" y="125"/>
                </a:lnTo>
                <a:lnTo>
                  <a:pt x="220" y="114"/>
                </a:lnTo>
                <a:lnTo>
                  <a:pt x="220" y="114"/>
                </a:lnTo>
                <a:lnTo>
                  <a:pt x="255" y="94"/>
                </a:lnTo>
                <a:lnTo>
                  <a:pt x="272" y="84"/>
                </a:lnTo>
                <a:lnTo>
                  <a:pt x="288" y="73"/>
                </a:lnTo>
                <a:lnTo>
                  <a:pt x="288" y="73"/>
                </a:lnTo>
                <a:lnTo>
                  <a:pt x="290" y="72"/>
                </a:lnTo>
                <a:lnTo>
                  <a:pt x="290" y="72"/>
                </a:lnTo>
                <a:lnTo>
                  <a:pt x="295" y="67"/>
                </a:lnTo>
                <a:lnTo>
                  <a:pt x="295" y="67"/>
                </a:lnTo>
                <a:lnTo>
                  <a:pt x="295" y="67"/>
                </a:lnTo>
                <a:lnTo>
                  <a:pt x="295" y="66"/>
                </a:lnTo>
                <a:lnTo>
                  <a:pt x="295" y="65"/>
                </a:lnTo>
                <a:lnTo>
                  <a:pt x="294" y="65"/>
                </a:lnTo>
                <a:lnTo>
                  <a:pt x="294" y="65"/>
                </a:lnTo>
                <a:lnTo>
                  <a:pt x="254" y="87"/>
                </a:lnTo>
                <a:lnTo>
                  <a:pt x="254" y="87"/>
                </a:lnTo>
                <a:lnTo>
                  <a:pt x="275" y="75"/>
                </a:lnTo>
                <a:lnTo>
                  <a:pt x="294" y="61"/>
                </a:lnTo>
                <a:lnTo>
                  <a:pt x="294" y="61"/>
                </a:lnTo>
                <a:lnTo>
                  <a:pt x="306" y="70"/>
                </a:lnTo>
                <a:lnTo>
                  <a:pt x="306" y="70"/>
                </a:lnTo>
                <a:close/>
                <a:moveTo>
                  <a:pt x="312" y="75"/>
                </a:moveTo>
                <a:lnTo>
                  <a:pt x="312" y="75"/>
                </a:lnTo>
                <a:lnTo>
                  <a:pt x="299" y="80"/>
                </a:lnTo>
                <a:lnTo>
                  <a:pt x="287" y="86"/>
                </a:lnTo>
                <a:lnTo>
                  <a:pt x="264" y="100"/>
                </a:lnTo>
                <a:lnTo>
                  <a:pt x="264" y="100"/>
                </a:lnTo>
                <a:lnTo>
                  <a:pt x="248" y="107"/>
                </a:lnTo>
                <a:lnTo>
                  <a:pt x="241" y="111"/>
                </a:lnTo>
                <a:lnTo>
                  <a:pt x="234" y="115"/>
                </a:lnTo>
                <a:lnTo>
                  <a:pt x="234" y="115"/>
                </a:lnTo>
                <a:lnTo>
                  <a:pt x="218" y="125"/>
                </a:lnTo>
                <a:lnTo>
                  <a:pt x="218" y="125"/>
                </a:lnTo>
                <a:lnTo>
                  <a:pt x="210" y="129"/>
                </a:lnTo>
                <a:lnTo>
                  <a:pt x="210" y="129"/>
                </a:lnTo>
                <a:lnTo>
                  <a:pt x="212" y="127"/>
                </a:lnTo>
                <a:lnTo>
                  <a:pt x="225" y="117"/>
                </a:lnTo>
                <a:lnTo>
                  <a:pt x="225" y="117"/>
                </a:lnTo>
                <a:lnTo>
                  <a:pt x="234" y="111"/>
                </a:lnTo>
                <a:lnTo>
                  <a:pt x="234" y="111"/>
                </a:lnTo>
                <a:lnTo>
                  <a:pt x="247" y="103"/>
                </a:lnTo>
                <a:lnTo>
                  <a:pt x="247" y="103"/>
                </a:lnTo>
                <a:lnTo>
                  <a:pt x="262" y="96"/>
                </a:lnTo>
                <a:lnTo>
                  <a:pt x="278" y="88"/>
                </a:lnTo>
                <a:lnTo>
                  <a:pt x="293" y="80"/>
                </a:lnTo>
                <a:lnTo>
                  <a:pt x="308" y="72"/>
                </a:lnTo>
                <a:lnTo>
                  <a:pt x="308" y="72"/>
                </a:lnTo>
                <a:lnTo>
                  <a:pt x="312" y="75"/>
                </a:lnTo>
                <a:lnTo>
                  <a:pt x="312" y="75"/>
                </a:lnTo>
                <a:close/>
                <a:moveTo>
                  <a:pt x="262" y="94"/>
                </a:moveTo>
                <a:lnTo>
                  <a:pt x="262" y="94"/>
                </a:lnTo>
                <a:lnTo>
                  <a:pt x="279" y="84"/>
                </a:lnTo>
                <a:lnTo>
                  <a:pt x="297" y="76"/>
                </a:lnTo>
                <a:lnTo>
                  <a:pt x="297" y="76"/>
                </a:lnTo>
                <a:lnTo>
                  <a:pt x="298" y="75"/>
                </a:lnTo>
                <a:lnTo>
                  <a:pt x="298" y="75"/>
                </a:lnTo>
                <a:lnTo>
                  <a:pt x="296" y="76"/>
                </a:lnTo>
                <a:lnTo>
                  <a:pt x="296" y="76"/>
                </a:lnTo>
                <a:lnTo>
                  <a:pt x="278" y="86"/>
                </a:lnTo>
                <a:lnTo>
                  <a:pt x="278" y="86"/>
                </a:lnTo>
                <a:lnTo>
                  <a:pt x="262" y="94"/>
                </a:lnTo>
                <a:lnTo>
                  <a:pt x="262" y="94"/>
                </a:lnTo>
                <a:close/>
                <a:moveTo>
                  <a:pt x="170" y="115"/>
                </a:moveTo>
                <a:lnTo>
                  <a:pt x="170" y="115"/>
                </a:lnTo>
                <a:lnTo>
                  <a:pt x="157" y="123"/>
                </a:lnTo>
                <a:lnTo>
                  <a:pt x="145" y="133"/>
                </a:lnTo>
                <a:lnTo>
                  <a:pt x="145" y="133"/>
                </a:lnTo>
                <a:lnTo>
                  <a:pt x="144" y="134"/>
                </a:lnTo>
                <a:lnTo>
                  <a:pt x="144" y="134"/>
                </a:lnTo>
                <a:lnTo>
                  <a:pt x="130" y="135"/>
                </a:lnTo>
                <a:lnTo>
                  <a:pt x="130" y="135"/>
                </a:lnTo>
                <a:lnTo>
                  <a:pt x="150" y="124"/>
                </a:lnTo>
                <a:lnTo>
                  <a:pt x="170" y="115"/>
                </a:lnTo>
                <a:lnTo>
                  <a:pt x="170" y="115"/>
                </a:lnTo>
                <a:close/>
                <a:moveTo>
                  <a:pt x="241" y="94"/>
                </a:moveTo>
                <a:lnTo>
                  <a:pt x="241" y="94"/>
                </a:lnTo>
                <a:lnTo>
                  <a:pt x="231" y="100"/>
                </a:lnTo>
                <a:lnTo>
                  <a:pt x="231" y="100"/>
                </a:lnTo>
                <a:lnTo>
                  <a:pt x="215" y="109"/>
                </a:lnTo>
                <a:lnTo>
                  <a:pt x="200" y="118"/>
                </a:lnTo>
                <a:lnTo>
                  <a:pt x="200" y="118"/>
                </a:lnTo>
                <a:lnTo>
                  <a:pt x="197" y="119"/>
                </a:lnTo>
                <a:lnTo>
                  <a:pt x="197" y="119"/>
                </a:lnTo>
                <a:lnTo>
                  <a:pt x="207" y="112"/>
                </a:lnTo>
                <a:lnTo>
                  <a:pt x="207" y="112"/>
                </a:lnTo>
                <a:lnTo>
                  <a:pt x="215" y="107"/>
                </a:lnTo>
                <a:lnTo>
                  <a:pt x="224" y="103"/>
                </a:lnTo>
                <a:lnTo>
                  <a:pt x="239" y="95"/>
                </a:lnTo>
                <a:lnTo>
                  <a:pt x="239" y="95"/>
                </a:lnTo>
                <a:lnTo>
                  <a:pt x="241" y="94"/>
                </a:lnTo>
                <a:lnTo>
                  <a:pt x="241" y="94"/>
                </a:lnTo>
                <a:close/>
                <a:moveTo>
                  <a:pt x="216" y="120"/>
                </a:moveTo>
                <a:lnTo>
                  <a:pt x="216" y="120"/>
                </a:lnTo>
                <a:lnTo>
                  <a:pt x="203" y="130"/>
                </a:lnTo>
                <a:lnTo>
                  <a:pt x="203" y="130"/>
                </a:lnTo>
                <a:lnTo>
                  <a:pt x="202" y="131"/>
                </a:lnTo>
                <a:lnTo>
                  <a:pt x="202" y="131"/>
                </a:lnTo>
                <a:lnTo>
                  <a:pt x="193" y="132"/>
                </a:lnTo>
                <a:lnTo>
                  <a:pt x="193" y="132"/>
                </a:lnTo>
                <a:lnTo>
                  <a:pt x="205" y="126"/>
                </a:lnTo>
                <a:lnTo>
                  <a:pt x="216" y="120"/>
                </a:lnTo>
                <a:lnTo>
                  <a:pt x="216" y="120"/>
                </a:lnTo>
                <a:close/>
                <a:moveTo>
                  <a:pt x="238" y="155"/>
                </a:moveTo>
                <a:lnTo>
                  <a:pt x="238" y="155"/>
                </a:lnTo>
                <a:lnTo>
                  <a:pt x="260" y="142"/>
                </a:lnTo>
                <a:lnTo>
                  <a:pt x="281" y="128"/>
                </a:lnTo>
                <a:lnTo>
                  <a:pt x="281" y="128"/>
                </a:lnTo>
                <a:lnTo>
                  <a:pt x="270" y="137"/>
                </a:lnTo>
                <a:lnTo>
                  <a:pt x="270" y="137"/>
                </a:lnTo>
                <a:lnTo>
                  <a:pt x="253" y="151"/>
                </a:lnTo>
                <a:lnTo>
                  <a:pt x="245" y="157"/>
                </a:lnTo>
                <a:lnTo>
                  <a:pt x="238" y="165"/>
                </a:lnTo>
                <a:lnTo>
                  <a:pt x="238" y="165"/>
                </a:lnTo>
                <a:lnTo>
                  <a:pt x="238" y="155"/>
                </a:lnTo>
                <a:lnTo>
                  <a:pt x="238" y="155"/>
                </a:lnTo>
                <a:close/>
                <a:moveTo>
                  <a:pt x="238" y="142"/>
                </a:moveTo>
                <a:lnTo>
                  <a:pt x="238" y="142"/>
                </a:lnTo>
                <a:lnTo>
                  <a:pt x="248" y="139"/>
                </a:lnTo>
                <a:lnTo>
                  <a:pt x="257" y="134"/>
                </a:lnTo>
                <a:lnTo>
                  <a:pt x="266" y="128"/>
                </a:lnTo>
                <a:lnTo>
                  <a:pt x="274" y="122"/>
                </a:lnTo>
                <a:lnTo>
                  <a:pt x="274" y="122"/>
                </a:lnTo>
                <a:lnTo>
                  <a:pt x="285" y="114"/>
                </a:lnTo>
                <a:lnTo>
                  <a:pt x="297" y="107"/>
                </a:lnTo>
                <a:lnTo>
                  <a:pt x="297" y="107"/>
                </a:lnTo>
                <a:lnTo>
                  <a:pt x="301" y="105"/>
                </a:lnTo>
                <a:lnTo>
                  <a:pt x="301" y="105"/>
                </a:lnTo>
                <a:lnTo>
                  <a:pt x="287" y="114"/>
                </a:lnTo>
                <a:lnTo>
                  <a:pt x="275" y="125"/>
                </a:lnTo>
                <a:lnTo>
                  <a:pt x="275" y="125"/>
                </a:lnTo>
                <a:lnTo>
                  <a:pt x="266" y="132"/>
                </a:lnTo>
                <a:lnTo>
                  <a:pt x="257" y="138"/>
                </a:lnTo>
                <a:lnTo>
                  <a:pt x="247" y="144"/>
                </a:lnTo>
                <a:lnTo>
                  <a:pt x="238" y="151"/>
                </a:lnTo>
                <a:lnTo>
                  <a:pt x="238" y="151"/>
                </a:lnTo>
                <a:lnTo>
                  <a:pt x="238" y="142"/>
                </a:lnTo>
                <a:lnTo>
                  <a:pt x="238" y="142"/>
                </a:lnTo>
                <a:close/>
                <a:moveTo>
                  <a:pt x="238" y="134"/>
                </a:moveTo>
                <a:lnTo>
                  <a:pt x="238" y="134"/>
                </a:lnTo>
                <a:lnTo>
                  <a:pt x="248" y="129"/>
                </a:lnTo>
                <a:lnTo>
                  <a:pt x="258" y="123"/>
                </a:lnTo>
                <a:lnTo>
                  <a:pt x="258" y="123"/>
                </a:lnTo>
                <a:lnTo>
                  <a:pt x="238" y="139"/>
                </a:lnTo>
                <a:lnTo>
                  <a:pt x="238" y="139"/>
                </a:lnTo>
                <a:lnTo>
                  <a:pt x="238" y="135"/>
                </a:lnTo>
                <a:lnTo>
                  <a:pt x="238" y="135"/>
                </a:lnTo>
                <a:lnTo>
                  <a:pt x="238" y="134"/>
                </a:lnTo>
                <a:lnTo>
                  <a:pt x="238" y="134"/>
                </a:lnTo>
                <a:close/>
                <a:moveTo>
                  <a:pt x="236" y="131"/>
                </a:moveTo>
                <a:lnTo>
                  <a:pt x="236" y="131"/>
                </a:lnTo>
                <a:lnTo>
                  <a:pt x="234" y="131"/>
                </a:lnTo>
                <a:lnTo>
                  <a:pt x="234" y="131"/>
                </a:lnTo>
                <a:lnTo>
                  <a:pt x="228" y="131"/>
                </a:lnTo>
                <a:lnTo>
                  <a:pt x="228" y="131"/>
                </a:lnTo>
                <a:lnTo>
                  <a:pt x="242" y="123"/>
                </a:lnTo>
                <a:lnTo>
                  <a:pt x="256" y="115"/>
                </a:lnTo>
                <a:lnTo>
                  <a:pt x="256" y="115"/>
                </a:lnTo>
                <a:lnTo>
                  <a:pt x="267" y="108"/>
                </a:lnTo>
                <a:lnTo>
                  <a:pt x="277" y="102"/>
                </a:lnTo>
                <a:lnTo>
                  <a:pt x="301" y="91"/>
                </a:lnTo>
                <a:lnTo>
                  <a:pt x="301" y="91"/>
                </a:lnTo>
                <a:lnTo>
                  <a:pt x="293" y="95"/>
                </a:lnTo>
                <a:lnTo>
                  <a:pt x="293" y="95"/>
                </a:lnTo>
                <a:lnTo>
                  <a:pt x="282" y="100"/>
                </a:lnTo>
                <a:lnTo>
                  <a:pt x="272" y="106"/>
                </a:lnTo>
                <a:lnTo>
                  <a:pt x="272" y="106"/>
                </a:lnTo>
                <a:lnTo>
                  <a:pt x="254" y="118"/>
                </a:lnTo>
                <a:lnTo>
                  <a:pt x="236" y="131"/>
                </a:lnTo>
                <a:lnTo>
                  <a:pt x="236" y="131"/>
                </a:lnTo>
                <a:close/>
                <a:moveTo>
                  <a:pt x="238" y="171"/>
                </a:moveTo>
                <a:lnTo>
                  <a:pt x="238" y="171"/>
                </a:lnTo>
                <a:lnTo>
                  <a:pt x="238" y="168"/>
                </a:lnTo>
                <a:lnTo>
                  <a:pt x="238" y="168"/>
                </a:lnTo>
                <a:lnTo>
                  <a:pt x="245" y="161"/>
                </a:lnTo>
                <a:lnTo>
                  <a:pt x="252" y="154"/>
                </a:lnTo>
                <a:lnTo>
                  <a:pt x="267" y="142"/>
                </a:lnTo>
                <a:lnTo>
                  <a:pt x="267" y="142"/>
                </a:lnTo>
                <a:lnTo>
                  <a:pt x="281" y="131"/>
                </a:lnTo>
                <a:lnTo>
                  <a:pt x="293" y="120"/>
                </a:lnTo>
                <a:lnTo>
                  <a:pt x="293" y="120"/>
                </a:lnTo>
                <a:lnTo>
                  <a:pt x="301" y="115"/>
                </a:lnTo>
                <a:lnTo>
                  <a:pt x="301" y="115"/>
                </a:lnTo>
                <a:lnTo>
                  <a:pt x="269" y="142"/>
                </a:lnTo>
                <a:lnTo>
                  <a:pt x="253" y="157"/>
                </a:lnTo>
                <a:lnTo>
                  <a:pt x="238" y="171"/>
                </a:lnTo>
                <a:lnTo>
                  <a:pt x="238" y="171"/>
                </a:lnTo>
                <a:close/>
                <a:moveTo>
                  <a:pt x="329" y="90"/>
                </a:moveTo>
                <a:lnTo>
                  <a:pt x="329" y="90"/>
                </a:lnTo>
                <a:lnTo>
                  <a:pt x="321" y="97"/>
                </a:lnTo>
                <a:lnTo>
                  <a:pt x="321" y="97"/>
                </a:lnTo>
                <a:lnTo>
                  <a:pt x="320" y="97"/>
                </a:lnTo>
                <a:lnTo>
                  <a:pt x="320" y="97"/>
                </a:lnTo>
                <a:lnTo>
                  <a:pt x="320" y="97"/>
                </a:lnTo>
                <a:lnTo>
                  <a:pt x="308" y="106"/>
                </a:lnTo>
                <a:lnTo>
                  <a:pt x="295" y="116"/>
                </a:lnTo>
                <a:lnTo>
                  <a:pt x="295" y="116"/>
                </a:lnTo>
                <a:lnTo>
                  <a:pt x="282" y="125"/>
                </a:lnTo>
                <a:lnTo>
                  <a:pt x="269" y="134"/>
                </a:lnTo>
                <a:lnTo>
                  <a:pt x="269" y="134"/>
                </a:lnTo>
                <a:lnTo>
                  <a:pt x="241" y="151"/>
                </a:lnTo>
                <a:lnTo>
                  <a:pt x="241" y="151"/>
                </a:lnTo>
                <a:lnTo>
                  <a:pt x="251" y="143"/>
                </a:lnTo>
                <a:lnTo>
                  <a:pt x="251" y="143"/>
                </a:lnTo>
                <a:lnTo>
                  <a:pt x="266" y="134"/>
                </a:lnTo>
                <a:lnTo>
                  <a:pt x="266" y="134"/>
                </a:lnTo>
                <a:lnTo>
                  <a:pt x="271" y="130"/>
                </a:lnTo>
                <a:lnTo>
                  <a:pt x="277" y="126"/>
                </a:lnTo>
                <a:lnTo>
                  <a:pt x="288" y="116"/>
                </a:lnTo>
                <a:lnTo>
                  <a:pt x="288" y="116"/>
                </a:lnTo>
                <a:lnTo>
                  <a:pt x="303" y="106"/>
                </a:lnTo>
                <a:lnTo>
                  <a:pt x="317" y="97"/>
                </a:lnTo>
                <a:lnTo>
                  <a:pt x="317" y="97"/>
                </a:lnTo>
                <a:lnTo>
                  <a:pt x="320" y="96"/>
                </a:lnTo>
                <a:lnTo>
                  <a:pt x="321" y="94"/>
                </a:lnTo>
                <a:lnTo>
                  <a:pt x="321" y="94"/>
                </a:lnTo>
                <a:lnTo>
                  <a:pt x="325" y="91"/>
                </a:lnTo>
                <a:lnTo>
                  <a:pt x="325" y="91"/>
                </a:lnTo>
                <a:lnTo>
                  <a:pt x="326" y="91"/>
                </a:lnTo>
                <a:lnTo>
                  <a:pt x="325" y="90"/>
                </a:lnTo>
                <a:lnTo>
                  <a:pt x="325" y="89"/>
                </a:lnTo>
                <a:lnTo>
                  <a:pt x="324" y="90"/>
                </a:lnTo>
                <a:lnTo>
                  <a:pt x="324" y="90"/>
                </a:lnTo>
                <a:lnTo>
                  <a:pt x="304" y="101"/>
                </a:lnTo>
                <a:lnTo>
                  <a:pt x="293" y="106"/>
                </a:lnTo>
                <a:lnTo>
                  <a:pt x="283" y="112"/>
                </a:lnTo>
                <a:lnTo>
                  <a:pt x="283" y="112"/>
                </a:lnTo>
                <a:lnTo>
                  <a:pt x="264" y="126"/>
                </a:lnTo>
                <a:lnTo>
                  <a:pt x="255" y="133"/>
                </a:lnTo>
                <a:lnTo>
                  <a:pt x="244" y="138"/>
                </a:lnTo>
                <a:lnTo>
                  <a:pt x="244" y="138"/>
                </a:lnTo>
                <a:lnTo>
                  <a:pt x="240" y="140"/>
                </a:lnTo>
                <a:lnTo>
                  <a:pt x="241" y="139"/>
                </a:lnTo>
                <a:lnTo>
                  <a:pt x="241" y="139"/>
                </a:lnTo>
                <a:lnTo>
                  <a:pt x="256" y="127"/>
                </a:lnTo>
                <a:lnTo>
                  <a:pt x="256" y="127"/>
                </a:lnTo>
                <a:lnTo>
                  <a:pt x="277" y="113"/>
                </a:lnTo>
                <a:lnTo>
                  <a:pt x="277" y="113"/>
                </a:lnTo>
                <a:lnTo>
                  <a:pt x="295" y="102"/>
                </a:lnTo>
                <a:lnTo>
                  <a:pt x="314" y="91"/>
                </a:lnTo>
                <a:lnTo>
                  <a:pt x="314" y="91"/>
                </a:lnTo>
                <a:lnTo>
                  <a:pt x="317" y="91"/>
                </a:lnTo>
                <a:lnTo>
                  <a:pt x="318" y="90"/>
                </a:lnTo>
                <a:lnTo>
                  <a:pt x="318" y="90"/>
                </a:lnTo>
                <a:lnTo>
                  <a:pt x="322" y="87"/>
                </a:lnTo>
                <a:lnTo>
                  <a:pt x="322" y="87"/>
                </a:lnTo>
                <a:lnTo>
                  <a:pt x="323" y="86"/>
                </a:lnTo>
                <a:lnTo>
                  <a:pt x="323" y="86"/>
                </a:lnTo>
                <a:lnTo>
                  <a:pt x="322" y="85"/>
                </a:lnTo>
                <a:lnTo>
                  <a:pt x="321" y="85"/>
                </a:lnTo>
                <a:lnTo>
                  <a:pt x="321" y="85"/>
                </a:lnTo>
                <a:lnTo>
                  <a:pt x="301" y="94"/>
                </a:lnTo>
                <a:lnTo>
                  <a:pt x="290" y="99"/>
                </a:lnTo>
                <a:lnTo>
                  <a:pt x="281" y="104"/>
                </a:lnTo>
                <a:lnTo>
                  <a:pt x="281" y="104"/>
                </a:lnTo>
                <a:lnTo>
                  <a:pt x="262" y="117"/>
                </a:lnTo>
                <a:lnTo>
                  <a:pt x="253" y="124"/>
                </a:lnTo>
                <a:lnTo>
                  <a:pt x="243" y="130"/>
                </a:lnTo>
                <a:lnTo>
                  <a:pt x="243" y="130"/>
                </a:lnTo>
                <a:lnTo>
                  <a:pt x="237" y="133"/>
                </a:lnTo>
                <a:lnTo>
                  <a:pt x="237" y="133"/>
                </a:lnTo>
                <a:lnTo>
                  <a:pt x="237" y="133"/>
                </a:lnTo>
                <a:lnTo>
                  <a:pt x="237" y="133"/>
                </a:lnTo>
                <a:lnTo>
                  <a:pt x="252" y="121"/>
                </a:lnTo>
                <a:lnTo>
                  <a:pt x="252" y="121"/>
                </a:lnTo>
                <a:lnTo>
                  <a:pt x="273" y="107"/>
                </a:lnTo>
                <a:lnTo>
                  <a:pt x="273" y="107"/>
                </a:lnTo>
                <a:lnTo>
                  <a:pt x="283" y="102"/>
                </a:lnTo>
                <a:lnTo>
                  <a:pt x="294" y="97"/>
                </a:lnTo>
                <a:lnTo>
                  <a:pt x="305" y="92"/>
                </a:lnTo>
                <a:lnTo>
                  <a:pt x="315" y="86"/>
                </a:lnTo>
                <a:lnTo>
                  <a:pt x="315" y="86"/>
                </a:lnTo>
                <a:lnTo>
                  <a:pt x="315" y="84"/>
                </a:lnTo>
                <a:lnTo>
                  <a:pt x="315" y="84"/>
                </a:lnTo>
                <a:lnTo>
                  <a:pt x="314" y="84"/>
                </a:lnTo>
                <a:lnTo>
                  <a:pt x="314" y="84"/>
                </a:lnTo>
                <a:lnTo>
                  <a:pt x="296" y="91"/>
                </a:lnTo>
                <a:lnTo>
                  <a:pt x="279" y="99"/>
                </a:lnTo>
                <a:lnTo>
                  <a:pt x="263" y="108"/>
                </a:lnTo>
                <a:lnTo>
                  <a:pt x="247" y="118"/>
                </a:lnTo>
                <a:lnTo>
                  <a:pt x="247" y="118"/>
                </a:lnTo>
                <a:lnTo>
                  <a:pt x="231" y="127"/>
                </a:lnTo>
                <a:lnTo>
                  <a:pt x="231" y="127"/>
                </a:lnTo>
                <a:lnTo>
                  <a:pt x="224" y="131"/>
                </a:lnTo>
                <a:lnTo>
                  <a:pt x="224" y="131"/>
                </a:lnTo>
                <a:lnTo>
                  <a:pt x="225" y="130"/>
                </a:lnTo>
                <a:lnTo>
                  <a:pt x="233" y="124"/>
                </a:lnTo>
                <a:lnTo>
                  <a:pt x="233" y="124"/>
                </a:lnTo>
                <a:lnTo>
                  <a:pt x="247" y="113"/>
                </a:lnTo>
                <a:lnTo>
                  <a:pt x="263" y="103"/>
                </a:lnTo>
                <a:lnTo>
                  <a:pt x="263" y="103"/>
                </a:lnTo>
                <a:lnTo>
                  <a:pt x="288" y="90"/>
                </a:lnTo>
                <a:lnTo>
                  <a:pt x="313" y="77"/>
                </a:lnTo>
                <a:lnTo>
                  <a:pt x="313" y="77"/>
                </a:lnTo>
                <a:lnTo>
                  <a:pt x="314" y="76"/>
                </a:lnTo>
                <a:lnTo>
                  <a:pt x="314" y="76"/>
                </a:lnTo>
                <a:lnTo>
                  <a:pt x="329" y="90"/>
                </a:lnTo>
                <a:lnTo>
                  <a:pt x="329" y="90"/>
                </a:lnTo>
                <a:close/>
                <a:moveTo>
                  <a:pt x="268" y="116"/>
                </a:moveTo>
                <a:lnTo>
                  <a:pt x="268" y="116"/>
                </a:lnTo>
                <a:lnTo>
                  <a:pt x="278" y="110"/>
                </a:lnTo>
                <a:lnTo>
                  <a:pt x="287" y="104"/>
                </a:lnTo>
                <a:lnTo>
                  <a:pt x="287" y="104"/>
                </a:lnTo>
                <a:lnTo>
                  <a:pt x="276" y="111"/>
                </a:lnTo>
                <a:lnTo>
                  <a:pt x="276" y="111"/>
                </a:lnTo>
                <a:lnTo>
                  <a:pt x="268" y="116"/>
                </a:lnTo>
                <a:lnTo>
                  <a:pt x="268" y="116"/>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24" name="Freeform 2536"/>
          <p:cNvSpPr>
            <a:spLocks noEditPoints="1"/>
          </p:cNvSpPr>
          <p:nvPr/>
        </p:nvSpPr>
        <p:spPr bwMode="auto">
          <a:xfrm>
            <a:off x="620696" y="3960828"/>
            <a:ext cx="285750" cy="85725"/>
          </a:xfrm>
          <a:custGeom>
            <a:avLst/>
            <a:gdLst/>
            <a:ahLst/>
            <a:cxnLst>
              <a:cxn ang="0">
                <a:pos x="33" y="52"/>
              </a:cxn>
              <a:cxn ang="0">
                <a:pos x="176" y="54"/>
              </a:cxn>
              <a:cxn ang="0">
                <a:pos x="178" y="50"/>
              </a:cxn>
              <a:cxn ang="0">
                <a:pos x="178" y="5"/>
              </a:cxn>
              <a:cxn ang="0">
                <a:pos x="92" y="3"/>
              </a:cxn>
              <a:cxn ang="0">
                <a:pos x="6" y="0"/>
              </a:cxn>
              <a:cxn ang="0">
                <a:pos x="0" y="48"/>
              </a:cxn>
              <a:cxn ang="0">
                <a:pos x="9" y="35"/>
              </a:cxn>
              <a:cxn ang="0">
                <a:pos x="31" y="12"/>
              </a:cxn>
              <a:cxn ang="0">
                <a:pos x="11" y="20"/>
              </a:cxn>
              <a:cxn ang="0">
                <a:pos x="10" y="22"/>
              </a:cxn>
              <a:cxn ang="0">
                <a:pos x="11" y="9"/>
              </a:cxn>
              <a:cxn ang="0">
                <a:pos x="9" y="43"/>
              </a:cxn>
              <a:cxn ang="0">
                <a:pos x="28" y="28"/>
              </a:cxn>
              <a:cxn ang="0">
                <a:pos x="20" y="41"/>
              </a:cxn>
              <a:cxn ang="0">
                <a:pos x="56" y="17"/>
              </a:cxn>
              <a:cxn ang="0">
                <a:pos x="31" y="41"/>
              </a:cxn>
              <a:cxn ang="0">
                <a:pos x="9" y="43"/>
              </a:cxn>
              <a:cxn ang="0">
                <a:pos x="86" y="14"/>
              </a:cxn>
              <a:cxn ang="0">
                <a:pos x="60" y="41"/>
              </a:cxn>
              <a:cxn ang="0">
                <a:pos x="79" y="33"/>
              </a:cxn>
              <a:cxn ang="0">
                <a:pos x="45" y="36"/>
              </a:cxn>
              <a:cxn ang="0">
                <a:pos x="45" y="43"/>
              </a:cxn>
              <a:cxn ang="0">
                <a:pos x="104" y="11"/>
              </a:cxn>
              <a:cxn ang="0">
                <a:pos x="76" y="29"/>
              </a:cxn>
              <a:cxn ang="0">
                <a:pos x="129" y="38"/>
              </a:cxn>
              <a:cxn ang="0">
                <a:pos x="148" y="29"/>
              </a:cxn>
              <a:cxn ang="0">
                <a:pos x="134" y="45"/>
              </a:cxn>
              <a:cxn ang="0">
                <a:pos x="168" y="24"/>
              </a:cxn>
              <a:cxn ang="0">
                <a:pos x="151" y="45"/>
              </a:cxn>
              <a:cxn ang="0">
                <a:pos x="164" y="44"/>
              </a:cxn>
              <a:cxn ang="0">
                <a:pos x="166" y="35"/>
              </a:cxn>
              <a:cxn ang="0">
                <a:pos x="156" y="38"/>
              </a:cxn>
              <a:cxn ang="0">
                <a:pos x="101" y="44"/>
              </a:cxn>
              <a:cxn ang="0">
                <a:pos x="147" y="15"/>
              </a:cxn>
              <a:cxn ang="0">
                <a:pos x="117" y="43"/>
              </a:cxn>
              <a:cxn ang="0">
                <a:pos x="151" y="31"/>
              </a:cxn>
              <a:cxn ang="0">
                <a:pos x="165" y="14"/>
              </a:cxn>
              <a:cxn ang="0">
                <a:pos x="121" y="39"/>
              </a:cxn>
              <a:cxn ang="0">
                <a:pos x="153" y="13"/>
              </a:cxn>
              <a:cxn ang="0">
                <a:pos x="104" y="40"/>
              </a:cxn>
              <a:cxn ang="0">
                <a:pos x="137" y="12"/>
              </a:cxn>
              <a:cxn ang="0">
                <a:pos x="110" y="37"/>
              </a:cxn>
              <a:cxn ang="0">
                <a:pos x="125" y="17"/>
              </a:cxn>
              <a:cxn ang="0">
                <a:pos x="121" y="13"/>
              </a:cxn>
              <a:cxn ang="0">
                <a:pos x="105" y="11"/>
              </a:cxn>
              <a:cxn ang="0">
                <a:pos x="78" y="37"/>
              </a:cxn>
              <a:cxn ang="0">
                <a:pos x="81" y="44"/>
              </a:cxn>
              <a:cxn ang="0">
                <a:pos x="108" y="23"/>
              </a:cxn>
              <a:cxn ang="0">
                <a:pos x="88" y="43"/>
              </a:cxn>
              <a:cxn ang="0">
                <a:pos x="129" y="18"/>
              </a:cxn>
              <a:cxn ang="0">
                <a:pos x="99" y="44"/>
              </a:cxn>
              <a:cxn ang="0">
                <a:pos x="96" y="36"/>
              </a:cxn>
              <a:cxn ang="0">
                <a:pos x="72" y="22"/>
              </a:cxn>
              <a:cxn ang="0">
                <a:pos x="78" y="13"/>
              </a:cxn>
              <a:cxn ang="0">
                <a:pos x="36" y="38"/>
              </a:cxn>
              <a:cxn ang="0">
                <a:pos x="62" y="11"/>
              </a:cxn>
              <a:cxn ang="0">
                <a:pos x="26" y="34"/>
              </a:cxn>
              <a:cxn ang="0">
                <a:pos x="45" y="12"/>
              </a:cxn>
              <a:cxn ang="0">
                <a:pos x="20" y="29"/>
              </a:cxn>
              <a:cxn ang="0">
                <a:pos x="53" y="35"/>
              </a:cxn>
              <a:cxn ang="0">
                <a:pos x="31" y="10"/>
              </a:cxn>
              <a:cxn ang="0">
                <a:pos x="23" y="10"/>
              </a:cxn>
            </a:cxnLst>
            <a:rect l="0" t="0" r="r" b="b"/>
            <a:pathLst>
              <a:path w="180" h="54">
                <a:moveTo>
                  <a:pt x="4" y="52"/>
                </a:moveTo>
                <a:lnTo>
                  <a:pt x="4" y="52"/>
                </a:lnTo>
                <a:lnTo>
                  <a:pt x="6" y="52"/>
                </a:lnTo>
                <a:lnTo>
                  <a:pt x="6" y="52"/>
                </a:lnTo>
                <a:lnTo>
                  <a:pt x="12" y="51"/>
                </a:lnTo>
                <a:lnTo>
                  <a:pt x="19" y="51"/>
                </a:lnTo>
                <a:lnTo>
                  <a:pt x="33" y="52"/>
                </a:lnTo>
                <a:lnTo>
                  <a:pt x="33" y="52"/>
                </a:lnTo>
                <a:lnTo>
                  <a:pt x="84" y="53"/>
                </a:lnTo>
                <a:lnTo>
                  <a:pt x="84" y="53"/>
                </a:lnTo>
                <a:lnTo>
                  <a:pt x="128" y="54"/>
                </a:lnTo>
                <a:lnTo>
                  <a:pt x="174" y="54"/>
                </a:lnTo>
                <a:lnTo>
                  <a:pt x="174" y="54"/>
                </a:lnTo>
                <a:lnTo>
                  <a:pt x="176" y="54"/>
                </a:lnTo>
                <a:lnTo>
                  <a:pt x="177" y="52"/>
                </a:lnTo>
                <a:lnTo>
                  <a:pt x="177" y="52"/>
                </a:lnTo>
                <a:lnTo>
                  <a:pt x="178" y="52"/>
                </a:lnTo>
                <a:lnTo>
                  <a:pt x="178" y="52"/>
                </a:lnTo>
                <a:lnTo>
                  <a:pt x="178" y="52"/>
                </a:lnTo>
                <a:lnTo>
                  <a:pt x="178" y="52"/>
                </a:lnTo>
                <a:lnTo>
                  <a:pt x="178" y="50"/>
                </a:lnTo>
                <a:lnTo>
                  <a:pt x="178" y="50"/>
                </a:lnTo>
                <a:lnTo>
                  <a:pt x="180" y="29"/>
                </a:lnTo>
                <a:lnTo>
                  <a:pt x="180" y="19"/>
                </a:lnTo>
                <a:lnTo>
                  <a:pt x="180" y="8"/>
                </a:lnTo>
                <a:lnTo>
                  <a:pt x="180" y="8"/>
                </a:lnTo>
                <a:lnTo>
                  <a:pt x="180" y="7"/>
                </a:lnTo>
                <a:lnTo>
                  <a:pt x="178" y="5"/>
                </a:lnTo>
                <a:lnTo>
                  <a:pt x="178" y="5"/>
                </a:lnTo>
                <a:lnTo>
                  <a:pt x="176" y="4"/>
                </a:lnTo>
                <a:lnTo>
                  <a:pt x="176" y="4"/>
                </a:lnTo>
                <a:lnTo>
                  <a:pt x="155" y="3"/>
                </a:lnTo>
                <a:lnTo>
                  <a:pt x="135" y="3"/>
                </a:lnTo>
                <a:lnTo>
                  <a:pt x="92" y="3"/>
                </a:lnTo>
                <a:lnTo>
                  <a:pt x="92" y="3"/>
                </a:lnTo>
                <a:lnTo>
                  <a:pt x="37" y="1"/>
                </a:lnTo>
                <a:lnTo>
                  <a:pt x="37" y="1"/>
                </a:lnTo>
                <a:lnTo>
                  <a:pt x="23" y="1"/>
                </a:lnTo>
                <a:lnTo>
                  <a:pt x="16" y="1"/>
                </a:lnTo>
                <a:lnTo>
                  <a:pt x="9" y="0"/>
                </a:lnTo>
                <a:lnTo>
                  <a:pt x="9" y="0"/>
                </a:lnTo>
                <a:lnTo>
                  <a:pt x="6" y="0"/>
                </a:lnTo>
                <a:lnTo>
                  <a:pt x="4" y="1"/>
                </a:lnTo>
                <a:lnTo>
                  <a:pt x="4" y="1"/>
                </a:lnTo>
                <a:lnTo>
                  <a:pt x="3" y="4"/>
                </a:lnTo>
                <a:lnTo>
                  <a:pt x="3" y="4"/>
                </a:lnTo>
                <a:lnTo>
                  <a:pt x="1" y="25"/>
                </a:lnTo>
                <a:lnTo>
                  <a:pt x="0" y="48"/>
                </a:lnTo>
                <a:lnTo>
                  <a:pt x="0" y="48"/>
                </a:lnTo>
                <a:lnTo>
                  <a:pt x="1" y="51"/>
                </a:lnTo>
                <a:lnTo>
                  <a:pt x="4" y="52"/>
                </a:lnTo>
                <a:lnTo>
                  <a:pt x="4" y="52"/>
                </a:lnTo>
                <a:close/>
                <a:moveTo>
                  <a:pt x="22" y="25"/>
                </a:moveTo>
                <a:lnTo>
                  <a:pt x="22" y="25"/>
                </a:lnTo>
                <a:lnTo>
                  <a:pt x="16" y="30"/>
                </a:lnTo>
                <a:lnTo>
                  <a:pt x="9" y="35"/>
                </a:lnTo>
                <a:lnTo>
                  <a:pt x="9" y="35"/>
                </a:lnTo>
                <a:lnTo>
                  <a:pt x="10" y="28"/>
                </a:lnTo>
                <a:lnTo>
                  <a:pt x="10" y="28"/>
                </a:lnTo>
                <a:lnTo>
                  <a:pt x="20" y="21"/>
                </a:lnTo>
                <a:lnTo>
                  <a:pt x="30" y="13"/>
                </a:lnTo>
                <a:lnTo>
                  <a:pt x="30" y="13"/>
                </a:lnTo>
                <a:lnTo>
                  <a:pt x="31" y="12"/>
                </a:lnTo>
                <a:lnTo>
                  <a:pt x="31" y="13"/>
                </a:lnTo>
                <a:lnTo>
                  <a:pt x="28" y="16"/>
                </a:lnTo>
                <a:lnTo>
                  <a:pt x="22" y="25"/>
                </a:lnTo>
                <a:lnTo>
                  <a:pt x="22" y="25"/>
                </a:lnTo>
                <a:close/>
                <a:moveTo>
                  <a:pt x="11" y="20"/>
                </a:moveTo>
                <a:lnTo>
                  <a:pt x="11" y="20"/>
                </a:lnTo>
                <a:lnTo>
                  <a:pt x="11" y="20"/>
                </a:lnTo>
                <a:lnTo>
                  <a:pt x="11" y="20"/>
                </a:lnTo>
                <a:lnTo>
                  <a:pt x="15" y="16"/>
                </a:lnTo>
                <a:lnTo>
                  <a:pt x="20" y="12"/>
                </a:lnTo>
                <a:lnTo>
                  <a:pt x="20" y="12"/>
                </a:lnTo>
                <a:lnTo>
                  <a:pt x="13" y="19"/>
                </a:lnTo>
                <a:lnTo>
                  <a:pt x="13" y="19"/>
                </a:lnTo>
                <a:lnTo>
                  <a:pt x="10" y="22"/>
                </a:lnTo>
                <a:lnTo>
                  <a:pt x="10" y="22"/>
                </a:lnTo>
                <a:lnTo>
                  <a:pt x="11" y="20"/>
                </a:lnTo>
                <a:lnTo>
                  <a:pt x="11" y="20"/>
                </a:lnTo>
                <a:close/>
                <a:moveTo>
                  <a:pt x="11" y="18"/>
                </a:moveTo>
                <a:lnTo>
                  <a:pt x="11" y="18"/>
                </a:lnTo>
                <a:lnTo>
                  <a:pt x="11" y="9"/>
                </a:lnTo>
                <a:lnTo>
                  <a:pt x="11" y="9"/>
                </a:lnTo>
                <a:lnTo>
                  <a:pt x="20" y="10"/>
                </a:lnTo>
                <a:lnTo>
                  <a:pt x="20" y="10"/>
                </a:lnTo>
                <a:lnTo>
                  <a:pt x="15" y="13"/>
                </a:lnTo>
                <a:lnTo>
                  <a:pt x="11" y="18"/>
                </a:lnTo>
                <a:lnTo>
                  <a:pt x="11" y="18"/>
                </a:lnTo>
                <a:close/>
                <a:moveTo>
                  <a:pt x="9" y="43"/>
                </a:moveTo>
                <a:lnTo>
                  <a:pt x="9" y="43"/>
                </a:lnTo>
                <a:lnTo>
                  <a:pt x="9" y="38"/>
                </a:lnTo>
                <a:lnTo>
                  <a:pt x="9" y="38"/>
                </a:lnTo>
                <a:lnTo>
                  <a:pt x="9" y="38"/>
                </a:lnTo>
                <a:lnTo>
                  <a:pt x="9" y="38"/>
                </a:lnTo>
                <a:lnTo>
                  <a:pt x="15" y="36"/>
                </a:lnTo>
                <a:lnTo>
                  <a:pt x="20" y="34"/>
                </a:lnTo>
                <a:lnTo>
                  <a:pt x="28" y="28"/>
                </a:lnTo>
                <a:lnTo>
                  <a:pt x="28" y="28"/>
                </a:lnTo>
                <a:lnTo>
                  <a:pt x="18" y="39"/>
                </a:lnTo>
                <a:lnTo>
                  <a:pt x="18" y="39"/>
                </a:lnTo>
                <a:lnTo>
                  <a:pt x="18" y="40"/>
                </a:lnTo>
                <a:lnTo>
                  <a:pt x="19" y="40"/>
                </a:lnTo>
                <a:lnTo>
                  <a:pt x="20" y="41"/>
                </a:lnTo>
                <a:lnTo>
                  <a:pt x="20" y="41"/>
                </a:lnTo>
                <a:lnTo>
                  <a:pt x="29" y="35"/>
                </a:lnTo>
                <a:lnTo>
                  <a:pt x="37" y="29"/>
                </a:lnTo>
                <a:lnTo>
                  <a:pt x="46" y="22"/>
                </a:lnTo>
                <a:lnTo>
                  <a:pt x="55" y="17"/>
                </a:lnTo>
                <a:lnTo>
                  <a:pt x="55" y="17"/>
                </a:lnTo>
                <a:lnTo>
                  <a:pt x="59" y="14"/>
                </a:lnTo>
                <a:lnTo>
                  <a:pt x="56" y="17"/>
                </a:lnTo>
                <a:lnTo>
                  <a:pt x="56" y="17"/>
                </a:lnTo>
                <a:lnTo>
                  <a:pt x="45" y="25"/>
                </a:lnTo>
                <a:lnTo>
                  <a:pt x="45" y="25"/>
                </a:lnTo>
                <a:lnTo>
                  <a:pt x="38" y="32"/>
                </a:lnTo>
                <a:lnTo>
                  <a:pt x="31" y="41"/>
                </a:lnTo>
                <a:lnTo>
                  <a:pt x="31" y="41"/>
                </a:lnTo>
                <a:lnTo>
                  <a:pt x="31" y="41"/>
                </a:lnTo>
                <a:lnTo>
                  <a:pt x="32" y="43"/>
                </a:lnTo>
                <a:lnTo>
                  <a:pt x="32" y="43"/>
                </a:lnTo>
                <a:lnTo>
                  <a:pt x="30" y="43"/>
                </a:lnTo>
                <a:lnTo>
                  <a:pt x="30" y="43"/>
                </a:lnTo>
                <a:lnTo>
                  <a:pt x="20" y="43"/>
                </a:lnTo>
                <a:lnTo>
                  <a:pt x="9" y="43"/>
                </a:lnTo>
                <a:lnTo>
                  <a:pt x="9" y="43"/>
                </a:lnTo>
                <a:close/>
                <a:moveTo>
                  <a:pt x="45" y="43"/>
                </a:moveTo>
                <a:lnTo>
                  <a:pt x="45" y="43"/>
                </a:lnTo>
                <a:lnTo>
                  <a:pt x="55" y="37"/>
                </a:lnTo>
                <a:lnTo>
                  <a:pt x="64" y="31"/>
                </a:lnTo>
                <a:lnTo>
                  <a:pt x="81" y="18"/>
                </a:lnTo>
                <a:lnTo>
                  <a:pt x="81" y="18"/>
                </a:lnTo>
                <a:lnTo>
                  <a:pt x="86" y="14"/>
                </a:lnTo>
                <a:lnTo>
                  <a:pt x="87" y="14"/>
                </a:lnTo>
                <a:lnTo>
                  <a:pt x="81" y="21"/>
                </a:lnTo>
                <a:lnTo>
                  <a:pt x="81" y="21"/>
                </a:lnTo>
                <a:lnTo>
                  <a:pt x="71" y="31"/>
                </a:lnTo>
                <a:lnTo>
                  <a:pt x="60" y="40"/>
                </a:lnTo>
                <a:lnTo>
                  <a:pt x="60" y="40"/>
                </a:lnTo>
                <a:lnTo>
                  <a:pt x="60" y="41"/>
                </a:lnTo>
                <a:lnTo>
                  <a:pt x="60" y="43"/>
                </a:lnTo>
                <a:lnTo>
                  <a:pt x="62" y="43"/>
                </a:lnTo>
                <a:lnTo>
                  <a:pt x="62" y="43"/>
                </a:lnTo>
                <a:lnTo>
                  <a:pt x="75" y="34"/>
                </a:lnTo>
                <a:lnTo>
                  <a:pt x="88" y="24"/>
                </a:lnTo>
                <a:lnTo>
                  <a:pt x="88" y="24"/>
                </a:lnTo>
                <a:lnTo>
                  <a:pt x="79" y="33"/>
                </a:lnTo>
                <a:lnTo>
                  <a:pt x="71" y="44"/>
                </a:lnTo>
                <a:lnTo>
                  <a:pt x="71" y="44"/>
                </a:lnTo>
                <a:lnTo>
                  <a:pt x="33" y="43"/>
                </a:lnTo>
                <a:lnTo>
                  <a:pt x="33" y="43"/>
                </a:lnTo>
                <a:lnTo>
                  <a:pt x="33" y="43"/>
                </a:lnTo>
                <a:lnTo>
                  <a:pt x="33" y="43"/>
                </a:lnTo>
                <a:lnTo>
                  <a:pt x="45" y="36"/>
                </a:lnTo>
                <a:lnTo>
                  <a:pt x="57" y="29"/>
                </a:lnTo>
                <a:lnTo>
                  <a:pt x="57" y="29"/>
                </a:lnTo>
                <a:lnTo>
                  <a:pt x="49" y="34"/>
                </a:lnTo>
                <a:lnTo>
                  <a:pt x="43" y="40"/>
                </a:lnTo>
                <a:lnTo>
                  <a:pt x="43" y="40"/>
                </a:lnTo>
                <a:lnTo>
                  <a:pt x="43" y="43"/>
                </a:lnTo>
                <a:lnTo>
                  <a:pt x="45" y="43"/>
                </a:lnTo>
                <a:lnTo>
                  <a:pt x="45" y="43"/>
                </a:lnTo>
                <a:close/>
                <a:moveTo>
                  <a:pt x="92" y="11"/>
                </a:moveTo>
                <a:lnTo>
                  <a:pt x="92" y="11"/>
                </a:lnTo>
                <a:lnTo>
                  <a:pt x="92" y="11"/>
                </a:lnTo>
                <a:lnTo>
                  <a:pt x="92" y="11"/>
                </a:lnTo>
                <a:lnTo>
                  <a:pt x="104" y="11"/>
                </a:lnTo>
                <a:lnTo>
                  <a:pt x="104" y="11"/>
                </a:lnTo>
                <a:lnTo>
                  <a:pt x="94" y="17"/>
                </a:lnTo>
                <a:lnTo>
                  <a:pt x="86" y="23"/>
                </a:lnTo>
                <a:lnTo>
                  <a:pt x="68" y="36"/>
                </a:lnTo>
                <a:lnTo>
                  <a:pt x="68" y="36"/>
                </a:lnTo>
                <a:lnTo>
                  <a:pt x="65" y="38"/>
                </a:lnTo>
                <a:lnTo>
                  <a:pt x="67" y="35"/>
                </a:lnTo>
                <a:lnTo>
                  <a:pt x="76" y="29"/>
                </a:lnTo>
                <a:lnTo>
                  <a:pt x="76" y="29"/>
                </a:lnTo>
                <a:lnTo>
                  <a:pt x="84" y="20"/>
                </a:lnTo>
                <a:lnTo>
                  <a:pt x="92" y="11"/>
                </a:lnTo>
                <a:lnTo>
                  <a:pt x="92" y="11"/>
                </a:lnTo>
                <a:close/>
                <a:moveTo>
                  <a:pt x="118" y="44"/>
                </a:moveTo>
                <a:lnTo>
                  <a:pt x="118" y="44"/>
                </a:lnTo>
                <a:lnTo>
                  <a:pt x="129" y="38"/>
                </a:lnTo>
                <a:lnTo>
                  <a:pt x="140" y="31"/>
                </a:lnTo>
                <a:lnTo>
                  <a:pt x="160" y="17"/>
                </a:lnTo>
                <a:lnTo>
                  <a:pt x="160" y="17"/>
                </a:lnTo>
                <a:lnTo>
                  <a:pt x="156" y="22"/>
                </a:lnTo>
                <a:lnTo>
                  <a:pt x="156" y="22"/>
                </a:lnTo>
                <a:lnTo>
                  <a:pt x="152" y="26"/>
                </a:lnTo>
                <a:lnTo>
                  <a:pt x="148" y="29"/>
                </a:lnTo>
                <a:lnTo>
                  <a:pt x="148" y="29"/>
                </a:lnTo>
                <a:lnTo>
                  <a:pt x="141" y="35"/>
                </a:lnTo>
                <a:lnTo>
                  <a:pt x="134" y="43"/>
                </a:lnTo>
                <a:lnTo>
                  <a:pt x="134" y="43"/>
                </a:lnTo>
                <a:lnTo>
                  <a:pt x="133" y="43"/>
                </a:lnTo>
                <a:lnTo>
                  <a:pt x="134" y="44"/>
                </a:lnTo>
                <a:lnTo>
                  <a:pt x="134" y="45"/>
                </a:lnTo>
                <a:lnTo>
                  <a:pt x="135" y="44"/>
                </a:lnTo>
                <a:lnTo>
                  <a:pt x="135" y="44"/>
                </a:lnTo>
                <a:lnTo>
                  <a:pt x="150" y="34"/>
                </a:lnTo>
                <a:lnTo>
                  <a:pt x="164" y="25"/>
                </a:lnTo>
                <a:lnTo>
                  <a:pt x="164" y="25"/>
                </a:lnTo>
                <a:lnTo>
                  <a:pt x="169" y="23"/>
                </a:lnTo>
                <a:lnTo>
                  <a:pt x="168" y="24"/>
                </a:lnTo>
                <a:lnTo>
                  <a:pt x="163" y="29"/>
                </a:lnTo>
                <a:lnTo>
                  <a:pt x="163" y="29"/>
                </a:lnTo>
                <a:lnTo>
                  <a:pt x="150" y="43"/>
                </a:lnTo>
                <a:lnTo>
                  <a:pt x="150" y="43"/>
                </a:lnTo>
                <a:lnTo>
                  <a:pt x="150" y="44"/>
                </a:lnTo>
                <a:lnTo>
                  <a:pt x="151" y="45"/>
                </a:lnTo>
                <a:lnTo>
                  <a:pt x="151" y="45"/>
                </a:lnTo>
                <a:lnTo>
                  <a:pt x="159" y="40"/>
                </a:lnTo>
                <a:lnTo>
                  <a:pt x="161" y="39"/>
                </a:lnTo>
                <a:lnTo>
                  <a:pt x="163" y="39"/>
                </a:lnTo>
                <a:lnTo>
                  <a:pt x="164" y="40"/>
                </a:lnTo>
                <a:lnTo>
                  <a:pt x="164" y="43"/>
                </a:lnTo>
                <a:lnTo>
                  <a:pt x="164" y="43"/>
                </a:lnTo>
                <a:lnTo>
                  <a:pt x="164" y="44"/>
                </a:lnTo>
                <a:lnTo>
                  <a:pt x="165" y="45"/>
                </a:lnTo>
                <a:lnTo>
                  <a:pt x="166" y="44"/>
                </a:lnTo>
                <a:lnTo>
                  <a:pt x="166" y="44"/>
                </a:lnTo>
                <a:lnTo>
                  <a:pt x="166" y="44"/>
                </a:lnTo>
                <a:lnTo>
                  <a:pt x="167" y="39"/>
                </a:lnTo>
                <a:lnTo>
                  <a:pt x="166" y="35"/>
                </a:lnTo>
                <a:lnTo>
                  <a:pt x="166" y="35"/>
                </a:lnTo>
                <a:lnTo>
                  <a:pt x="165" y="34"/>
                </a:lnTo>
                <a:lnTo>
                  <a:pt x="164" y="34"/>
                </a:lnTo>
                <a:lnTo>
                  <a:pt x="164" y="34"/>
                </a:lnTo>
                <a:lnTo>
                  <a:pt x="157" y="38"/>
                </a:lnTo>
                <a:lnTo>
                  <a:pt x="157" y="38"/>
                </a:lnTo>
                <a:lnTo>
                  <a:pt x="154" y="40"/>
                </a:lnTo>
                <a:lnTo>
                  <a:pt x="156" y="38"/>
                </a:lnTo>
                <a:lnTo>
                  <a:pt x="161" y="34"/>
                </a:lnTo>
                <a:lnTo>
                  <a:pt x="161" y="34"/>
                </a:lnTo>
                <a:lnTo>
                  <a:pt x="171" y="22"/>
                </a:lnTo>
                <a:lnTo>
                  <a:pt x="171" y="22"/>
                </a:lnTo>
                <a:lnTo>
                  <a:pt x="170" y="46"/>
                </a:lnTo>
                <a:lnTo>
                  <a:pt x="170" y="46"/>
                </a:lnTo>
                <a:lnTo>
                  <a:pt x="101" y="44"/>
                </a:lnTo>
                <a:lnTo>
                  <a:pt x="101" y="44"/>
                </a:lnTo>
                <a:lnTo>
                  <a:pt x="107" y="41"/>
                </a:lnTo>
                <a:lnTo>
                  <a:pt x="112" y="39"/>
                </a:lnTo>
                <a:lnTo>
                  <a:pt x="121" y="33"/>
                </a:lnTo>
                <a:lnTo>
                  <a:pt x="141" y="19"/>
                </a:lnTo>
                <a:lnTo>
                  <a:pt x="141" y="19"/>
                </a:lnTo>
                <a:lnTo>
                  <a:pt x="147" y="15"/>
                </a:lnTo>
                <a:lnTo>
                  <a:pt x="147" y="15"/>
                </a:lnTo>
                <a:lnTo>
                  <a:pt x="147" y="16"/>
                </a:lnTo>
                <a:lnTo>
                  <a:pt x="138" y="23"/>
                </a:lnTo>
                <a:lnTo>
                  <a:pt x="138" y="23"/>
                </a:lnTo>
                <a:lnTo>
                  <a:pt x="126" y="32"/>
                </a:lnTo>
                <a:lnTo>
                  <a:pt x="117" y="43"/>
                </a:lnTo>
                <a:lnTo>
                  <a:pt x="117" y="43"/>
                </a:lnTo>
                <a:lnTo>
                  <a:pt x="117" y="44"/>
                </a:lnTo>
                <a:lnTo>
                  <a:pt x="118" y="44"/>
                </a:lnTo>
                <a:lnTo>
                  <a:pt x="118" y="44"/>
                </a:lnTo>
                <a:close/>
                <a:moveTo>
                  <a:pt x="171" y="19"/>
                </a:moveTo>
                <a:lnTo>
                  <a:pt x="171" y="19"/>
                </a:lnTo>
                <a:lnTo>
                  <a:pt x="151" y="31"/>
                </a:lnTo>
                <a:lnTo>
                  <a:pt x="151" y="31"/>
                </a:lnTo>
                <a:lnTo>
                  <a:pt x="143" y="37"/>
                </a:lnTo>
                <a:lnTo>
                  <a:pt x="143" y="37"/>
                </a:lnTo>
                <a:lnTo>
                  <a:pt x="141" y="37"/>
                </a:lnTo>
                <a:lnTo>
                  <a:pt x="141" y="37"/>
                </a:lnTo>
                <a:lnTo>
                  <a:pt x="154" y="27"/>
                </a:lnTo>
                <a:lnTo>
                  <a:pt x="160" y="21"/>
                </a:lnTo>
                <a:lnTo>
                  <a:pt x="165" y="14"/>
                </a:lnTo>
                <a:lnTo>
                  <a:pt x="165" y="14"/>
                </a:lnTo>
                <a:lnTo>
                  <a:pt x="164" y="13"/>
                </a:lnTo>
                <a:lnTo>
                  <a:pt x="163" y="13"/>
                </a:lnTo>
                <a:lnTo>
                  <a:pt x="163" y="13"/>
                </a:lnTo>
                <a:lnTo>
                  <a:pt x="143" y="27"/>
                </a:lnTo>
                <a:lnTo>
                  <a:pt x="133" y="33"/>
                </a:lnTo>
                <a:lnTo>
                  <a:pt x="121" y="39"/>
                </a:lnTo>
                <a:lnTo>
                  <a:pt x="121" y="39"/>
                </a:lnTo>
                <a:lnTo>
                  <a:pt x="128" y="34"/>
                </a:lnTo>
                <a:lnTo>
                  <a:pt x="136" y="27"/>
                </a:lnTo>
                <a:lnTo>
                  <a:pt x="136" y="27"/>
                </a:lnTo>
                <a:lnTo>
                  <a:pt x="144" y="20"/>
                </a:lnTo>
                <a:lnTo>
                  <a:pt x="153" y="13"/>
                </a:lnTo>
                <a:lnTo>
                  <a:pt x="153" y="13"/>
                </a:lnTo>
                <a:lnTo>
                  <a:pt x="153" y="12"/>
                </a:lnTo>
                <a:lnTo>
                  <a:pt x="153" y="12"/>
                </a:lnTo>
                <a:lnTo>
                  <a:pt x="172" y="13"/>
                </a:lnTo>
                <a:lnTo>
                  <a:pt x="172" y="13"/>
                </a:lnTo>
                <a:lnTo>
                  <a:pt x="171" y="19"/>
                </a:lnTo>
                <a:lnTo>
                  <a:pt x="171" y="19"/>
                </a:lnTo>
                <a:close/>
                <a:moveTo>
                  <a:pt x="104" y="40"/>
                </a:moveTo>
                <a:lnTo>
                  <a:pt x="104" y="40"/>
                </a:lnTo>
                <a:lnTo>
                  <a:pt x="113" y="35"/>
                </a:lnTo>
                <a:lnTo>
                  <a:pt x="122" y="29"/>
                </a:lnTo>
                <a:lnTo>
                  <a:pt x="130" y="21"/>
                </a:lnTo>
                <a:lnTo>
                  <a:pt x="137" y="13"/>
                </a:lnTo>
                <a:lnTo>
                  <a:pt x="137" y="13"/>
                </a:lnTo>
                <a:lnTo>
                  <a:pt x="137" y="12"/>
                </a:lnTo>
                <a:lnTo>
                  <a:pt x="137" y="12"/>
                </a:lnTo>
                <a:lnTo>
                  <a:pt x="150" y="12"/>
                </a:lnTo>
                <a:lnTo>
                  <a:pt x="150" y="12"/>
                </a:lnTo>
                <a:lnTo>
                  <a:pt x="138" y="19"/>
                </a:lnTo>
                <a:lnTo>
                  <a:pt x="127" y="26"/>
                </a:lnTo>
                <a:lnTo>
                  <a:pt x="116" y="34"/>
                </a:lnTo>
                <a:lnTo>
                  <a:pt x="110" y="37"/>
                </a:lnTo>
                <a:lnTo>
                  <a:pt x="104" y="40"/>
                </a:lnTo>
                <a:lnTo>
                  <a:pt x="104" y="40"/>
                </a:lnTo>
                <a:close/>
                <a:moveTo>
                  <a:pt x="121" y="11"/>
                </a:moveTo>
                <a:lnTo>
                  <a:pt x="121" y="11"/>
                </a:lnTo>
                <a:lnTo>
                  <a:pt x="135" y="12"/>
                </a:lnTo>
                <a:lnTo>
                  <a:pt x="135" y="12"/>
                </a:lnTo>
                <a:lnTo>
                  <a:pt x="125" y="17"/>
                </a:lnTo>
                <a:lnTo>
                  <a:pt x="116" y="22"/>
                </a:lnTo>
                <a:lnTo>
                  <a:pt x="100" y="33"/>
                </a:lnTo>
                <a:lnTo>
                  <a:pt x="100" y="33"/>
                </a:lnTo>
                <a:lnTo>
                  <a:pt x="106" y="29"/>
                </a:lnTo>
                <a:lnTo>
                  <a:pt x="112" y="24"/>
                </a:lnTo>
                <a:lnTo>
                  <a:pt x="117" y="19"/>
                </a:lnTo>
                <a:lnTo>
                  <a:pt x="121" y="13"/>
                </a:lnTo>
                <a:lnTo>
                  <a:pt x="121" y="13"/>
                </a:lnTo>
                <a:lnTo>
                  <a:pt x="121" y="11"/>
                </a:lnTo>
                <a:lnTo>
                  <a:pt x="121" y="11"/>
                </a:lnTo>
                <a:close/>
                <a:moveTo>
                  <a:pt x="105" y="13"/>
                </a:moveTo>
                <a:lnTo>
                  <a:pt x="105" y="13"/>
                </a:lnTo>
                <a:lnTo>
                  <a:pt x="106" y="12"/>
                </a:lnTo>
                <a:lnTo>
                  <a:pt x="105" y="11"/>
                </a:lnTo>
                <a:lnTo>
                  <a:pt x="105" y="11"/>
                </a:lnTo>
                <a:lnTo>
                  <a:pt x="119" y="11"/>
                </a:lnTo>
                <a:lnTo>
                  <a:pt x="119" y="11"/>
                </a:lnTo>
                <a:lnTo>
                  <a:pt x="100" y="24"/>
                </a:lnTo>
                <a:lnTo>
                  <a:pt x="79" y="37"/>
                </a:lnTo>
                <a:lnTo>
                  <a:pt x="79" y="37"/>
                </a:lnTo>
                <a:lnTo>
                  <a:pt x="78" y="37"/>
                </a:lnTo>
                <a:lnTo>
                  <a:pt x="78" y="37"/>
                </a:lnTo>
                <a:lnTo>
                  <a:pt x="84" y="31"/>
                </a:lnTo>
                <a:lnTo>
                  <a:pt x="84" y="31"/>
                </a:lnTo>
                <a:lnTo>
                  <a:pt x="94" y="22"/>
                </a:lnTo>
                <a:lnTo>
                  <a:pt x="105" y="13"/>
                </a:lnTo>
                <a:lnTo>
                  <a:pt x="105" y="13"/>
                </a:lnTo>
                <a:close/>
                <a:moveTo>
                  <a:pt x="81" y="44"/>
                </a:moveTo>
                <a:lnTo>
                  <a:pt x="81" y="44"/>
                </a:lnTo>
                <a:lnTo>
                  <a:pt x="75" y="44"/>
                </a:lnTo>
                <a:lnTo>
                  <a:pt x="75" y="44"/>
                </a:lnTo>
                <a:lnTo>
                  <a:pt x="96" y="29"/>
                </a:lnTo>
                <a:lnTo>
                  <a:pt x="117" y="16"/>
                </a:lnTo>
                <a:lnTo>
                  <a:pt x="117" y="16"/>
                </a:lnTo>
                <a:lnTo>
                  <a:pt x="108" y="23"/>
                </a:lnTo>
                <a:lnTo>
                  <a:pt x="100" y="30"/>
                </a:lnTo>
                <a:lnTo>
                  <a:pt x="100" y="30"/>
                </a:lnTo>
                <a:lnTo>
                  <a:pt x="86" y="40"/>
                </a:lnTo>
                <a:lnTo>
                  <a:pt x="86" y="40"/>
                </a:lnTo>
                <a:lnTo>
                  <a:pt x="86" y="41"/>
                </a:lnTo>
                <a:lnTo>
                  <a:pt x="86" y="43"/>
                </a:lnTo>
                <a:lnTo>
                  <a:pt x="88" y="43"/>
                </a:lnTo>
                <a:lnTo>
                  <a:pt x="88" y="43"/>
                </a:lnTo>
                <a:lnTo>
                  <a:pt x="98" y="37"/>
                </a:lnTo>
                <a:lnTo>
                  <a:pt x="109" y="30"/>
                </a:lnTo>
                <a:lnTo>
                  <a:pt x="128" y="17"/>
                </a:lnTo>
                <a:lnTo>
                  <a:pt x="128" y="17"/>
                </a:lnTo>
                <a:lnTo>
                  <a:pt x="133" y="15"/>
                </a:lnTo>
                <a:lnTo>
                  <a:pt x="129" y="18"/>
                </a:lnTo>
                <a:lnTo>
                  <a:pt x="129" y="18"/>
                </a:lnTo>
                <a:lnTo>
                  <a:pt x="123" y="24"/>
                </a:lnTo>
                <a:lnTo>
                  <a:pt x="116" y="29"/>
                </a:lnTo>
                <a:lnTo>
                  <a:pt x="116" y="29"/>
                </a:lnTo>
                <a:lnTo>
                  <a:pt x="99" y="43"/>
                </a:lnTo>
                <a:lnTo>
                  <a:pt x="99" y="43"/>
                </a:lnTo>
                <a:lnTo>
                  <a:pt x="99" y="44"/>
                </a:lnTo>
                <a:lnTo>
                  <a:pt x="99" y="44"/>
                </a:lnTo>
                <a:lnTo>
                  <a:pt x="99" y="44"/>
                </a:lnTo>
                <a:lnTo>
                  <a:pt x="81" y="44"/>
                </a:lnTo>
                <a:lnTo>
                  <a:pt x="81" y="44"/>
                </a:lnTo>
                <a:close/>
                <a:moveTo>
                  <a:pt x="99" y="34"/>
                </a:moveTo>
                <a:lnTo>
                  <a:pt x="99" y="34"/>
                </a:lnTo>
                <a:lnTo>
                  <a:pt x="96" y="36"/>
                </a:lnTo>
                <a:lnTo>
                  <a:pt x="96" y="36"/>
                </a:lnTo>
                <a:lnTo>
                  <a:pt x="99" y="34"/>
                </a:lnTo>
                <a:lnTo>
                  <a:pt x="99" y="34"/>
                </a:lnTo>
                <a:close/>
                <a:moveTo>
                  <a:pt x="88" y="11"/>
                </a:moveTo>
                <a:lnTo>
                  <a:pt x="88" y="11"/>
                </a:lnTo>
                <a:lnTo>
                  <a:pt x="80" y="16"/>
                </a:lnTo>
                <a:lnTo>
                  <a:pt x="72" y="22"/>
                </a:lnTo>
                <a:lnTo>
                  <a:pt x="57" y="33"/>
                </a:lnTo>
                <a:lnTo>
                  <a:pt x="57" y="33"/>
                </a:lnTo>
                <a:lnTo>
                  <a:pt x="63" y="29"/>
                </a:lnTo>
                <a:lnTo>
                  <a:pt x="69" y="24"/>
                </a:lnTo>
                <a:lnTo>
                  <a:pt x="74" y="18"/>
                </a:lnTo>
                <a:lnTo>
                  <a:pt x="78" y="13"/>
                </a:lnTo>
                <a:lnTo>
                  <a:pt x="78" y="13"/>
                </a:lnTo>
                <a:lnTo>
                  <a:pt x="78" y="12"/>
                </a:lnTo>
                <a:lnTo>
                  <a:pt x="78" y="11"/>
                </a:lnTo>
                <a:lnTo>
                  <a:pt x="76" y="11"/>
                </a:lnTo>
                <a:lnTo>
                  <a:pt x="76" y="11"/>
                </a:lnTo>
                <a:lnTo>
                  <a:pt x="57" y="26"/>
                </a:lnTo>
                <a:lnTo>
                  <a:pt x="46" y="32"/>
                </a:lnTo>
                <a:lnTo>
                  <a:pt x="36" y="38"/>
                </a:lnTo>
                <a:lnTo>
                  <a:pt x="36" y="38"/>
                </a:lnTo>
                <a:lnTo>
                  <a:pt x="47" y="26"/>
                </a:lnTo>
                <a:lnTo>
                  <a:pt x="47" y="26"/>
                </a:lnTo>
                <a:lnTo>
                  <a:pt x="63" y="13"/>
                </a:lnTo>
                <a:lnTo>
                  <a:pt x="63" y="13"/>
                </a:lnTo>
                <a:lnTo>
                  <a:pt x="63" y="11"/>
                </a:lnTo>
                <a:lnTo>
                  <a:pt x="62" y="11"/>
                </a:lnTo>
                <a:lnTo>
                  <a:pt x="62" y="11"/>
                </a:lnTo>
                <a:lnTo>
                  <a:pt x="55" y="14"/>
                </a:lnTo>
                <a:lnTo>
                  <a:pt x="48" y="18"/>
                </a:lnTo>
                <a:lnTo>
                  <a:pt x="36" y="27"/>
                </a:lnTo>
                <a:lnTo>
                  <a:pt x="36" y="27"/>
                </a:lnTo>
                <a:lnTo>
                  <a:pt x="26" y="34"/>
                </a:lnTo>
                <a:lnTo>
                  <a:pt x="26" y="34"/>
                </a:lnTo>
                <a:lnTo>
                  <a:pt x="22" y="37"/>
                </a:lnTo>
                <a:lnTo>
                  <a:pt x="24" y="35"/>
                </a:lnTo>
                <a:lnTo>
                  <a:pt x="29" y="29"/>
                </a:lnTo>
                <a:lnTo>
                  <a:pt x="29" y="29"/>
                </a:lnTo>
                <a:lnTo>
                  <a:pt x="45" y="13"/>
                </a:lnTo>
                <a:lnTo>
                  <a:pt x="45" y="13"/>
                </a:lnTo>
                <a:lnTo>
                  <a:pt x="45" y="12"/>
                </a:lnTo>
                <a:lnTo>
                  <a:pt x="45" y="11"/>
                </a:lnTo>
                <a:lnTo>
                  <a:pt x="44" y="11"/>
                </a:lnTo>
                <a:lnTo>
                  <a:pt x="43" y="11"/>
                </a:lnTo>
                <a:lnTo>
                  <a:pt x="43" y="11"/>
                </a:lnTo>
                <a:lnTo>
                  <a:pt x="13" y="35"/>
                </a:lnTo>
                <a:lnTo>
                  <a:pt x="13" y="35"/>
                </a:lnTo>
                <a:lnTo>
                  <a:pt x="20" y="29"/>
                </a:lnTo>
                <a:lnTo>
                  <a:pt x="25" y="24"/>
                </a:lnTo>
                <a:lnTo>
                  <a:pt x="30" y="17"/>
                </a:lnTo>
                <a:lnTo>
                  <a:pt x="35" y="10"/>
                </a:lnTo>
                <a:lnTo>
                  <a:pt x="35" y="10"/>
                </a:lnTo>
                <a:lnTo>
                  <a:pt x="88" y="11"/>
                </a:lnTo>
                <a:lnTo>
                  <a:pt x="88" y="11"/>
                </a:lnTo>
                <a:close/>
                <a:moveTo>
                  <a:pt x="53" y="35"/>
                </a:moveTo>
                <a:lnTo>
                  <a:pt x="53" y="35"/>
                </a:lnTo>
                <a:lnTo>
                  <a:pt x="55" y="34"/>
                </a:lnTo>
                <a:lnTo>
                  <a:pt x="55" y="34"/>
                </a:lnTo>
                <a:lnTo>
                  <a:pt x="53" y="35"/>
                </a:lnTo>
                <a:lnTo>
                  <a:pt x="53" y="35"/>
                </a:lnTo>
                <a:close/>
                <a:moveTo>
                  <a:pt x="31" y="10"/>
                </a:moveTo>
                <a:lnTo>
                  <a:pt x="31" y="10"/>
                </a:lnTo>
                <a:lnTo>
                  <a:pt x="20" y="18"/>
                </a:lnTo>
                <a:lnTo>
                  <a:pt x="10" y="26"/>
                </a:lnTo>
                <a:lnTo>
                  <a:pt x="10" y="26"/>
                </a:lnTo>
                <a:lnTo>
                  <a:pt x="10" y="26"/>
                </a:lnTo>
                <a:lnTo>
                  <a:pt x="14" y="22"/>
                </a:lnTo>
                <a:lnTo>
                  <a:pt x="17" y="18"/>
                </a:lnTo>
                <a:lnTo>
                  <a:pt x="23" y="10"/>
                </a:lnTo>
                <a:lnTo>
                  <a:pt x="23" y="10"/>
                </a:lnTo>
                <a:lnTo>
                  <a:pt x="31" y="10"/>
                </a:lnTo>
                <a:lnTo>
                  <a:pt x="31" y="10"/>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25" name="Freeform 2537"/>
          <p:cNvSpPr>
            <a:spLocks noEditPoints="1"/>
          </p:cNvSpPr>
          <p:nvPr/>
        </p:nvSpPr>
        <p:spPr bwMode="auto">
          <a:xfrm>
            <a:off x="715946" y="1636728"/>
            <a:ext cx="95250" cy="95250"/>
          </a:xfrm>
          <a:custGeom>
            <a:avLst/>
            <a:gdLst/>
            <a:ahLst/>
            <a:cxnLst>
              <a:cxn ang="0">
                <a:pos x="25" y="60"/>
              </a:cxn>
              <a:cxn ang="0">
                <a:pos x="37" y="58"/>
              </a:cxn>
              <a:cxn ang="0">
                <a:pos x="52" y="49"/>
              </a:cxn>
              <a:cxn ang="0">
                <a:pos x="59" y="31"/>
              </a:cxn>
              <a:cxn ang="0">
                <a:pos x="59" y="20"/>
              </a:cxn>
              <a:cxn ang="0">
                <a:pos x="49" y="7"/>
              </a:cxn>
              <a:cxn ang="0">
                <a:pos x="34" y="0"/>
              </a:cxn>
              <a:cxn ang="0">
                <a:pos x="21" y="1"/>
              </a:cxn>
              <a:cxn ang="0">
                <a:pos x="7" y="10"/>
              </a:cxn>
              <a:cxn ang="0">
                <a:pos x="0" y="25"/>
              </a:cxn>
              <a:cxn ang="0">
                <a:pos x="2" y="41"/>
              </a:cxn>
              <a:cxn ang="0">
                <a:pos x="12" y="55"/>
              </a:cxn>
              <a:cxn ang="0">
                <a:pos x="24" y="60"/>
              </a:cxn>
              <a:cxn ang="0">
                <a:pos x="9" y="26"/>
              </a:cxn>
              <a:cxn ang="0">
                <a:pos x="30" y="13"/>
              </a:cxn>
              <a:cxn ang="0">
                <a:pos x="8" y="31"/>
              </a:cxn>
              <a:cxn ang="0">
                <a:pos x="8" y="27"/>
              </a:cxn>
              <a:cxn ang="0">
                <a:pos x="35" y="19"/>
              </a:cxn>
              <a:cxn ang="0">
                <a:pos x="9" y="34"/>
              </a:cxn>
              <a:cxn ang="0">
                <a:pos x="9" y="34"/>
              </a:cxn>
              <a:cxn ang="0">
                <a:pos x="29" y="17"/>
              </a:cxn>
              <a:cxn ang="0">
                <a:pos x="34" y="10"/>
              </a:cxn>
              <a:cxn ang="0">
                <a:pos x="40" y="11"/>
              </a:cxn>
              <a:cxn ang="0">
                <a:pos x="44" y="14"/>
              </a:cxn>
              <a:cxn ang="0">
                <a:pos x="37" y="20"/>
              </a:cxn>
              <a:cxn ang="0">
                <a:pos x="11" y="40"/>
              </a:cxn>
              <a:cxn ang="0">
                <a:pos x="17" y="33"/>
              </a:cxn>
              <a:cxn ang="0">
                <a:pos x="37" y="20"/>
              </a:cxn>
              <a:cxn ang="0">
                <a:pos x="21" y="42"/>
              </a:cxn>
              <a:cxn ang="0">
                <a:pos x="38" y="32"/>
              </a:cxn>
              <a:cxn ang="0">
                <a:pos x="21" y="49"/>
              </a:cxn>
              <a:cxn ang="0">
                <a:pos x="20" y="50"/>
              </a:cxn>
              <a:cxn ang="0">
                <a:pos x="15" y="45"/>
              </a:cxn>
              <a:cxn ang="0">
                <a:pos x="50" y="35"/>
              </a:cxn>
              <a:cxn ang="0">
                <a:pos x="42" y="45"/>
              </a:cxn>
              <a:cxn ang="0">
                <a:pos x="30" y="51"/>
              </a:cxn>
              <a:cxn ang="0">
                <a:pos x="22" y="51"/>
              </a:cxn>
              <a:cxn ang="0">
                <a:pos x="43" y="37"/>
              </a:cxn>
              <a:cxn ang="0">
                <a:pos x="35" y="43"/>
              </a:cxn>
              <a:cxn ang="0">
                <a:pos x="35" y="45"/>
              </a:cxn>
              <a:cxn ang="0">
                <a:pos x="37" y="45"/>
              </a:cxn>
              <a:cxn ang="0">
                <a:pos x="47" y="35"/>
              </a:cxn>
              <a:cxn ang="0">
                <a:pos x="46" y="33"/>
              </a:cxn>
              <a:cxn ang="0">
                <a:pos x="26" y="45"/>
              </a:cxn>
              <a:cxn ang="0">
                <a:pos x="45" y="28"/>
              </a:cxn>
              <a:cxn ang="0">
                <a:pos x="44" y="26"/>
              </a:cxn>
              <a:cxn ang="0">
                <a:pos x="31" y="33"/>
              </a:cxn>
              <a:cxn ang="0">
                <a:pos x="18" y="41"/>
              </a:cxn>
              <a:cxn ang="0">
                <a:pos x="46" y="15"/>
              </a:cxn>
              <a:cxn ang="0">
                <a:pos x="50" y="22"/>
              </a:cxn>
              <a:cxn ang="0">
                <a:pos x="51" y="31"/>
              </a:cxn>
              <a:cxn ang="0">
                <a:pos x="32" y="9"/>
              </a:cxn>
              <a:cxn ang="0">
                <a:pos x="9" y="24"/>
              </a:cxn>
              <a:cxn ang="0">
                <a:pos x="18" y="11"/>
              </a:cxn>
              <a:cxn ang="0">
                <a:pos x="29" y="9"/>
              </a:cxn>
            </a:cxnLst>
            <a:rect l="0" t="0" r="r" b="b"/>
            <a:pathLst>
              <a:path w="60" h="60">
                <a:moveTo>
                  <a:pt x="24" y="60"/>
                </a:moveTo>
                <a:lnTo>
                  <a:pt x="24" y="60"/>
                </a:lnTo>
                <a:lnTo>
                  <a:pt x="25" y="60"/>
                </a:lnTo>
                <a:lnTo>
                  <a:pt x="25" y="60"/>
                </a:lnTo>
                <a:lnTo>
                  <a:pt x="32" y="60"/>
                </a:lnTo>
                <a:lnTo>
                  <a:pt x="37" y="58"/>
                </a:lnTo>
                <a:lnTo>
                  <a:pt x="43" y="56"/>
                </a:lnTo>
                <a:lnTo>
                  <a:pt x="48" y="53"/>
                </a:lnTo>
                <a:lnTo>
                  <a:pt x="52" y="49"/>
                </a:lnTo>
                <a:lnTo>
                  <a:pt x="55" y="43"/>
                </a:lnTo>
                <a:lnTo>
                  <a:pt x="58" y="38"/>
                </a:lnTo>
                <a:lnTo>
                  <a:pt x="59" y="31"/>
                </a:lnTo>
                <a:lnTo>
                  <a:pt x="59" y="31"/>
                </a:lnTo>
                <a:lnTo>
                  <a:pt x="60" y="26"/>
                </a:lnTo>
                <a:lnTo>
                  <a:pt x="59" y="20"/>
                </a:lnTo>
                <a:lnTo>
                  <a:pt x="56" y="15"/>
                </a:lnTo>
                <a:lnTo>
                  <a:pt x="53" y="11"/>
                </a:lnTo>
                <a:lnTo>
                  <a:pt x="49" y="7"/>
                </a:lnTo>
                <a:lnTo>
                  <a:pt x="45" y="4"/>
                </a:lnTo>
                <a:lnTo>
                  <a:pt x="39" y="2"/>
                </a:lnTo>
                <a:lnTo>
                  <a:pt x="34" y="0"/>
                </a:lnTo>
                <a:lnTo>
                  <a:pt x="34" y="0"/>
                </a:lnTo>
                <a:lnTo>
                  <a:pt x="27" y="0"/>
                </a:lnTo>
                <a:lnTo>
                  <a:pt x="21" y="1"/>
                </a:lnTo>
                <a:lnTo>
                  <a:pt x="15" y="3"/>
                </a:lnTo>
                <a:lnTo>
                  <a:pt x="11" y="6"/>
                </a:lnTo>
                <a:lnTo>
                  <a:pt x="7" y="10"/>
                </a:lnTo>
                <a:lnTo>
                  <a:pt x="4" y="15"/>
                </a:lnTo>
                <a:lnTo>
                  <a:pt x="2" y="20"/>
                </a:lnTo>
                <a:lnTo>
                  <a:pt x="0" y="25"/>
                </a:lnTo>
                <a:lnTo>
                  <a:pt x="0" y="31"/>
                </a:lnTo>
                <a:lnTo>
                  <a:pt x="0" y="36"/>
                </a:lnTo>
                <a:lnTo>
                  <a:pt x="2" y="41"/>
                </a:lnTo>
                <a:lnTo>
                  <a:pt x="4" y="46"/>
                </a:lnTo>
                <a:lnTo>
                  <a:pt x="7" y="52"/>
                </a:lnTo>
                <a:lnTo>
                  <a:pt x="12" y="55"/>
                </a:lnTo>
                <a:lnTo>
                  <a:pt x="17" y="58"/>
                </a:lnTo>
                <a:lnTo>
                  <a:pt x="24" y="60"/>
                </a:lnTo>
                <a:lnTo>
                  <a:pt x="24" y="60"/>
                </a:lnTo>
                <a:close/>
                <a:moveTo>
                  <a:pt x="8" y="27"/>
                </a:moveTo>
                <a:lnTo>
                  <a:pt x="8" y="27"/>
                </a:lnTo>
                <a:lnTo>
                  <a:pt x="9" y="26"/>
                </a:lnTo>
                <a:lnTo>
                  <a:pt x="9" y="26"/>
                </a:lnTo>
                <a:lnTo>
                  <a:pt x="30" y="13"/>
                </a:lnTo>
                <a:lnTo>
                  <a:pt x="30" y="13"/>
                </a:lnTo>
                <a:lnTo>
                  <a:pt x="25" y="18"/>
                </a:lnTo>
                <a:lnTo>
                  <a:pt x="20" y="23"/>
                </a:lnTo>
                <a:lnTo>
                  <a:pt x="8" y="31"/>
                </a:lnTo>
                <a:lnTo>
                  <a:pt x="8" y="31"/>
                </a:lnTo>
                <a:lnTo>
                  <a:pt x="8" y="27"/>
                </a:lnTo>
                <a:lnTo>
                  <a:pt x="8" y="27"/>
                </a:lnTo>
                <a:close/>
                <a:moveTo>
                  <a:pt x="44" y="14"/>
                </a:moveTo>
                <a:lnTo>
                  <a:pt x="44" y="14"/>
                </a:lnTo>
                <a:lnTo>
                  <a:pt x="35" y="19"/>
                </a:lnTo>
                <a:lnTo>
                  <a:pt x="27" y="25"/>
                </a:lnTo>
                <a:lnTo>
                  <a:pt x="18" y="30"/>
                </a:lnTo>
                <a:lnTo>
                  <a:pt x="9" y="34"/>
                </a:lnTo>
                <a:lnTo>
                  <a:pt x="9" y="34"/>
                </a:lnTo>
                <a:lnTo>
                  <a:pt x="9" y="34"/>
                </a:lnTo>
                <a:lnTo>
                  <a:pt x="9" y="34"/>
                </a:lnTo>
                <a:lnTo>
                  <a:pt x="15" y="28"/>
                </a:lnTo>
                <a:lnTo>
                  <a:pt x="22" y="23"/>
                </a:lnTo>
                <a:lnTo>
                  <a:pt x="29" y="17"/>
                </a:lnTo>
                <a:lnTo>
                  <a:pt x="32" y="14"/>
                </a:lnTo>
                <a:lnTo>
                  <a:pt x="34" y="10"/>
                </a:lnTo>
                <a:lnTo>
                  <a:pt x="34" y="10"/>
                </a:lnTo>
                <a:lnTo>
                  <a:pt x="34" y="9"/>
                </a:lnTo>
                <a:lnTo>
                  <a:pt x="34" y="9"/>
                </a:lnTo>
                <a:lnTo>
                  <a:pt x="40" y="11"/>
                </a:lnTo>
                <a:lnTo>
                  <a:pt x="45" y="14"/>
                </a:lnTo>
                <a:lnTo>
                  <a:pt x="45" y="14"/>
                </a:lnTo>
                <a:lnTo>
                  <a:pt x="44" y="14"/>
                </a:lnTo>
                <a:lnTo>
                  <a:pt x="44" y="14"/>
                </a:lnTo>
                <a:close/>
                <a:moveTo>
                  <a:pt x="37" y="20"/>
                </a:moveTo>
                <a:lnTo>
                  <a:pt x="37" y="20"/>
                </a:lnTo>
                <a:lnTo>
                  <a:pt x="13" y="43"/>
                </a:lnTo>
                <a:lnTo>
                  <a:pt x="13" y="43"/>
                </a:lnTo>
                <a:lnTo>
                  <a:pt x="11" y="40"/>
                </a:lnTo>
                <a:lnTo>
                  <a:pt x="9" y="37"/>
                </a:lnTo>
                <a:lnTo>
                  <a:pt x="9" y="37"/>
                </a:lnTo>
                <a:lnTo>
                  <a:pt x="17" y="33"/>
                </a:lnTo>
                <a:lnTo>
                  <a:pt x="24" y="29"/>
                </a:lnTo>
                <a:lnTo>
                  <a:pt x="37" y="20"/>
                </a:lnTo>
                <a:lnTo>
                  <a:pt x="37" y="20"/>
                </a:lnTo>
                <a:close/>
                <a:moveTo>
                  <a:pt x="15" y="45"/>
                </a:moveTo>
                <a:lnTo>
                  <a:pt x="15" y="45"/>
                </a:lnTo>
                <a:lnTo>
                  <a:pt x="21" y="42"/>
                </a:lnTo>
                <a:lnTo>
                  <a:pt x="26" y="39"/>
                </a:lnTo>
                <a:lnTo>
                  <a:pt x="38" y="32"/>
                </a:lnTo>
                <a:lnTo>
                  <a:pt x="38" y="32"/>
                </a:lnTo>
                <a:lnTo>
                  <a:pt x="29" y="39"/>
                </a:lnTo>
                <a:lnTo>
                  <a:pt x="24" y="44"/>
                </a:lnTo>
                <a:lnTo>
                  <a:pt x="21" y="49"/>
                </a:lnTo>
                <a:lnTo>
                  <a:pt x="21" y="49"/>
                </a:lnTo>
                <a:lnTo>
                  <a:pt x="20" y="50"/>
                </a:lnTo>
                <a:lnTo>
                  <a:pt x="20" y="50"/>
                </a:lnTo>
                <a:lnTo>
                  <a:pt x="17" y="47"/>
                </a:lnTo>
                <a:lnTo>
                  <a:pt x="15" y="45"/>
                </a:lnTo>
                <a:lnTo>
                  <a:pt x="15" y="45"/>
                </a:lnTo>
                <a:close/>
                <a:moveTo>
                  <a:pt x="51" y="31"/>
                </a:moveTo>
                <a:lnTo>
                  <a:pt x="51" y="31"/>
                </a:lnTo>
                <a:lnTo>
                  <a:pt x="50" y="35"/>
                </a:lnTo>
                <a:lnTo>
                  <a:pt x="48" y="39"/>
                </a:lnTo>
                <a:lnTo>
                  <a:pt x="45" y="42"/>
                </a:lnTo>
                <a:lnTo>
                  <a:pt x="42" y="45"/>
                </a:lnTo>
                <a:lnTo>
                  <a:pt x="38" y="47"/>
                </a:lnTo>
                <a:lnTo>
                  <a:pt x="34" y="50"/>
                </a:lnTo>
                <a:lnTo>
                  <a:pt x="30" y="51"/>
                </a:lnTo>
                <a:lnTo>
                  <a:pt x="26" y="51"/>
                </a:lnTo>
                <a:lnTo>
                  <a:pt x="26" y="51"/>
                </a:lnTo>
                <a:lnTo>
                  <a:pt x="22" y="51"/>
                </a:lnTo>
                <a:lnTo>
                  <a:pt x="22" y="51"/>
                </a:lnTo>
                <a:lnTo>
                  <a:pt x="33" y="43"/>
                </a:lnTo>
                <a:lnTo>
                  <a:pt x="43" y="37"/>
                </a:lnTo>
                <a:lnTo>
                  <a:pt x="43" y="37"/>
                </a:lnTo>
                <a:lnTo>
                  <a:pt x="39" y="41"/>
                </a:lnTo>
                <a:lnTo>
                  <a:pt x="35" y="43"/>
                </a:lnTo>
                <a:lnTo>
                  <a:pt x="35" y="43"/>
                </a:lnTo>
                <a:lnTo>
                  <a:pt x="35" y="44"/>
                </a:lnTo>
                <a:lnTo>
                  <a:pt x="35" y="45"/>
                </a:lnTo>
                <a:lnTo>
                  <a:pt x="36" y="45"/>
                </a:lnTo>
                <a:lnTo>
                  <a:pt x="37" y="45"/>
                </a:lnTo>
                <a:lnTo>
                  <a:pt x="37" y="45"/>
                </a:lnTo>
                <a:lnTo>
                  <a:pt x="43" y="41"/>
                </a:lnTo>
                <a:lnTo>
                  <a:pt x="45" y="38"/>
                </a:lnTo>
                <a:lnTo>
                  <a:pt x="47" y="35"/>
                </a:lnTo>
                <a:lnTo>
                  <a:pt x="47" y="35"/>
                </a:lnTo>
                <a:lnTo>
                  <a:pt x="47" y="33"/>
                </a:lnTo>
                <a:lnTo>
                  <a:pt x="46" y="33"/>
                </a:lnTo>
                <a:lnTo>
                  <a:pt x="46" y="33"/>
                </a:lnTo>
                <a:lnTo>
                  <a:pt x="36" y="39"/>
                </a:lnTo>
                <a:lnTo>
                  <a:pt x="26" y="45"/>
                </a:lnTo>
                <a:lnTo>
                  <a:pt x="26" y="45"/>
                </a:lnTo>
                <a:lnTo>
                  <a:pt x="36" y="36"/>
                </a:lnTo>
                <a:lnTo>
                  <a:pt x="45" y="28"/>
                </a:lnTo>
                <a:lnTo>
                  <a:pt x="45" y="28"/>
                </a:lnTo>
                <a:lnTo>
                  <a:pt x="46" y="26"/>
                </a:lnTo>
                <a:lnTo>
                  <a:pt x="44" y="26"/>
                </a:lnTo>
                <a:lnTo>
                  <a:pt x="44" y="26"/>
                </a:lnTo>
                <a:lnTo>
                  <a:pt x="37" y="29"/>
                </a:lnTo>
                <a:lnTo>
                  <a:pt x="31" y="33"/>
                </a:lnTo>
                <a:lnTo>
                  <a:pt x="24" y="37"/>
                </a:lnTo>
                <a:lnTo>
                  <a:pt x="18" y="41"/>
                </a:lnTo>
                <a:lnTo>
                  <a:pt x="18" y="41"/>
                </a:lnTo>
                <a:lnTo>
                  <a:pt x="45" y="16"/>
                </a:lnTo>
                <a:lnTo>
                  <a:pt x="45" y="16"/>
                </a:lnTo>
                <a:lnTo>
                  <a:pt x="46" y="15"/>
                </a:lnTo>
                <a:lnTo>
                  <a:pt x="46" y="15"/>
                </a:lnTo>
                <a:lnTo>
                  <a:pt x="48" y="19"/>
                </a:lnTo>
                <a:lnTo>
                  <a:pt x="50" y="22"/>
                </a:lnTo>
                <a:lnTo>
                  <a:pt x="51" y="26"/>
                </a:lnTo>
                <a:lnTo>
                  <a:pt x="51" y="31"/>
                </a:lnTo>
                <a:lnTo>
                  <a:pt x="51" y="31"/>
                </a:lnTo>
                <a:close/>
                <a:moveTo>
                  <a:pt x="29" y="9"/>
                </a:moveTo>
                <a:lnTo>
                  <a:pt x="29" y="9"/>
                </a:lnTo>
                <a:lnTo>
                  <a:pt x="32" y="9"/>
                </a:lnTo>
                <a:lnTo>
                  <a:pt x="32" y="9"/>
                </a:lnTo>
                <a:lnTo>
                  <a:pt x="9" y="24"/>
                </a:lnTo>
                <a:lnTo>
                  <a:pt x="9" y="24"/>
                </a:lnTo>
                <a:lnTo>
                  <a:pt x="11" y="18"/>
                </a:lnTo>
                <a:lnTo>
                  <a:pt x="15" y="13"/>
                </a:lnTo>
                <a:lnTo>
                  <a:pt x="18" y="11"/>
                </a:lnTo>
                <a:lnTo>
                  <a:pt x="21" y="10"/>
                </a:lnTo>
                <a:lnTo>
                  <a:pt x="25" y="9"/>
                </a:lnTo>
                <a:lnTo>
                  <a:pt x="29" y="9"/>
                </a:lnTo>
                <a:lnTo>
                  <a:pt x="29" y="9"/>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26" name="Freeform 2538"/>
          <p:cNvSpPr>
            <a:spLocks noEditPoints="1"/>
          </p:cNvSpPr>
          <p:nvPr/>
        </p:nvSpPr>
        <p:spPr bwMode="auto">
          <a:xfrm>
            <a:off x="596883" y="1754203"/>
            <a:ext cx="333375" cy="90488"/>
          </a:xfrm>
          <a:custGeom>
            <a:avLst/>
            <a:gdLst/>
            <a:ahLst/>
            <a:cxnLst>
              <a:cxn ang="0">
                <a:pos x="210" y="11"/>
              </a:cxn>
              <a:cxn ang="0">
                <a:pos x="122" y="1"/>
              </a:cxn>
              <a:cxn ang="0">
                <a:pos x="0" y="5"/>
              </a:cxn>
              <a:cxn ang="0">
                <a:pos x="6" y="50"/>
              </a:cxn>
              <a:cxn ang="0">
                <a:pos x="114" y="45"/>
              </a:cxn>
              <a:cxn ang="0">
                <a:pos x="142" y="30"/>
              </a:cxn>
              <a:cxn ang="0">
                <a:pos x="115" y="34"/>
              </a:cxn>
              <a:cxn ang="0">
                <a:pos x="128" y="27"/>
              </a:cxn>
              <a:cxn ang="0">
                <a:pos x="76" y="32"/>
              </a:cxn>
              <a:cxn ang="0">
                <a:pos x="70" y="43"/>
              </a:cxn>
              <a:cxn ang="0">
                <a:pos x="50" y="13"/>
              </a:cxn>
              <a:cxn ang="0">
                <a:pos x="36" y="9"/>
              </a:cxn>
              <a:cxn ang="0">
                <a:pos x="15" y="22"/>
              </a:cxn>
              <a:cxn ang="0">
                <a:pos x="76" y="9"/>
              </a:cxn>
              <a:cxn ang="0">
                <a:pos x="54" y="9"/>
              </a:cxn>
              <a:cxn ang="0">
                <a:pos x="27" y="40"/>
              </a:cxn>
              <a:cxn ang="0">
                <a:pos x="54" y="9"/>
              </a:cxn>
              <a:cxn ang="0">
                <a:pos x="10" y="24"/>
              </a:cxn>
              <a:cxn ang="0">
                <a:pos x="33" y="15"/>
              </a:cxn>
              <a:cxn ang="0">
                <a:pos x="40" y="10"/>
              </a:cxn>
              <a:cxn ang="0">
                <a:pos x="13" y="38"/>
              </a:cxn>
              <a:cxn ang="0">
                <a:pos x="9" y="9"/>
              </a:cxn>
              <a:cxn ang="0">
                <a:pos x="55" y="19"/>
              </a:cxn>
              <a:cxn ang="0">
                <a:pos x="41" y="42"/>
              </a:cxn>
              <a:cxn ang="0">
                <a:pos x="43" y="42"/>
              </a:cxn>
              <a:cxn ang="0">
                <a:pos x="59" y="26"/>
              </a:cxn>
              <a:cxn ang="0">
                <a:pos x="43" y="42"/>
              </a:cxn>
              <a:cxn ang="0">
                <a:pos x="84" y="15"/>
              </a:cxn>
              <a:cxn ang="0">
                <a:pos x="88" y="44"/>
              </a:cxn>
              <a:cxn ang="0">
                <a:pos x="108" y="16"/>
              </a:cxn>
              <a:cxn ang="0">
                <a:pos x="88" y="44"/>
              </a:cxn>
              <a:cxn ang="0">
                <a:pos x="115" y="22"/>
              </a:cxn>
              <a:cxn ang="0">
                <a:pos x="100" y="43"/>
              </a:cxn>
              <a:cxn ang="0">
                <a:pos x="181" y="13"/>
              </a:cxn>
              <a:cxn ang="0">
                <a:pos x="187" y="25"/>
              </a:cxn>
              <a:cxn ang="0">
                <a:pos x="187" y="14"/>
              </a:cxn>
              <a:cxn ang="0">
                <a:pos x="151" y="21"/>
              </a:cxn>
              <a:cxn ang="0">
                <a:pos x="152" y="36"/>
              </a:cxn>
              <a:cxn ang="0">
                <a:pos x="155" y="23"/>
              </a:cxn>
              <a:cxn ang="0">
                <a:pos x="144" y="45"/>
              </a:cxn>
              <a:cxn ang="0">
                <a:pos x="175" y="19"/>
              </a:cxn>
              <a:cxn ang="0">
                <a:pos x="130" y="45"/>
              </a:cxn>
              <a:cxn ang="0">
                <a:pos x="181" y="27"/>
              </a:cxn>
              <a:cxn ang="0">
                <a:pos x="155" y="46"/>
              </a:cxn>
              <a:cxn ang="0">
                <a:pos x="195" y="22"/>
              </a:cxn>
              <a:cxn ang="0">
                <a:pos x="188" y="41"/>
              </a:cxn>
              <a:cxn ang="0">
                <a:pos x="191" y="46"/>
              </a:cxn>
              <a:cxn ang="0">
                <a:pos x="199" y="43"/>
              </a:cxn>
              <a:cxn ang="0">
                <a:pos x="200" y="28"/>
              </a:cxn>
              <a:cxn ang="0">
                <a:pos x="194" y="28"/>
              </a:cxn>
              <a:cxn ang="0">
                <a:pos x="168" y="47"/>
              </a:cxn>
              <a:cxn ang="0">
                <a:pos x="153" y="10"/>
              </a:cxn>
              <a:cxn ang="0">
                <a:pos x="141" y="11"/>
              </a:cxn>
              <a:cxn ang="0">
                <a:pos x="131" y="10"/>
              </a:cxn>
              <a:cxn ang="0">
                <a:pos x="96" y="37"/>
              </a:cxn>
              <a:cxn ang="0">
                <a:pos x="88" y="31"/>
              </a:cxn>
              <a:cxn ang="0">
                <a:pos x="100" y="11"/>
              </a:cxn>
              <a:cxn ang="0">
                <a:pos x="68" y="37"/>
              </a:cxn>
              <a:cxn ang="0">
                <a:pos x="90" y="11"/>
              </a:cxn>
              <a:cxn ang="0">
                <a:pos x="52" y="40"/>
              </a:cxn>
              <a:cxn ang="0">
                <a:pos x="79" y="9"/>
              </a:cxn>
            </a:cxnLst>
            <a:rect l="0" t="0" r="r" b="b"/>
            <a:pathLst>
              <a:path w="210" h="57">
                <a:moveTo>
                  <a:pt x="204" y="56"/>
                </a:moveTo>
                <a:lnTo>
                  <a:pt x="204" y="56"/>
                </a:lnTo>
                <a:lnTo>
                  <a:pt x="206" y="57"/>
                </a:lnTo>
                <a:lnTo>
                  <a:pt x="208" y="56"/>
                </a:lnTo>
                <a:lnTo>
                  <a:pt x="210" y="54"/>
                </a:lnTo>
                <a:lnTo>
                  <a:pt x="210" y="52"/>
                </a:lnTo>
                <a:lnTo>
                  <a:pt x="210" y="52"/>
                </a:lnTo>
                <a:lnTo>
                  <a:pt x="210" y="11"/>
                </a:lnTo>
                <a:lnTo>
                  <a:pt x="210" y="11"/>
                </a:lnTo>
                <a:lnTo>
                  <a:pt x="210" y="10"/>
                </a:lnTo>
                <a:lnTo>
                  <a:pt x="210" y="10"/>
                </a:lnTo>
                <a:lnTo>
                  <a:pt x="209" y="8"/>
                </a:lnTo>
                <a:lnTo>
                  <a:pt x="207" y="7"/>
                </a:lnTo>
                <a:lnTo>
                  <a:pt x="207" y="7"/>
                </a:lnTo>
                <a:lnTo>
                  <a:pt x="186" y="4"/>
                </a:lnTo>
                <a:lnTo>
                  <a:pt x="165" y="2"/>
                </a:lnTo>
                <a:lnTo>
                  <a:pt x="122" y="1"/>
                </a:lnTo>
                <a:lnTo>
                  <a:pt x="122" y="1"/>
                </a:lnTo>
                <a:lnTo>
                  <a:pt x="93" y="0"/>
                </a:lnTo>
                <a:lnTo>
                  <a:pt x="63" y="0"/>
                </a:lnTo>
                <a:lnTo>
                  <a:pt x="5" y="1"/>
                </a:lnTo>
                <a:lnTo>
                  <a:pt x="5" y="1"/>
                </a:lnTo>
                <a:lnTo>
                  <a:pt x="3" y="1"/>
                </a:lnTo>
                <a:lnTo>
                  <a:pt x="2" y="2"/>
                </a:lnTo>
                <a:lnTo>
                  <a:pt x="2" y="2"/>
                </a:lnTo>
                <a:lnTo>
                  <a:pt x="1" y="3"/>
                </a:lnTo>
                <a:lnTo>
                  <a:pt x="0" y="5"/>
                </a:lnTo>
                <a:lnTo>
                  <a:pt x="0" y="5"/>
                </a:lnTo>
                <a:lnTo>
                  <a:pt x="1" y="25"/>
                </a:lnTo>
                <a:lnTo>
                  <a:pt x="2" y="46"/>
                </a:lnTo>
                <a:lnTo>
                  <a:pt x="2" y="46"/>
                </a:lnTo>
                <a:lnTo>
                  <a:pt x="2" y="47"/>
                </a:lnTo>
                <a:lnTo>
                  <a:pt x="3" y="49"/>
                </a:lnTo>
                <a:lnTo>
                  <a:pt x="3" y="49"/>
                </a:lnTo>
                <a:lnTo>
                  <a:pt x="4" y="50"/>
                </a:lnTo>
                <a:lnTo>
                  <a:pt x="6" y="50"/>
                </a:lnTo>
                <a:lnTo>
                  <a:pt x="6" y="50"/>
                </a:lnTo>
                <a:lnTo>
                  <a:pt x="55" y="51"/>
                </a:lnTo>
                <a:lnTo>
                  <a:pt x="104" y="53"/>
                </a:lnTo>
                <a:lnTo>
                  <a:pt x="154" y="56"/>
                </a:lnTo>
                <a:lnTo>
                  <a:pt x="202" y="57"/>
                </a:lnTo>
                <a:lnTo>
                  <a:pt x="202" y="57"/>
                </a:lnTo>
                <a:lnTo>
                  <a:pt x="204" y="56"/>
                </a:lnTo>
                <a:lnTo>
                  <a:pt x="204" y="56"/>
                </a:lnTo>
                <a:close/>
                <a:moveTo>
                  <a:pt x="114" y="45"/>
                </a:moveTo>
                <a:lnTo>
                  <a:pt x="114" y="45"/>
                </a:lnTo>
                <a:lnTo>
                  <a:pt x="127" y="33"/>
                </a:lnTo>
                <a:lnTo>
                  <a:pt x="140" y="20"/>
                </a:lnTo>
                <a:lnTo>
                  <a:pt x="140" y="20"/>
                </a:lnTo>
                <a:lnTo>
                  <a:pt x="151" y="13"/>
                </a:lnTo>
                <a:lnTo>
                  <a:pt x="151" y="13"/>
                </a:lnTo>
                <a:lnTo>
                  <a:pt x="147" y="24"/>
                </a:lnTo>
                <a:lnTo>
                  <a:pt x="147" y="24"/>
                </a:lnTo>
                <a:lnTo>
                  <a:pt x="142" y="30"/>
                </a:lnTo>
                <a:lnTo>
                  <a:pt x="137" y="35"/>
                </a:lnTo>
                <a:lnTo>
                  <a:pt x="127" y="45"/>
                </a:lnTo>
                <a:lnTo>
                  <a:pt x="127" y="45"/>
                </a:lnTo>
                <a:lnTo>
                  <a:pt x="114" y="45"/>
                </a:lnTo>
                <a:lnTo>
                  <a:pt x="114" y="45"/>
                </a:lnTo>
                <a:close/>
                <a:moveTo>
                  <a:pt x="102" y="44"/>
                </a:moveTo>
                <a:lnTo>
                  <a:pt x="102" y="44"/>
                </a:lnTo>
                <a:lnTo>
                  <a:pt x="109" y="39"/>
                </a:lnTo>
                <a:lnTo>
                  <a:pt x="115" y="34"/>
                </a:lnTo>
                <a:lnTo>
                  <a:pt x="128" y="22"/>
                </a:lnTo>
                <a:lnTo>
                  <a:pt x="128" y="22"/>
                </a:lnTo>
                <a:lnTo>
                  <a:pt x="133" y="18"/>
                </a:lnTo>
                <a:lnTo>
                  <a:pt x="138" y="15"/>
                </a:lnTo>
                <a:lnTo>
                  <a:pt x="138" y="15"/>
                </a:lnTo>
                <a:lnTo>
                  <a:pt x="135" y="17"/>
                </a:lnTo>
                <a:lnTo>
                  <a:pt x="133" y="20"/>
                </a:lnTo>
                <a:lnTo>
                  <a:pt x="128" y="27"/>
                </a:lnTo>
                <a:lnTo>
                  <a:pt x="128" y="27"/>
                </a:lnTo>
                <a:lnTo>
                  <a:pt x="120" y="36"/>
                </a:lnTo>
                <a:lnTo>
                  <a:pt x="110" y="45"/>
                </a:lnTo>
                <a:lnTo>
                  <a:pt x="110" y="45"/>
                </a:lnTo>
                <a:lnTo>
                  <a:pt x="102" y="44"/>
                </a:lnTo>
                <a:lnTo>
                  <a:pt x="102" y="44"/>
                </a:lnTo>
                <a:close/>
                <a:moveTo>
                  <a:pt x="62" y="43"/>
                </a:moveTo>
                <a:lnTo>
                  <a:pt x="62" y="43"/>
                </a:lnTo>
                <a:lnTo>
                  <a:pt x="70" y="38"/>
                </a:lnTo>
                <a:lnTo>
                  <a:pt x="76" y="32"/>
                </a:lnTo>
                <a:lnTo>
                  <a:pt x="87" y="21"/>
                </a:lnTo>
                <a:lnTo>
                  <a:pt x="87" y="21"/>
                </a:lnTo>
                <a:lnTo>
                  <a:pt x="96" y="13"/>
                </a:lnTo>
                <a:lnTo>
                  <a:pt x="96" y="13"/>
                </a:lnTo>
                <a:lnTo>
                  <a:pt x="92" y="18"/>
                </a:lnTo>
                <a:lnTo>
                  <a:pt x="88" y="22"/>
                </a:lnTo>
                <a:lnTo>
                  <a:pt x="88" y="22"/>
                </a:lnTo>
                <a:lnTo>
                  <a:pt x="70" y="43"/>
                </a:lnTo>
                <a:lnTo>
                  <a:pt x="70" y="43"/>
                </a:lnTo>
                <a:lnTo>
                  <a:pt x="62" y="43"/>
                </a:lnTo>
                <a:lnTo>
                  <a:pt x="62" y="43"/>
                </a:lnTo>
                <a:close/>
                <a:moveTo>
                  <a:pt x="11" y="41"/>
                </a:moveTo>
                <a:lnTo>
                  <a:pt x="11" y="41"/>
                </a:lnTo>
                <a:lnTo>
                  <a:pt x="20" y="36"/>
                </a:lnTo>
                <a:lnTo>
                  <a:pt x="29" y="29"/>
                </a:lnTo>
                <a:lnTo>
                  <a:pt x="46" y="15"/>
                </a:lnTo>
                <a:lnTo>
                  <a:pt x="46" y="15"/>
                </a:lnTo>
                <a:lnTo>
                  <a:pt x="50" y="13"/>
                </a:lnTo>
                <a:lnTo>
                  <a:pt x="47" y="17"/>
                </a:lnTo>
                <a:lnTo>
                  <a:pt x="38" y="26"/>
                </a:lnTo>
                <a:lnTo>
                  <a:pt x="38" y="26"/>
                </a:lnTo>
                <a:lnTo>
                  <a:pt x="22" y="42"/>
                </a:lnTo>
                <a:lnTo>
                  <a:pt x="22" y="42"/>
                </a:lnTo>
                <a:lnTo>
                  <a:pt x="11" y="41"/>
                </a:lnTo>
                <a:lnTo>
                  <a:pt x="11" y="41"/>
                </a:lnTo>
                <a:close/>
                <a:moveTo>
                  <a:pt x="36" y="9"/>
                </a:moveTo>
                <a:lnTo>
                  <a:pt x="36" y="9"/>
                </a:lnTo>
                <a:lnTo>
                  <a:pt x="30" y="13"/>
                </a:lnTo>
                <a:lnTo>
                  <a:pt x="24" y="17"/>
                </a:lnTo>
                <a:lnTo>
                  <a:pt x="13" y="27"/>
                </a:lnTo>
                <a:lnTo>
                  <a:pt x="13" y="27"/>
                </a:lnTo>
                <a:lnTo>
                  <a:pt x="10" y="29"/>
                </a:lnTo>
                <a:lnTo>
                  <a:pt x="10" y="29"/>
                </a:lnTo>
                <a:lnTo>
                  <a:pt x="10" y="29"/>
                </a:lnTo>
                <a:lnTo>
                  <a:pt x="10" y="29"/>
                </a:lnTo>
                <a:lnTo>
                  <a:pt x="15" y="22"/>
                </a:lnTo>
                <a:lnTo>
                  <a:pt x="15" y="22"/>
                </a:lnTo>
                <a:lnTo>
                  <a:pt x="24" y="9"/>
                </a:lnTo>
                <a:lnTo>
                  <a:pt x="24" y="9"/>
                </a:lnTo>
                <a:lnTo>
                  <a:pt x="36" y="9"/>
                </a:lnTo>
                <a:lnTo>
                  <a:pt x="36" y="9"/>
                </a:lnTo>
                <a:close/>
                <a:moveTo>
                  <a:pt x="68" y="9"/>
                </a:moveTo>
                <a:lnTo>
                  <a:pt x="68" y="9"/>
                </a:lnTo>
                <a:lnTo>
                  <a:pt x="76" y="9"/>
                </a:lnTo>
                <a:lnTo>
                  <a:pt x="76" y="9"/>
                </a:lnTo>
                <a:lnTo>
                  <a:pt x="69" y="12"/>
                </a:lnTo>
                <a:lnTo>
                  <a:pt x="62" y="17"/>
                </a:lnTo>
                <a:lnTo>
                  <a:pt x="62" y="17"/>
                </a:lnTo>
                <a:lnTo>
                  <a:pt x="68" y="10"/>
                </a:lnTo>
                <a:lnTo>
                  <a:pt x="68" y="10"/>
                </a:lnTo>
                <a:lnTo>
                  <a:pt x="68" y="9"/>
                </a:lnTo>
                <a:lnTo>
                  <a:pt x="68" y="9"/>
                </a:lnTo>
                <a:close/>
                <a:moveTo>
                  <a:pt x="54" y="9"/>
                </a:moveTo>
                <a:lnTo>
                  <a:pt x="54" y="9"/>
                </a:lnTo>
                <a:lnTo>
                  <a:pt x="66" y="9"/>
                </a:lnTo>
                <a:lnTo>
                  <a:pt x="66" y="9"/>
                </a:lnTo>
                <a:lnTo>
                  <a:pt x="56" y="15"/>
                </a:lnTo>
                <a:lnTo>
                  <a:pt x="49" y="22"/>
                </a:lnTo>
                <a:lnTo>
                  <a:pt x="41" y="29"/>
                </a:lnTo>
                <a:lnTo>
                  <a:pt x="33" y="36"/>
                </a:lnTo>
                <a:lnTo>
                  <a:pt x="33" y="36"/>
                </a:lnTo>
                <a:lnTo>
                  <a:pt x="28" y="40"/>
                </a:lnTo>
                <a:lnTo>
                  <a:pt x="27" y="40"/>
                </a:lnTo>
                <a:lnTo>
                  <a:pt x="30" y="37"/>
                </a:lnTo>
                <a:lnTo>
                  <a:pt x="30" y="37"/>
                </a:lnTo>
                <a:lnTo>
                  <a:pt x="39" y="28"/>
                </a:lnTo>
                <a:lnTo>
                  <a:pt x="39" y="28"/>
                </a:lnTo>
                <a:lnTo>
                  <a:pt x="47" y="19"/>
                </a:lnTo>
                <a:lnTo>
                  <a:pt x="54" y="10"/>
                </a:lnTo>
                <a:lnTo>
                  <a:pt x="54" y="10"/>
                </a:lnTo>
                <a:lnTo>
                  <a:pt x="54" y="9"/>
                </a:lnTo>
                <a:lnTo>
                  <a:pt x="54" y="9"/>
                </a:lnTo>
                <a:close/>
                <a:moveTo>
                  <a:pt x="10" y="24"/>
                </a:moveTo>
                <a:lnTo>
                  <a:pt x="10" y="24"/>
                </a:lnTo>
                <a:lnTo>
                  <a:pt x="18" y="13"/>
                </a:lnTo>
                <a:lnTo>
                  <a:pt x="21" y="11"/>
                </a:lnTo>
                <a:lnTo>
                  <a:pt x="18" y="14"/>
                </a:lnTo>
                <a:lnTo>
                  <a:pt x="18" y="14"/>
                </a:lnTo>
                <a:lnTo>
                  <a:pt x="10" y="26"/>
                </a:lnTo>
                <a:lnTo>
                  <a:pt x="10" y="26"/>
                </a:lnTo>
                <a:lnTo>
                  <a:pt x="10" y="24"/>
                </a:lnTo>
                <a:lnTo>
                  <a:pt x="10" y="24"/>
                </a:lnTo>
                <a:close/>
                <a:moveTo>
                  <a:pt x="10" y="32"/>
                </a:moveTo>
                <a:lnTo>
                  <a:pt x="10" y="32"/>
                </a:lnTo>
                <a:lnTo>
                  <a:pt x="21" y="23"/>
                </a:lnTo>
                <a:lnTo>
                  <a:pt x="21" y="23"/>
                </a:lnTo>
                <a:lnTo>
                  <a:pt x="31" y="14"/>
                </a:lnTo>
                <a:lnTo>
                  <a:pt x="31" y="14"/>
                </a:lnTo>
                <a:lnTo>
                  <a:pt x="35" y="12"/>
                </a:lnTo>
                <a:lnTo>
                  <a:pt x="33" y="15"/>
                </a:lnTo>
                <a:lnTo>
                  <a:pt x="33" y="15"/>
                </a:lnTo>
                <a:lnTo>
                  <a:pt x="28" y="21"/>
                </a:lnTo>
                <a:lnTo>
                  <a:pt x="22" y="27"/>
                </a:lnTo>
                <a:lnTo>
                  <a:pt x="10" y="39"/>
                </a:lnTo>
                <a:lnTo>
                  <a:pt x="10" y="39"/>
                </a:lnTo>
                <a:lnTo>
                  <a:pt x="10" y="32"/>
                </a:lnTo>
                <a:lnTo>
                  <a:pt x="10" y="32"/>
                </a:lnTo>
                <a:close/>
                <a:moveTo>
                  <a:pt x="40" y="10"/>
                </a:moveTo>
                <a:lnTo>
                  <a:pt x="40" y="10"/>
                </a:lnTo>
                <a:lnTo>
                  <a:pt x="40" y="9"/>
                </a:lnTo>
                <a:lnTo>
                  <a:pt x="40" y="9"/>
                </a:lnTo>
                <a:lnTo>
                  <a:pt x="52" y="9"/>
                </a:lnTo>
                <a:lnTo>
                  <a:pt x="52" y="9"/>
                </a:lnTo>
                <a:lnTo>
                  <a:pt x="42" y="16"/>
                </a:lnTo>
                <a:lnTo>
                  <a:pt x="32" y="24"/>
                </a:lnTo>
                <a:lnTo>
                  <a:pt x="23" y="31"/>
                </a:lnTo>
                <a:lnTo>
                  <a:pt x="13" y="38"/>
                </a:lnTo>
                <a:lnTo>
                  <a:pt x="13" y="38"/>
                </a:lnTo>
                <a:lnTo>
                  <a:pt x="20" y="33"/>
                </a:lnTo>
                <a:lnTo>
                  <a:pt x="27" y="25"/>
                </a:lnTo>
                <a:lnTo>
                  <a:pt x="34" y="18"/>
                </a:lnTo>
                <a:lnTo>
                  <a:pt x="40" y="10"/>
                </a:lnTo>
                <a:lnTo>
                  <a:pt x="40" y="10"/>
                </a:lnTo>
                <a:close/>
                <a:moveTo>
                  <a:pt x="10" y="20"/>
                </a:moveTo>
                <a:lnTo>
                  <a:pt x="10" y="20"/>
                </a:lnTo>
                <a:lnTo>
                  <a:pt x="9" y="9"/>
                </a:lnTo>
                <a:lnTo>
                  <a:pt x="9" y="9"/>
                </a:lnTo>
                <a:lnTo>
                  <a:pt x="19" y="9"/>
                </a:lnTo>
                <a:lnTo>
                  <a:pt x="19" y="9"/>
                </a:lnTo>
                <a:lnTo>
                  <a:pt x="14" y="14"/>
                </a:lnTo>
                <a:lnTo>
                  <a:pt x="10" y="20"/>
                </a:lnTo>
                <a:lnTo>
                  <a:pt x="10" y="20"/>
                </a:lnTo>
                <a:close/>
                <a:moveTo>
                  <a:pt x="49" y="25"/>
                </a:moveTo>
                <a:lnTo>
                  <a:pt x="49" y="25"/>
                </a:lnTo>
                <a:lnTo>
                  <a:pt x="55" y="19"/>
                </a:lnTo>
                <a:lnTo>
                  <a:pt x="55" y="19"/>
                </a:lnTo>
                <a:lnTo>
                  <a:pt x="60" y="14"/>
                </a:lnTo>
                <a:lnTo>
                  <a:pt x="63" y="12"/>
                </a:lnTo>
                <a:lnTo>
                  <a:pt x="62" y="13"/>
                </a:lnTo>
                <a:lnTo>
                  <a:pt x="62" y="13"/>
                </a:lnTo>
                <a:lnTo>
                  <a:pt x="52" y="27"/>
                </a:lnTo>
                <a:lnTo>
                  <a:pt x="41" y="40"/>
                </a:lnTo>
                <a:lnTo>
                  <a:pt x="41" y="40"/>
                </a:lnTo>
                <a:lnTo>
                  <a:pt x="41" y="41"/>
                </a:lnTo>
                <a:lnTo>
                  <a:pt x="41" y="42"/>
                </a:lnTo>
                <a:lnTo>
                  <a:pt x="41" y="42"/>
                </a:lnTo>
                <a:lnTo>
                  <a:pt x="27" y="42"/>
                </a:lnTo>
                <a:lnTo>
                  <a:pt x="27" y="42"/>
                </a:lnTo>
                <a:lnTo>
                  <a:pt x="33" y="38"/>
                </a:lnTo>
                <a:lnTo>
                  <a:pt x="39" y="34"/>
                </a:lnTo>
                <a:lnTo>
                  <a:pt x="49" y="25"/>
                </a:lnTo>
                <a:lnTo>
                  <a:pt x="49" y="25"/>
                </a:lnTo>
                <a:close/>
                <a:moveTo>
                  <a:pt x="43" y="42"/>
                </a:moveTo>
                <a:lnTo>
                  <a:pt x="43" y="42"/>
                </a:lnTo>
                <a:lnTo>
                  <a:pt x="56" y="27"/>
                </a:lnTo>
                <a:lnTo>
                  <a:pt x="63" y="20"/>
                </a:lnTo>
                <a:lnTo>
                  <a:pt x="71" y="13"/>
                </a:lnTo>
                <a:lnTo>
                  <a:pt x="71" y="13"/>
                </a:lnTo>
                <a:lnTo>
                  <a:pt x="73" y="11"/>
                </a:lnTo>
                <a:lnTo>
                  <a:pt x="70" y="15"/>
                </a:lnTo>
                <a:lnTo>
                  <a:pt x="70" y="15"/>
                </a:lnTo>
                <a:lnTo>
                  <a:pt x="59" y="26"/>
                </a:lnTo>
                <a:lnTo>
                  <a:pt x="59" y="26"/>
                </a:lnTo>
                <a:lnTo>
                  <a:pt x="54" y="34"/>
                </a:lnTo>
                <a:lnTo>
                  <a:pt x="48" y="42"/>
                </a:lnTo>
                <a:lnTo>
                  <a:pt x="48" y="42"/>
                </a:lnTo>
                <a:lnTo>
                  <a:pt x="48" y="42"/>
                </a:lnTo>
                <a:lnTo>
                  <a:pt x="48" y="42"/>
                </a:lnTo>
                <a:lnTo>
                  <a:pt x="42" y="42"/>
                </a:lnTo>
                <a:lnTo>
                  <a:pt x="42" y="42"/>
                </a:lnTo>
                <a:lnTo>
                  <a:pt x="43" y="42"/>
                </a:lnTo>
                <a:lnTo>
                  <a:pt x="43" y="42"/>
                </a:lnTo>
                <a:close/>
                <a:moveTo>
                  <a:pt x="60" y="42"/>
                </a:moveTo>
                <a:lnTo>
                  <a:pt x="60" y="42"/>
                </a:lnTo>
                <a:lnTo>
                  <a:pt x="51" y="42"/>
                </a:lnTo>
                <a:lnTo>
                  <a:pt x="51" y="42"/>
                </a:lnTo>
                <a:lnTo>
                  <a:pt x="59" y="37"/>
                </a:lnTo>
                <a:lnTo>
                  <a:pt x="66" y="31"/>
                </a:lnTo>
                <a:lnTo>
                  <a:pt x="79" y="19"/>
                </a:lnTo>
                <a:lnTo>
                  <a:pt x="79" y="19"/>
                </a:lnTo>
                <a:lnTo>
                  <a:pt x="84" y="15"/>
                </a:lnTo>
                <a:lnTo>
                  <a:pt x="75" y="23"/>
                </a:lnTo>
                <a:lnTo>
                  <a:pt x="75" y="23"/>
                </a:lnTo>
                <a:lnTo>
                  <a:pt x="67" y="32"/>
                </a:lnTo>
                <a:lnTo>
                  <a:pt x="60" y="42"/>
                </a:lnTo>
                <a:lnTo>
                  <a:pt x="60" y="42"/>
                </a:lnTo>
                <a:lnTo>
                  <a:pt x="60" y="42"/>
                </a:lnTo>
                <a:lnTo>
                  <a:pt x="60" y="42"/>
                </a:lnTo>
                <a:close/>
                <a:moveTo>
                  <a:pt x="88" y="44"/>
                </a:moveTo>
                <a:lnTo>
                  <a:pt x="88" y="44"/>
                </a:lnTo>
                <a:lnTo>
                  <a:pt x="75" y="43"/>
                </a:lnTo>
                <a:lnTo>
                  <a:pt x="75" y="43"/>
                </a:lnTo>
                <a:lnTo>
                  <a:pt x="81" y="39"/>
                </a:lnTo>
                <a:lnTo>
                  <a:pt x="87" y="35"/>
                </a:lnTo>
                <a:lnTo>
                  <a:pt x="98" y="25"/>
                </a:lnTo>
                <a:lnTo>
                  <a:pt x="98" y="25"/>
                </a:lnTo>
                <a:lnTo>
                  <a:pt x="103" y="20"/>
                </a:lnTo>
                <a:lnTo>
                  <a:pt x="108" y="16"/>
                </a:lnTo>
                <a:lnTo>
                  <a:pt x="108" y="16"/>
                </a:lnTo>
                <a:lnTo>
                  <a:pt x="111" y="14"/>
                </a:lnTo>
                <a:lnTo>
                  <a:pt x="110" y="15"/>
                </a:lnTo>
                <a:lnTo>
                  <a:pt x="107" y="19"/>
                </a:lnTo>
                <a:lnTo>
                  <a:pt x="107" y="19"/>
                </a:lnTo>
                <a:lnTo>
                  <a:pt x="98" y="31"/>
                </a:lnTo>
                <a:lnTo>
                  <a:pt x="88" y="43"/>
                </a:lnTo>
                <a:lnTo>
                  <a:pt x="88" y="43"/>
                </a:lnTo>
                <a:lnTo>
                  <a:pt x="88" y="44"/>
                </a:lnTo>
                <a:lnTo>
                  <a:pt x="88" y="44"/>
                </a:lnTo>
                <a:close/>
                <a:moveTo>
                  <a:pt x="100" y="43"/>
                </a:moveTo>
                <a:lnTo>
                  <a:pt x="100" y="43"/>
                </a:lnTo>
                <a:lnTo>
                  <a:pt x="100" y="44"/>
                </a:lnTo>
                <a:lnTo>
                  <a:pt x="100" y="44"/>
                </a:lnTo>
                <a:lnTo>
                  <a:pt x="91" y="44"/>
                </a:lnTo>
                <a:lnTo>
                  <a:pt x="91" y="44"/>
                </a:lnTo>
                <a:lnTo>
                  <a:pt x="99" y="37"/>
                </a:lnTo>
                <a:lnTo>
                  <a:pt x="107" y="29"/>
                </a:lnTo>
                <a:lnTo>
                  <a:pt x="115" y="22"/>
                </a:lnTo>
                <a:lnTo>
                  <a:pt x="123" y="15"/>
                </a:lnTo>
                <a:lnTo>
                  <a:pt x="123" y="15"/>
                </a:lnTo>
                <a:lnTo>
                  <a:pt x="126" y="14"/>
                </a:lnTo>
                <a:lnTo>
                  <a:pt x="125" y="16"/>
                </a:lnTo>
                <a:lnTo>
                  <a:pt x="118" y="23"/>
                </a:lnTo>
                <a:lnTo>
                  <a:pt x="118" y="23"/>
                </a:lnTo>
                <a:lnTo>
                  <a:pt x="109" y="34"/>
                </a:lnTo>
                <a:lnTo>
                  <a:pt x="100" y="43"/>
                </a:lnTo>
                <a:lnTo>
                  <a:pt x="100" y="43"/>
                </a:lnTo>
                <a:close/>
                <a:moveTo>
                  <a:pt x="187" y="14"/>
                </a:moveTo>
                <a:lnTo>
                  <a:pt x="187" y="14"/>
                </a:lnTo>
                <a:lnTo>
                  <a:pt x="179" y="21"/>
                </a:lnTo>
                <a:lnTo>
                  <a:pt x="172" y="28"/>
                </a:lnTo>
                <a:lnTo>
                  <a:pt x="158" y="43"/>
                </a:lnTo>
                <a:lnTo>
                  <a:pt x="158" y="43"/>
                </a:lnTo>
                <a:lnTo>
                  <a:pt x="170" y="28"/>
                </a:lnTo>
                <a:lnTo>
                  <a:pt x="176" y="21"/>
                </a:lnTo>
                <a:lnTo>
                  <a:pt x="181" y="13"/>
                </a:lnTo>
                <a:lnTo>
                  <a:pt x="181" y="13"/>
                </a:lnTo>
                <a:lnTo>
                  <a:pt x="181" y="12"/>
                </a:lnTo>
                <a:lnTo>
                  <a:pt x="181" y="12"/>
                </a:lnTo>
                <a:lnTo>
                  <a:pt x="198" y="14"/>
                </a:lnTo>
                <a:lnTo>
                  <a:pt x="198" y="14"/>
                </a:lnTo>
                <a:lnTo>
                  <a:pt x="198" y="14"/>
                </a:lnTo>
                <a:lnTo>
                  <a:pt x="198" y="14"/>
                </a:lnTo>
                <a:lnTo>
                  <a:pt x="193" y="19"/>
                </a:lnTo>
                <a:lnTo>
                  <a:pt x="187" y="25"/>
                </a:lnTo>
                <a:lnTo>
                  <a:pt x="177" y="36"/>
                </a:lnTo>
                <a:lnTo>
                  <a:pt x="177" y="36"/>
                </a:lnTo>
                <a:lnTo>
                  <a:pt x="180" y="32"/>
                </a:lnTo>
                <a:lnTo>
                  <a:pt x="180" y="32"/>
                </a:lnTo>
                <a:lnTo>
                  <a:pt x="185" y="24"/>
                </a:lnTo>
                <a:lnTo>
                  <a:pt x="189" y="15"/>
                </a:lnTo>
                <a:lnTo>
                  <a:pt x="189" y="15"/>
                </a:lnTo>
                <a:lnTo>
                  <a:pt x="188" y="14"/>
                </a:lnTo>
                <a:lnTo>
                  <a:pt x="187" y="14"/>
                </a:lnTo>
                <a:lnTo>
                  <a:pt x="187" y="14"/>
                </a:lnTo>
                <a:close/>
                <a:moveTo>
                  <a:pt x="167" y="11"/>
                </a:moveTo>
                <a:lnTo>
                  <a:pt x="167" y="11"/>
                </a:lnTo>
                <a:lnTo>
                  <a:pt x="158" y="18"/>
                </a:lnTo>
                <a:lnTo>
                  <a:pt x="150" y="25"/>
                </a:lnTo>
                <a:lnTo>
                  <a:pt x="150" y="25"/>
                </a:lnTo>
                <a:lnTo>
                  <a:pt x="144" y="30"/>
                </a:lnTo>
                <a:lnTo>
                  <a:pt x="144" y="30"/>
                </a:lnTo>
                <a:lnTo>
                  <a:pt x="151" y="21"/>
                </a:lnTo>
                <a:lnTo>
                  <a:pt x="155" y="11"/>
                </a:lnTo>
                <a:lnTo>
                  <a:pt x="155" y="11"/>
                </a:lnTo>
                <a:lnTo>
                  <a:pt x="155" y="10"/>
                </a:lnTo>
                <a:lnTo>
                  <a:pt x="155" y="10"/>
                </a:lnTo>
                <a:lnTo>
                  <a:pt x="179" y="12"/>
                </a:lnTo>
                <a:lnTo>
                  <a:pt x="179" y="12"/>
                </a:lnTo>
                <a:lnTo>
                  <a:pt x="165" y="23"/>
                </a:lnTo>
                <a:lnTo>
                  <a:pt x="152" y="36"/>
                </a:lnTo>
                <a:lnTo>
                  <a:pt x="152" y="36"/>
                </a:lnTo>
                <a:lnTo>
                  <a:pt x="154" y="33"/>
                </a:lnTo>
                <a:lnTo>
                  <a:pt x="154" y="33"/>
                </a:lnTo>
                <a:lnTo>
                  <a:pt x="168" y="13"/>
                </a:lnTo>
                <a:lnTo>
                  <a:pt x="168" y="13"/>
                </a:lnTo>
                <a:lnTo>
                  <a:pt x="168" y="11"/>
                </a:lnTo>
                <a:lnTo>
                  <a:pt x="167" y="11"/>
                </a:lnTo>
                <a:lnTo>
                  <a:pt x="167" y="11"/>
                </a:lnTo>
                <a:close/>
                <a:moveTo>
                  <a:pt x="155" y="23"/>
                </a:moveTo>
                <a:lnTo>
                  <a:pt x="155" y="23"/>
                </a:lnTo>
                <a:lnTo>
                  <a:pt x="164" y="15"/>
                </a:lnTo>
                <a:lnTo>
                  <a:pt x="164" y="15"/>
                </a:lnTo>
                <a:lnTo>
                  <a:pt x="161" y="19"/>
                </a:lnTo>
                <a:lnTo>
                  <a:pt x="158" y="23"/>
                </a:lnTo>
                <a:lnTo>
                  <a:pt x="158" y="23"/>
                </a:lnTo>
                <a:lnTo>
                  <a:pt x="143" y="43"/>
                </a:lnTo>
                <a:lnTo>
                  <a:pt x="143" y="43"/>
                </a:lnTo>
                <a:lnTo>
                  <a:pt x="143" y="44"/>
                </a:lnTo>
                <a:lnTo>
                  <a:pt x="144" y="45"/>
                </a:lnTo>
                <a:lnTo>
                  <a:pt x="144" y="45"/>
                </a:lnTo>
                <a:lnTo>
                  <a:pt x="145" y="45"/>
                </a:lnTo>
                <a:lnTo>
                  <a:pt x="145" y="45"/>
                </a:lnTo>
                <a:lnTo>
                  <a:pt x="159" y="31"/>
                </a:lnTo>
                <a:lnTo>
                  <a:pt x="173" y="18"/>
                </a:lnTo>
                <a:lnTo>
                  <a:pt x="173" y="18"/>
                </a:lnTo>
                <a:lnTo>
                  <a:pt x="177" y="15"/>
                </a:lnTo>
                <a:lnTo>
                  <a:pt x="175" y="19"/>
                </a:lnTo>
                <a:lnTo>
                  <a:pt x="175" y="19"/>
                </a:lnTo>
                <a:lnTo>
                  <a:pt x="166" y="30"/>
                </a:lnTo>
                <a:lnTo>
                  <a:pt x="166" y="30"/>
                </a:lnTo>
                <a:lnTo>
                  <a:pt x="153" y="45"/>
                </a:lnTo>
                <a:lnTo>
                  <a:pt x="153" y="45"/>
                </a:lnTo>
                <a:lnTo>
                  <a:pt x="153" y="45"/>
                </a:lnTo>
                <a:lnTo>
                  <a:pt x="153" y="46"/>
                </a:lnTo>
                <a:lnTo>
                  <a:pt x="153" y="46"/>
                </a:lnTo>
                <a:lnTo>
                  <a:pt x="130" y="45"/>
                </a:lnTo>
                <a:lnTo>
                  <a:pt x="130" y="45"/>
                </a:lnTo>
                <a:lnTo>
                  <a:pt x="142" y="35"/>
                </a:lnTo>
                <a:lnTo>
                  <a:pt x="155" y="23"/>
                </a:lnTo>
                <a:lnTo>
                  <a:pt x="155" y="23"/>
                </a:lnTo>
                <a:close/>
                <a:moveTo>
                  <a:pt x="178" y="24"/>
                </a:moveTo>
                <a:lnTo>
                  <a:pt x="178" y="24"/>
                </a:lnTo>
                <a:lnTo>
                  <a:pt x="185" y="18"/>
                </a:lnTo>
                <a:lnTo>
                  <a:pt x="185" y="18"/>
                </a:lnTo>
                <a:lnTo>
                  <a:pt x="183" y="23"/>
                </a:lnTo>
                <a:lnTo>
                  <a:pt x="181" y="27"/>
                </a:lnTo>
                <a:lnTo>
                  <a:pt x="181" y="27"/>
                </a:lnTo>
                <a:lnTo>
                  <a:pt x="177" y="32"/>
                </a:lnTo>
                <a:lnTo>
                  <a:pt x="173" y="37"/>
                </a:lnTo>
                <a:lnTo>
                  <a:pt x="165" y="46"/>
                </a:lnTo>
                <a:lnTo>
                  <a:pt x="165" y="46"/>
                </a:lnTo>
                <a:lnTo>
                  <a:pt x="165" y="47"/>
                </a:lnTo>
                <a:lnTo>
                  <a:pt x="165" y="47"/>
                </a:lnTo>
                <a:lnTo>
                  <a:pt x="155" y="46"/>
                </a:lnTo>
                <a:lnTo>
                  <a:pt x="155" y="46"/>
                </a:lnTo>
                <a:lnTo>
                  <a:pt x="161" y="41"/>
                </a:lnTo>
                <a:lnTo>
                  <a:pt x="167" y="36"/>
                </a:lnTo>
                <a:lnTo>
                  <a:pt x="178" y="24"/>
                </a:lnTo>
                <a:lnTo>
                  <a:pt x="178" y="24"/>
                </a:lnTo>
                <a:close/>
                <a:moveTo>
                  <a:pt x="190" y="24"/>
                </a:moveTo>
                <a:lnTo>
                  <a:pt x="190" y="24"/>
                </a:lnTo>
                <a:lnTo>
                  <a:pt x="195" y="19"/>
                </a:lnTo>
                <a:lnTo>
                  <a:pt x="196" y="18"/>
                </a:lnTo>
                <a:lnTo>
                  <a:pt x="195" y="22"/>
                </a:lnTo>
                <a:lnTo>
                  <a:pt x="195" y="22"/>
                </a:lnTo>
                <a:lnTo>
                  <a:pt x="188" y="34"/>
                </a:lnTo>
                <a:lnTo>
                  <a:pt x="179" y="45"/>
                </a:lnTo>
                <a:lnTo>
                  <a:pt x="179" y="45"/>
                </a:lnTo>
                <a:lnTo>
                  <a:pt x="179" y="46"/>
                </a:lnTo>
                <a:lnTo>
                  <a:pt x="180" y="46"/>
                </a:lnTo>
                <a:lnTo>
                  <a:pt x="181" y="46"/>
                </a:lnTo>
                <a:lnTo>
                  <a:pt x="181" y="46"/>
                </a:lnTo>
                <a:lnTo>
                  <a:pt x="188" y="41"/>
                </a:lnTo>
                <a:lnTo>
                  <a:pt x="188" y="41"/>
                </a:lnTo>
                <a:lnTo>
                  <a:pt x="192" y="38"/>
                </a:lnTo>
                <a:lnTo>
                  <a:pt x="195" y="36"/>
                </a:lnTo>
                <a:lnTo>
                  <a:pt x="196" y="37"/>
                </a:lnTo>
                <a:lnTo>
                  <a:pt x="195" y="38"/>
                </a:lnTo>
                <a:lnTo>
                  <a:pt x="190" y="45"/>
                </a:lnTo>
                <a:lnTo>
                  <a:pt x="190" y="45"/>
                </a:lnTo>
                <a:lnTo>
                  <a:pt x="189" y="46"/>
                </a:lnTo>
                <a:lnTo>
                  <a:pt x="191" y="46"/>
                </a:lnTo>
                <a:lnTo>
                  <a:pt x="191" y="46"/>
                </a:lnTo>
                <a:lnTo>
                  <a:pt x="195" y="45"/>
                </a:lnTo>
                <a:lnTo>
                  <a:pt x="199" y="45"/>
                </a:lnTo>
                <a:lnTo>
                  <a:pt x="199" y="45"/>
                </a:lnTo>
                <a:lnTo>
                  <a:pt x="200" y="45"/>
                </a:lnTo>
                <a:lnTo>
                  <a:pt x="200" y="44"/>
                </a:lnTo>
                <a:lnTo>
                  <a:pt x="200" y="43"/>
                </a:lnTo>
                <a:lnTo>
                  <a:pt x="199" y="43"/>
                </a:lnTo>
                <a:lnTo>
                  <a:pt x="199" y="43"/>
                </a:lnTo>
                <a:lnTo>
                  <a:pt x="195" y="44"/>
                </a:lnTo>
                <a:lnTo>
                  <a:pt x="194" y="44"/>
                </a:lnTo>
                <a:lnTo>
                  <a:pt x="194" y="43"/>
                </a:lnTo>
                <a:lnTo>
                  <a:pt x="194" y="43"/>
                </a:lnTo>
                <a:lnTo>
                  <a:pt x="199" y="36"/>
                </a:lnTo>
                <a:lnTo>
                  <a:pt x="202" y="30"/>
                </a:lnTo>
                <a:lnTo>
                  <a:pt x="202" y="30"/>
                </a:lnTo>
                <a:lnTo>
                  <a:pt x="201" y="29"/>
                </a:lnTo>
                <a:lnTo>
                  <a:pt x="200" y="28"/>
                </a:lnTo>
                <a:lnTo>
                  <a:pt x="200" y="28"/>
                </a:lnTo>
                <a:lnTo>
                  <a:pt x="193" y="34"/>
                </a:lnTo>
                <a:lnTo>
                  <a:pt x="193" y="34"/>
                </a:lnTo>
                <a:lnTo>
                  <a:pt x="186" y="40"/>
                </a:lnTo>
                <a:lnTo>
                  <a:pt x="185" y="42"/>
                </a:lnTo>
                <a:lnTo>
                  <a:pt x="187" y="39"/>
                </a:lnTo>
                <a:lnTo>
                  <a:pt x="187" y="39"/>
                </a:lnTo>
                <a:lnTo>
                  <a:pt x="191" y="34"/>
                </a:lnTo>
                <a:lnTo>
                  <a:pt x="194" y="28"/>
                </a:lnTo>
                <a:lnTo>
                  <a:pt x="200" y="15"/>
                </a:lnTo>
                <a:lnTo>
                  <a:pt x="200" y="15"/>
                </a:lnTo>
                <a:lnTo>
                  <a:pt x="200" y="14"/>
                </a:lnTo>
                <a:lnTo>
                  <a:pt x="200" y="14"/>
                </a:lnTo>
                <a:lnTo>
                  <a:pt x="202" y="15"/>
                </a:lnTo>
                <a:lnTo>
                  <a:pt x="202" y="15"/>
                </a:lnTo>
                <a:lnTo>
                  <a:pt x="202" y="47"/>
                </a:lnTo>
                <a:lnTo>
                  <a:pt x="202" y="47"/>
                </a:lnTo>
                <a:lnTo>
                  <a:pt x="168" y="47"/>
                </a:lnTo>
                <a:lnTo>
                  <a:pt x="168" y="47"/>
                </a:lnTo>
                <a:lnTo>
                  <a:pt x="174" y="42"/>
                </a:lnTo>
                <a:lnTo>
                  <a:pt x="180" y="36"/>
                </a:lnTo>
                <a:lnTo>
                  <a:pt x="190" y="24"/>
                </a:lnTo>
                <a:lnTo>
                  <a:pt x="190" y="24"/>
                </a:lnTo>
                <a:close/>
                <a:moveTo>
                  <a:pt x="111" y="9"/>
                </a:moveTo>
                <a:lnTo>
                  <a:pt x="111" y="9"/>
                </a:lnTo>
                <a:lnTo>
                  <a:pt x="153" y="10"/>
                </a:lnTo>
                <a:lnTo>
                  <a:pt x="153" y="10"/>
                </a:lnTo>
                <a:lnTo>
                  <a:pt x="143" y="16"/>
                </a:lnTo>
                <a:lnTo>
                  <a:pt x="134" y="23"/>
                </a:lnTo>
                <a:lnTo>
                  <a:pt x="134" y="23"/>
                </a:lnTo>
                <a:lnTo>
                  <a:pt x="142" y="13"/>
                </a:lnTo>
                <a:lnTo>
                  <a:pt x="142" y="13"/>
                </a:lnTo>
                <a:lnTo>
                  <a:pt x="143" y="12"/>
                </a:lnTo>
                <a:lnTo>
                  <a:pt x="142" y="11"/>
                </a:lnTo>
                <a:lnTo>
                  <a:pt x="141" y="11"/>
                </a:lnTo>
                <a:lnTo>
                  <a:pt x="141" y="11"/>
                </a:lnTo>
                <a:lnTo>
                  <a:pt x="133" y="16"/>
                </a:lnTo>
                <a:lnTo>
                  <a:pt x="125" y="22"/>
                </a:lnTo>
                <a:lnTo>
                  <a:pt x="112" y="34"/>
                </a:lnTo>
                <a:lnTo>
                  <a:pt x="112" y="34"/>
                </a:lnTo>
                <a:lnTo>
                  <a:pt x="114" y="32"/>
                </a:lnTo>
                <a:lnTo>
                  <a:pt x="114" y="32"/>
                </a:lnTo>
                <a:lnTo>
                  <a:pt x="131" y="11"/>
                </a:lnTo>
                <a:lnTo>
                  <a:pt x="131" y="11"/>
                </a:lnTo>
                <a:lnTo>
                  <a:pt x="131" y="10"/>
                </a:lnTo>
                <a:lnTo>
                  <a:pt x="129" y="10"/>
                </a:lnTo>
                <a:lnTo>
                  <a:pt x="129" y="10"/>
                </a:lnTo>
                <a:lnTo>
                  <a:pt x="121" y="14"/>
                </a:lnTo>
                <a:lnTo>
                  <a:pt x="114" y="20"/>
                </a:lnTo>
                <a:lnTo>
                  <a:pt x="101" y="33"/>
                </a:lnTo>
                <a:lnTo>
                  <a:pt x="101" y="33"/>
                </a:lnTo>
                <a:lnTo>
                  <a:pt x="95" y="39"/>
                </a:lnTo>
                <a:lnTo>
                  <a:pt x="94" y="41"/>
                </a:lnTo>
                <a:lnTo>
                  <a:pt x="96" y="37"/>
                </a:lnTo>
                <a:lnTo>
                  <a:pt x="96" y="37"/>
                </a:lnTo>
                <a:lnTo>
                  <a:pt x="115" y="13"/>
                </a:lnTo>
                <a:lnTo>
                  <a:pt x="115" y="13"/>
                </a:lnTo>
                <a:lnTo>
                  <a:pt x="115" y="11"/>
                </a:lnTo>
                <a:lnTo>
                  <a:pt x="113" y="11"/>
                </a:lnTo>
                <a:lnTo>
                  <a:pt x="113" y="11"/>
                </a:lnTo>
                <a:lnTo>
                  <a:pt x="106" y="15"/>
                </a:lnTo>
                <a:lnTo>
                  <a:pt x="100" y="20"/>
                </a:lnTo>
                <a:lnTo>
                  <a:pt x="88" y="31"/>
                </a:lnTo>
                <a:lnTo>
                  <a:pt x="88" y="31"/>
                </a:lnTo>
                <a:lnTo>
                  <a:pt x="79" y="38"/>
                </a:lnTo>
                <a:lnTo>
                  <a:pt x="76" y="40"/>
                </a:lnTo>
                <a:lnTo>
                  <a:pt x="76" y="39"/>
                </a:lnTo>
                <a:lnTo>
                  <a:pt x="79" y="36"/>
                </a:lnTo>
                <a:lnTo>
                  <a:pt x="79" y="36"/>
                </a:lnTo>
                <a:lnTo>
                  <a:pt x="90" y="24"/>
                </a:lnTo>
                <a:lnTo>
                  <a:pt x="100" y="11"/>
                </a:lnTo>
                <a:lnTo>
                  <a:pt x="100" y="11"/>
                </a:lnTo>
                <a:lnTo>
                  <a:pt x="100" y="10"/>
                </a:lnTo>
                <a:lnTo>
                  <a:pt x="100" y="9"/>
                </a:lnTo>
                <a:lnTo>
                  <a:pt x="99" y="10"/>
                </a:lnTo>
                <a:lnTo>
                  <a:pt x="99" y="10"/>
                </a:lnTo>
                <a:lnTo>
                  <a:pt x="92" y="14"/>
                </a:lnTo>
                <a:lnTo>
                  <a:pt x="86" y="19"/>
                </a:lnTo>
                <a:lnTo>
                  <a:pt x="74" y="31"/>
                </a:lnTo>
                <a:lnTo>
                  <a:pt x="74" y="31"/>
                </a:lnTo>
                <a:lnTo>
                  <a:pt x="68" y="37"/>
                </a:lnTo>
                <a:lnTo>
                  <a:pt x="68" y="37"/>
                </a:lnTo>
                <a:lnTo>
                  <a:pt x="64" y="39"/>
                </a:lnTo>
                <a:lnTo>
                  <a:pt x="67" y="36"/>
                </a:lnTo>
                <a:lnTo>
                  <a:pt x="74" y="28"/>
                </a:lnTo>
                <a:lnTo>
                  <a:pt x="74" y="28"/>
                </a:lnTo>
                <a:lnTo>
                  <a:pt x="82" y="19"/>
                </a:lnTo>
                <a:lnTo>
                  <a:pt x="90" y="11"/>
                </a:lnTo>
                <a:lnTo>
                  <a:pt x="90" y="11"/>
                </a:lnTo>
                <a:lnTo>
                  <a:pt x="90" y="11"/>
                </a:lnTo>
                <a:lnTo>
                  <a:pt x="90" y="10"/>
                </a:lnTo>
                <a:lnTo>
                  <a:pt x="89" y="9"/>
                </a:lnTo>
                <a:lnTo>
                  <a:pt x="89" y="10"/>
                </a:lnTo>
                <a:lnTo>
                  <a:pt x="89" y="10"/>
                </a:lnTo>
                <a:lnTo>
                  <a:pt x="81" y="15"/>
                </a:lnTo>
                <a:lnTo>
                  <a:pt x="75" y="20"/>
                </a:lnTo>
                <a:lnTo>
                  <a:pt x="61" y="32"/>
                </a:lnTo>
                <a:lnTo>
                  <a:pt x="61" y="32"/>
                </a:lnTo>
                <a:lnTo>
                  <a:pt x="52" y="40"/>
                </a:lnTo>
                <a:lnTo>
                  <a:pt x="52" y="40"/>
                </a:lnTo>
                <a:lnTo>
                  <a:pt x="55" y="36"/>
                </a:lnTo>
                <a:lnTo>
                  <a:pt x="58" y="31"/>
                </a:lnTo>
                <a:lnTo>
                  <a:pt x="58" y="31"/>
                </a:lnTo>
                <a:lnTo>
                  <a:pt x="68" y="20"/>
                </a:lnTo>
                <a:lnTo>
                  <a:pt x="78" y="10"/>
                </a:lnTo>
                <a:lnTo>
                  <a:pt x="78" y="10"/>
                </a:lnTo>
                <a:lnTo>
                  <a:pt x="79" y="9"/>
                </a:lnTo>
                <a:lnTo>
                  <a:pt x="79" y="9"/>
                </a:lnTo>
                <a:lnTo>
                  <a:pt x="111" y="9"/>
                </a:lnTo>
                <a:lnTo>
                  <a:pt x="111" y="9"/>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27" name="Freeform 2539"/>
          <p:cNvSpPr>
            <a:spLocks noEditPoints="1"/>
          </p:cNvSpPr>
          <p:nvPr/>
        </p:nvSpPr>
        <p:spPr bwMode="auto">
          <a:xfrm>
            <a:off x="712771" y="1870090"/>
            <a:ext cx="80963" cy="76200"/>
          </a:xfrm>
          <a:custGeom>
            <a:avLst/>
            <a:gdLst/>
            <a:ahLst/>
            <a:cxnLst>
              <a:cxn ang="0">
                <a:pos x="35" y="46"/>
              </a:cxn>
              <a:cxn ang="0">
                <a:pos x="46" y="38"/>
              </a:cxn>
              <a:cxn ang="0">
                <a:pos x="51" y="25"/>
              </a:cxn>
              <a:cxn ang="0">
                <a:pos x="49" y="15"/>
              </a:cxn>
              <a:cxn ang="0">
                <a:pos x="40" y="4"/>
              </a:cxn>
              <a:cxn ang="0">
                <a:pos x="27" y="0"/>
              </a:cxn>
              <a:cxn ang="0">
                <a:pos x="22" y="0"/>
              </a:cxn>
              <a:cxn ang="0">
                <a:pos x="12" y="2"/>
              </a:cxn>
              <a:cxn ang="0">
                <a:pos x="3" y="11"/>
              </a:cxn>
              <a:cxn ang="0">
                <a:pos x="0" y="25"/>
              </a:cxn>
              <a:cxn ang="0">
                <a:pos x="3" y="35"/>
              </a:cxn>
              <a:cxn ang="0">
                <a:pos x="14" y="45"/>
              </a:cxn>
              <a:cxn ang="0">
                <a:pos x="30" y="47"/>
              </a:cxn>
              <a:cxn ang="0">
                <a:pos x="29" y="39"/>
              </a:cxn>
              <a:cxn ang="0">
                <a:pos x="19" y="38"/>
              </a:cxn>
              <a:cxn ang="0">
                <a:pos x="11" y="32"/>
              </a:cxn>
              <a:cxn ang="0">
                <a:pos x="8" y="25"/>
              </a:cxn>
              <a:cxn ang="0">
                <a:pos x="19" y="20"/>
              </a:cxn>
              <a:cxn ang="0">
                <a:pos x="20" y="23"/>
              </a:cxn>
              <a:cxn ang="0">
                <a:pos x="12" y="32"/>
              </a:cxn>
              <a:cxn ang="0">
                <a:pos x="14" y="32"/>
              </a:cxn>
              <a:cxn ang="0">
                <a:pos x="31" y="21"/>
              </a:cxn>
              <a:cxn ang="0">
                <a:pos x="20" y="35"/>
              </a:cxn>
              <a:cxn ang="0">
                <a:pos x="21" y="37"/>
              </a:cxn>
              <a:cxn ang="0">
                <a:pos x="37" y="29"/>
              </a:cxn>
              <a:cxn ang="0">
                <a:pos x="31" y="36"/>
              </a:cxn>
              <a:cxn ang="0">
                <a:pos x="32" y="38"/>
              </a:cxn>
              <a:cxn ang="0">
                <a:pos x="34" y="37"/>
              </a:cxn>
              <a:cxn ang="0">
                <a:pos x="40" y="28"/>
              </a:cxn>
              <a:cxn ang="0">
                <a:pos x="39" y="26"/>
              </a:cxn>
              <a:cxn ang="0">
                <a:pos x="24" y="33"/>
              </a:cxn>
              <a:cxn ang="0">
                <a:pos x="36" y="19"/>
              </a:cxn>
              <a:cxn ang="0">
                <a:pos x="35" y="17"/>
              </a:cxn>
              <a:cxn ang="0">
                <a:pos x="21" y="25"/>
              </a:cxn>
              <a:cxn ang="0">
                <a:pos x="33" y="13"/>
              </a:cxn>
              <a:cxn ang="0">
                <a:pos x="32" y="11"/>
              </a:cxn>
              <a:cxn ang="0">
                <a:pos x="17" y="19"/>
              </a:cxn>
              <a:cxn ang="0">
                <a:pos x="28" y="9"/>
              </a:cxn>
              <a:cxn ang="0">
                <a:pos x="40" y="17"/>
              </a:cxn>
              <a:cxn ang="0">
                <a:pos x="40" y="30"/>
              </a:cxn>
              <a:cxn ang="0">
                <a:pos x="34" y="37"/>
              </a:cxn>
              <a:cxn ang="0">
                <a:pos x="12" y="13"/>
              </a:cxn>
              <a:cxn ang="0">
                <a:pos x="19" y="9"/>
              </a:cxn>
              <a:cxn ang="0">
                <a:pos x="11" y="14"/>
              </a:cxn>
              <a:cxn ang="0">
                <a:pos x="12" y="15"/>
              </a:cxn>
              <a:cxn ang="0">
                <a:pos x="17" y="16"/>
              </a:cxn>
              <a:cxn ang="0">
                <a:pos x="8" y="23"/>
              </a:cxn>
              <a:cxn ang="0">
                <a:pos x="11" y="14"/>
              </a:cxn>
            </a:cxnLst>
            <a:rect l="0" t="0" r="r" b="b"/>
            <a:pathLst>
              <a:path w="51" h="48">
                <a:moveTo>
                  <a:pt x="30" y="47"/>
                </a:moveTo>
                <a:lnTo>
                  <a:pt x="30" y="47"/>
                </a:lnTo>
                <a:lnTo>
                  <a:pt x="35" y="46"/>
                </a:lnTo>
                <a:lnTo>
                  <a:pt x="39" y="44"/>
                </a:lnTo>
                <a:lnTo>
                  <a:pt x="43" y="41"/>
                </a:lnTo>
                <a:lnTo>
                  <a:pt x="46" y="38"/>
                </a:lnTo>
                <a:lnTo>
                  <a:pt x="48" y="34"/>
                </a:lnTo>
                <a:lnTo>
                  <a:pt x="50" y="30"/>
                </a:lnTo>
                <a:lnTo>
                  <a:pt x="51" y="25"/>
                </a:lnTo>
                <a:lnTo>
                  <a:pt x="50" y="20"/>
                </a:lnTo>
                <a:lnTo>
                  <a:pt x="50" y="20"/>
                </a:lnTo>
                <a:lnTo>
                  <a:pt x="49" y="15"/>
                </a:lnTo>
                <a:lnTo>
                  <a:pt x="47" y="11"/>
                </a:lnTo>
                <a:lnTo>
                  <a:pt x="44" y="7"/>
                </a:lnTo>
                <a:lnTo>
                  <a:pt x="40" y="4"/>
                </a:lnTo>
                <a:lnTo>
                  <a:pt x="36" y="2"/>
                </a:lnTo>
                <a:lnTo>
                  <a:pt x="32" y="1"/>
                </a:lnTo>
                <a:lnTo>
                  <a:pt x="27" y="0"/>
                </a:lnTo>
                <a:lnTo>
                  <a:pt x="22" y="0"/>
                </a:lnTo>
                <a:lnTo>
                  <a:pt x="22" y="0"/>
                </a:lnTo>
                <a:lnTo>
                  <a:pt x="22" y="0"/>
                </a:lnTo>
                <a:lnTo>
                  <a:pt x="22" y="0"/>
                </a:lnTo>
                <a:lnTo>
                  <a:pt x="17" y="1"/>
                </a:lnTo>
                <a:lnTo>
                  <a:pt x="12" y="2"/>
                </a:lnTo>
                <a:lnTo>
                  <a:pt x="8" y="4"/>
                </a:lnTo>
                <a:lnTo>
                  <a:pt x="5" y="7"/>
                </a:lnTo>
                <a:lnTo>
                  <a:pt x="3" y="11"/>
                </a:lnTo>
                <a:lnTo>
                  <a:pt x="1" y="15"/>
                </a:lnTo>
                <a:lnTo>
                  <a:pt x="0" y="20"/>
                </a:lnTo>
                <a:lnTo>
                  <a:pt x="0" y="25"/>
                </a:lnTo>
                <a:lnTo>
                  <a:pt x="0" y="25"/>
                </a:lnTo>
                <a:lnTo>
                  <a:pt x="1" y="30"/>
                </a:lnTo>
                <a:lnTo>
                  <a:pt x="3" y="35"/>
                </a:lnTo>
                <a:lnTo>
                  <a:pt x="6" y="39"/>
                </a:lnTo>
                <a:lnTo>
                  <a:pt x="10" y="43"/>
                </a:lnTo>
                <a:lnTo>
                  <a:pt x="14" y="45"/>
                </a:lnTo>
                <a:lnTo>
                  <a:pt x="19" y="47"/>
                </a:lnTo>
                <a:lnTo>
                  <a:pt x="25" y="48"/>
                </a:lnTo>
                <a:lnTo>
                  <a:pt x="30" y="47"/>
                </a:lnTo>
                <a:lnTo>
                  <a:pt x="30" y="47"/>
                </a:lnTo>
                <a:close/>
                <a:moveTo>
                  <a:pt x="29" y="39"/>
                </a:moveTo>
                <a:lnTo>
                  <a:pt x="29" y="39"/>
                </a:lnTo>
                <a:lnTo>
                  <a:pt x="26" y="39"/>
                </a:lnTo>
                <a:lnTo>
                  <a:pt x="22" y="39"/>
                </a:lnTo>
                <a:lnTo>
                  <a:pt x="19" y="38"/>
                </a:lnTo>
                <a:lnTo>
                  <a:pt x="16" y="36"/>
                </a:lnTo>
                <a:lnTo>
                  <a:pt x="13" y="34"/>
                </a:lnTo>
                <a:lnTo>
                  <a:pt x="11" y="32"/>
                </a:lnTo>
                <a:lnTo>
                  <a:pt x="9" y="28"/>
                </a:lnTo>
                <a:lnTo>
                  <a:pt x="8" y="25"/>
                </a:lnTo>
                <a:lnTo>
                  <a:pt x="8" y="25"/>
                </a:lnTo>
                <a:lnTo>
                  <a:pt x="10" y="25"/>
                </a:lnTo>
                <a:lnTo>
                  <a:pt x="10" y="25"/>
                </a:lnTo>
                <a:lnTo>
                  <a:pt x="19" y="20"/>
                </a:lnTo>
                <a:lnTo>
                  <a:pt x="28" y="16"/>
                </a:lnTo>
                <a:lnTo>
                  <a:pt x="28" y="16"/>
                </a:lnTo>
                <a:lnTo>
                  <a:pt x="20" y="23"/>
                </a:lnTo>
                <a:lnTo>
                  <a:pt x="13" y="31"/>
                </a:lnTo>
                <a:lnTo>
                  <a:pt x="13" y="31"/>
                </a:lnTo>
                <a:lnTo>
                  <a:pt x="12" y="32"/>
                </a:lnTo>
                <a:lnTo>
                  <a:pt x="13" y="32"/>
                </a:lnTo>
                <a:lnTo>
                  <a:pt x="14" y="32"/>
                </a:lnTo>
                <a:lnTo>
                  <a:pt x="14" y="32"/>
                </a:lnTo>
                <a:lnTo>
                  <a:pt x="23" y="27"/>
                </a:lnTo>
                <a:lnTo>
                  <a:pt x="31" y="21"/>
                </a:lnTo>
                <a:lnTo>
                  <a:pt x="31" y="21"/>
                </a:lnTo>
                <a:lnTo>
                  <a:pt x="25" y="28"/>
                </a:lnTo>
                <a:lnTo>
                  <a:pt x="22" y="31"/>
                </a:lnTo>
                <a:lnTo>
                  <a:pt x="20" y="35"/>
                </a:lnTo>
                <a:lnTo>
                  <a:pt x="20" y="35"/>
                </a:lnTo>
                <a:lnTo>
                  <a:pt x="20" y="37"/>
                </a:lnTo>
                <a:lnTo>
                  <a:pt x="21" y="37"/>
                </a:lnTo>
                <a:lnTo>
                  <a:pt x="21" y="37"/>
                </a:lnTo>
                <a:lnTo>
                  <a:pt x="29" y="32"/>
                </a:lnTo>
                <a:lnTo>
                  <a:pt x="37" y="29"/>
                </a:lnTo>
                <a:lnTo>
                  <a:pt x="37" y="29"/>
                </a:lnTo>
                <a:lnTo>
                  <a:pt x="31" y="36"/>
                </a:lnTo>
                <a:lnTo>
                  <a:pt x="31" y="36"/>
                </a:lnTo>
                <a:lnTo>
                  <a:pt x="31" y="37"/>
                </a:lnTo>
                <a:lnTo>
                  <a:pt x="32" y="38"/>
                </a:lnTo>
                <a:lnTo>
                  <a:pt x="32" y="38"/>
                </a:lnTo>
                <a:lnTo>
                  <a:pt x="29" y="39"/>
                </a:lnTo>
                <a:lnTo>
                  <a:pt x="29" y="39"/>
                </a:lnTo>
                <a:close/>
                <a:moveTo>
                  <a:pt x="34" y="37"/>
                </a:moveTo>
                <a:lnTo>
                  <a:pt x="34" y="37"/>
                </a:lnTo>
                <a:lnTo>
                  <a:pt x="37" y="33"/>
                </a:lnTo>
                <a:lnTo>
                  <a:pt x="40" y="28"/>
                </a:lnTo>
                <a:lnTo>
                  <a:pt x="40" y="28"/>
                </a:lnTo>
                <a:lnTo>
                  <a:pt x="40" y="26"/>
                </a:lnTo>
                <a:lnTo>
                  <a:pt x="39" y="26"/>
                </a:lnTo>
                <a:lnTo>
                  <a:pt x="39" y="26"/>
                </a:lnTo>
                <a:lnTo>
                  <a:pt x="31" y="29"/>
                </a:lnTo>
                <a:lnTo>
                  <a:pt x="24" y="33"/>
                </a:lnTo>
                <a:lnTo>
                  <a:pt x="24" y="33"/>
                </a:lnTo>
                <a:lnTo>
                  <a:pt x="30" y="26"/>
                </a:lnTo>
                <a:lnTo>
                  <a:pt x="36" y="19"/>
                </a:lnTo>
                <a:lnTo>
                  <a:pt x="36" y="19"/>
                </a:lnTo>
                <a:lnTo>
                  <a:pt x="36" y="18"/>
                </a:lnTo>
                <a:lnTo>
                  <a:pt x="35" y="17"/>
                </a:lnTo>
                <a:lnTo>
                  <a:pt x="35" y="17"/>
                </a:lnTo>
                <a:lnTo>
                  <a:pt x="28" y="21"/>
                </a:lnTo>
                <a:lnTo>
                  <a:pt x="21" y="25"/>
                </a:lnTo>
                <a:lnTo>
                  <a:pt x="21" y="25"/>
                </a:lnTo>
                <a:lnTo>
                  <a:pt x="27" y="19"/>
                </a:lnTo>
                <a:lnTo>
                  <a:pt x="33" y="13"/>
                </a:lnTo>
                <a:lnTo>
                  <a:pt x="33" y="13"/>
                </a:lnTo>
                <a:lnTo>
                  <a:pt x="33" y="12"/>
                </a:lnTo>
                <a:lnTo>
                  <a:pt x="32" y="11"/>
                </a:lnTo>
                <a:lnTo>
                  <a:pt x="32" y="11"/>
                </a:lnTo>
                <a:lnTo>
                  <a:pt x="24" y="15"/>
                </a:lnTo>
                <a:lnTo>
                  <a:pt x="17" y="19"/>
                </a:lnTo>
                <a:lnTo>
                  <a:pt x="17" y="19"/>
                </a:lnTo>
                <a:lnTo>
                  <a:pt x="28" y="9"/>
                </a:lnTo>
                <a:lnTo>
                  <a:pt x="28" y="9"/>
                </a:lnTo>
                <a:lnTo>
                  <a:pt x="33" y="10"/>
                </a:lnTo>
                <a:lnTo>
                  <a:pt x="37" y="13"/>
                </a:lnTo>
                <a:lnTo>
                  <a:pt x="40" y="17"/>
                </a:lnTo>
                <a:lnTo>
                  <a:pt x="41" y="21"/>
                </a:lnTo>
                <a:lnTo>
                  <a:pt x="41" y="26"/>
                </a:lnTo>
                <a:lnTo>
                  <a:pt x="40" y="30"/>
                </a:lnTo>
                <a:lnTo>
                  <a:pt x="38" y="34"/>
                </a:lnTo>
                <a:lnTo>
                  <a:pt x="34" y="37"/>
                </a:lnTo>
                <a:lnTo>
                  <a:pt x="34" y="37"/>
                </a:lnTo>
                <a:close/>
                <a:moveTo>
                  <a:pt x="19" y="9"/>
                </a:moveTo>
                <a:lnTo>
                  <a:pt x="19" y="9"/>
                </a:lnTo>
                <a:lnTo>
                  <a:pt x="12" y="13"/>
                </a:lnTo>
                <a:lnTo>
                  <a:pt x="12" y="13"/>
                </a:lnTo>
                <a:lnTo>
                  <a:pt x="15" y="10"/>
                </a:lnTo>
                <a:lnTo>
                  <a:pt x="19" y="9"/>
                </a:lnTo>
                <a:lnTo>
                  <a:pt x="19" y="9"/>
                </a:lnTo>
                <a:close/>
                <a:moveTo>
                  <a:pt x="11" y="14"/>
                </a:moveTo>
                <a:lnTo>
                  <a:pt x="11" y="14"/>
                </a:lnTo>
                <a:lnTo>
                  <a:pt x="11" y="15"/>
                </a:lnTo>
                <a:lnTo>
                  <a:pt x="12" y="15"/>
                </a:lnTo>
                <a:lnTo>
                  <a:pt x="12" y="15"/>
                </a:lnTo>
                <a:lnTo>
                  <a:pt x="25" y="9"/>
                </a:lnTo>
                <a:lnTo>
                  <a:pt x="25" y="9"/>
                </a:lnTo>
                <a:lnTo>
                  <a:pt x="17" y="16"/>
                </a:lnTo>
                <a:lnTo>
                  <a:pt x="8" y="23"/>
                </a:lnTo>
                <a:lnTo>
                  <a:pt x="8" y="23"/>
                </a:lnTo>
                <a:lnTo>
                  <a:pt x="8" y="23"/>
                </a:lnTo>
                <a:lnTo>
                  <a:pt x="8" y="23"/>
                </a:lnTo>
                <a:lnTo>
                  <a:pt x="9" y="18"/>
                </a:lnTo>
                <a:lnTo>
                  <a:pt x="11" y="14"/>
                </a:lnTo>
                <a:lnTo>
                  <a:pt x="11" y="14"/>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28" name="Freeform 2540"/>
          <p:cNvSpPr>
            <a:spLocks noEditPoints="1"/>
          </p:cNvSpPr>
          <p:nvPr/>
        </p:nvSpPr>
        <p:spPr bwMode="auto">
          <a:xfrm>
            <a:off x="682608" y="1998678"/>
            <a:ext cx="255588" cy="239713"/>
          </a:xfrm>
          <a:custGeom>
            <a:avLst/>
            <a:gdLst/>
            <a:ahLst/>
            <a:cxnLst>
              <a:cxn ang="0">
                <a:pos x="130" y="0"/>
              </a:cxn>
              <a:cxn ang="0">
                <a:pos x="40" y="2"/>
              </a:cxn>
              <a:cxn ang="0">
                <a:pos x="27" y="7"/>
              </a:cxn>
              <a:cxn ang="0">
                <a:pos x="14" y="43"/>
              </a:cxn>
              <a:cxn ang="0">
                <a:pos x="5" y="122"/>
              </a:cxn>
              <a:cxn ang="0">
                <a:pos x="37" y="151"/>
              </a:cxn>
              <a:cxn ang="0">
                <a:pos x="122" y="150"/>
              </a:cxn>
              <a:cxn ang="0">
                <a:pos x="158" y="116"/>
              </a:cxn>
              <a:cxn ang="0">
                <a:pos x="161" y="35"/>
              </a:cxn>
              <a:cxn ang="0">
                <a:pos x="118" y="133"/>
              </a:cxn>
              <a:cxn ang="0">
                <a:pos x="122" y="117"/>
              </a:cxn>
              <a:cxn ang="0">
                <a:pos x="121" y="109"/>
              </a:cxn>
              <a:cxn ang="0">
                <a:pos x="105" y="108"/>
              </a:cxn>
              <a:cxn ang="0">
                <a:pos x="91" y="104"/>
              </a:cxn>
              <a:cxn ang="0">
                <a:pos x="85" y="98"/>
              </a:cxn>
              <a:cxn ang="0">
                <a:pos x="88" y="101"/>
              </a:cxn>
              <a:cxn ang="0">
                <a:pos x="133" y="117"/>
              </a:cxn>
              <a:cxn ang="0">
                <a:pos x="136" y="106"/>
              </a:cxn>
              <a:cxn ang="0">
                <a:pos x="129" y="98"/>
              </a:cxn>
              <a:cxn ang="0">
                <a:pos x="125" y="93"/>
              </a:cxn>
              <a:cxn ang="0">
                <a:pos x="126" y="133"/>
              </a:cxn>
              <a:cxn ang="0">
                <a:pos x="104" y="106"/>
              </a:cxn>
              <a:cxn ang="0">
                <a:pos x="97" y="98"/>
              </a:cxn>
              <a:cxn ang="0">
                <a:pos x="124" y="91"/>
              </a:cxn>
              <a:cxn ang="0">
                <a:pos x="87" y="93"/>
              </a:cxn>
              <a:cxn ang="0">
                <a:pos x="49" y="106"/>
              </a:cxn>
              <a:cxn ang="0">
                <a:pos x="136" y="29"/>
              </a:cxn>
              <a:cxn ang="0">
                <a:pos x="29" y="135"/>
              </a:cxn>
              <a:cxn ang="0">
                <a:pos x="74" y="69"/>
              </a:cxn>
              <a:cxn ang="0">
                <a:pos x="25" y="121"/>
              </a:cxn>
              <a:cxn ang="0">
                <a:pos x="39" y="58"/>
              </a:cxn>
              <a:cxn ang="0">
                <a:pos x="34" y="52"/>
              </a:cxn>
              <a:cxn ang="0">
                <a:pos x="26" y="41"/>
              </a:cxn>
              <a:cxn ang="0">
                <a:pos x="21" y="38"/>
              </a:cxn>
              <a:cxn ang="0">
                <a:pos x="19" y="36"/>
              </a:cxn>
              <a:cxn ang="0">
                <a:pos x="14" y="31"/>
              </a:cxn>
              <a:cxn ang="0">
                <a:pos x="34" y="34"/>
              </a:cxn>
              <a:cxn ang="0">
                <a:pos x="22" y="36"/>
              </a:cxn>
              <a:cxn ang="0">
                <a:pos x="37" y="44"/>
              </a:cxn>
              <a:cxn ang="0">
                <a:pos x="60" y="44"/>
              </a:cxn>
              <a:cxn ang="0">
                <a:pos x="58" y="36"/>
              </a:cxn>
              <a:cxn ang="0">
                <a:pos x="67" y="48"/>
              </a:cxn>
              <a:cxn ang="0">
                <a:pos x="63" y="53"/>
              </a:cxn>
              <a:cxn ang="0">
                <a:pos x="131" y="13"/>
              </a:cxn>
              <a:cxn ang="0">
                <a:pos x="66" y="68"/>
              </a:cxn>
              <a:cxn ang="0">
                <a:pos x="79" y="56"/>
              </a:cxn>
              <a:cxn ang="0">
                <a:pos x="58" y="81"/>
              </a:cxn>
              <a:cxn ang="0">
                <a:pos x="100" y="45"/>
              </a:cxn>
              <a:cxn ang="0">
                <a:pos x="110" y="38"/>
              </a:cxn>
              <a:cxn ang="0">
                <a:pos x="128" y="24"/>
              </a:cxn>
              <a:cxn ang="0">
                <a:pos x="70" y="55"/>
              </a:cxn>
              <a:cxn ang="0">
                <a:pos x="70" y="55"/>
              </a:cxn>
              <a:cxn ang="0">
                <a:pos x="143" y="24"/>
              </a:cxn>
              <a:cxn ang="0">
                <a:pos x="141" y="23"/>
              </a:cxn>
              <a:cxn ang="0">
                <a:pos x="62" y="93"/>
              </a:cxn>
              <a:cxn ang="0">
                <a:pos x="75" y="75"/>
              </a:cxn>
              <a:cxn ang="0">
                <a:pos x="59" y="52"/>
              </a:cxn>
              <a:cxn ang="0">
                <a:pos x="36" y="140"/>
              </a:cxn>
              <a:cxn ang="0">
                <a:pos x="144" y="37"/>
              </a:cxn>
              <a:cxn ang="0">
                <a:pos x="68" y="109"/>
              </a:cxn>
              <a:cxn ang="0">
                <a:pos x="134" y="129"/>
              </a:cxn>
            </a:cxnLst>
            <a:rect l="0" t="0" r="r" b="b"/>
            <a:pathLst>
              <a:path w="161" h="151">
                <a:moveTo>
                  <a:pt x="160" y="28"/>
                </a:moveTo>
                <a:lnTo>
                  <a:pt x="160" y="28"/>
                </a:lnTo>
                <a:lnTo>
                  <a:pt x="153" y="22"/>
                </a:lnTo>
                <a:lnTo>
                  <a:pt x="146" y="15"/>
                </a:lnTo>
                <a:lnTo>
                  <a:pt x="139" y="9"/>
                </a:lnTo>
                <a:lnTo>
                  <a:pt x="132" y="1"/>
                </a:lnTo>
                <a:lnTo>
                  <a:pt x="132" y="1"/>
                </a:lnTo>
                <a:lnTo>
                  <a:pt x="130" y="0"/>
                </a:lnTo>
                <a:lnTo>
                  <a:pt x="130" y="0"/>
                </a:lnTo>
                <a:lnTo>
                  <a:pt x="130" y="0"/>
                </a:lnTo>
                <a:lnTo>
                  <a:pt x="130" y="0"/>
                </a:lnTo>
                <a:lnTo>
                  <a:pt x="130" y="0"/>
                </a:lnTo>
                <a:lnTo>
                  <a:pt x="130" y="0"/>
                </a:lnTo>
                <a:lnTo>
                  <a:pt x="129" y="0"/>
                </a:lnTo>
                <a:lnTo>
                  <a:pt x="127" y="1"/>
                </a:lnTo>
                <a:lnTo>
                  <a:pt x="127" y="1"/>
                </a:lnTo>
                <a:lnTo>
                  <a:pt x="114" y="11"/>
                </a:lnTo>
                <a:lnTo>
                  <a:pt x="102" y="23"/>
                </a:lnTo>
                <a:lnTo>
                  <a:pt x="77" y="46"/>
                </a:lnTo>
                <a:lnTo>
                  <a:pt x="77" y="46"/>
                </a:lnTo>
                <a:lnTo>
                  <a:pt x="59" y="24"/>
                </a:lnTo>
                <a:lnTo>
                  <a:pt x="40" y="2"/>
                </a:lnTo>
                <a:lnTo>
                  <a:pt x="40" y="2"/>
                </a:lnTo>
                <a:lnTo>
                  <a:pt x="39" y="1"/>
                </a:lnTo>
                <a:lnTo>
                  <a:pt x="38" y="1"/>
                </a:lnTo>
                <a:lnTo>
                  <a:pt x="38" y="1"/>
                </a:lnTo>
                <a:lnTo>
                  <a:pt x="38" y="1"/>
                </a:lnTo>
                <a:lnTo>
                  <a:pt x="38" y="1"/>
                </a:lnTo>
                <a:lnTo>
                  <a:pt x="37" y="1"/>
                </a:lnTo>
                <a:lnTo>
                  <a:pt x="37" y="1"/>
                </a:lnTo>
                <a:lnTo>
                  <a:pt x="35" y="2"/>
                </a:lnTo>
                <a:lnTo>
                  <a:pt x="35" y="2"/>
                </a:lnTo>
                <a:lnTo>
                  <a:pt x="27" y="7"/>
                </a:lnTo>
                <a:lnTo>
                  <a:pt x="19" y="14"/>
                </a:lnTo>
                <a:lnTo>
                  <a:pt x="10" y="20"/>
                </a:lnTo>
                <a:lnTo>
                  <a:pt x="2" y="25"/>
                </a:lnTo>
                <a:lnTo>
                  <a:pt x="2" y="25"/>
                </a:lnTo>
                <a:lnTo>
                  <a:pt x="1" y="26"/>
                </a:lnTo>
                <a:lnTo>
                  <a:pt x="0" y="28"/>
                </a:lnTo>
                <a:lnTo>
                  <a:pt x="0" y="28"/>
                </a:lnTo>
                <a:lnTo>
                  <a:pt x="0" y="30"/>
                </a:lnTo>
                <a:lnTo>
                  <a:pt x="1" y="32"/>
                </a:lnTo>
                <a:lnTo>
                  <a:pt x="1" y="32"/>
                </a:lnTo>
                <a:lnTo>
                  <a:pt x="14" y="43"/>
                </a:lnTo>
                <a:lnTo>
                  <a:pt x="25" y="55"/>
                </a:lnTo>
                <a:lnTo>
                  <a:pt x="36" y="69"/>
                </a:lnTo>
                <a:lnTo>
                  <a:pt x="48" y="81"/>
                </a:lnTo>
                <a:lnTo>
                  <a:pt x="48" y="81"/>
                </a:lnTo>
                <a:lnTo>
                  <a:pt x="38" y="91"/>
                </a:lnTo>
                <a:lnTo>
                  <a:pt x="27" y="100"/>
                </a:lnTo>
                <a:lnTo>
                  <a:pt x="17" y="110"/>
                </a:lnTo>
                <a:lnTo>
                  <a:pt x="6" y="120"/>
                </a:lnTo>
                <a:lnTo>
                  <a:pt x="6" y="120"/>
                </a:lnTo>
                <a:lnTo>
                  <a:pt x="5" y="122"/>
                </a:lnTo>
                <a:lnTo>
                  <a:pt x="5" y="122"/>
                </a:lnTo>
                <a:lnTo>
                  <a:pt x="5" y="124"/>
                </a:lnTo>
                <a:lnTo>
                  <a:pt x="6" y="127"/>
                </a:lnTo>
                <a:lnTo>
                  <a:pt x="6" y="127"/>
                </a:lnTo>
                <a:lnTo>
                  <a:pt x="13" y="133"/>
                </a:lnTo>
                <a:lnTo>
                  <a:pt x="20" y="139"/>
                </a:lnTo>
                <a:lnTo>
                  <a:pt x="27" y="146"/>
                </a:lnTo>
                <a:lnTo>
                  <a:pt x="34" y="151"/>
                </a:lnTo>
                <a:lnTo>
                  <a:pt x="34" y="151"/>
                </a:lnTo>
                <a:lnTo>
                  <a:pt x="35" y="151"/>
                </a:lnTo>
                <a:lnTo>
                  <a:pt x="35" y="151"/>
                </a:lnTo>
                <a:lnTo>
                  <a:pt x="37" y="151"/>
                </a:lnTo>
                <a:lnTo>
                  <a:pt x="39" y="150"/>
                </a:lnTo>
                <a:lnTo>
                  <a:pt x="39" y="150"/>
                </a:lnTo>
                <a:lnTo>
                  <a:pt x="50" y="138"/>
                </a:lnTo>
                <a:lnTo>
                  <a:pt x="60" y="128"/>
                </a:lnTo>
                <a:lnTo>
                  <a:pt x="82" y="107"/>
                </a:lnTo>
                <a:lnTo>
                  <a:pt x="82" y="107"/>
                </a:lnTo>
                <a:lnTo>
                  <a:pt x="93" y="118"/>
                </a:lnTo>
                <a:lnTo>
                  <a:pt x="102" y="128"/>
                </a:lnTo>
                <a:lnTo>
                  <a:pt x="112" y="139"/>
                </a:lnTo>
                <a:lnTo>
                  <a:pt x="122" y="150"/>
                </a:lnTo>
                <a:lnTo>
                  <a:pt x="122" y="150"/>
                </a:lnTo>
                <a:lnTo>
                  <a:pt x="123" y="150"/>
                </a:lnTo>
                <a:lnTo>
                  <a:pt x="123" y="150"/>
                </a:lnTo>
                <a:lnTo>
                  <a:pt x="126" y="151"/>
                </a:lnTo>
                <a:lnTo>
                  <a:pt x="128" y="150"/>
                </a:lnTo>
                <a:lnTo>
                  <a:pt x="128" y="150"/>
                </a:lnTo>
                <a:lnTo>
                  <a:pt x="144" y="135"/>
                </a:lnTo>
                <a:lnTo>
                  <a:pt x="152" y="128"/>
                </a:lnTo>
                <a:lnTo>
                  <a:pt x="158" y="120"/>
                </a:lnTo>
                <a:lnTo>
                  <a:pt x="158" y="120"/>
                </a:lnTo>
                <a:lnTo>
                  <a:pt x="159" y="118"/>
                </a:lnTo>
                <a:lnTo>
                  <a:pt x="158" y="116"/>
                </a:lnTo>
                <a:lnTo>
                  <a:pt x="158" y="116"/>
                </a:lnTo>
                <a:lnTo>
                  <a:pt x="157" y="115"/>
                </a:lnTo>
                <a:lnTo>
                  <a:pt x="157" y="115"/>
                </a:lnTo>
                <a:lnTo>
                  <a:pt x="147" y="104"/>
                </a:lnTo>
                <a:lnTo>
                  <a:pt x="138" y="93"/>
                </a:lnTo>
                <a:lnTo>
                  <a:pt x="118" y="72"/>
                </a:lnTo>
                <a:lnTo>
                  <a:pt x="118" y="72"/>
                </a:lnTo>
                <a:lnTo>
                  <a:pt x="139" y="54"/>
                </a:lnTo>
                <a:lnTo>
                  <a:pt x="159" y="37"/>
                </a:lnTo>
                <a:lnTo>
                  <a:pt x="159" y="37"/>
                </a:lnTo>
                <a:lnTo>
                  <a:pt x="161" y="35"/>
                </a:lnTo>
                <a:lnTo>
                  <a:pt x="161" y="34"/>
                </a:lnTo>
                <a:lnTo>
                  <a:pt x="161" y="34"/>
                </a:lnTo>
                <a:lnTo>
                  <a:pt x="161" y="31"/>
                </a:lnTo>
                <a:lnTo>
                  <a:pt x="160" y="28"/>
                </a:lnTo>
                <a:lnTo>
                  <a:pt x="160" y="28"/>
                </a:lnTo>
                <a:close/>
                <a:moveTo>
                  <a:pt x="121" y="137"/>
                </a:moveTo>
                <a:lnTo>
                  <a:pt x="121" y="137"/>
                </a:lnTo>
                <a:lnTo>
                  <a:pt x="121" y="137"/>
                </a:lnTo>
                <a:lnTo>
                  <a:pt x="121" y="137"/>
                </a:lnTo>
                <a:lnTo>
                  <a:pt x="118" y="133"/>
                </a:lnTo>
                <a:lnTo>
                  <a:pt x="118" y="133"/>
                </a:lnTo>
                <a:lnTo>
                  <a:pt x="127" y="125"/>
                </a:lnTo>
                <a:lnTo>
                  <a:pt x="127" y="125"/>
                </a:lnTo>
                <a:lnTo>
                  <a:pt x="133" y="121"/>
                </a:lnTo>
                <a:lnTo>
                  <a:pt x="138" y="117"/>
                </a:lnTo>
                <a:lnTo>
                  <a:pt x="138" y="117"/>
                </a:lnTo>
                <a:lnTo>
                  <a:pt x="129" y="126"/>
                </a:lnTo>
                <a:lnTo>
                  <a:pt x="121" y="137"/>
                </a:lnTo>
                <a:lnTo>
                  <a:pt x="121" y="137"/>
                </a:lnTo>
                <a:close/>
                <a:moveTo>
                  <a:pt x="112" y="126"/>
                </a:moveTo>
                <a:lnTo>
                  <a:pt x="112" y="126"/>
                </a:lnTo>
                <a:lnTo>
                  <a:pt x="122" y="117"/>
                </a:lnTo>
                <a:lnTo>
                  <a:pt x="132" y="109"/>
                </a:lnTo>
                <a:lnTo>
                  <a:pt x="132" y="109"/>
                </a:lnTo>
                <a:lnTo>
                  <a:pt x="123" y="119"/>
                </a:lnTo>
                <a:lnTo>
                  <a:pt x="116" y="131"/>
                </a:lnTo>
                <a:lnTo>
                  <a:pt x="116" y="131"/>
                </a:lnTo>
                <a:lnTo>
                  <a:pt x="112" y="126"/>
                </a:lnTo>
                <a:lnTo>
                  <a:pt x="112" y="126"/>
                </a:lnTo>
                <a:close/>
                <a:moveTo>
                  <a:pt x="106" y="120"/>
                </a:moveTo>
                <a:lnTo>
                  <a:pt x="106" y="120"/>
                </a:lnTo>
                <a:lnTo>
                  <a:pt x="116" y="113"/>
                </a:lnTo>
                <a:lnTo>
                  <a:pt x="121" y="109"/>
                </a:lnTo>
                <a:lnTo>
                  <a:pt x="124" y="105"/>
                </a:lnTo>
                <a:lnTo>
                  <a:pt x="124" y="105"/>
                </a:lnTo>
                <a:lnTo>
                  <a:pt x="116" y="114"/>
                </a:lnTo>
                <a:lnTo>
                  <a:pt x="113" y="119"/>
                </a:lnTo>
                <a:lnTo>
                  <a:pt x="109" y="123"/>
                </a:lnTo>
                <a:lnTo>
                  <a:pt x="109" y="123"/>
                </a:lnTo>
                <a:lnTo>
                  <a:pt x="106" y="120"/>
                </a:lnTo>
                <a:lnTo>
                  <a:pt x="106" y="120"/>
                </a:lnTo>
                <a:close/>
                <a:moveTo>
                  <a:pt x="99" y="112"/>
                </a:moveTo>
                <a:lnTo>
                  <a:pt x="99" y="112"/>
                </a:lnTo>
                <a:lnTo>
                  <a:pt x="105" y="108"/>
                </a:lnTo>
                <a:lnTo>
                  <a:pt x="110" y="104"/>
                </a:lnTo>
                <a:lnTo>
                  <a:pt x="121" y="95"/>
                </a:lnTo>
                <a:lnTo>
                  <a:pt x="121" y="95"/>
                </a:lnTo>
                <a:lnTo>
                  <a:pt x="115" y="103"/>
                </a:lnTo>
                <a:lnTo>
                  <a:pt x="115" y="103"/>
                </a:lnTo>
                <a:lnTo>
                  <a:pt x="105" y="118"/>
                </a:lnTo>
                <a:lnTo>
                  <a:pt x="105" y="118"/>
                </a:lnTo>
                <a:lnTo>
                  <a:pt x="99" y="112"/>
                </a:lnTo>
                <a:lnTo>
                  <a:pt x="99" y="112"/>
                </a:lnTo>
                <a:close/>
                <a:moveTo>
                  <a:pt x="91" y="104"/>
                </a:moveTo>
                <a:lnTo>
                  <a:pt x="91" y="104"/>
                </a:lnTo>
                <a:lnTo>
                  <a:pt x="103" y="97"/>
                </a:lnTo>
                <a:lnTo>
                  <a:pt x="113" y="88"/>
                </a:lnTo>
                <a:lnTo>
                  <a:pt x="113" y="88"/>
                </a:lnTo>
                <a:lnTo>
                  <a:pt x="109" y="94"/>
                </a:lnTo>
                <a:lnTo>
                  <a:pt x="105" y="101"/>
                </a:lnTo>
                <a:lnTo>
                  <a:pt x="105" y="101"/>
                </a:lnTo>
                <a:lnTo>
                  <a:pt x="97" y="109"/>
                </a:lnTo>
                <a:lnTo>
                  <a:pt x="97" y="109"/>
                </a:lnTo>
                <a:lnTo>
                  <a:pt x="91" y="104"/>
                </a:lnTo>
                <a:lnTo>
                  <a:pt x="91" y="104"/>
                </a:lnTo>
                <a:close/>
                <a:moveTo>
                  <a:pt x="85" y="98"/>
                </a:moveTo>
                <a:lnTo>
                  <a:pt x="85" y="98"/>
                </a:lnTo>
                <a:lnTo>
                  <a:pt x="85" y="98"/>
                </a:lnTo>
                <a:lnTo>
                  <a:pt x="85" y="98"/>
                </a:lnTo>
                <a:lnTo>
                  <a:pt x="108" y="80"/>
                </a:lnTo>
                <a:lnTo>
                  <a:pt x="108" y="80"/>
                </a:lnTo>
                <a:lnTo>
                  <a:pt x="106" y="83"/>
                </a:lnTo>
                <a:lnTo>
                  <a:pt x="103" y="86"/>
                </a:lnTo>
                <a:lnTo>
                  <a:pt x="98" y="93"/>
                </a:lnTo>
                <a:lnTo>
                  <a:pt x="98" y="93"/>
                </a:lnTo>
                <a:lnTo>
                  <a:pt x="88" y="101"/>
                </a:lnTo>
                <a:lnTo>
                  <a:pt x="88" y="101"/>
                </a:lnTo>
                <a:lnTo>
                  <a:pt x="85" y="98"/>
                </a:lnTo>
                <a:lnTo>
                  <a:pt x="85" y="98"/>
                </a:lnTo>
                <a:close/>
                <a:moveTo>
                  <a:pt x="133" y="126"/>
                </a:moveTo>
                <a:lnTo>
                  <a:pt x="133" y="126"/>
                </a:lnTo>
                <a:lnTo>
                  <a:pt x="143" y="115"/>
                </a:lnTo>
                <a:lnTo>
                  <a:pt x="143" y="115"/>
                </a:lnTo>
                <a:lnTo>
                  <a:pt x="144" y="113"/>
                </a:lnTo>
                <a:lnTo>
                  <a:pt x="142" y="113"/>
                </a:lnTo>
                <a:lnTo>
                  <a:pt x="142" y="113"/>
                </a:lnTo>
                <a:lnTo>
                  <a:pt x="137" y="114"/>
                </a:lnTo>
                <a:lnTo>
                  <a:pt x="133" y="117"/>
                </a:lnTo>
                <a:lnTo>
                  <a:pt x="125" y="123"/>
                </a:lnTo>
                <a:lnTo>
                  <a:pt x="125" y="123"/>
                </a:lnTo>
                <a:lnTo>
                  <a:pt x="120" y="129"/>
                </a:lnTo>
                <a:lnTo>
                  <a:pt x="120" y="129"/>
                </a:lnTo>
                <a:lnTo>
                  <a:pt x="122" y="125"/>
                </a:lnTo>
                <a:lnTo>
                  <a:pt x="122" y="125"/>
                </a:lnTo>
                <a:lnTo>
                  <a:pt x="128" y="116"/>
                </a:lnTo>
                <a:lnTo>
                  <a:pt x="136" y="107"/>
                </a:lnTo>
                <a:lnTo>
                  <a:pt x="136" y="107"/>
                </a:lnTo>
                <a:lnTo>
                  <a:pt x="137" y="107"/>
                </a:lnTo>
                <a:lnTo>
                  <a:pt x="136" y="106"/>
                </a:lnTo>
                <a:lnTo>
                  <a:pt x="135" y="106"/>
                </a:lnTo>
                <a:lnTo>
                  <a:pt x="135" y="106"/>
                </a:lnTo>
                <a:lnTo>
                  <a:pt x="128" y="109"/>
                </a:lnTo>
                <a:lnTo>
                  <a:pt x="122" y="114"/>
                </a:lnTo>
                <a:lnTo>
                  <a:pt x="110" y="124"/>
                </a:lnTo>
                <a:lnTo>
                  <a:pt x="110" y="124"/>
                </a:lnTo>
                <a:lnTo>
                  <a:pt x="120" y="113"/>
                </a:lnTo>
                <a:lnTo>
                  <a:pt x="131" y="100"/>
                </a:lnTo>
                <a:lnTo>
                  <a:pt x="131" y="100"/>
                </a:lnTo>
                <a:lnTo>
                  <a:pt x="130" y="99"/>
                </a:lnTo>
                <a:lnTo>
                  <a:pt x="129" y="98"/>
                </a:lnTo>
                <a:lnTo>
                  <a:pt x="129" y="98"/>
                </a:lnTo>
                <a:lnTo>
                  <a:pt x="120" y="105"/>
                </a:lnTo>
                <a:lnTo>
                  <a:pt x="111" y="113"/>
                </a:lnTo>
                <a:lnTo>
                  <a:pt x="111" y="113"/>
                </a:lnTo>
                <a:lnTo>
                  <a:pt x="108" y="116"/>
                </a:lnTo>
                <a:lnTo>
                  <a:pt x="109" y="114"/>
                </a:lnTo>
                <a:lnTo>
                  <a:pt x="114" y="108"/>
                </a:lnTo>
                <a:lnTo>
                  <a:pt x="114" y="108"/>
                </a:lnTo>
                <a:lnTo>
                  <a:pt x="120" y="101"/>
                </a:lnTo>
                <a:lnTo>
                  <a:pt x="125" y="93"/>
                </a:lnTo>
                <a:lnTo>
                  <a:pt x="125" y="93"/>
                </a:lnTo>
                <a:lnTo>
                  <a:pt x="125" y="92"/>
                </a:lnTo>
                <a:lnTo>
                  <a:pt x="125" y="92"/>
                </a:lnTo>
                <a:lnTo>
                  <a:pt x="136" y="105"/>
                </a:lnTo>
                <a:lnTo>
                  <a:pt x="148" y="117"/>
                </a:lnTo>
                <a:lnTo>
                  <a:pt x="148" y="117"/>
                </a:lnTo>
                <a:lnTo>
                  <a:pt x="140" y="123"/>
                </a:lnTo>
                <a:lnTo>
                  <a:pt x="132" y="128"/>
                </a:lnTo>
                <a:lnTo>
                  <a:pt x="132" y="128"/>
                </a:lnTo>
                <a:lnTo>
                  <a:pt x="126" y="133"/>
                </a:lnTo>
                <a:lnTo>
                  <a:pt x="125" y="133"/>
                </a:lnTo>
                <a:lnTo>
                  <a:pt x="126" y="133"/>
                </a:lnTo>
                <a:lnTo>
                  <a:pt x="133" y="126"/>
                </a:lnTo>
                <a:lnTo>
                  <a:pt x="133" y="126"/>
                </a:lnTo>
                <a:close/>
                <a:moveTo>
                  <a:pt x="123" y="91"/>
                </a:moveTo>
                <a:lnTo>
                  <a:pt x="123" y="91"/>
                </a:lnTo>
                <a:lnTo>
                  <a:pt x="116" y="96"/>
                </a:lnTo>
                <a:lnTo>
                  <a:pt x="109" y="101"/>
                </a:lnTo>
                <a:lnTo>
                  <a:pt x="109" y="101"/>
                </a:lnTo>
                <a:lnTo>
                  <a:pt x="101" y="109"/>
                </a:lnTo>
                <a:lnTo>
                  <a:pt x="100" y="110"/>
                </a:lnTo>
                <a:lnTo>
                  <a:pt x="104" y="106"/>
                </a:lnTo>
                <a:lnTo>
                  <a:pt x="104" y="106"/>
                </a:lnTo>
                <a:lnTo>
                  <a:pt x="108" y="101"/>
                </a:lnTo>
                <a:lnTo>
                  <a:pt x="112" y="95"/>
                </a:lnTo>
                <a:lnTo>
                  <a:pt x="115" y="90"/>
                </a:lnTo>
                <a:lnTo>
                  <a:pt x="116" y="83"/>
                </a:lnTo>
                <a:lnTo>
                  <a:pt x="116" y="83"/>
                </a:lnTo>
                <a:lnTo>
                  <a:pt x="116" y="82"/>
                </a:lnTo>
                <a:lnTo>
                  <a:pt x="114" y="83"/>
                </a:lnTo>
                <a:lnTo>
                  <a:pt x="114" y="83"/>
                </a:lnTo>
                <a:lnTo>
                  <a:pt x="106" y="91"/>
                </a:lnTo>
                <a:lnTo>
                  <a:pt x="97" y="98"/>
                </a:lnTo>
                <a:lnTo>
                  <a:pt x="97" y="98"/>
                </a:lnTo>
                <a:lnTo>
                  <a:pt x="93" y="101"/>
                </a:lnTo>
                <a:lnTo>
                  <a:pt x="91" y="101"/>
                </a:lnTo>
                <a:lnTo>
                  <a:pt x="93" y="101"/>
                </a:lnTo>
                <a:lnTo>
                  <a:pt x="97" y="96"/>
                </a:lnTo>
                <a:lnTo>
                  <a:pt x="97" y="96"/>
                </a:lnTo>
                <a:lnTo>
                  <a:pt x="106" y="88"/>
                </a:lnTo>
                <a:lnTo>
                  <a:pt x="109" y="83"/>
                </a:lnTo>
                <a:lnTo>
                  <a:pt x="112" y="77"/>
                </a:lnTo>
                <a:lnTo>
                  <a:pt x="112" y="77"/>
                </a:lnTo>
                <a:lnTo>
                  <a:pt x="124" y="91"/>
                </a:lnTo>
                <a:lnTo>
                  <a:pt x="124" y="91"/>
                </a:lnTo>
                <a:lnTo>
                  <a:pt x="123" y="91"/>
                </a:lnTo>
                <a:lnTo>
                  <a:pt x="123" y="91"/>
                </a:lnTo>
                <a:close/>
                <a:moveTo>
                  <a:pt x="110" y="75"/>
                </a:moveTo>
                <a:lnTo>
                  <a:pt x="110" y="75"/>
                </a:lnTo>
                <a:lnTo>
                  <a:pt x="110" y="75"/>
                </a:lnTo>
                <a:lnTo>
                  <a:pt x="110" y="75"/>
                </a:lnTo>
                <a:lnTo>
                  <a:pt x="98" y="85"/>
                </a:lnTo>
                <a:lnTo>
                  <a:pt x="85" y="94"/>
                </a:lnTo>
                <a:lnTo>
                  <a:pt x="85" y="94"/>
                </a:lnTo>
                <a:lnTo>
                  <a:pt x="87" y="93"/>
                </a:lnTo>
                <a:lnTo>
                  <a:pt x="87" y="93"/>
                </a:lnTo>
                <a:lnTo>
                  <a:pt x="102" y="78"/>
                </a:lnTo>
                <a:lnTo>
                  <a:pt x="102" y="78"/>
                </a:lnTo>
                <a:lnTo>
                  <a:pt x="108" y="72"/>
                </a:lnTo>
                <a:lnTo>
                  <a:pt x="108" y="72"/>
                </a:lnTo>
                <a:lnTo>
                  <a:pt x="108" y="74"/>
                </a:lnTo>
                <a:lnTo>
                  <a:pt x="110" y="75"/>
                </a:lnTo>
                <a:lnTo>
                  <a:pt x="110" y="75"/>
                </a:lnTo>
                <a:close/>
                <a:moveTo>
                  <a:pt x="23" y="130"/>
                </a:moveTo>
                <a:lnTo>
                  <a:pt x="23" y="130"/>
                </a:lnTo>
                <a:lnTo>
                  <a:pt x="36" y="118"/>
                </a:lnTo>
                <a:lnTo>
                  <a:pt x="49" y="106"/>
                </a:lnTo>
                <a:lnTo>
                  <a:pt x="63" y="94"/>
                </a:lnTo>
                <a:lnTo>
                  <a:pt x="76" y="81"/>
                </a:lnTo>
                <a:lnTo>
                  <a:pt x="76" y="81"/>
                </a:lnTo>
                <a:lnTo>
                  <a:pt x="84" y="73"/>
                </a:lnTo>
                <a:lnTo>
                  <a:pt x="93" y="67"/>
                </a:lnTo>
                <a:lnTo>
                  <a:pt x="111" y="52"/>
                </a:lnTo>
                <a:lnTo>
                  <a:pt x="111" y="52"/>
                </a:lnTo>
                <a:lnTo>
                  <a:pt x="117" y="47"/>
                </a:lnTo>
                <a:lnTo>
                  <a:pt x="123" y="41"/>
                </a:lnTo>
                <a:lnTo>
                  <a:pt x="136" y="29"/>
                </a:lnTo>
                <a:lnTo>
                  <a:pt x="136" y="29"/>
                </a:lnTo>
                <a:lnTo>
                  <a:pt x="138" y="27"/>
                </a:lnTo>
                <a:lnTo>
                  <a:pt x="136" y="29"/>
                </a:lnTo>
                <a:lnTo>
                  <a:pt x="128" y="37"/>
                </a:lnTo>
                <a:lnTo>
                  <a:pt x="128" y="37"/>
                </a:lnTo>
                <a:lnTo>
                  <a:pt x="114" y="51"/>
                </a:lnTo>
                <a:lnTo>
                  <a:pt x="114" y="51"/>
                </a:lnTo>
                <a:lnTo>
                  <a:pt x="84" y="79"/>
                </a:lnTo>
                <a:lnTo>
                  <a:pt x="84" y="79"/>
                </a:lnTo>
                <a:lnTo>
                  <a:pt x="55" y="106"/>
                </a:lnTo>
                <a:lnTo>
                  <a:pt x="42" y="120"/>
                </a:lnTo>
                <a:lnTo>
                  <a:pt x="29" y="135"/>
                </a:lnTo>
                <a:lnTo>
                  <a:pt x="29" y="135"/>
                </a:lnTo>
                <a:lnTo>
                  <a:pt x="23" y="130"/>
                </a:lnTo>
                <a:lnTo>
                  <a:pt x="23" y="130"/>
                </a:lnTo>
                <a:close/>
                <a:moveTo>
                  <a:pt x="17" y="124"/>
                </a:moveTo>
                <a:lnTo>
                  <a:pt x="17" y="124"/>
                </a:lnTo>
                <a:lnTo>
                  <a:pt x="43" y="98"/>
                </a:lnTo>
                <a:lnTo>
                  <a:pt x="43" y="98"/>
                </a:lnTo>
                <a:lnTo>
                  <a:pt x="48" y="93"/>
                </a:lnTo>
                <a:lnTo>
                  <a:pt x="48" y="93"/>
                </a:lnTo>
                <a:lnTo>
                  <a:pt x="74" y="69"/>
                </a:lnTo>
                <a:lnTo>
                  <a:pt x="74" y="69"/>
                </a:lnTo>
                <a:lnTo>
                  <a:pt x="85" y="59"/>
                </a:lnTo>
                <a:lnTo>
                  <a:pt x="98" y="51"/>
                </a:lnTo>
                <a:lnTo>
                  <a:pt x="98" y="51"/>
                </a:lnTo>
                <a:lnTo>
                  <a:pt x="82" y="66"/>
                </a:lnTo>
                <a:lnTo>
                  <a:pt x="67" y="80"/>
                </a:lnTo>
                <a:lnTo>
                  <a:pt x="67" y="80"/>
                </a:lnTo>
                <a:lnTo>
                  <a:pt x="61" y="86"/>
                </a:lnTo>
                <a:lnTo>
                  <a:pt x="55" y="92"/>
                </a:lnTo>
                <a:lnTo>
                  <a:pt x="42" y="103"/>
                </a:lnTo>
                <a:lnTo>
                  <a:pt x="30" y="114"/>
                </a:lnTo>
                <a:lnTo>
                  <a:pt x="25" y="121"/>
                </a:lnTo>
                <a:lnTo>
                  <a:pt x="20" y="128"/>
                </a:lnTo>
                <a:lnTo>
                  <a:pt x="20" y="128"/>
                </a:lnTo>
                <a:lnTo>
                  <a:pt x="17" y="124"/>
                </a:lnTo>
                <a:lnTo>
                  <a:pt x="17" y="124"/>
                </a:lnTo>
                <a:close/>
                <a:moveTo>
                  <a:pt x="36" y="55"/>
                </a:moveTo>
                <a:lnTo>
                  <a:pt x="36" y="55"/>
                </a:lnTo>
                <a:lnTo>
                  <a:pt x="46" y="51"/>
                </a:lnTo>
                <a:lnTo>
                  <a:pt x="56" y="48"/>
                </a:lnTo>
                <a:lnTo>
                  <a:pt x="56" y="48"/>
                </a:lnTo>
                <a:lnTo>
                  <a:pt x="47" y="52"/>
                </a:lnTo>
                <a:lnTo>
                  <a:pt x="39" y="58"/>
                </a:lnTo>
                <a:lnTo>
                  <a:pt x="39" y="58"/>
                </a:lnTo>
                <a:lnTo>
                  <a:pt x="36" y="55"/>
                </a:lnTo>
                <a:lnTo>
                  <a:pt x="36" y="55"/>
                </a:lnTo>
                <a:close/>
                <a:moveTo>
                  <a:pt x="31" y="49"/>
                </a:moveTo>
                <a:lnTo>
                  <a:pt x="31" y="49"/>
                </a:lnTo>
                <a:lnTo>
                  <a:pt x="37" y="47"/>
                </a:lnTo>
                <a:lnTo>
                  <a:pt x="43" y="44"/>
                </a:lnTo>
                <a:lnTo>
                  <a:pt x="54" y="38"/>
                </a:lnTo>
                <a:lnTo>
                  <a:pt x="54" y="38"/>
                </a:lnTo>
                <a:lnTo>
                  <a:pt x="44" y="44"/>
                </a:lnTo>
                <a:lnTo>
                  <a:pt x="34" y="52"/>
                </a:lnTo>
                <a:lnTo>
                  <a:pt x="34" y="52"/>
                </a:lnTo>
                <a:lnTo>
                  <a:pt x="31" y="49"/>
                </a:lnTo>
                <a:lnTo>
                  <a:pt x="31" y="49"/>
                </a:lnTo>
                <a:close/>
                <a:moveTo>
                  <a:pt x="21" y="38"/>
                </a:moveTo>
                <a:lnTo>
                  <a:pt x="21" y="38"/>
                </a:lnTo>
                <a:lnTo>
                  <a:pt x="32" y="32"/>
                </a:lnTo>
                <a:lnTo>
                  <a:pt x="41" y="25"/>
                </a:lnTo>
                <a:lnTo>
                  <a:pt x="41" y="25"/>
                </a:lnTo>
                <a:lnTo>
                  <a:pt x="33" y="33"/>
                </a:lnTo>
                <a:lnTo>
                  <a:pt x="26" y="41"/>
                </a:lnTo>
                <a:lnTo>
                  <a:pt x="26" y="41"/>
                </a:lnTo>
                <a:lnTo>
                  <a:pt x="26" y="42"/>
                </a:lnTo>
                <a:lnTo>
                  <a:pt x="27" y="43"/>
                </a:lnTo>
                <a:lnTo>
                  <a:pt x="27" y="43"/>
                </a:lnTo>
                <a:lnTo>
                  <a:pt x="32" y="41"/>
                </a:lnTo>
                <a:lnTo>
                  <a:pt x="37" y="38"/>
                </a:lnTo>
                <a:lnTo>
                  <a:pt x="45" y="33"/>
                </a:lnTo>
                <a:lnTo>
                  <a:pt x="45" y="33"/>
                </a:lnTo>
                <a:lnTo>
                  <a:pt x="37" y="39"/>
                </a:lnTo>
                <a:lnTo>
                  <a:pt x="29" y="47"/>
                </a:lnTo>
                <a:lnTo>
                  <a:pt x="29" y="47"/>
                </a:lnTo>
                <a:lnTo>
                  <a:pt x="21" y="38"/>
                </a:lnTo>
                <a:lnTo>
                  <a:pt x="21" y="38"/>
                </a:lnTo>
                <a:close/>
                <a:moveTo>
                  <a:pt x="15" y="32"/>
                </a:moveTo>
                <a:lnTo>
                  <a:pt x="15" y="32"/>
                </a:lnTo>
                <a:lnTo>
                  <a:pt x="23" y="26"/>
                </a:lnTo>
                <a:lnTo>
                  <a:pt x="32" y="21"/>
                </a:lnTo>
                <a:lnTo>
                  <a:pt x="32" y="21"/>
                </a:lnTo>
                <a:lnTo>
                  <a:pt x="30" y="23"/>
                </a:lnTo>
                <a:lnTo>
                  <a:pt x="30" y="23"/>
                </a:lnTo>
                <a:lnTo>
                  <a:pt x="24" y="30"/>
                </a:lnTo>
                <a:lnTo>
                  <a:pt x="19" y="36"/>
                </a:lnTo>
                <a:lnTo>
                  <a:pt x="19" y="36"/>
                </a:lnTo>
                <a:lnTo>
                  <a:pt x="15" y="32"/>
                </a:lnTo>
                <a:lnTo>
                  <a:pt x="15" y="32"/>
                </a:lnTo>
                <a:close/>
                <a:moveTo>
                  <a:pt x="12" y="29"/>
                </a:moveTo>
                <a:lnTo>
                  <a:pt x="12" y="29"/>
                </a:lnTo>
                <a:lnTo>
                  <a:pt x="24" y="20"/>
                </a:lnTo>
                <a:lnTo>
                  <a:pt x="36" y="11"/>
                </a:lnTo>
                <a:lnTo>
                  <a:pt x="36" y="11"/>
                </a:lnTo>
                <a:lnTo>
                  <a:pt x="39" y="14"/>
                </a:lnTo>
                <a:lnTo>
                  <a:pt x="39" y="14"/>
                </a:lnTo>
                <a:lnTo>
                  <a:pt x="26" y="22"/>
                </a:lnTo>
                <a:lnTo>
                  <a:pt x="14" y="31"/>
                </a:lnTo>
                <a:lnTo>
                  <a:pt x="14" y="31"/>
                </a:lnTo>
                <a:lnTo>
                  <a:pt x="12" y="29"/>
                </a:lnTo>
                <a:lnTo>
                  <a:pt x="12" y="29"/>
                </a:lnTo>
                <a:close/>
                <a:moveTo>
                  <a:pt x="48" y="29"/>
                </a:moveTo>
                <a:lnTo>
                  <a:pt x="48" y="29"/>
                </a:lnTo>
                <a:lnTo>
                  <a:pt x="41" y="33"/>
                </a:lnTo>
                <a:lnTo>
                  <a:pt x="33" y="38"/>
                </a:lnTo>
                <a:lnTo>
                  <a:pt x="33" y="38"/>
                </a:lnTo>
                <a:lnTo>
                  <a:pt x="33" y="36"/>
                </a:lnTo>
                <a:lnTo>
                  <a:pt x="33" y="35"/>
                </a:lnTo>
                <a:lnTo>
                  <a:pt x="34" y="34"/>
                </a:lnTo>
                <a:lnTo>
                  <a:pt x="36" y="33"/>
                </a:lnTo>
                <a:lnTo>
                  <a:pt x="36" y="33"/>
                </a:lnTo>
                <a:lnTo>
                  <a:pt x="45" y="24"/>
                </a:lnTo>
                <a:lnTo>
                  <a:pt x="45" y="24"/>
                </a:lnTo>
                <a:lnTo>
                  <a:pt x="45" y="22"/>
                </a:lnTo>
                <a:lnTo>
                  <a:pt x="44" y="22"/>
                </a:lnTo>
                <a:lnTo>
                  <a:pt x="44" y="22"/>
                </a:lnTo>
                <a:lnTo>
                  <a:pt x="38" y="25"/>
                </a:lnTo>
                <a:lnTo>
                  <a:pt x="33" y="28"/>
                </a:lnTo>
                <a:lnTo>
                  <a:pt x="22" y="36"/>
                </a:lnTo>
                <a:lnTo>
                  <a:pt x="22" y="36"/>
                </a:lnTo>
                <a:lnTo>
                  <a:pt x="26" y="32"/>
                </a:lnTo>
                <a:lnTo>
                  <a:pt x="31" y="27"/>
                </a:lnTo>
                <a:lnTo>
                  <a:pt x="36" y="21"/>
                </a:lnTo>
                <a:lnTo>
                  <a:pt x="41" y="16"/>
                </a:lnTo>
                <a:lnTo>
                  <a:pt x="41" y="16"/>
                </a:lnTo>
                <a:lnTo>
                  <a:pt x="56" y="34"/>
                </a:lnTo>
                <a:lnTo>
                  <a:pt x="56" y="34"/>
                </a:lnTo>
                <a:lnTo>
                  <a:pt x="44" y="41"/>
                </a:lnTo>
                <a:lnTo>
                  <a:pt x="33" y="47"/>
                </a:lnTo>
                <a:lnTo>
                  <a:pt x="33" y="47"/>
                </a:lnTo>
                <a:lnTo>
                  <a:pt x="37" y="44"/>
                </a:lnTo>
                <a:lnTo>
                  <a:pt x="41" y="40"/>
                </a:lnTo>
                <a:lnTo>
                  <a:pt x="50" y="31"/>
                </a:lnTo>
                <a:lnTo>
                  <a:pt x="50" y="31"/>
                </a:lnTo>
                <a:lnTo>
                  <a:pt x="50" y="30"/>
                </a:lnTo>
                <a:lnTo>
                  <a:pt x="50" y="29"/>
                </a:lnTo>
                <a:lnTo>
                  <a:pt x="48" y="29"/>
                </a:lnTo>
                <a:lnTo>
                  <a:pt x="48" y="29"/>
                </a:lnTo>
                <a:close/>
                <a:moveTo>
                  <a:pt x="60" y="45"/>
                </a:moveTo>
                <a:lnTo>
                  <a:pt x="60" y="45"/>
                </a:lnTo>
                <a:lnTo>
                  <a:pt x="60" y="45"/>
                </a:lnTo>
                <a:lnTo>
                  <a:pt x="60" y="44"/>
                </a:lnTo>
                <a:lnTo>
                  <a:pt x="58" y="44"/>
                </a:lnTo>
                <a:lnTo>
                  <a:pt x="58" y="44"/>
                </a:lnTo>
                <a:lnTo>
                  <a:pt x="50" y="48"/>
                </a:lnTo>
                <a:lnTo>
                  <a:pt x="42" y="51"/>
                </a:lnTo>
                <a:lnTo>
                  <a:pt x="42" y="51"/>
                </a:lnTo>
                <a:lnTo>
                  <a:pt x="37" y="52"/>
                </a:lnTo>
                <a:lnTo>
                  <a:pt x="39" y="51"/>
                </a:lnTo>
                <a:lnTo>
                  <a:pt x="45" y="47"/>
                </a:lnTo>
                <a:lnTo>
                  <a:pt x="45" y="47"/>
                </a:lnTo>
                <a:lnTo>
                  <a:pt x="52" y="42"/>
                </a:lnTo>
                <a:lnTo>
                  <a:pt x="58" y="36"/>
                </a:lnTo>
                <a:lnTo>
                  <a:pt x="58" y="36"/>
                </a:lnTo>
                <a:lnTo>
                  <a:pt x="66" y="47"/>
                </a:lnTo>
                <a:lnTo>
                  <a:pt x="66" y="47"/>
                </a:lnTo>
                <a:lnTo>
                  <a:pt x="66" y="47"/>
                </a:lnTo>
                <a:lnTo>
                  <a:pt x="66" y="47"/>
                </a:lnTo>
                <a:lnTo>
                  <a:pt x="41" y="59"/>
                </a:lnTo>
                <a:lnTo>
                  <a:pt x="41" y="59"/>
                </a:lnTo>
                <a:lnTo>
                  <a:pt x="50" y="53"/>
                </a:lnTo>
                <a:lnTo>
                  <a:pt x="60" y="45"/>
                </a:lnTo>
                <a:lnTo>
                  <a:pt x="60" y="45"/>
                </a:lnTo>
                <a:close/>
                <a:moveTo>
                  <a:pt x="67" y="48"/>
                </a:moveTo>
                <a:lnTo>
                  <a:pt x="67" y="48"/>
                </a:lnTo>
                <a:lnTo>
                  <a:pt x="67" y="48"/>
                </a:lnTo>
                <a:lnTo>
                  <a:pt x="67" y="48"/>
                </a:lnTo>
                <a:lnTo>
                  <a:pt x="71" y="52"/>
                </a:lnTo>
                <a:lnTo>
                  <a:pt x="71" y="52"/>
                </a:lnTo>
                <a:lnTo>
                  <a:pt x="60" y="58"/>
                </a:lnTo>
                <a:lnTo>
                  <a:pt x="55" y="62"/>
                </a:lnTo>
                <a:lnTo>
                  <a:pt x="50" y="66"/>
                </a:lnTo>
                <a:lnTo>
                  <a:pt x="50" y="66"/>
                </a:lnTo>
                <a:lnTo>
                  <a:pt x="59" y="57"/>
                </a:lnTo>
                <a:lnTo>
                  <a:pt x="63" y="53"/>
                </a:lnTo>
                <a:lnTo>
                  <a:pt x="67" y="48"/>
                </a:lnTo>
                <a:lnTo>
                  <a:pt x="67" y="48"/>
                </a:lnTo>
                <a:close/>
                <a:moveTo>
                  <a:pt x="80" y="55"/>
                </a:moveTo>
                <a:lnTo>
                  <a:pt x="80" y="55"/>
                </a:lnTo>
                <a:lnTo>
                  <a:pt x="93" y="44"/>
                </a:lnTo>
                <a:lnTo>
                  <a:pt x="104" y="32"/>
                </a:lnTo>
                <a:lnTo>
                  <a:pt x="116" y="21"/>
                </a:lnTo>
                <a:lnTo>
                  <a:pt x="129" y="10"/>
                </a:lnTo>
                <a:lnTo>
                  <a:pt x="129" y="10"/>
                </a:lnTo>
                <a:lnTo>
                  <a:pt x="131" y="13"/>
                </a:lnTo>
                <a:lnTo>
                  <a:pt x="131" y="13"/>
                </a:lnTo>
                <a:lnTo>
                  <a:pt x="130" y="13"/>
                </a:lnTo>
                <a:lnTo>
                  <a:pt x="130" y="13"/>
                </a:lnTo>
                <a:lnTo>
                  <a:pt x="105" y="34"/>
                </a:lnTo>
                <a:lnTo>
                  <a:pt x="80" y="56"/>
                </a:lnTo>
                <a:lnTo>
                  <a:pt x="80" y="56"/>
                </a:lnTo>
                <a:lnTo>
                  <a:pt x="77" y="58"/>
                </a:lnTo>
                <a:lnTo>
                  <a:pt x="77" y="58"/>
                </a:lnTo>
                <a:lnTo>
                  <a:pt x="71" y="62"/>
                </a:lnTo>
                <a:lnTo>
                  <a:pt x="71" y="62"/>
                </a:lnTo>
                <a:lnTo>
                  <a:pt x="66" y="68"/>
                </a:lnTo>
                <a:lnTo>
                  <a:pt x="66" y="68"/>
                </a:lnTo>
                <a:lnTo>
                  <a:pt x="56" y="74"/>
                </a:lnTo>
                <a:lnTo>
                  <a:pt x="56" y="74"/>
                </a:lnTo>
                <a:lnTo>
                  <a:pt x="60" y="69"/>
                </a:lnTo>
                <a:lnTo>
                  <a:pt x="64" y="64"/>
                </a:lnTo>
                <a:lnTo>
                  <a:pt x="73" y="54"/>
                </a:lnTo>
                <a:lnTo>
                  <a:pt x="73" y="54"/>
                </a:lnTo>
                <a:lnTo>
                  <a:pt x="74" y="55"/>
                </a:lnTo>
                <a:lnTo>
                  <a:pt x="74" y="55"/>
                </a:lnTo>
                <a:lnTo>
                  <a:pt x="76" y="56"/>
                </a:lnTo>
                <a:lnTo>
                  <a:pt x="79" y="56"/>
                </a:lnTo>
                <a:lnTo>
                  <a:pt x="79" y="56"/>
                </a:lnTo>
                <a:lnTo>
                  <a:pt x="80" y="55"/>
                </a:lnTo>
                <a:lnTo>
                  <a:pt x="80" y="55"/>
                </a:lnTo>
                <a:close/>
                <a:moveTo>
                  <a:pt x="110" y="38"/>
                </a:moveTo>
                <a:lnTo>
                  <a:pt x="110" y="38"/>
                </a:lnTo>
                <a:lnTo>
                  <a:pt x="103" y="44"/>
                </a:lnTo>
                <a:lnTo>
                  <a:pt x="96" y="49"/>
                </a:lnTo>
                <a:lnTo>
                  <a:pt x="87" y="54"/>
                </a:lnTo>
                <a:lnTo>
                  <a:pt x="80" y="60"/>
                </a:lnTo>
                <a:lnTo>
                  <a:pt x="80" y="60"/>
                </a:lnTo>
                <a:lnTo>
                  <a:pt x="58" y="81"/>
                </a:lnTo>
                <a:lnTo>
                  <a:pt x="58" y="81"/>
                </a:lnTo>
                <a:lnTo>
                  <a:pt x="58" y="80"/>
                </a:lnTo>
                <a:lnTo>
                  <a:pt x="58" y="80"/>
                </a:lnTo>
                <a:lnTo>
                  <a:pt x="65" y="72"/>
                </a:lnTo>
                <a:lnTo>
                  <a:pt x="65" y="72"/>
                </a:lnTo>
                <a:lnTo>
                  <a:pt x="66" y="71"/>
                </a:lnTo>
                <a:lnTo>
                  <a:pt x="66" y="71"/>
                </a:lnTo>
                <a:lnTo>
                  <a:pt x="75" y="64"/>
                </a:lnTo>
                <a:lnTo>
                  <a:pt x="84" y="56"/>
                </a:lnTo>
                <a:lnTo>
                  <a:pt x="84" y="56"/>
                </a:lnTo>
                <a:lnTo>
                  <a:pt x="100" y="45"/>
                </a:lnTo>
                <a:lnTo>
                  <a:pt x="100" y="45"/>
                </a:lnTo>
                <a:lnTo>
                  <a:pt x="108" y="38"/>
                </a:lnTo>
                <a:lnTo>
                  <a:pt x="116" y="30"/>
                </a:lnTo>
                <a:lnTo>
                  <a:pt x="132" y="15"/>
                </a:lnTo>
                <a:lnTo>
                  <a:pt x="132" y="15"/>
                </a:lnTo>
                <a:lnTo>
                  <a:pt x="132" y="14"/>
                </a:lnTo>
                <a:lnTo>
                  <a:pt x="132" y="14"/>
                </a:lnTo>
                <a:lnTo>
                  <a:pt x="135" y="16"/>
                </a:lnTo>
                <a:lnTo>
                  <a:pt x="135" y="16"/>
                </a:lnTo>
                <a:lnTo>
                  <a:pt x="128" y="21"/>
                </a:lnTo>
                <a:lnTo>
                  <a:pt x="122" y="26"/>
                </a:lnTo>
                <a:lnTo>
                  <a:pt x="110" y="38"/>
                </a:lnTo>
                <a:lnTo>
                  <a:pt x="110" y="38"/>
                </a:lnTo>
                <a:close/>
                <a:moveTo>
                  <a:pt x="128" y="24"/>
                </a:moveTo>
                <a:lnTo>
                  <a:pt x="128" y="24"/>
                </a:lnTo>
                <a:lnTo>
                  <a:pt x="115" y="36"/>
                </a:lnTo>
                <a:lnTo>
                  <a:pt x="115" y="36"/>
                </a:lnTo>
                <a:lnTo>
                  <a:pt x="118" y="32"/>
                </a:lnTo>
                <a:lnTo>
                  <a:pt x="118" y="32"/>
                </a:lnTo>
                <a:lnTo>
                  <a:pt x="128" y="23"/>
                </a:lnTo>
                <a:lnTo>
                  <a:pt x="131" y="20"/>
                </a:lnTo>
                <a:lnTo>
                  <a:pt x="128" y="24"/>
                </a:lnTo>
                <a:lnTo>
                  <a:pt x="128" y="24"/>
                </a:lnTo>
                <a:close/>
                <a:moveTo>
                  <a:pt x="56" y="77"/>
                </a:moveTo>
                <a:lnTo>
                  <a:pt x="56" y="77"/>
                </a:lnTo>
                <a:lnTo>
                  <a:pt x="58" y="76"/>
                </a:lnTo>
                <a:lnTo>
                  <a:pt x="58" y="76"/>
                </a:lnTo>
                <a:lnTo>
                  <a:pt x="57" y="78"/>
                </a:lnTo>
                <a:lnTo>
                  <a:pt x="57" y="78"/>
                </a:lnTo>
                <a:lnTo>
                  <a:pt x="57" y="77"/>
                </a:lnTo>
                <a:lnTo>
                  <a:pt x="57" y="77"/>
                </a:lnTo>
                <a:lnTo>
                  <a:pt x="56" y="77"/>
                </a:lnTo>
                <a:lnTo>
                  <a:pt x="56" y="77"/>
                </a:lnTo>
                <a:close/>
                <a:moveTo>
                  <a:pt x="70" y="55"/>
                </a:moveTo>
                <a:lnTo>
                  <a:pt x="70" y="55"/>
                </a:lnTo>
                <a:lnTo>
                  <a:pt x="66" y="59"/>
                </a:lnTo>
                <a:lnTo>
                  <a:pt x="61" y="64"/>
                </a:lnTo>
                <a:lnTo>
                  <a:pt x="57" y="69"/>
                </a:lnTo>
                <a:lnTo>
                  <a:pt x="54" y="74"/>
                </a:lnTo>
                <a:lnTo>
                  <a:pt x="54" y="74"/>
                </a:lnTo>
                <a:lnTo>
                  <a:pt x="48" y="69"/>
                </a:lnTo>
                <a:lnTo>
                  <a:pt x="48" y="69"/>
                </a:lnTo>
                <a:lnTo>
                  <a:pt x="60" y="62"/>
                </a:lnTo>
                <a:lnTo>
                  <a:pt x="70" y="55"/>
                </a:lnTo>
                <a:lnTo>
                  <a:pt x="70" y="55"/>
                </a:lnTo>
                <a:close/>
                <a:moveTo>
                  <a:pt x="42" y="123"/>
                </a:moveTo>
                <a:lnTo>
                  <a:pt x="42" y="123"/>
                </a:lnTo>
                <a:lnTo>
                  <a:pt x="56" y="108"/>
                </a:lnTo>
                <a:lnTo>
                  <a:pt x="56" y="108"/>
                </a:lnTo>
                <a:lnTo>
                  <a:pt x="71" y="94"/>
                </a:lnTo>
                <a:lnTo>
                  <a:pt x="85" y="81"/>
                </a:lnTo>
                <a:lnTo>
                  <a:pt x="85" y="81"/>
                </a:lnTo>
                <a:lnTo>
                  <a:pt x="115" y="53"/>
                </a:lnTo>
                <a:lnTo>
                  <a:pt x="130" y="39"/>
                </a:lnTo>
                <a:lnTo>
                  <a:pt x="143" y="24"/>
                </a:lnTo>
                <a:lnTo>
                  <a:pt x="143" y="24"/>
                </a:lnTo>
                <a:lnTo>
                  <a:pt x="149" y="30"/>
                </a:lnTo>
                <a:lnTo>
                  <a:pt x="149" y="30"/>
                </a:lnTo>
                <a:lnTo>
                  <a:pt x="122" y="52"/>
                </a:lnTo>
                <a:lnTo>
                  <a:pt x="95" y="76"/>
                </a:lnTo>
                <a:lnTo>
                  <a:pt x="67" y="100"/>
                </a:lnTo>
                <a:lnTo>
                  <a:pt x="41" y="124"/>
                </a:lnTo>
                <a:lnTo>
                  <a:pt x="41" y="124"/>
                </a:lnTo>
                <a:lnTo>
                  <a:pt x="42" y="123"/>
                </a:lnTo>
                <a:lnTo>
                  <a:pt x="42" y="123"/>
                </a:lnTo>
                <a:close/>
                <a:moveTo>
                  <a:pt x="141" y="23"/>
                </a:moveTo>
                <a:lnTo>
                  <a:pt x="141" y="23"/>
                </a:lnTo>
                <a:lnTo>
                  <a:pt x="135" y="27"/>
                </a:lnTo>
                <a:lnTo>
                  <a:pt x="129" y="33"/>
                </a:lnTo>
                <a:lnTo>
                  <a:pt x="117" y="44"/>
                </a:lnTo>
                <a:lnTo>
                  <a:pt x="117" y="44"/>
                </a:lnTo>
                <a:lnTo>
                  <a:pt x="108" y="51"/>
                </a:lnTo>
                <a:lnTo>
                  <a:pt x="99" y="58"/>
                </a:lnTo>
                <a:lnTo>
                  <a:pt x="89" y="66"/>
                </a:lnTo>
                <a:lnTo>
                  <a:pt x="81" y="73"/>
                </a:lnTo>
                <a:lnTo>
                  <a:pt x="81" y="73"/>
                </a:lnTo>
                <a:lnTo>
                  <a:pt x="68" y="86"/>
                </a:lnTo>
                <a:lnTo>
                  <a:pt x="62" y="93"/>
                </a:lnTo>
                <a:lnTo>
                  <a:pt x="55" y="99"/>
                </a:lnTo>
                <a:lnTo>
                  <a:pt x="55" y="99"/>
                </a:lnTo>
                <a:lnTo>
                  <a:pt x="38" y="112"/>
                </a:lnTo>
                <a:lnTo>
                  <a:pt x="22" y="127"/>
                </a:lnTo>
                <a:lnTo>
                  <a:pt x="22" y="127"/>
                </a:lnTo>
                <a:lnTo>
                  <a:pt x="32" y="116"/>
                </a:lnTo>
                <a:lnTo>
                  <a:pt x="38" y="110"/>
                </a:lnTo>
                <a:lnTo>
                  <a:pt x="45" y="104"/>
                </a:lnTo>
                <a:lnTo>
                  <a:pt x="45" y="104"/>
                </a:lnTo>
                <a:lnTo>
                  <a:pt x="60" y="90"/>
                </a:lnTo>
                <a:lnTo>
                  <a:pt x="75" y="75"/>
                </a:lnTo>
                <a:lnTo>
                  <a:pt x="75" y="75"/>
                </a:lnTo>
                <a:lnTo>
                  <a:pt x="90" y="59"/>
                </a:lnTo>
                <a:lnTo>
                  <a:pt x="106" y="46"/>
                </a:lnTo>
                <a:lnTo>
                  <a:pt x="122" y="32"/>
                </a:lnTo>
                <a:lnTo>
                  <a:pt x="136" y="18"/>
                </a:lnTo>
                <a:lnTo>
                  <a:pt x="136" y="18"/>
                </a:lnTo>
                <a:lnTo>
                  <a:pt x="141" y="23"/>
                </a:lnTo>
                <a:lnTo>
                  <a:pt x="141" y="23"/>
                </a:lnTo>
                <a:close/>
                <a:moveTo>
                  <a:pt x="42" y="61"/>
                </a:moveTo>
                <a:lnTo>
                  <a:pt x="42" y="61"/>
                </a:lnTo>
                <a:lnTo>
                  <a:pt x="59" y="52"/>
                </a:lnTo>
                <a:lnTo>
                  <a:pt x="59" y="52"/>
                </a:lnTo>
                <a:lnTo>
                  <a:pt x="63" y="51"/>
                </a:lnTo>
                <a:lnTo>
                  <a:pt x="62" y="52"/>
                </a:lnTo>
                <a:lnTo>
                  <a:pt x="56" y="57"/>
                </a:lnTo>
                <a:lnTo>
                  <a:pt x="56" y="57"/>
                </a:lnTo>
                <a:lnTo>
                  <a:pt x="46" y="67"/>
                </a:lnTo>
                <a:lnTo>
                  <a:pt x="46" y="67"/>
                </a:lnTo>
                <a:lnTo>
                  <a:pt x="42" y="61"/>
                </a:lnTo>
                <a:lnTo>
                  <a:pt x="42" y="61"/>
                </a:lnTo>
                <a:close/>
                <a:moveTo>
                  <a:pt x="36" y="140"/>
                </a:moveTo>
                <a:lnTo>
                  <a:pt x="36" y="140"/>
                </a:lnTo>
                <a:lnTo>
                  <a:pt x="31" y="137"/>
                </a:lnTo>
                <a:lnTo>
                  <a:pt x="31" y="137"/>
                </a:lnTo>
                <a:lnTo>
                  <a:pt x="33" y="134"/>
                </a:lnTo>
                <a:lnTo>
                  <a:pt x="33" y="134"/>
                </a:lnTo>
                <a:lnTo>
                  <a:pt x="34" y="133"/>
                </a:lnTo>
                <a:lnTo>
                  <a:pt x="34" y="133"/>
                </a:lnTo>
                <a:lnTo>
                  <a:pt x="80" y="91"/>
                </a:lnTo>
                <a:lnTo>
                  <a:pt x="105" y="70"/>
                </a:lnTo>
                <a:lnTo>
                  <a:pt x="129" y="49"/>
                </a:lnTo>
                <a:lnTo>
                  <a:pt x="129" y="49"/>
                </a:lnTo>
                <a:lnTo>
                  <a:pt x="144" y="37"/>
                </a:lnTo>
                <a:lnTo>
                  <a:pt x="144" y="37"/>
                </a:lnTo>
                <a:lnTo>
                  <a:pt x="133" y="46"/>
                </a:lnTo>
                <a:lnTo>
                  <a:pt x="121" y="55"/>
                </a:lnTo>
                <a:lnTo>
                  <a:pt x="121" y="55"/>
                </a:lnTo>
                <a:lnTo>
                  <a:pt x="110" y="66"/>
                </a:lnTo>
                <a:lnTo>
                  <a:pt x="100" y="76"/>
                </a:lnTo>
                <a:lnTo>
                  <a:pt x="80" y="97"/>
                </a:lnTo>
                <a:lnTo>
                  <a:pt x="80" y="97"/>
                </a:lnTo>
                <a:lnTo>
                  <a:pt x="79" y="98"/>
                </a:lnTo>
                <a:lnTo>
                  <a:pt x="79" y="98"/>
                </a:lnTo>
                <a:lnTo>
                  <a:pt x="68" y="109"/>
                </a:lnTo>
                <a:lnTo>
                  <a:pt x="57" y="119"/>
                </a:lnTo>
                <a:lnTo>
                  <a:pt x="46" y="129"/>
                </a:lnTo>
                <a:lnTo>
                  <a:pt x="36" y="140"/>
                </a:lnTo>
                <a:lnTo>
                  <a:pt x="36" y="140"/>
                </a:lnTo>
                <a:close/>
                <a:moveTo>
                  <a:pt x="125" y="140"/>
                </a:moveTo>
                <a:lnTo>
                  <a:pt x="125" y="140"/>
                </a:lnTo>
                <a:lnTo>
                  <a:pt x="123" y="138"/>
                </a:lnTo>
                <a:lnTo>
                  <a:pt x="123" y="138"/>
                </a:lnTo>
                <a:lnTo>
                  <a:pt x="123" y="138"/>
                </a:lnTo>
                <a:lnTo>
                  <a:pt x="123" y="138"/>
                </a:lnTo>
                <a:lnTo>
                  <a:pt x="134" y="129"/>
                </a:lnTo>
                <a:lnTo>
                  <a:pt x="146" y="121"/>
                </a:lnTo>
                <a:lnTo>
                  <a:pt x="146" y="121"/>
                </a:lnTo>
                <a:lnTo>
                  <a:pt x="136" y="131"/>
                </a:lnTo>
                <a:lnTo>
                  <a:pt x="125" y="140"/>
                </a:lnTo>
                <a:lnTo>
                  <a:pt x="125" y="140"/>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29" name="Freeform 2541"/>
          <p:cNvSpPr>
            <a:spLocks noEditPoints="1"/>
          </p:cNvSpPr>
          <p:nvPr/>
        </p:nvSpPr>
        <p:spPr bwMode="auto">
          <a:xfrm>
            <a:off x="1065196" y="3397265"/>
            <a:ext cx="209550" cy="227013"/>
          </a:xfrm>
          <a:custGeom>
            <a:avLst/>
            <a:gdLst/>
            <a:ahLst/>
            <a:cxnLst>
              <a:cxn ang="0">
                <a:pos x="83" y="143"/>
              </a:cxn>
              <a:cxn ang="0">
                <a:pos x="88" y="98"/>
              </a:cxn>
              <a:cxn ang="0">
                <a:pos x="132" y="60"/>
              </a:cxn>
              <a:cxn ang="0">
                <a:pos x="120" y="54"/>
              </a:cxn>
              <a:cxn ang="0">
                <a:pos x="89" y="2"/>
              </a:cxn>
              <a:cxn ang="0">
                <a:pos x="49" y="5"/>
              </a:cxn>
              <a:cxn ang="0">
                <a:pos x="0" y="55"/>
              </a:cxn>
              <a:cxn ang="0">
                <a:pos x="5" y="93"/>
              </a:cxn>
              <a:cxn ang="0">
                <a:pos x="16" y="85"/>
              </a:cxn>
              <a:cxn ang="0">
                <a:pos x="17" y="84"/>
              </a:cxn>
              <a:cxn ang="0">
                <a:pos x="18" y="68"/>
              </a:cxn>
              <a:cxn ang="0">
                <a:pos x="10" y="63"/>
              </a:cxn>
              <a:cxn ang="0">
                <a:pos x="9" y="60"/>
              </a:cxn>
              <a:cxn ang="0">
                <a:pos x="43" y="60"/>
              </a:cxn>
              <a:cxn ang="0">
                <a:pos x="53" y="60"/>
              </a:cxn>
              <a:cxn ang="0">
                <a:pos x="57" y="58"/>
              </a:cxn>
              <a:cxn ang="0">
                <a:pos x="45" y="60"/>
              </a:cxn>
              <a:cxn ang="0">
                <a:pos x="59" y="53"/>
              </a:cxn>
              <a:cxn ang="0">
                <a:pos x="75" y="31"/>
              </a:cxn>
              <a:cxn ang="0">
                <a:pos x="81" y="14"/>
              </a:cxn>
              <a:cxn ang="0">
                <a:pos x="65" y="19"/>
              </a:cxn>
              <a:cxn ang="0">
                <a:pos x="79" y="90"/>
              </a:cxn>
              <a:cxn ang="0">
                <a:pos x="122" y="79"/>
              </a:cxn>
              <a:cxn ang="0">
                <a:pos x="123" y="63"/>
              </a:cxn>
              <a:cxn ang="0">
                <a:pos x="77" y="112"/>
              </a:cxn>
              <a:cxn ang="0">
                <a:pos x="67" y="127"/>
              </a:cxn>
              <a:cxn ang="0">
                <a:pos x="77" y="66"/>
              </a:cxn>
              <a:cxn ang="0">
                <a:pos x="87" y="62"/>
              </a:cxn>
              <a:cxn ang="0">
                <a:pos x="63" y="83"/>
              </a:cxn>
              <a:cxn ang="0">
                <a:pos x="69" y="107"/>
              </a:cxn>
              <a:cxn ang="0">
                <a:pos x="65" y="112"/>
              </a:cxn>
              <a:cxn ang="0">
                <a:pos x="80" y="92"/>
              </a:cxn>
              <a:cxn ang="0">
                <a:pos x="76" y="96"/>
              </a:cxn>
              <a:cxn ang="0">
                <a:pos x="76" y="96"/>
              </a:cxn>
              <a:cxn ang="0">
                <a:pos x="62" y="95"/>
              </a:cxn>
              <a:cxn ang="0">
                <a:pos x="75" y="92"/>
              </a:cxn>
              <a:cxn ang="0">
                <a:pos x="66" y="86"/>
              </a:cxn>
              <a:cxn ang="0">
                <a:pos x="72" y="50"/>
              </a:cxn>
              <a:cxn ang="0">
                <a:pos x="57" y="19"/>
              </a:cxn>
              <a:cxn ang="0">
                <a:pos x="77" y="18"/>
              </a:cxn>
              <a:cxn ang="0">
                <a:pos x="75" y="20"/>
              </a:cxn>
              <a:cxn ang="0">
                <a:pos x="57" y="51"/>
              </a:cxn>
              <a:cxn ang="0">
                <a:pos x="40" y="84"/>
              </a:cxn>
              <a:cxn ang="0">
                <a:pos x="82" y="44"/>
              </a:cxn>
              <a:cxn ang="0">
                <a:pos x="47" y="84"/>
              </a:cxn>
              <a:cxn ang="0">
                <a:pos x="59" y="80"/>
              </a:cxn>
              <a:cxn ang="0">
                <a:pos x="82" y="45"/>
              </a:cxn>
              <a:cxn ang="0">
                <a:pos x="63" y="129"/>
              </a:cxn>
              <a:cxn ang="0">
                <a:pos x="77" y="129"/>
              </a:cxn>
              <a:cxn ang="0">
                <a:pos x="84" y="89"/>
              </a:cxn>
              <a:cxn ang="0">
                <a:pos x="92" y="87"/>
              </a:cxn>
              <a:cxn ang="0">
                <a:pos x="116" y="74"/>
              </a:cxn>
              <a:cxn ang="0">
                <a:pos x="119" y="85"/>
              </a:cxn>
              <a:cxn ang="0">
                <a:pos x="84" y="89"/>
              </a:cxn>
              <a:cxn ang="0">
                <a:pos x="114" y="63"/>
              </a:cxn>
              <a:cxn ang="0">
                <a:pos x="33" y="59"/>
              </a:cxn>
              <a:cxn ang="0">
                <a:pos x="23" y="65"/>
              </a:cxn>
              <a:cxn ang="0">
                <a:pos x="11" y="67"/>
              </a:cxn>
              <a:cxn ang="0">
                <a:pos x="35" y="68"/>
              </a:cxn>
            </a:cxnLst>
            <a:rect l="0" t="0" r="r" b="b"/>
            <a:pathLst>
              <a:path w="132" h="143">
                <a:moveTo>
                  <a:pt x="46" y="136"/>
                </a:moveTo>
                <a:lnTo>
                  <a:pt x="46" y="136"/>
                </a:lnTo>
                <a:lnTo>
                  <a:pt x="46" y="138"/>
                </a:lnTo>
                <a:lnTo>
                  <a:pt x="48" y="140"/>
                </a:lnTo>
                <a:lnTo>
                  <a:pt x="48" y="140"/>
                </a:lnTo>
                <a:lnTo>
                  <a:pt x="49" y="141"/>
                </a:lnTo>
                <a:lnTo>
                  <a:pt x="51" y="142"/>
                </a:lnTo>
                <a:lnTo>
                  <a:pt x="51" y="142"/>
                </a:lnTo>
                <a:lnTo>
                  <a:pt x="59" y="141"/>
                </a:lnTo>
                <a:lnTo>
                  <a:pt x="67" y="142"/>
                </a:lnTo>
                <a:lnTo>
                  <a:pt x="83" y="143"/>
                </a:lnTo>
                <a:lnTo>
                  <a:pt x="83" y="143"/>
                </a:lnTo>
                <a:lnTo>
                  <a:pt x="85" y="142"/>
                </a:lnTo>
                <a:lnTo>
                  <a:pt x="87" y="141"/>
                </a:lnTo>
                <a:lnTo>
                  <a:pt x="87" y="139"/>
                </a:lnTo>
                <a:lnTo>
                  <a:pt x="88" y="138"/>
                </a:lnTo>
                <a:lnTo>
                  <a:pt x="88" y="138"/>
                </a:lnTo>
                <a:lnTo>
                  <a:pt x="88" y="136"/>
                </a:lnTo>
                <a:lnTo>
                  <a:pt x="88" y="136"/>
                </a:lnTo>
                <a:lnTo>
                  <a:pt x="87" y="127"/>
                </a:lnTo>
                <a:lnTo>
                  <a:pt x="87" y="117"/>
                </a:lnTo>
                <a:lnTo>
                  <a:pt x="88" y="98"/>
                </a:lnTo>
                <a:lnTo>
                  <a:pt x="88" y="98"/>
                </a:lnTo>
                <a:lnTo>
                  <a:pt x="108" y="99"/>
                </a:lnTo>
                <a:lnTo>
                  <a:pt x="126" y="98"/>
                </a:lnTo>
                <a:lnTo>
                  <a:pt x="126" y="98"/>
                </a:lnTo>
                <a:lnTo>
                  <a:pt x="128" y="97"/>
                </a:lnTo>
                <a:lnTo>
                  <a:pt x="128" y="97"/>
                </a:lnTo>
                <a:lnTo>
                  <a:pt x="129" y="96"/>
                </a:lnTo>
                <a:lnTo>
                  <a:pt x="130" y="94"/>
                </a:lnTo>
                <a:lnTo>
                  <a:pt x="130" y="94"/>
                </a:lnTo>
                <a:lnTo>
                  <a:pt x="131" y="77"/>
                </a:lnTo>
                <a:lnTo>
                  <a:pt x="132" y="60"/>
                </a:lnTo>
                <a:lnTo>
                  <a:pt x="132" y="60"/>
                </a:lnTo>
                <a:lnTo>
                  <a:pt x="132" y="59"/>
                </a:lnTo>
                <a:lnTo>
                  <a:pt x="132" y="59"/>
                </a:lnTo>
                <a:lnTo>
                  <a:pt x="132" y="59"/>
                </a:lnTo>
                <a:lnTo>
                  <a:pt x="132" y="59"/>
                </a:lnTo>
                <a:lnTo>
                  <a:pt x="132" y="59"/>
                </a:lnTo>
                <a:lnTo>
                  <a:pt x="132" y="59"/>
                </a:lnTo>
                <a:lnTo>
                  <a:pt x="131" y="57"/>
                </a:lnTo>
                <a:lnTo>
                  <a:pt x="129" y="56"/>
                </a:lnTo>
                <a:lnTo>
                  <a:pt x="129" y="56"/>
                </a:lnTo>
                <a:lnTo>
                  <a:pt x="120" y="54"/>
                </a:lnTo>
                <a:lnTo>
                  <a:pt x="111" y="54"/>
                </a:lnTo>
                <a:lnTo>
                  <a:pt x="101" y="54"/>
                </a:lnTo>
                <a:lnTo>
                  <a:pt x="91" y="54"/>
                </a:lnTo>
                <a:lnTo>
                  <a:pt x="91" y="54"/>
                </a:lnTo>
                <a:lnTo>
                  <a:pt x="91" y="30"/>
                </a:lnTo>
                <a:lnTo>
                  <a:pt x="91" y="18"/>
                </a:lnTo>
                <a:lnTo>
                  <a:pt x="91" y="6"/>
                </a:lnTo>
                <a:lnTo>
                  <a:pt x="91" y="6"/>
                </a:lnTo>
                <a:lnTo>
                  <a:pt x="90" y="4"/>
                </a:lnTo>
                <a:lnTo>
                  <a:pt x="90" y="4"/>
                </a:lnTo>
                <a:lnTo>
                  <a:pt x="89" y="2"/>
                </a:lnTo>
                <a:lnTo>
                  <a:pt x="87" y="1"/>
                </a:lnTo>
                <a:lnTo>
                  <a:pt x="87" y="1"/>
                </a:lnTo>
                <a:lnTo>
                  <a:pt x="70" y="0"/>
                </a:lnTo>
                <a:lnTo>
                  <a:pt x="62" y="0"/>
                </a:lnTo>
                <a:lnTo>
                  <a:pt x="53" y="1"/>
                </a:lnTo>
                <a:lnTo>
                  <a:pt x="53" y="1"/>
                </a:lnTo>
                <a:lnTo>
                  <a:pt x="51" y="2"/>
                </a:lnTo>
                <a:lnTo>
                  <a:pt x="51" y="2"/>
                </a:lnTo>
                <a:lnTo>
                  <a:pt x="49" y="3"/>
                </a:lnTo>
                <a:lnTo>
                  <a:pt x="49" y="5"/>
                </a:lnTo>
                <a:lnTo>
                  <a:pt x="49" y="5"/>
                </a:lnTo>
                <a:lnTo>
                  <a:pt x="48" y="28"/>
                </a:lnTo>
                <a:lnTo>
                  <a:pt x="48" y="51"/>
                </a:lnTo>
                <a:lnTo>
                  <a:pt x="48" y="51"/>
                </a:lnTo>
                <a:lnTo>
                  <a:pt x="27" y="50"/>
                </a:lnTo>
                <a:lnTo>
                  <a:pt x="6" y="50"/>
                </a:lnTo>
                <a:lnTo>
                  <a:pt x="6" y="50"/>
                </a:lnTo>
                <a:lnTo>
                  <a:pt x="4" y="51"/>
                </a:lnTo>
                <a:lnTo>
                  <a:pt x="4" y="51"/>
                </a:lnTo>
                <a:lnTo>
                  <a:pt x="1" y="52"/>
                </a:lnTo>
                <a:lnTo>
                  <a:pt x="0" y="53"/>
                </a:lnTo>
                <a:lnTo>
                  <a:pt x="0" y="55"/>
                </a:lnTo>
                <a:lnTo>
                  <a:pt x="0" y="55"/>
                </a:lnTo>
                <a:lnTo>
                  <a:pt x="0" y="63"/>
                </a:lnTo>
                <a:lnTo>
                  <a:pt x="0" y="72"/>
                </a:lnTo>
                <a:lnTo>
                  <a:pt x="0" y="81"/>
                </a:lnTo>
                <a:lnTo>
                  <a:pt x="1" y="90"/>
                </a:lnTo>
                <a:lnTo>
                  <a:pt x="1" y="90"/>
                </a:lnTo>
                <a:lnTo>
                  <a:pt x="2" y="91"/>
                </a:lnTo>
                <a:lnTo>
                  <a:pt x="3" y="92"/>
                </a:lnTo>
                <a:lnTo>
                  <a:pt x="5" y="93"/>
                </a:lnTo>
                <a:lnTo>
                  <a:pt x="5" y="93"/>
                </a:lnTo>
                <a:lnTo>
                  <a:pt x="5" y="93"/>
                </a:lnTo>
                <a:lnTo>
                  <a:pt x="5" y="93"/>
                </a:lnTo>
                <a:lnTo>
                  <a:pt x="16" y="93"/>
                </a:lnTo>
                <a:lnTo>
                  <a:pt x="26" y="93"/>
                </a:lnTo>
                <a:lnTo>
                  <a:pt x="46" y="93"/>
                </a:lnTo>
                <a:lnTo>
                  <a:pt x="46" y="93"/>
                </a:lnTo>
                <a:lnTo>
                  <a:pt x="46" y="115"/>
                </a:lnTo>
                <a:lnTo>
                  <a:pt x="46" y="125"/>
                </a:lnTo>
                <a:lnTo>
                  <a:pt x="46" y="136"/>
                </a:lnTo>
                <a:lnTo>
                  <a:pt x="46" y="136"/>
                </a:lnTo>
                <a:close/>
                <a:moveTo>
                  <a:pt x="16" y="85"/>
                </a:moveTo>
                <a:lnTo>
                  <a:pt x="16" y="85"/>
                </a:lnTo>
                <a:lnTo>
                  <a:pt x="9" y="84"/>
                </a:lnTo>
                <a:lnTo>
                  <a:pt x="9" y="84"/>
                </a:lnTo>
                <a:lnTo>
                  <a:pt x="9" y="84"/>
                </a:lnTo>
                <a:lnTo>
                  <a:pt x="9" y="84"/>
                </a:lnTo>
                <a:lnTo>
                  <a:pt x="10" y="84"/>
                </a:lnTo>
                <a:lnTo>
                  <a:pt x="10" y="84"/>
                </a:lnTo>
                <a:lnTo>
                  <a:pt x="17" y="79"/>
                </a:lnTo>
                <a:lnTo>
                  <a:pt x="22" y="74"/>
                </a:lnTo>
                <a:lnTo>
                  <a:pt x="22" y="74"/>
                </a:lnTo>
                <a:lnTo>
                  <a:pt x="19" y="79"/>
                </a:lnTo>
                <a:lnTo>
                  <a:pt x="17" y="84"/>
                </a:lnTo>
                <a:lnTo>
                  <a:pt x="17" y="84"/>
                </a:lnTo>
                <a:lnTo>
                  <a:pt x="16" y="85"/>
                </a:lnTo>
                <a:lnTo>
                  <a:pt x="16" y="85"/>
                </a:lnTo>
                <a:close/>
                <a:moveTo>
                  <a:pt x="9" y="75"/>
                </a:moveTo>
                <a:lnTo>
                  <a:pt x="9" y="75"/>
                </a:lnTo>
                <a:lnTo>
                  <a:pt x="10" y="75"/>
                </a:lnTo>
                <a:lnTo>
                  <a:pt x="10" y="75"/>
                </a:lnTo>
                <a:lnTo>
                  <a:pt x="20" y="65"/>
                </a:lnTo>
                <a:lnTo>
                  <a:pt x="22" y="63"/>
                </a:lnTo>
                <a:lnTo>
                  <a:pt x="18" y="68"/>
                </a:lnTo>
                <a:lnTo>
                  <a:pt x="18" y="68"/>
                </a:lnTo>
                <a:lnTo>
                  <a:pt x="14" y="75"/>
                </a:lnTo>
                <a:lnTo>
                  <a:pt x="9" y="81"/>
                </a:lnTo>
                <a:lnTo>
                  <a:pt x="9" y="81"/>
                </a:lnTo>
                <a:lnTo>
                  <a:pt x="9" y="75"/>
                </a:lnTo>
                <a:lnTo>
                  <a:pt x="9" y="75"/>
                </a:lnTo>
                <a:close/>
                <a:moveTo>
                  <a:pt x="9" y="71"/>
                </a:moveTo>
                <a:lnTo>
                  <a:pt x="9" y="71"/>
                </a:lnTo>
                <a:lnTo>
                  <a:pt x="9" y="63"/>
                </a:lnTo>
                <a:lnTo>
                  <a:pt x="9" y="63"/>
                </a:lnTo>
                <a:lnTo>
                  <a:pt x="10" y="63"/>
                </a:lnTo>
                <a:lnTo>
                  <a:pt x="10" y="63"/>
                </a:lnTo>
                <a:lnTo>
                  <a:pt x="12" y="62"/>
                </a:lnTo>
                <a:lnTo>
                  <a:pt x="12" y="64"/>
                </a:lnTo>
                <a:lnTo>
                  <a:pt x="9" y="71"/>
                </a:lnTo>
                <a:lnTo>
                  <a:pt x="9" y="71"/>
                </a:lnTo>
                <a:close/>
                <a:moveTo>
                  <a:pt x="9" y="60"/>
                </a:moveTo>
                <a:lnTo>
                  <a:pt x="9" y="60"/>
                </a:lnTo>
                <a:lnTo>
                  <a:pt x="9" y="59"/>
                </a:lnTo>
                <a:lnTo>
                  <a:pt x="9" y="59"/>
                </a:lnTo>
                <a:lnTo>
                  <a:pt x="12" y="59"/>
                </a:lnTo>
                <a:lnTo>
                  <a:pt x="12" y="59"/>
                </a:lnTo>
                <a:lnTo>
                  <a:pt x="9" y="60"/>
                </a:lnTo>
                <a:lnTo>
                  <a:pt x="9" y="60"/>
                </a:lnTo>
                <a:close/>
                <a:moveTo>
                  <a:pt x="23" y="77"/>
                </a:moveTo>
                <a:lnTo>
                  <a:pt x="23" y="77"/>
                </a:lnTo>
                <a:lnTo>
                  <a:pt x="28" y="68"/>
                </a:lnTo>
                <a:lnTo>
                  <a:pt x="34" y="61"/>
                </a:lnTo>
                <a:lnTo>
                  <a:pt x="34" y="61"/>
                </a:lnTo>
                <a:lnTo>
                  <a:pt x="35" y="60"/>
                </a:lnTo>
                <a:lnTo>
                  <a:pt x="34" y="59"/>
                </a:lnTo>
                <a:lnTo>
                  <a:pt x="34" y="59"/>
                </a:lnTo>
                <a:lnTo>
                  <a:pt x="43" y="60"/>
                </a:lnTo>
                <a:lnTo>
                  <a:pt x="43" y="60"/>
                </a:lnTo>
                <a:lnTo>
                  <a:pt x="35" y="66"/>
                </a:lnTo>
                <a:lnTo>
                  <a:pt x="29" y="74"/>
                </a:lnTo>
                <a:lnTo>
                  <a:pt x="29" y="74"/>
                </a:lnTo>
                <a:lnTo>
                  <a:pt x="22" y="81"/>
                </a:lnTo>
                <a:lnTo>
                  <a:pt x="21" y="82"/>
                </a:lnTo>
                <a:lnTo>
                  <a:pt x="20" y="82"/>
                </a:lnTo>
                <a:lnTo>
                  <a:pt x="23" y="77"/>
                </a:lnTo>
                <a:lnTo>
                  <a:pt x="23" y="77"/>
                </a:lnTo>
                <a:close/>
                <a:moveTo>
                  <a:pt x="45" y="60"/>
                </a:moveTo>
                <a:lnTo>
                  <a:pt x="45" y="60"/>
                </a:lnTo>
                <a:lnTo>
                  <a:pt x="53" y="60"/>
                </a:lnTo>
                <a:lnTo>
                  <a:pt x="53" y="60"/>
                </a:lnTo>
                <a:lnTo>
                  <a:pt x="55" y="59"/>
                </a:lnTo>
                <a:lnTo>
                  <a:pt x="55" y="59"/>
                </a:lnTo>
                <a:lnTo>
                  <a:pt x="57" y="58"/>
                </a:lnTo>
                <a:lnTo>
                  <a:pt x="57" y="55"/>
                </a:lnTo>
                <a:lnTo>
                  <a:pt x="57" y="55"/>
                </a:lnTo>
                <a:lnTo>
                  <a:pt x="57" y="55"/>
                </a:lnTo>
                <a:lnTo>
                  <a:pt x="57" y="55"/>
                </a:lnTo>
                <a:lnTo>
                  <a:pt x="68" y="51"/>
                </a:lnTo>
                <a:lnTo>
                  <a:pt x="68" y="51"/>
                </a:lnTo>
                <a:lnTo>
                  <a:pt x="57" y="58"/>
                </a:lnTo>
                <a:lnTo>
                  <a:pt x="46" y="67"/>
                </a:lnTo>
                <a:lnTo>
                  <a:pt x="46" y="67"/>
                </a:lnTo>
                <a:lnTo>
                  <a:pt x="37" y="74"/>
                </a:lnTo>
                <a:lnTo>
                  <a:pt x="33" y="77"/>
                </a:lnTo>
                <a:lnTo>
                  <a:pt x="30" y="81"/>
                </a:lnTo>
                <a:lnTo>
                  <a:pt x="30" y="81"/>
                </a:lnTo>
                <a:lnTo>
                  <a:pt x="37" y="70"/>
                </a:lnTo>
                <a:lnTo>
                  <a:pt x="44" y="61"/>
                </a:lnTo>
                <a:lnTo>
                  <a:pt x="44" y="61"/>
                </a:lnTo>
                <a:lnTo>
                  <a:pt x="45" y="60"/>
                </a:lnTo>
                <a:lnTo>
                  <a:pt x="45" y="60"/>
                </a:lnTo>
                <a:close/>
                <a:moveTo>
                  <a:pt x="83" y="10"/>
                </a:moveTo>
                <a:lnTo>
                  <a:pt x="83" y="10"/>
                </a:lnTo>
                <a:lnTo>
                  <a:pt x="83" y="27"/>
                </a:lnTo>
                <a:lnTo>
                  <a:pt x="82" y="44"/>
                </a:lnTo>
                <a:lnTo>
                  <a:pt x="82" y="44"/>
                </a:lnTo>
                <a:lnTo>
                  <a:pt x="82" y="43"/>
                </a:lnTo>
                <a:lnTo>
                  <a:pt x="81" y="43"/>
                </a:lnTo>
                <a:lnTo>
                  <a:pt x="81" y="43"/>
                </a:lnTo>
                <a:lnTo>
                  <a:pt x="65" y="50"/>
                </a:lnTo>
                <a:lnTo>
                  <a:pt x="65" y="50"/>
                </a:lnTo>
                <a:lnTo>
                  <a:pt x="59" y="53"/>
                </a:lnTo>
                <a:lnTo>
                  <a:pt x="61" y="51"/>
                </a:lnTo>
                <a:lnTo>
                  <a:pt x="61" y="51"/>
                </a:lnTo>
                <a:lnTo>
                  <a:pt x="68" y="47"/>
                </a:lnTo>
                <a:lnTo>
                  <a:pt x="73" y="42"/>
                </a:lnTo>
                <a:lnTo>
                  <a:pt x="78" y="36"/>
                </a:lnTo>
                <a:lnTo>
                  <a:pt x="82" y="30"/>
                </a:lnTo>
                <a:lnTo>
                  <a:pt x="82" y="30"/>
                </a:lnTo>
                <a:lnTo>
                  <a:pt x="82" y="29"/>
                </a:lnTo>
                <a:lnTo>
                  <a:pt x="81" y="29"/>
                </a:lnTo>
                <a:lnTo>
                  <a:pt x="81" y="29"/>
                </a:lnTo>
                <a:lnTo>
                  <a:pt x="75" y="31"/>
                </a:lnTo>
                <a:lnTo>
                  <a:pt x="69" y="34"/>
                </a:lnTo>
                <a:lnTo>
                  <a:pt x="69" y="34"/>
                </a:lnTo>
                <a:lnTo>
                  <a:pt x="60" y="41"/>
                </a:lnTo>
                <a:lnTo>
                  <a:pt x="57" y="43"/>
                </a:lnTo>
                <a:lnTo>
                  <a:pt x="59" y="41"/>
                </a:lnTo>
                <a:lnTo>
                  <a:pt x="59" y="41"/>
                </a:lnTo>
                <a:lnTo>
                  <a:pt x="71" y="29"/>
                </a:lnTo>
                <a:lnTo>
                  <a:pt x="76" y="23"/>
                </a:lnTo>
                <a:lnTo>
                  <a:pt x="81" y="16"/>
                </a:lnTo>
                <a:lnTo>
                  <a:pt x="81" y="16"/>
                </a:lnTo>
                <a:lnTo>
                  <a:pt x="81" y="14"/>
                </a:lnTo>
                <a:lnTo>
                  <a:pt x="79" y="14"/>
                </a:lnTo>
                <a:lnTo>
                  <a:pt x="79" y="14"/>
                </a:lnTo>
                <a:lnTo>
                  <a:pt x="73" y="18"/>
                </a:lnTo>
                <a:lnTo>
                  <a:pt x="68" y="22"/>
                </a:lnTo>
                <a:lnTo>
                  <a:pt x="62" y="26"/>
                </a:lnTo>
                <a:lnTo>
                  <a:pt x="56" y="30"/>
                </a:lnTo>
                <a:lnTo>
                  <a:pt x="56" y="30"/>
                </a:lnTo>
                <a:lnTo>
                  <a:pt x="56" y="29"/>
                </a:lnTo>
                <a:lnTo>
                  <a:pt x="56" y="29"/>
                </a:lnTo>
                <a:lnTo>
                  <a:pt x="65" y="19"/>
                </a:lnTo>
                <a:lnTo>
                  <a:pt x="65" y="19"/>
                </a:lnTo>
                <a:lnTo>
                  <a:pt x="69" y="14"/>
                </a:lnTo>
                <a:lnTo>
                  <a:pt x="73" y="9"/>
                </a:lnTo>
                <a:lnTo>
                  <a:pt x="73" y="9"/>
                </a:lnTo>
                <a:lnTo>
                  <a:pt x="83" y="10"/>
                </a:lnTo>
                <a:lnTo>
                  <a:pt x="83" y="10"/>
                </a:lnTo>
                <a:close/>
                <a:moveTo>
                  <a:pt x="108" y="63"/>
                </a:moveTo>
                <a:lnTo>
                  <a:pt x="108" y="63"/>
                </a:lnTo>
                <a:lnTo>
                  <a:pt x="98" y="72"/>
                </a:lnTo>
                <a:lnTo>
                  <a:pt x="88" y="82"/>
                </a:lnTo>
                <a:lnTo>
                  <a:pt x="88" y="82"/>
                </a:lnTo>
                <a:lnTo>
                  <a:pt x="79" y="90"/>
                </a:lnTo>
                <a:lnTo>
                  <a:pt x="79" y="90"/>
                </a:lnTo>
                <a:lnTo>
                  <a:pt x="80" y="88"/>
                </a:lnTo>
                <a:lnTo>
                  <a:pt x="82" y="86"/>
                </a:lnTo>
                <a:lnTo>
                  <a:pt x="85" y="81"/>
                </a:lnTo>
                <a:lnTo>
                  <a:pt x="85" y="81"/>
                </a:lnTo>
                <a:lnTo>
                  <a:pt x="98" y="63"/>
                </a:lnTo>
                <a:lnTo>
                  <a:pt x="98" y="63"/>
                </a:lnTo>
                <a:lnTo>
                  <a:pt x="108" y="63"/>
                </a:lnTo>
                <a:lnTo>
                  <a:pt x="108" y="63"/>
                </a:lnTo>
                <a:close/>
                <a:moveTo>
                  <a:pt x="122" y="79"/>
                </a:moveTo>
                <a:lnTo>
                  <a:pt x="122" y="79"/>
                </a:lnTo>
                <a:lnTo>
                  <a:pt x="121" y="79"/>
                </a:lnTo>
                <a:lnTo>
                  <a:pt x="121" y="79"/>
                </a:lnTo>
                <a:lnTo>
                  <a:pt x="115" y="82"/>
                </a:lnTo>
                <a:lnTo>
                  <a:pt x="113" y="82"/>
                </a:lnTo>
                <a:lnTo>
                  <a:pt x="113" y="82"/>
                </a:lnTo>
                <a:lnTo>
                  <a:pt x="115" y="79"/>
                </a:lnTo>
                <a:lnTo>
                  <a:pt x="115" y="79"/>
                </a:lnTo>
                <a:lnTo>
                  <a:pt x="120" y="71"/>
                </a:lnTo>
                <a:lnTo>
                  <a:pt x="123" y="63"/>
                </a:lnTo>
                <a:lnTo>
                  <a:pt x="123" y="63"/>
                </a:lnTo>
                <a:lnTo>
                  <a:pt x="123" y="63"/>
                </a:lnTo>
                <a:lnTo>
                  <a:pt x="123" y="63"/>
                </a:lnTo>
                <a:lnTo>
                  <a:pt x="122" y="79"/>
                </a:lnTo>
                <a:lnTo>
                  <a:pt x="122" y="79"/>
                </a:lnTo>
                <a:close/>
                <a:moveTo>
                  <a:pt x="67" y="127"/>
                </a:moveTo>
                <a:lnTo>
                  <a:pt x="67" y="127"/>
                </a:lnTo>
                <a:lnTo>
                  <a:pt x="73" y="120"/>
                </a:lnTo>
                <a:lnTo>
                  <a:pt x="78" y="114"/>
                </a:lnTo>
                <a:lnTo>
                  <a:pt x="78" y="114"/>
                </a:lnTo>
                <a:lnTo>
                  <a:pt x="78" y="113"/>
                </a:lnTo>
                <a:lnTo>
                  <a:pt x="77" y="112"/>
                </a:lnTo>
                <a:lnTo>
                  <a:pt x="77" y="112"/>
                </a:lnTo>
                <a:lnTo>
                  <a:pt x="69" y="118"/>
                </a:lnTo>
                <a:lnTo>
                  <a:pt x="61" y="123"/>
                </a:lnTo>
                <a:lnTo>
                  <a:pt x="61" y="123"/>
                </a:lnTo>
                <a:lnTo>
                  <a:pt x="71" y="114"/>
                </a:lnTo>
                <a:lnTo>
                  <a:pt x="75" y="109"/>
                </a:lnTo>
                <a:lnTo>
                  <a:pt x="79" y="104"/>
                </a:lnTo>
                <a:lnTo>
                  <a:pt x="79" y="104"/>
                </a:lnTo>
                <a:lnTo>
                  <a:pt x="78" y="122"/>
                </a:lnTo>
                <a:lnTo>
                  <a:pt x="78" y="122"/>
                </a:lnTo>
                <a:lnTo>
                  <a:pt x="73" y="124"/>
                </a:lnTo>
                <a:lnTo>
                  <a:pt x="67" y="127"/>
                </a:lnTo>
                <a:lnTo>
                  <a:pt x="67" y="127"/>
                </a:lnTo>
                <a:close/>
                <a:moveTo>
                  <a:pt x="83" y="55"/>
                </a:moveTo>
                <a:lnTo>
                  <a:pt x="83" y="55"/>
                </a:lnTo>
                <a:lnTo>
                  <a:pt x="83" y="57"/>
                </a:lnTo>
                <a:lnTo>
                  <a:pt x="83" y="57"/>
                </a:lnTo>
                <a:lnTo>
                  <a:pt x="83" y="58"/>
                </a:lnTo>
                <a:lnTo>
                  <a:pt x="83" y="58"/>
                </a:lnTo>
                <a:lnTo>
                  <a:pt x="83" y="59"/>
                </a:lnTo>
                <a:lnTo>
                  <a:pt x="84" y="61"/>
                </a:lnTo>
                <a:lnTo>
                  <a:pt x="84" y="61"/>
                </a:lnTo>
                <a:lnTo>
                  <a:pt x="77" y="66"/>
                </a:lnTo>
                <a:lnTo>
                  <a:pt x="71" y="72"/>
                </a:lnTo>
                <a:lnTo>
                  <a:pt x="64" y="79"/>
                </a:lnTo>
                <a:lnTo>
                  <a:pt x="58" y="84"/>
                </a:lnTo>
                <a:lnTo>
                  <a:pt x="58" y="84"/>
                </a:lnTo>
                <a:lnTo>
                  <a:pt x="64" y="78"/>
                </a:lnTo>
                <a:lnTo>
                  <a:pt x="70" y="70"/>
                </a:lnTo>
                <a:lnTo>
                  <a:pt x="76" y="62"/>
                </a:lnTo>
                <a:lnTo>
                  <a:pt x="83" y="55"/>
                </a:lnTo>
                <a:lnTo>
                  <a:pt x="83" y="55"/>
                </a:lnTo>
                <a:close/>
                <a:moveTo>
                  <a:pt x="87" y="62"/>
                </a:moveTo>
                <a:lnTo>
                  <a:pt x="87" y="62"/>
                </a:lnTo>
                <a:lnTo>
                  <a:pt x="87" y="62"/>
                </a:lnTo>
                <a:lnTo>
                  <a:pt x="87" y="62"/>
                </a:lnTo>
                <a:lnTo>
                  <a:pt x="83" y="65"/>
                </a:lnTo>
                <a:lnTo>
                  <a:pt x="79" y="69"/>
                </a:lnTo>
                <a:lnTo>
                  <a:pt x="72" y="77"/>
                </a:lnTo>
                <a:lnTo>
                  <a:pt x="72" y="77"/>
                </a:lnTo>
                <a:lnTo>
                  <a:pt x="54" y="95"/>
                </a:lnTo>
                <a:lnTo>
                  <a:pt x="54" y="95"/>
                </a:lnTo>
                <a:lnTo>
                  <a:pt x="54" y="89"/>
                </a:lnTo>
                <a:lnTo>
                  <a:pt x="54" y="89"/>
                </a:lnTo>
                <a:lnTo>
                  <a:pt x="63" y="83"/>
                </a:lnTo>
                <a:lnTo>
                  <a:pt x="71" y="76"/>
                </a:lnTo>
                <a:lnTo>
                  <a:pt x="78" y="68"/>
                </a:lnTo>
                <a:lnTo>
                  <a:pt x="87" y="62"/>
                </a:lnTo>
                <a:lnTo>
                  <a:pt x="87" y="62"/>
                </a:lnTo>
                <a:close/>
                <a:moveTo>
                  <a:pt x="79" y="103"/>
                </a:moveTo>
                <a:lnTo>
                  <a:pt x="79" y="103"/>
                </a:lnTo>
                <a:lnTo>
                  <a:pt x="79" y="102"/>
                </a:lnTo>
                <a:lnTo>
                  <a:pt x="78" y="102"/>
                </a:lnTo>
                <a:lnTo>
                  <a:pt x="78" y="102"/>
                </a:lnTo>
                <a:lnTo>
                  <a:pt x="73" y="104"/>
                </a:lnTo>
                <a:lnTo>
                  <a:pt x="69" y="107"/>
                </a:lnTo>
                <a:lnTo>
                  <a:pt x="60" y="113"/>
                </a:lnTo>
                <a:lnTo>
                  <a:pt x="60" y="113"/>
                </a:lnTo>
                <a:lnTo>
                  <a:pt x="70" y="104"/>
                </a:lnTo>
                <a:lnTo>
                  <a:pt x="75" y="100"/>
                </a:lnTo>
                <a:lnTo>
                  <a:pt x="80" y="95"/>
                </a:lnTo>
                <a:lnTo>
                  <a:pt x="80" y="95"/>
                </a:lnTo>
                <a:lnTo>
                  <a:pt x="79" y="103"/>
                </a:lnTo>
                <a:lnTo>
                  <a:pt x="79" y="103"/>
                </a:lnTo>
                <a:close/>
                <a:moveTo>
                  <a:pt x="55" y="118"/>
                </a:moveTo>
                <a:lnTo>
                  <a:pt x="55" y="118"/>
                </a:lnTo>
                <a:lnTo>
                  <a:pt x="65" y="112"/>
                </a:lnTo>
                <a:lnTo>
                  <a:pt x="70" y="108"/>
                </a:lnTo>
                <a:lnTo>
                  <a:pt x="76" y="105"/>
                </a:lnTo>
                <a:lnTo>
                  <a:pt x="76" y="105"/>
                </a:lnTo>
                <a:lnTo>
                  <a:pt x="71" y="111"/>
                </a:lnTo>
                <a:lnTo>
                  <a:pt x="66" y="116"/>
                </a:lnTo>
                <a:lnTo>
                  <a:pt x="55" y="125"/>
                </a:lnTo>
                <a:lnTo>
                  <a:pt x="55" y="125"/>
                </a:lnTo>
                <a:lnTo>
                  <a:pt x="55" y="118"/>
                </a:lnTo>
                <a:lnTo>
                  <a:pt x="55" y="118"/>
                </a:lnTo>
                <a:close/>
                <a:moveTo>
                  <a:pt x="80" y="92"/>
                </a:moveTo>
                <a:lnTo>
                  <a:pt x="80" y="92"/>
                </a:lnTo>
                <a:lnTo>
                  <a:pt x="80" y="92"/>
                </a:lnTo>
                <a:lnTo>
                  <a:pt x="80" y="92"/>
                </a:lnTo>
                <a:lnTo>
                  <a:pt x="79" y="92"/>
                </a:lnTo>
                <a:lnTo>
                  <a:pt x="79" y="92"/>
                </a:lnTo>
                <a:lnTo>
                  <a:pt x="81" y="91"/>
                </a:lnTo>
                <a:lnTo>
                  <a:pt x="81" y="91"/>
                </a:lnTo>
                <a:lnTo>
                  <a:pt x="81" y="91"/>
                </a:lnTo>
                <a:lnTo>
                  <a:pt x="81" y="91"/>
                </a:lnTo>
                <a:lnTo>
                  <a:pt x="80" y="92"/>
                </a:lnTo>
                <a:lnTo>
                  <a:pt x="80" y="92"/>
                </a:lnTo>
                <a:close/>
                <a:moveTo>
                  <a:pt x="76" y="96"/>
                </a:moveTo>
                <a:lnTo>
                  <a:pt x="76" y="96"/>
                </a:lnTo>
                <a:lnTo>
                  <a:pt x="71" y="101"/>
                </a:lnTo>
                <a:lnTo>
                  <a:pt x="65" y="105"/>
                </a:lnTo>
                <a:lnTo>
                  <a:pt x="60" y="110"/>
                </a:lnTo>
                <a:lnTo>
                  <a:pt x="55" y="115"/>
                </a:lnTo>
                <a:lnTo>
                  <a:pt x="55" y="115"/>
                </a:lnTo>
                <a:lnTo>
                  <a:pt x="54" y="108"/>
                </a:lnTo>
                <a:lnTo>
                  <a:pt x="54" y="108"/>
                </a:lnTo>
                <a:lnTo>
                  <a:pt x="65" y="101"/>
                </a:lnTo>
                <a:lnTo>
                  <a:pt x="76" y="96"/>
                </a:lnTo>
                <a:lnTo>
                  <a:pt x="76" y="96"/>
                </a:lnTo>
                <a:close/>
                <a:moveTo>
                  <a:pt x="75" y="92"/>
                </a:moveTo>
                <a:lnTo>
                  <a:pt x="75" y="92"/>
                </a:lnTo>
                <a:lnTo>
                  <a:pt x="75" y="93"/>
                </a:lnTo>
                <a:lnTo>
                  <a:pt x="75" y="94"/>
                </a:lnTo>
                <a:lnTo>
                  <a:pt x="75" y="94"/>
                </a:lnTo>
                <a:lnTo>
                  <a:pt x="65" y="99"/>
                </a:lnTo>
                <a:lnTo>
                  <a:pt x="54" y="105"/>
                </a:lnTo>
                <a:lnTo>
                  <a:pt x="54" y="105"/>
                </a:lnTo>
                <a:lnTo>
                  <a:pt x="54" y="100"/>
                </a:lnTo>
                <a:lnTo>
                  <a:pt x="54" y="100"/>
                </a:lnTo>
                <a:lnTo>
                  <a:pt x="62" y="95"/>
                </a:lnTo>
                <a:lnTo>
                  <a:pt x="69" y="89"/>
                </a:lnTo>
                <a:lnTo>
                  <a:pt x="81" y="75"/>
                </a:lnTo>
                <a:lnTo>
                  <a:pt x="81" y="75"/>
                </a:lnTo>
                <a:lnTo>
                  <a:pt x="88" y="67"/>
                </a:lnTo>
                <a:lnTo>
                  <a:pt x="88" y="67"/>
                </a:lnTo>
                <a:lnTo>
                  <a:pt x="93" y="62"/>
                </a:lnTo>
                <a:lnTo>
                  <a:pt x="93" y="62"/>
                </a:lnTo>
                <a:lnTo>
                  <a:pt x="96" y="62"/>
                </a:lnTo>
                <a:lnTo>
                  <a:pt x="96" y="62"/>
                </a:lnTo>
                <a:lnTo>
                  <a:pt x="85" y="78"/>
                </a:lnTo>
                <a:lnTo>
                  <a:pt x="75" y="92"/>
                </a:lnTo>
                <a:lnTo>
                  <a:pt x="75" y="92"/>
                </a:lnTo>
                <a:close/>
                <a:moveTo>
                  <a:pt x="67" y="87"/>
                </a:moveTo>
                <a:lnTo>
                  <a:pt x="67" y="87"/>
                </a:lnTo>
                <a:lnTo>
                  <a:pt x="62" y="92"/>
                </a:lnTo>
                <a:lnTo>
                  <a:pt x="57" y="96"/>
                </a:lnTo>
                <a:lnTo>
                  <a:pt x="57" y="96"/>
                </a:lnTo>
                <a:lnTo>
                  <a:pt x="55" y="97"/>
                </a:lnTo>
                <a:lnTo>
                  <a:pt x="59" y="93"/>
                </a:lnTo>
                <a:lnTo>
                  <a:pt x="59" y="93"/>
                </a:lnTo>
                <a:lnTo>
                  <a:pt x="66" y="86"/>
                </a:lnTo>
                <a:lnTo>
                  <a:pt x="66" y="86"/>
                </a:lnTo>
                <a:lnTo>
                  <a:pt x="78" y="75"/>
                </a:lnTo>
                <a:lnTo>
                  <a:pt x="89" y="62"/>
                </a:lnTo>
                <a:lnTo>
                  <a:pt x="89" y="62"/>
                </a:lnTo>
                <a:lnTo>
                  <a:pt x="91" y="62"/>
                </a:lnTo>
                <a:lnTo>
                  <a:pt x="91" y="62"/>
                </a:lnTo>
                <a:lnTo>
                  <a:pt x="84" y="68"/>
                </a:lnTo>
                <a:lnTo>
                  <a:pt x="79" y="75"/>
                </a:lnTo>
                <a:lnTo>
                  <a:pt x="67" y="87"/>
                </a:lnTo>
                <a:lnTo>
                  <a:pt x="67" y="87"/>
                </a:lnTo>
                <a:close/>
                <a:moveTo>
                  <a:pt x="72" y="50"/>
                </a:moveTo>
                <a:lnTo>
                  <a:pt x="72" y="50"/>
                </a:lnTo>
                <a:lnTo>
                  <a:pt x="72" y="49"/>
                </a:lnTo>
                <a:lnTo>
                  <a:pt x="72" y="49"/>
                </a:lnTo>
                <a:lnTo>
                  <a:pt x="78" y="47"/>
                </a:lnTo>
                <a:lnTo>
                  <a:pt x="78" y="47"/>
                </a:lnTo>
                <a:lnTo>
                  <a:pt x="72" y="50"/>
                </a:lnTo>
                <a:lnTo>
                  <a:pt x="72" y="50"/>
                </a:lnTo>
                <a:close/>
                <a:moveTo>
                  <a:pt x="64" y="17"/>
                </a:moveTo>
                <a:lnTo>
                  <a:pt x="64" y="17"/>
                </a:lnTo>
                <a:lnTo>
                  <a:pt x="56" y="25"/>
                </a:lnTo>
                <a:lnTo>
                  <a:pt x="56" y="25"/>
                </a:lnTo>
                <a:lnTo>
                  <a:pt x="57" y="19"/>
                </a:lnTo>
                <a:lnTo>
                  <a:pt x="57" y="19"/>
                </a:lnTo>
                <a:lnTo>
                  <a:pt x="66" y="14"/>
                </a:lnTo>
                <a:lnTo>
                  <a:pt x="66" y="14"/>
                </a:lnTo>
                <a:lnTo>
                  <a:pt x="70" y="12"/>
                </a:lnTo>
                <a:lnTo>
                  <a:pt x="69" y="13"/>
                </a:lnTo>
                <a:lnTo>
                  <a:pt x="64" y="17"/>
                </a:lnTo>
                <a:lnTo>
                  <a:pt x="64" y="17"/>
                </a:lnTo>
                <a:close/>
                <a:moveTo>
                  <a:pt x="75" y="20"/>
                </a:moveTo>
                <a:lnTo>
                  <a:pt x="75" y="20"/>
                </a:lnTo>
                <a:lnTo>
                  <a:pt x="77" y="18"/>
                </a:lnTo>
                <a:lnTo>
                  <a:pt x="77" y="18"/>
                </a:lnTo>
                <a:lnTo>
                  <a:pt x="74" y="22"/>
                </a:lnTo>
                <a:lnTo>
                  <a:pt x="66" y="31"/>
                </a:lnTo>
                <a:lnTo>
                  <a:pt x="66" y="31"/>
                </a:lnTo>
                <a:lnTo>
                  <a:pt x="57" y="40"/>
                </a:lnTo>
                <a:lnTo>
                  <a:pt x="57" y="40"/>
                </a:lnTo>
                <a:lnTo>
                  <a:pt x="56" y="33"/>
                </a:lnTo>
                <a:lnTo>
                  <a:pt x="56" y="33"/>
                </a:lnTo>
                <a:lnTo>
                  <a:pt x="61" y="30"/>
                </a:lnTo>
                <a:lnTo>
                  <a:pt x="66" y="27"/>
                </a:lnTo>
                <a:lnTo>
                  <a:pt x="75" y="20"/>
                </a:lnTo>
                <a:lnTo>
                  <a:pt x="75" y="20"/>
                </a:lnTo>
                <a:close/>
                <a:moveTo>
                  <a:pt x="74" y="34"/>
                </a:moveTo>
                <a:lnTo>
                  <a:pt x="74" y="34"/>
                </a:lnTo>
                <a:lnTo>
                  <a:pt x="77" y="32"/>
                </a:lnTo>
                <a:lnTo>
                  <a:pt x="78" y="32"/>
                </a:lnTo>
                <a:lnTo>
                  <a:pt x="78" y="33"/>
                </a:lnTo>
                <a:lnTo>
                  <a:pt x="77" y="34"/>
                </a:lnTo>
                <a:lnTo>
                  <a:pt x="71" y="41"/>
                </a:lnTo>
                <a:lnTo>
                  <a:pt x="71" y="41"/>
                </a:lnTo>
                <a:lnTo>
                  <a:pt x="64" y="47"/>
                </a:lnTo>
                <a:lnTo>
                  <a:pt x="57" y="51"/>
                </a:lnTo>
                <a:lnTo>
                  <a:pt x="57" y="51"/>
                </a:lnTo>
                <a:lnTo>
                  <a:pt x="57" y="45"/>
                </a:lnTo>
                <a:lnTo>
                  <a:pt x="57" y="45"/>
                </a:lnTo>
                <a:lnTo>
                  <a:pt x="65" y="40"/>
                </a:lnTo>
                <a:lnTo>
                  <a:pt x="74" y="34"/>
                </a:lnTo>
                <a:lnTo>
                  <a:pt x="74" y="34"/>
                </a:lnTo>
                <a:close/>
                <a:moveTo>
                  <a:pt x="68" y="52"/>
                </a:moveTo>
                <a:lnTo>
                  <a:pt x="68" y="52"/>
                </a:lnTo>
                <a:lnTo>
                  <a:pt x="53" y="66"/>
                </a:lnTo>
                <a:lnTo>
                  <a:pt x="46" y="75"/>
                </a:lnTo>
                <a:lnTo>
                  <a:pt x="40" y="84"/>
                </a:lnTo>
                <a:lnTo>
                  <a:pt x="40" y="84"/>
                </a:lnTo>
                <a:lnTo>
                  <a:pt x="40" y="84"/>
                </a:lnTo>
                <a:lnTo>
                  <a:pt x="40" y="84"/>
                </a:lnTo>
                <a:lnTo>
                  <a:pt x="28" y="85"/>
                </a:lnTo>
                <a:lnTo>
                  <a:pt x="28" y="85"/>
                </a:lnTo>
                <a:lnTo>
                  <a:pt x="48" y="68"/>
                </a:lnTo>
                <a:lnTo>
                  <a:pt x="58" y="60"/>
                </a:lnTo>
                <a:lnTo>
                  <a:pt x="68" y="52"/>
                </a:lnTo>
                <a:lnTo>
                  <a:pt x="68" y="52"/>
                </a:lnTo>
                <a:close/>
                <a:moveTo>
                  <a:pt x="82" y="45"/>
                </a:moveTo>
                <a:lnTo>
                  <a:pt x="82" y="45"/>
                </a:lnTo>
                <a:lnTo>
                  <a:pt x="82" y="44"/>
                </a:lnTo>
                <a:lnTo>
                  <a:pt x="82" y="44"/>
                </a:lnTo>
                <a:lnTo>
                  <a:pt x="83" y="52"/>
                </a:lnTo>
                <a:lnTo>
                  <a:pt x="83" y="52"/>
                </a:lnTo>
                <a:lnTo>
                  <a:pt x="82" y="52"/>
                </a:lnTo>
                <a:lnTo>
                  <a:pt x="82" y="52"/>
                </a:lnTo>
                <a:lnTo>
                  <a:pt x="64" y="66"/>
                </a:lnTo>
                <a:lnTo>
                  <a:pt x="55" y="74"/>
                </a:lnTo>
                <a:lnTo>
                  <a:pt x="47" y="82"/>
                </a:lnTo>
                <a:lnTo>
                  <a:pt x="47" y="82"/>
                </a:lnTo>
                <a:lnTo>
                  <a:pt x="47" y="83"/>
                </a:lnTo>
                <a:lnTo>
                  <a:pt x="47" y="84"/>
                </a:lnTo>
                <a:lnTo>
                  <a:pt x="48" y="84"/>
                </a:lnTo>
                <a:lnTo>
                  <a:pt x="49" y="84"/>
                </a:lnTo>
                <a:lnTo>
                  <a:pt x="49" y="84"/>
                </a:lnTo>
                <a:lnTo>
                  <a:pt x="62" y="70"/>
                </a:lnTo>
                <a:lnTo>
                  <a:pt x="62" y="70"/>
                </a:lnTo>
                <a:lnTo>
                  <a:pt x="73" y="62"/>
                </a:lnTo>
                <a:lnTo>
                  <a:pt x="73" y="62"/>
                </a:lnTo>
                <a:lnTo>
                  <a:pt x="73" y="61"/>
                </a:lnTo>
                <a:lnTo>
                  <a:pt x="73" y="61"/>
                </a:lnTo>
                <a:lnTo>
                  <a:pt x="64" y="74"/>
                </a:lnTo>
                <a:lnTo>
                  <a:pt x="59" y="80"/>
                </a:lnTo>
                <a:lnTo>
                  <a:pt x="54" y="86"/>
                </a:lnTo>
                <a:lnTo>
                  <a:pt x="54" y="86"/>
                </a:lnTo>
                <a:lnTo>
                  <a:pt x="52" y="85"/>
                </a:lnTo>
                <a:lnTo>
                  <a:pt x="52" y="85"/>
                </a:lnTo>
                <a:lnTo>
                  <a:pt x="50" y="84"/>
                </a:lnTo>
                <a:lnTo>
                  <a:pt x="50" y="84"/>
                </a:lnTo>
                <a:lnTo>
                  <a:pt x="42" y="84"/>
                </a:lnTo>
                <a:lnTo>
                  <a:pt x="42" y="84"/>
                </a:lnTo>
                <a:lnTo>
                  <a:pt x="52" y="74"/>
                </a:lnTo>
                <a:lnTo>
                  <a:pt x="61" y="63"/>
                </a:lnTo>
                <a:lnTo>
                  <a:pt x="82" y="45"/>
                </a:lnTo>
                <a:lnTo>
                  <a:pt x="82" y="45"/>
                </a:lnTo>
                <a:close/>
                <a:moveTo>
                  <a:pt x="55" y="133"/>
                </a:moveTo>
                <a:lnTo>
                  <a:pt x="55" y="133"/>
                </a:lnTo>
                <a:lnTo>
                  <a:pt x="55" y="129"/>
                </a:lnTo>
                <a:lnTo>
                  <a:pt x="55" y="129"/>
                </a:lnTo>
                <a:lnTo>
                  <a:pt x="60" y="126"/>
                </a:lnTo>
                <a:lnTo>
                  <a:pt x="64" y="123"/>
                </a:lnTo>
                <a:lnTo>
                  <a:pt x="73" y="117"/>
                </a:lnTo>
                <a:lnTo>
                  <a:pt x="73" y="117"/>
                </a:lnTo>
                <a:lnTo>
                  <a:pt x="68" y="123"/>
                </a:lnTo>
                <a:lnTo>
                  <a:pt x="63" y="129"/>
                </a:lnTo>
                <a:lnTo>
                  <a:pt x="63" y="129"/>
                </a:lnTo>
                <a:lnTo>
                  <a:pt x="63" y="130"/>
                </a:lnTo>
                <a:lnTo>
                  <a:pt x="64" y="130"/>
                </a:lnTo>
                <a:lnTo>
                  <a:pt x="64" y="130"/>
                </a:lnTo>
                <a:lnTo>
                  <a:pt x="70" y="128"/>
                </a:lnTo>
                <a:lnTo>
                  <a:pt x="70" y="128"/>
                </a:lnTo>
                <a:lnTo>
                  <a:pt x="75" y="125"/>
                </a:lnTo>
                <a:lnTo>
                  <a:pt x="75" y="125"/>
                </a:lnTo>
                <a:lnTo>
                  <a:pt x="77" y="125"/>
                </a:lnTo>
                <a:lnTo>
                  <a:pt x="78" y="126"/>
                </a:lnTo>
                <a:lnTo>
                  <a:pt x="77" y="129"/>
                </a:lnTo>
                <a:lnTo>
                  <a:pt x="77" y="129"/>
                </a:lnTo>
                <a:lnTo>
                  <a:pt x="78" y="130"/>
                </a:lnTo>
                <a:lnTo>
                  <a:pt x="78" y="130"/>
                </a:lnTo>
                <a:lnTo>
                  <a:pt x="78" y="130"/>
                </a:lnTo>
                <a:lnTo>
                  <a:pt x="79" y="134"/>
                </a:lnTo>
                <a:lnTo>
                  <a:pt x="79" y="134"/>
                </a:lnTo>
                <a:lnTo>
                  <a:pt x="67" y="133"/>
                </a:lnTo>
                <a:lnTo>
                  <a:pt x="55" y="133"/>
                </a:lnTo>
                <a:lnTo>
                  <a:pt x="55" y="133"/>
                </a:lnTo>
                <a:close/>
                <a:moveTo>
                  <a:pt x="84" y="89"/>
                </a:moveTo>
                <a:lnTo>
                  <a:pt x="84" y="89"/>
                </a:lnTo>
                <a:lnTo>
                  <a:pt x="83" y="90"/>
                </a:lnTo>
                <a:lnTo>
                  <a:pt x="83" y="90"/>
                </a:lnTo>
                <a:lnTo>
                  <a:pt x="93" y="81"/>
                </a:lnTo>
                <a:lnTo>
                  <a:pt x="103" y="70"/>
                </a:lnTo>
                <a:lnTo>
                  <a:pt x="103" y="70"/>
                </a:lnTo>
                <a:lnTo>
                  <a:pt x="109" y="65"/>
                </a:lnTo>
                <a:lnTo>
                  <a:pt x="110" y="65"/>
                </a:lnTo>
                <a:lnTo>
                  <a:pt x="109" y="66"/>
                </a:lnTo>
                <a:lnTo>
                  <a:pt x="105" y="72"/>
                </a:lnTo>
                <a:lnTo>
                  <a:pt x="105" y="72"/>
                </a:lnTo>
                <a:lnTo>
                  <a:pt x="92" y="87"/>
                </a:lnTo>
                <a:lnTo>
                  <a:pt x="92" y="87"/>
                </a:lnTo>
                <a:lnTo>
                  <a:pt x="92" y="88"/>
                </a:lnTo>
                <a:lnTo>
                  <a:pt x="95" y="88"/>
                </a:lnTo>
                <a:lnTo>
                  <a:pt x="95" y="88"/>
                </a:lnTo>
                <a:lnTo>
                  <a:pt x="104" y="81"/>
                </a:lnTo>
                <a:lnTo>
                  <a:pt x="112" y="74"/>
                </a:lnTo>
                <a:lnTo>
                  <a:pt x="112" y="74"/>
                </a:lnTo>
                <a:lnTo>
                  <a:pt x="116" y="69"/>
                </a:lnTo>
                <a:lnTo>
                  <a:pt x="117" y="69"/>
                </a:lnTo>
                <a:lnTo>
                  <a:pt x="117" y="70"/>
                </a:lnTo>
                <a:lnTo>
                  <a:pt x="116" y="74"/>
                </a:lnTo>
                <a:lnTo>
                  <a:pt x="116" y="74"/>
                </a:lnTo>
                <a:lnTo>
                  <a:pt x="106" y="87"/>
                </a:lnTo>
                <a:lnTo>
                  <a:pt x="106" y="87"/>
                </a:lnTo>
                <a:lnTo>
                  <a:pt x="106" y="88"/>
                </a:lnTo>
                <a:lnTo>
                  <a:pt x="107" y="88"/>
                </a:lnTo>
                <a:lnTo>
                  <a:pt x="107" y="88"/>
                </a:lnTo>
                <a:lnTo>
                  <a:pt x="115" y="84"/>
                </a:lnTo>
                <a:lnTo>
                  <a:pt x="118" y="83"/>
                </a:lnTo>
                <a:lnTo>
                  <a:pt x="119" y="84"/>
                </a:lnTo>
                <a:lnTo>
                  <a:pt x="119" y="85"/>
                </a:lnTo>
                <a:lnTo>
                  <a:pt x="119" y="85"/>
                </a:lnTo>
                <a:lnTo>
                  <a:pt x="119" y="86"/>
                </a:lnTo>
                <a:lnTo>
                  <a:pt x="120" y="87"/>
                </a:lnTo>
                <a:lnTo>
                  <a:pt x="121" y="87"/>
                </a:lnTo>
                <a:lnTo>
                  <a:pt x="121" y="86"/>
                </a:lnTo>
                <a:lnTo>
                  <a:pt x="121" y="86"/>
                </a:lnTo>
                <a:lnTo>
                  <a:pt x="122" y="83"/>
                </a:lnTo>
                <a:lnTo>
                  <a:pt x="122" y="83"/>
                </a:lnTo>
                <a:lnTo>
                  <a:pt x="122" y="90"/>
                </a:lnTo>
                <a:lnTo>
                  <a:pt x="122" y="90"/>
                </a:lnTo>
                <a:lnTo>
                  <a:pt x="103" y="90"/>
                </a:lnTo>
                <a:lnTo>
                  <a:pt x="84" y="89"/>
                </a:lnTo>
                <a:lnTo>
                  <a:pt x="84" y="89"/>
                </a:lnTo>
                <a:close/>
                <a:moveTo>
                  <a:pt x="114" y="63"/>
                </a:moveTo>
                <a:lnTo>
                  <a:pt x="114" y="63"/>
                </a:lnTo>
                <a:lnTo>
                  <a:pt x="120" y="63"/>
                </a:lnTo>
                <a:lnTo>
                  <a:pt x="120" y="63"/>
                </a:lnTo>
                <a:lnTo>
                  <a:pt x="109" y="71"/>
                </a:lnTo>
                <a:lnTo>
                  <a:pt x="100" y="81"/>
                </a:lnTo>
                <a:lnTo>
                  <a:pt x="100" y="81"/>
                </a:lnTo>
                <a:lnTo>
                  <a:pt x="107" y="72"/>
                </a:lnTo>
                <a:lnTo>
                  <a:pt x="111" y="67"/>
                </a:lnTo>
                <a:lnTo>
                  <a:pt x="114" y="63"/>
                </a:lnTo>
                <a:lnTo>
                  <a:pt x="114" y="63"/>
                </a:lnTo>
                <a:close/>
                <a:moveTo>
                  <a:pt x="69" y="9"/>
                </a:moveTo>
                <a:lnTo>
                  <a:pt x="69" y="9"/>
                </a:lnTo>
                <a:lnTo>
                  <a:pt x="57" y="17"/>
                </a:lnTo>
                <a:lnTo>
                  <a:pt x="57" y="17"/>
                </a:lnTo>
                <a:lnTo>
                  <a:pt x="57" y="9"/>
                </a:lnTo>
                <a:lnTo>
                  <a:pt x="57" y="9"/>
                </a:lnTo>
                <a:lnTo>
                  <a:pt x="69" y="9"/>
                </a:lnTo>
                <a:lnTo>
                  <a:pt x="69" y="9"/>
                </a:lnTo>
                <a:close/>
                <a:moveTo>
                  <a:pt x="33" y="59"/>
                </a:moveTo>
                <a:lnTo>
                  <a:pt x="33" y="59"/>
                </a:lnTo>
                <a:lnTo>
                  <a:pt x="33" y="59"/>
                </a:lnTo>
                <a:lnTo>
                  <a:pt x="33" y="59"/>
                </a:lnTo>
                <a:lnTo>
                  <a:pt x="28" y="63"/>
                </a:lnTo>
                <a:lnTo>
                  <a:pt x="24" y="68"/>
                </a:lnTo>
                <a:lnTo>
                  <a:pt x="16" y="78"/>
                </a:lnTo>
                <a:lnTo>
                  <a:pt x="16" y="78"/>
                </a:lnTo>
                <a:lnTo>
                  <a:pt x="12" y="80"/>
                </a:lnTo>
                <a:lnTo>
                  <a:pt x="15" y="77"/>
                </a:lnTo>
                <a:lnTo>
                  <a:pt x="20" y="70"/>
                </a:lnTo>
                <a:lnTo>
                  <a:pt x="20" y="70"/>
                </a:lnTo>
                <a:lnTo>
                  <a:pt x="23" y="65"/>
                </a:lnTo>
                <a:lnTo>
                  <a:pt x="26" y="61"/>
                </a:lnTo>
                <a:lnTo>
                  <a:pt x="26" y="61"/>
                </a:lnTo>
                <a:lnTo>
                  <a:pt x="26" y="59"/>
                </a:lnTo>
                <a:lnTo>
                  <a:pt x="24" y="59"/>
                </a:lnTo>
                <a:lnTo>
                  <a:pt x="24" y="59"/>
                </a:lnTo>
                <a:lnTo>
                  <a:pt x="20" y="63"/>
                </a:lnTo>
                <a:lnTo>
                  <a:pt x="15" y="67"/>
                </a:lnTo>
                <a:lnTo>
                  <a:pt x="15" y="67"/>
                </a:lnTo>
                <a:lnTo>
                  <a:pt x="11" y="69"/>
                </a:lnTo>
                <a:lnTo>
                  <a:pt x="11" y="69"/>
                </a:lnTo>
                <a:lnTo>
                  <a:pt x="11" y="67"/>
                </a:lnTo>
                <a:lnTo>
                  <a:pt x="16" y="59"/>
                </a:lnTo>
                <a:lnTo>
                  <a:pt x="16" y="59"/>
                </a:lnTo>
                <a:lnTo>
                  <a:pt x="16" y="59"/>
                </a:lnTo>
                <a:lnTo>
                  <a:pt x="16" y="59"/>
                </a:lnTo>
                <a:lnTo>
                  <a:pt x="33" y="59"/>
                </a:lnTo>
                <a:lnTo>
                  <a:pt x="33" y="59"/>
                </a:lnTo>
                <a:close/>
                <a:moveTo>
                  <a:pt x="19" y="85"/>
                </a:moveTo>
                <a:lnTo>
                  <a:pt x="19" y="85"/>
                </a:lnTo>
                <a:lnTo>
                  <a:pt x="24" y="81"/>
                </a:lnTo>
                <a:lnTo>
                  <a:pt x="28" y="78"/>
                </a:lnTo>
                <a:lnTo>
                  <a:pt x="35" y="68"/>
                </a:lnTo>
                <a:lnTo>
                  <a:pt x="35" y="68"/>
                </a:lnTo>
                <a:lnTo>
                  <a:pt x="39" y="65"/>
                </a:lnTo>
                <a:lnTo>
                  <a:pt x="34" y="71"/>
                </a:lnTo>
                <a:lnTo>
                  <a:pt x="34" y="71"/>
                </a:lnTo>
                <a:lnTo>
                  <a:pt x="25" y="84"/>
                </a:lnTo>
                <a:lnTo>
                  <a:pt x="25" y="84"/>
                </a:lnTo>
                <a:lnTo>
                  <a:pt x="25" y="85"/>
                </a:lnTo>
                <a:lnTo>
                  <a:pt x="25" y="85"/>
                </a:lnTo>
                <a:lnTo>
                  <a:pt x="19" y="85"/>
                </a:lnTo>
                <a:lnTo>
                  <a:pt x="19" y="85"/>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30" name="Freeform 2542"/>
          <p:cNvSpPr>
            <a:spLocks noEditPoints="1"/>
          </p:cNvSpPr>
          <p:nvPr/>
        </p:nvSpPr>
        <p:spPr bwMode="auto">
          <a:xfrm>
            <a:off x="1403333" y="1458928"/>
            <a:ext cx="93663" cy="87313"/>
          </a:xfrm>
          <a:custGeom>
            <a:avLst/>
            <a:gdLst/>
            <a:ahLst/>
            <a:cxnLst>
              <a:cxn ang="0">
                <a:pos x="8" y="55"/>
              </a:cxn>
              <a:cxn ang="0">
                <a:pos x="17" y="54"/>
              </a:cxn>
              <a:cxn ang="0">
                <a:pos x="25" y="50"/>
              </a:cxn>
              <a:cxn ang="0">
                <a:pos x="39" y="37"/>
              </a:cxn>
              <a:cxn ang="0">
                <a:pos x="46" y="30"/>
              </a:cxn>
              <a:cxn ang="0">
                <a:pos x="57" y="14"/>
              </a:cxn>
              <a:cxn ang="0">
                <a:pos x="59" y="6"/>
              </a:cxn>
              <a:cxn ang="0">
                <a:pos x="59" y="4"/>
              </a:cxn>
              <a:cxn ang="0">
                <a:pos x="55" y="2"/>
              </a:cxn>
              <a:cxn ang="0">
                <a:pos x="52" y="0"/>
              </a:cxn>
              <a:cxn ang="0">
                <a:pos x="49" y="1"/>
              </a:cxn>
              <a:cxn ang="0">
                <a:pos x="46" y="3"/>
              </a:cxn>
              <a:cxn ang="0">
                <a:pos x="36" y="6"/>
              </a:cxn>
              <a:cxn ang="0">
                <a:pos x="24" y="8"/>
              </a:cxn>
              <a:cxn ang="0">
                <a:pos x="19" y="11"/>
              </a:cxn>
              <a:cxn ang="0">
                <a:pos x="9" y="25"/>
              </a:cxn>
              <a:cxn ang="0">
                <a:pos x="4" y="32"/>
              </a:cxn>
              <a:cxn ang="0">
                <a:pos x="0" y="41"/>
              </a:cxn>
              <a:cxn ang="0">
                <a:pos x="1" y="49"/>
              </a:cxn>
              <a:cxn ang="0">
                <a:pos x="8" y="55"/>
              </a:cxn>
              <a:cxn ang="0">
                <a:pos x="36" y="28"/>
              </a:cxn>
              <a:cxn ang="0">
                <a:pos x="28" y="36"/>
              </a:cxn>
              <a:cxn ang="0">
                <a:pos x="22" y="36"/>
              </a:cxn>
              <a:cxn ang="0">
                <a:pos x="16" y="35"/>
              </a:cxn>
              <a:cxn ang="0">
                <a:pos x="28" y="31"/>
              </a:cxn>
              <a:cxn ang="0">
                <a:pos x="35" y="27"/>
              </a:cxn>
              <a:cxn ang="0">
                <a:pos x="37" y="25"/>
              </a:cxn>
              <a:cxn ang="0">
                <a:pos x="37" y="23"/>
              </a:cxn>
              <a:cxn ang="0">
                <a:pos x="29" y="24"/>
              </a:cxn>
              <a:cxn ang="0">
                <a:pos x="21" y="24"/>
              </a:cxn>
              <a:cxn ang="0">
                <a:pos x="22" y="23"/>
              </a:cxn>
              <a:cxn ang="0">
                <a:pos x="39" y="19"/>
              </a:cxn>
              <a:cxn ang="0">
                <a:pos x="46" y="16"/>
              </a:cxn>
              <a:cxn ang="0">
                <a:pos x="36" y="28"/>
              </a:cxn>
              <a:cxn ang="0">
                <a:pos x="48" y="13"/>
              </a:cxn>
              <a:cxn ang="0">
                <a:pos x="47" y="13"/>
              </a:cxn>
              <a:cxn ang="0">
                <a:pos x="46" y="13"/>
              </a:cxn>
              <a:cxn ang="0">
                <a:pos x="48" y="12"/>
              </a:cxn>
              <a:cxn ang="0">
                <a:pos x="48" y="13"/>
              </a:cxn>
              <a:cxn ang="0">
                <a:pos x="26" y="18"/>
              </a:cxn>
              <a:cxn ang="0">
                <a:pos x="42" y="15"/>
              </a:cxn>
              <a:cxn ang="0">
                <a:pos x="33" y="18"/>
              </a:cxn>
              <a:cxn ang="0">
                <a:pos x="24" y="20"/>
              </a:cxn>
              <a:cxn ang="0">
                <a:pos x="26" y="18"/>
              </a:cxn>
              <a:cxn ang="0">
                <a:pos x="19" y="26"/>
              </a:cxn>
              <a:cxn ang="0">
                <a:pos x="34" y="25"/>
              </a:cxn>
              <a:cxn ang="0">
                <a:pos x="30" y="28"/>
              </a:cxn>
              <a:cxn ang="0">
                <a:pos x="19" y="32"/>
              </a:cxn>
              <a:cxn ang="0">
                <a:pos x="14" y="33"/>
              </a:cxn>
              <a:cxn ang="0">
                <a:pos x="19" y="26"/>
              </a:cxn>
              <a:cxn ang="0">
                <a:pos x="13" y="36"/>
              </a:cxn>
              <a:cxn ang="0">
                <a:pos x="13" y="36"/>
              </a:cxn>
              <a:cxn ang="0">
                <a:pos x="19" y="38"/>
              </a:cxn>
              <a:cxn ang="0">
                <a:pos x="26" y="38"/>
              </a:cxn>
              <a:cxn ang="0">
                <a:pos x="21" y="42"/>
              </a:cxn>
              <a:cxn ang="0">
                <a:pos x="13" y="46"/>
              </a:cxn>
              <a:cxn ang="0">
                <a:pos x="11" y="46"/>
              </a:cxn>
              <a:cxn ang="0">
                <a:pos x="10" y="46"/>
              </a:cxn>
              <a:cxn ang="0">
                <a:pos x="9" y="43"/>
              </a:cxn>
              <a:cxn ang="0">
                <a:pos x="13" y="36"/>
              </a:cxn>
            </a:cxnLst>
            <a:rect l="0" t="0" r="r" b="b"/>
            <a:pathLst>
              <a:path w="59" h="55">
                <a:moveTo>
                  <a:pt x="8" y="55"/>
                </a:moveTo>
                <a:lnTo>
                  <a:pt x="8" y="55"/>
                </a:lnTo>
                <a:lnTo>
                  <a:pt x="12" y="55"/>
                </a:lnTo>
                <a:lnTo>
                  <a:pt x="17" y="54"/>
                </a:lnTo>
                <a:lnTo>
                  <a:pt x="21" y="52"/>
                </a:lnTo>
                <a:lnTo>
                  <a:pt x="25" y="50"/>
                </a:lnTo>
                <a:lnTo>
                  <a:pt x="33" y="43"/>
                </a:lnTo>
                <a:lnTo>
                  <a:pt x="39" y="37"/>
                </a:lnTo>
                <a:lnTo>
                  <a:pt x="39" y="37"/>
                </a:lnTo>
                <a:lnTo>
                  <a:pt x="46" y="30"/>
                </a:lnTo>
                <a:lnTo>
                  <a:pt x="52" y="23"/>
                </a:lnTo>
                <a:lnTo>
                  <a:pt x="57" y="14"/>
                </a:lnTo>
                <a:lnTo>
                  <a:pt x="58" y="10"/>
                </a:lnTo>
                <a:lnTo>
                  <a:pt x="59" y="6"/>
                </a:lnTo>
                <a:lnTo>
                  <a:pt x="59" y="6"/>
                </a:lnTo>
                <a:lnTo>
                  <a:pt x="59" y="4"/>
                </a:lnTo>
                <a:lnTo>
                  <a:pt x="58" y="3"/>
                </a:lnTo>
                <a:lnTo>
                  <a:pt x="55" y="2"/>
                </a:lnTo>
                <a:lnTo>
                  <a:pt x="55" y="2"/>
                </a:lnTo>
                <a:lnTo>
                  <a:pt x="52" y="0"/>
                </a:lnTo>
                <a:lnTo>
                  <a:pt x="50" y="1"/>
                </a:lnTo>
                <a:lnTo>
                  <a:pt x="49" y="1"/>
                </a:lnTo>
                <a:lnTo>
                  <a:pt x="49" y="1"/>
                </a:lnTo>
                <a:lnTo>
                  <a:pt x="46" y="3"/>
                </a:lnTo>
                <a:lnTo>
                  <a:pt x="42" y="4"/>
                </a:lnTo>
                <a:lnTo>
                  <a:pt x="36" y="6"/>
                </a:lnTo>
                <a:lnTo>
                  <a:pt x="30" y="6"/>
                </a:lnTo>
                <a:lnTo>
                  <a:pt x="24" y="8"/>
                </a:lnTo>
                <a:lnTo>
                  <a:pt x="24" y="8"/>
                </a:lnTo>
                <a:lnTo>
                  <a:pt x="19" y="11"/>
                </a:lnTo>
                <a:lnTo>
                  <a:pt x="16" y="16"/>
                </a:lnTo>
                <a:lnTo>
                  <a:pt x="9" y="25"/>
                </a:lnTo>
                <a:lnTo>
                  <a:pt x="9" y="25"/>
                </a:lnTo>
                <a:lnTo>
                  <a:pt x="4" y="32"/>
                </a:lnTo>
                <a:lnTo>
                  <a:pt x="2" y="37"/>
                </a:lnTo>
                <a:lnTo>
                  <a:pt x="0" y="41"/>
                </a:lnTo>
                <a:lnTo>
                  <a:pt x="0" y="45"/>
                </a:lnTo>
                <a:lnTo>
                  <a:pt x="1" y="49"/>
                </a:lnTo>
                <a:lnTo>
                  <a:pt x="3" y="52"/>
                </a:lnTo>
                <a:lnTo>
                  <a:pt x="8" y="55"/>
                </a:lnTo>
                <a:lnTo>
                  <a:pt x="8" y="55"/>
                </a:lnTo>
                <a:close/>
                <a:moveTo>
                  <a:pt x="36" y="28"/>
                </a:moveTo>
                <a:lnTo>
                  <a:pt x="36" y="28"/>
                </a:lnTo>
                <a:lnTo>
                  <a:pt x="28" y="36"/>
                </a:lnTo>
                <a:lnTo>
                  <a:pt x="28" y="36"/>
                </a:lnTo>
                <a:lnTo>
                  <a:pt x="22" y="36"/>
                </a:lnTo>
                <a:lnTo>
                  <a:pt x="16" y="35"/>
                </a:lnTo>
                <a:lnTo>
                  <a:pt x="16" y="35"/>
                </a:lnTo>
                <a:lnTo>
                  <a:pt x="22" y="33"/>
                </a:lnTo>
                <a:lnTo>
                  <a:pt x="28" y="31"/>
                </a:lnTo>
                <a:lnTo>
                  <a:pt x="33" y="29"/>
                </a:lnTo>
                <a:lnTo>
                  <a:pt x="35" y="27"/>
                </a:lnTo>
                <a:lnTo>
                  <a:pt x="37" y="25"/>
                </a:lnTo>
                <a:lnTo>
                  <a:pt x="37" y="25"/>
                </a:lnTo>
                <a:lnTo>
                  <a:pt x="38" y="24"/>
                </a:lnTo>
                <a:lnTo>
                  <a:pt x="37" y="23"/>
                </a:lnTo>
                <a:lnTo>
                  <a:pt x="37" y="23"/>
                </a:lnTo>
                <a:lnTo>
                  <a:pt x="29" y="24"/>
                </a:lnTo>
                <a:lnTo>
                  <a:pt x="21" y="24"/>
                </a:lnTo>
                <a:lnTo>
                  <a:pt x="21" y="24"/>
                </a:lnTo>
                <a:lnTo>
                  <a:pt x="22" y="23"/>
                </a:lnTo>
                <a:lnTo>
                  <a:pt x="22" y="23"/>
                </a:lnTo>
                <a:lnTo>
                  <a:pt x="34" y="20"/>
                </a:lnTo>
                <a:lnTo>
                  <a:pt x="39" y="19"/>
                </a:lnTo>
                <a:lnTo>
                  <a:pt x="46" y="16"/>
                </a:lnTo>
                <a:lnTo>
                  <a:pt x="46" y="16"/>
                </a:lnTo>
                <a:lnTo>
                  <a:pt x="40" y="22"/>
                </a:lnTo>
                <a:lnTo>
                  <a:pt x="36" y="28"/>
                </a:lnTo>
                <a:lnTo>
                  <a:pt x="36" y="28"/>
                </a:lnTo>
                <a:close/>
                <a:moveTo>
                  <a:pt x="48" y="13"/>
                </a:moveTo>
                <a:lnTo>
                  <a:pt x="48" y="13"/>
                </a:lnTo>
                <a:lnTo>
                  <a:pt x="47" y="13"/>
                </a:lnTo>
                <a:lnTo>
                  <a:pt x="47" y="13"/>
                </a:lnTo>
                <a:lnTo>
                  <a:pt x="46" y="13"/>
                </a:lnTo>
                <a:lnTo>
                  <a:pt x="46" y="13"/>
                </a:lnTo>
                <a:lnTo>
                  <a:pt x="48" y="12"/>
                </a:lnTo>
                <a:lnTo>
                  <a:pt x="48" y="12"/>
                </a:lnTo>
                <a:lnTo>
                  <a:pt x="48" y="13"/>
                </a:lnTo>
                <a:lnTo>
                  <a:pt x="48" y="13"/>
                </a:lnTo>
                <a:close/>
                <a:moveTo>
                  <a:pt x="26" y="18"/>
                </a:moveTo>
                <a:lnTo>
                  <a:pt x="26" y="18"/>
                </a:lnTo>
                <a:lnTo>
                  <a:pt x="42" y="15"/>
                </a:lnTo>
                <a:lnTo>
                  <a:pt x="42" y="15"/>
                </a:lnTo>
                <a:lnTo>
                  <a:pt x="33" y="18"/>
                </a:lnTo>
                <a:lnTo>
                  <a:pt x="24" y="20"/>
                </a:lnTo>
                <a:lnTo>
                  <a:pt x="24" y="20"/>
                </a:lnTo>
                <a:lnTo>
                  <a:pt x="26" y="18"/>
                </a:lnTo>
                <a:lnTo>
                  <a:pt x="26" y="18"/>
                </a:lnTo>
                <a:close/>
                <a:moveTo>
                  <a:pt x="19" y="26"/>
                </a:moveTo>
                <a:lnTo>
                  <a:pt x="19" y="26"/>
                </a:lnTo>
                <a:lnTo>
                  <a:pt x="27" y="26"/>
                </a:lnTo>
                <a:lnTo>
                  <a:pt x="34" y="25"/>
                </a:lnTo>
                <a:lnTo>
                  <a:pt x="34" y="25"/>
                </a:lnTo>
                <a:lnTo>
                  <a:pt x="30" y="28"/>
                </a:lnTo>
                <a:lnTo>
                  <a:pt x="25" y="30"/>
                </a:lnTo>
                <a:lnTo>
                  <a:pt x="19" y="32"/>
                </a:lnTo>
                <a:lnTo>
                  <a:pt x="14" y="33"/>
                </a:lnTo>
                <a:lnTo>
                  <a:pt x="14" y="33"/>
                </a:lnTo>
                <a:lnTo>
                  <a:pt x="19" y="26"/>
                </a:lnTo>
                <a:lnTo>
                  <a:pt x="19" y="26"/>
                </a:lnTo>
                <a:close/>
                <a:moveTo>
                  <a:pt x="13" y="36"/>
                </a:moveTo>
                <a:lnTo>
                  <a:pt x="13" y="36"/>
                </a:lnTo>
                <a:lnTo>
                  <a:pt x="13" y="36"/>
                </a:lnTo>
                <a:lnTo>
                  <a:pt x="13" y="36"/>
                </a:lnTo>
                <a:lnTo>
                  <a:pt x="16" y="37"/>
                </a:lnTo>
                <a:lnTo>
                  <a:pt x="19" y="38"/>
                </a:lnTo>
                <a:lnTo>
                  <a:pt x="26" y="38"/>
                </a:lnTo>
                <a:lnTo>
                  <a:pt x="26" y="38"/>
                </a:lnTo>
                <a:lnTo>
                  <a:pt x="21" y="42"/>
                </a:lnTo>
                <a:lnTo>
                  <a:pt x="21" y="42"/>
                </a:lnTo>
                <a:lnTo>
                  <a:pt x="17" y="44"/>
                </a:lnTo>
                <a:lnTo>
                  <a:pt x="13" y="46"/>
                </a:lnTo>
                <a:lnTo>
                  <a:pt x="13" y="46"/>
                </a:lnTo>
                <a:lnTo>
                  <a:pt x="11" y="46"/>
                </a:lnTo>
                <a:lnTo>
                  <a:pt x="11" y="46"/>
                </a:lnTo>
                <a:lnTo>
                  <a:pt x="10" y="46"/>
                </a:lnTo>
                <a:lnTo>
                  <a:pt x="9" y="45"/>
                </a:lnTo>
                <a:lnTo>
                  <a:pt x="9" y="43"/>
                </a:lnTo>
                <a:lnTo>
                  <a:pt x="11" y="40"/>
                </a:lnTo>
                <a:lnTo>
                  <a:pt x="13" y="36"/>
                </a:lnTo>
                <a:lnTo>
                  <a:pt x="13" y="36"/>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31" name="Freeform 2543"/>
          <p:cNvSpPr>
            <a:spLocks noEditPoints="1"/>
          </p:cNvSpPr>
          <p:nvPr/>
        </p:nvSpPr>
        <p:spPr bwMode="auto">
          <a:xfrm>
            <a:off x="763571" y="682640"/>
            <a:ext cx="1065213" cy="1328738"/>
          </a:xfrm>
          <a:custGeom>
            <a:avLst/>
            <a:gdLst/>
            <a:ahLst/>
            <a:cxnLst>
              <a:cxn ang="0">
                <a:pos x="185" y="658"/>
              </a:cxn>
              <a:cxn ang="0">
                <a:pos x="405" y="654"/>
              </a:cxn>
              <a:cxn ang="0">
                <a:pos x="516" y="284"/>
              </a:cxn>
              <a:cxn ang="0">
                <a:pos x="554" y="302"/>
              </a:cxn>
              <a:cxn ang="0">
                <a:pos x="552" y="278"/>
              </a:cxn>
              <a:cxn ang="0">
                <a:pos x="359" y="303"/>
              </a:cxn>
              <a:cxn ang="0">
                <a:pos x="324" y="320"/>
              </a:cxn>
              <a:cxn ang="0">
                <a:pos x="358" y="358"/>
              </a:cxn>
              <a:cxn ang="0">
                <a:pos x="323" y="419"/>
              </a:cxn>
              <a:cxn ang="0">
                <a:pos x="455" y="397"/>
              </a:cxn>
              <a:cxn ang="0">
                <a:pos x="356" y="480"/>
              </a:cxn>
              <a:cxn ang="0">
                <a:pos x="364" y="501"/>
              </a:cxn>
              <a:cxn ang="0">
                <a:pos x="448" y="445"/>
              </a:cxn>
              <a:cxn ang="0">
                <a:pos x="291" y="455"/>
              </a:cxn>
              <a:cxn ang="0">
                <a:pos x="305" y="414"/>
              </a:cxn>
              <a:cxn ang="0">
                <a:pos x="490" y="328"/>
              </a:cxn>
              <a:cxn ang="0">
                <a:pos x="319" y="335"/>
              </a:cxn>
              <a:cxn ang="0">
                <a:pos x="443" y="263"/>
              </a:cxn>
              <a:cxn ang="0">
                <a:pos x="594" y="231"/>
              </a:cxn>
              <a:cxn ang="0">
                <a:pos x="597" y="295"/>
              </a:cxn>
              <a:cxn ang="0">
                <a:pos x="598" y="285"/>
              </a:cxn>
              <a:cxn ang="0">
                <a:pos x="593" y="251"/>
              </a:cxn>
              <a:cxn ang="0">
                <a:pos x="311" y="167"/>
              </a:cxn>
              <a:cxn ang="0">
                <a:pos x="330" y="127"/>
              </a:cxn>
              <a:cxn ang="0">
                <a:pos x="402" y="159"/>
              </a:cxn>
              <a:cxn ang="0">
                <a:pos x="513" y="112"/>
              </a:cxn>
              <a:cxn ang="0">
                <a:pos x="497" y="175"/>
              </a:cxn>
              <a:cxn ang="0">
                <a:pos x="510" y="200"/>
              </a:cxn>
              <a:cxn ang="0">
                <a:pos x="453" y="200"/>
              </a:cxn>
              <a:cxn ang="0">
                <a:pos x="322" y="201"/>
              </a:cxn>
              <a:cxn ang="0">
                <a:pos x="227" y="215"/>
              </a:cxn>
              <a:cxn ang="0">
                <a:pos x="302" y="233"/>
              </a:cxn>
              <a:cxn ang="0">
                <a:pos x="523" y="203"/>
              </a:cxn>
              <a:cxn ang="0">
                <a:pos x="555" y="141"/>
              </a:cxn>
              <a:cxn ang="0">
                <a:pos x="487" y="98"/>
              </a:cxn>
              <a:cxn ang="0">
                <a:pos x="453" y="72"/>
              </a:cxn>
              <a:cxn ang="0">
                <a:pos x="394" y="75"/>
              </a:cxn>
              <a:cxn ang="0">
                <a:pos x="349" y="102"/>
              </a:cxn>
              <a:cxn ang="0">
                <a:pos x="422" y="99"/>
              </a:cxn>
              <a:cxn ang="0">
                <a:pos x="20" y="407"/>
              </a:cxn>
              <a:cxn ang="0">
                <a:pos x="37" y="221"/>
              </a:cxn>
              <a:cxn ang="0">
                <a:pos x="35" y="242"/>
              </a:cxn>
              <a:cxn ang="0">
                <a:pos x="10" y="302"/>
              </a:cxn>
              <a:cxn ang="0">
                <a:pos x="52" y="344"/>
              </a:cxn>
              <a:cxn ang="0">
                <a:pos x="30" y="305"/>
              </a:cxn>
              <a:cxn ang="0">
                <a:pos x="56" y="217"/>
              </a:cxn>
              <a:cxn ang="0">
                <a:pos x="37" y="375"/>
              </a:cxn>
              <a:cxn ang="0">
                <a:pos x="424" y="69"/>
              </a:cxn>
              <a:cxn ang="0">
                <a:pos x="510" y="160"/>
              </a:cxn>
              <a:cxn ang="0">
                <a:pos x="307" y="345"/>
              </a:cxn>
              <a:cxn ang="0">
                <a:pos x="500" y="243"/>
              </a:cxn>
              <a:cxn ang="0">
                <a:pos x="140" y="569"/>
              </a:cxn>
              <a:cxn ang="0">
                <a:pos x="272" y="777"/>
              </a:cxn>
              <a:cxn ang="0">
                <a:pos x="402" y="796"/>
              </a:cxn>
              <a:cxn ang="0">
                <a:pos x="462" y="805"/>
              </a:cxn>
              <a:cxn ang="0">
                <a:pos x="339" y="786"/>
              </a:cxn>
              <a:cxn ang="0">
                <a:pos x="332" y="738"/>
              </a:cxn>
              <a:cxn ang="0">
                <a:pos x="311" y="709"/>
              </a:cxn>
              <a:cxn ang="0">
                <a:pos x="206" y="770"/>
              </a:cxn>
              <a:cxn ang="0">
                <a:pos x="210" y="822"/>
              </a:cxn>
              <a:cxn ang="0">
                <a:pos x="319" y="813"/>
              </a:cxn>
              <a:cxn ang="0">
                <a:pos x="297" y="678"/>
              </a:cxn>
              <a:cxn ang="0">
                <a:pos x="452" y="54"/>
              </a:cxn>
            </a:cxnLst>
            <a:rect l="0" t="0" r="r" b="b"/>
            <a:pathLst>
              <a:path w="671" h="837">
                <a:moveTo>
                  <a:pt x="599" y="121"/>
                </a:moveTo>
                <a:lnTo>
                  <a:pt x="599" y="121"/>
                </a:lnTo>
                <a:lnTo>
                  <a:pt x="587" y="105"/>
                </a:lnTo>
                <a:lnTo>
                  <a:pt x="573" y="90"/>
                </a:lnTo>
                <a:lnTo>
                  <a:pt x="558" y="75"/>
                </a:lnTo>
                <a:lnTo>
                  <a:pt x="543" y="63"/>
                </a:lnTo>
                <a:lnTo>
                  <a:pt x="525" y="51"/>
                </a:lnTo>
                <a:lnTo>
                  <a:pt x="508" y="40"/>
                </a:lnTo>
                <a:lnTo>
                  <a:pt x="490" y="30"/>
                </a:lnTo>
                <a:lnTo>
                  <a:pt x="472" y="21"/>
                </a:lnTo>
                <a:lnTo>
                  <a:pt x="472" y="21"/>
                </a:lnTo>
                <a:lnTo>
                  <a:pt x="471" y="21"/>
                </a:lnTo>
                <a:lnTo>
                  <a:pt x="471" y="21"/>
                </a:lnTo>
                <a:lnTo>
                  <a:pt x="471" y="16"/>
                </a:lnTo>
                <a:lnTo>
                  <a:pt x="469" y="11"/>
                </a:lnTo>
                <a:lnTo>
                  <a:pt x="466" y="7"/>
                </a:lnTo>
                <a:lnTo>
                  <a:pt x="462" y="4"/>
                </a:lnTo>
                <a:lnTo>
                  <a:pt x="462" y="4"/>
                </a:lnTo>
                <a:lnTo>
                  <a:pt x="457" y="2"/>
                </a:lnTo>
                <a:lnTo>
                  <a:pt x="453" y="0"/>
                </a:lnTo>
                <a:lnTo>
                  <a:pt x="449" y="0"/>
                </a:lnTo>
                <a:lnTo>
                  <a:pt x="445" y="2"/>
                </a:lnTo>
                <a:lnTo>
                  <a:pt x="442" y="3"/>
                </a:lnTo>
                <a:lnTo>
                  <a:pt x="439" y="6"/>
                </a:lnTo>
                <a:lnTo>
                  <a:pt x="435" y="12"/>
                </a:lnTo>
                <a:lnTo>
                  <a:pt x="431" y="19"/>
                </a:lnTo>
                <a:lnTo>
                  <a:pt x="428" y="27"/>
                </a:lnTo>
                <a:lnTo>
                  <a:pt x="426" y="35"/>
                </a:lnTo>
                <a:lnTo>
                  <a:pt x="423" y="41"/>
                </a:lnTo>
                <a:lnTo>
                  <a:pt x="423" y="41"/>
                </a:lnTo>
                <a:lnTo>
                  <a:pt x="423" y="42"/>
                </a:lnTo>
                <a:lnTo>
                  <a:pt x="423" y="42"/>
                </a:lnTo>
                <a:lnTo>
                  <a:pt x="400" y="35"/>
                </a:lnTo>
                <a:lnTo>
                  <a:pt x="376" y="30"/>
                </a:lnTo>
                <a:lnTo>
                  <a:pt x="352" y="27"/>
                </a:lnTo>
                <a:lnTo>
                  <a:pt x="328" y="25"/>
                </a:lnTo>
                <a:lnTo>
                  <a:pt x="304" y="26"/>
                </a:lnTo>
                <a:lnTo>
                  <a:pt x="279" y="28"/>
                </a:lnTo>
                <a:lnTo>
                  <a:pt x="256" y="31"/>
                </a:lnTo>
                <a:lnTo>
                  <a:pt x="233" y="36"/>
                </a:lnTo>
                <a:lnTo>
                  <a:pt x="210" y="43"/>
                </a:lnTo>
                <a:lnTo>
                  <a:pt x="187" y="52"/>
                </a:lnTo>
                <a:lnTo>
                  <a:pt x="166" y="62"/>
                </a:lnTo>
                <a:lnTo>
                  <a:pt x="145" y="74"/>
                </a:lnTo>
                <a:lnTo>
                  <a:pt x="125" y="88"/>
                </a:lnTo>
                <a:lnTo>
                  <a:pt x="106" y="102"/>
                </a:lnTo>
                <a:lnTo>
                  <a:pt x="88" y="118"/>
                </a:lnTo>
                <a:lnTo>
                  <a:pt x="71" y="136"/>
                </a:lnTo>
                <a:lnTo>
                  <a:pt x="71" y="136"/>
                </a:lnTo>
                <a:lnTo>
                  <a:pt x="57" y="154"/>
                </a:lnTo>
                <a:lnTo>
                  <a:pt x="44" y="175"/>
                </a:lnTo>
                <a:lnTo>
                  <a:pt x="31" y="195"/>
                </a:lnTo>
                <a:lnTo>
                  <a:pt x="22" y="216"/>
                </a:lnTo>
                <a:lnTo>
                  <a:pt x="14" y="238"/>
                </a:lnTo>
                <a:lnTo>
                  <a:pt x="8" y="261"/>
                </a:lnTo>
                <a:lnTo>
                  <a:pt x="4" y="283"/>
                </a:lnTo>
                <a:lnTo>
                  <a:pt x="1" y="306"/>
                </a:lnTo>
                <a:lnTo>
                  <a:pt x="0" y="330"/>
                </a:lnTo>
                <a:lnTo>
                  <a:pt x="1" y="353"/>
                </a:lnTo>
                <a:lnTo>
                  <a:pt x="4" y="376"/>
                </a:lnTo>
                <a:lnTo>
                  <a:pt x="9" y="398"/>
                </a:lnTo>
                <a:lnTo>
                  <a:pt x="15" y="421"/>
                </a:lnTo>
                <a:lnTo>
                  <a:pt x="23" y="443"/>
                </a:lnTo>
                <a:lnTo>
                  <a:pt x="33" y="464"/>
                </a:lnTo>
                <a:lnTo>
                  <a:pt x="46" y="485"/>
                </a:lnTo>
                <a:lnTo>
                  <a:pt x="46" y="485"/>
                </a:lnTo>
                <a:lnTo>
                  <a:pt x="59" y="505"/>
                </a:lnTo>
                <a:lnTo>
                  <a:pt x="73" y="522"/>
                </a:lnTo>
                <a:lnTo>
                  <a:pt x="89" y="539"/>
                </a:lnTo>
                <a:lnTo>
                  <a:pt x="105" y="554"/>
                </a:lnTo>
                <a:lnTo>
                  <a:pt x="124" y="569"/>
                </a:lnTo>
                <a:lnTo>
                  <a:pt x="142" y="581"/>
                </a:lnTo>
                <a:lnTo>
                  <a:pt x="162" y="592"/>
                </a:lnTo>
                <a:lnTo>
                  <a:pt x="182" y="602"/>
                </a:lnTo>
                <a:lnTo>
                  <a:pt x="182" y="602"/>
                </a:lnTo>
                <a:lnTo>
                  <a:pt x="178" y="608"/>
                </a:lnTo>
                <a:lnTo>
                  <a:pt x="174" y="615"/>
                </a:lnTo>
                <a:lnTo>
                  <a:pt x="163" y="631"/>
                </a:lnTo>
                <a:lnTo>
                  <a:pt x="158" y="639"/>
                </a:lnTo>
                <a:lnTo>
                  <a:pt x="157" y="643"/>
                </a:lnTo>
                <a:lnTo>
                  <a:pt x="156" y="647"/>
                </a:lnTo>
                <a:lnTo>
                  <a:pt x="156" y="652"/>
                </a:lnTo>
                <a:lnTo>
                  <a:pt x="157" y="655"/>
                </a:lnTo>
                <a:lnTo>
                  <a:pt x="159" y="658"/>
                </a:lnTo>
                <a:lnTo>
                  <a:pt x="162" y="661"/>
                </a:lnTo>
                <a:lnTo>
                  <a:pt x="162" y="661"/>
                </a:lnTo>
                <a:lnTo>
                  <a:pt x="167" y="664"/>
                </a:lnTo>
                <a:lnTo>
                  <a:pt x="172" y="665"/>
                </a:lnTo>
                <a:lnTo>
                  <a:pt x="177" y="664"/>
                </a:lnTo>
                <a:lnTo>
                  <a:pt x="181" y="662"/>
                </a:lnTo>
                <a:lnTo>
                  <a:pt x="185" y="658"/>
                </a:lnTo>
                <a:lnTo>
                  <a:pt x="189" y="654"/>
                </a:lnTo>
                <a:lnTo>
                  <a:pt x="196" y="642"/>
                </a:lnTo>
                <a:lnTo>
                  <a:pt x="196" y="642"/>
                </a:lnTo>
                <a:lnTo>
                  <a:pt x="208" y="646"/>
                </a:lnTo>
                <a:lnTo>
                  <a:pt x="220" y="651"/>
                </a:lnTo>
                <a:lnTo>
                  <a:pt x="232" y="654"/>
                </a:lnTo>
                <a:lnTo>
                  <a:pt x="244" y="656"/>
                </a:lnTo>
                <a:lnTo>
                  <a:pt x="268" y="660"/>
                </a:lnTo>
                <a:lnTo>
                  <a:pt x="293" y="661"/>
                </a:lnTo>
                <a:lnTo>
                  <a:pt x="293" y="661"/>
                </a:lnTo>
                <a:lnTo>
                  <a:pt x="291" y="669"/>
                </a:lnTo>
                <a:lnTo>
                  <a:pt x="288" y="677"/>
                </a:lnTo>
                <a:lnTo>
                  <a:pt x="281" y="694"/>
                </a:lnTo>
                <a:lnTo>
                  <a:pt x="279" y="702"/>
                </a:lnTo>
                <a:lnTo>
                  <a:pt x="278" y="710"/>
                </a:lnTo>
                <a:lnTo>
                  <a:pt x="278" y="719"/>
                </a:lnTo>
                <a:lnTo>
                  <a:pt x="280" y="727"/>
                </a:lnTo>
                <a:lnTo>
                  <a:pt x="280" y="727"/>
                </a:lnTo>
                <a:lnTo>
                  <a:pt x="280" y="727"/>
                </a:lnTo>
                <a:lnTo>
                  <a:pt x="280" y="727"/>
                </a:lnTo>
                <a:lnTo>
                  <a:pt x="265" y="732"/>
                </a:lnTo>
                <a:lnTo>
                  <a:pt x="251" y="735"/>
                </a:lnTo>
                <a:lnTo>
                  <a:pt x="222" y="741"/>
                </a:lnTo>
                <a:lnTo>
                  <a:pt x="222" y="741"/>
                </a:lnTo>
                <a:lnTo>
                  <a:pt x="200" y="746"/>
                </a:lnTo>
                <a:lnTo>
                  <a:pt x="180" y="753"/>
                </a:lnTo>
                <a:lnTo>
                  <a:pt x="160" y="762"/>
                </a:lnTo>
                <a:lnTo>
                  <a:pt x="151" y="767"/>
                </a:lnTo>
                <a:lnTo>
                  <a:pt x="141" y="773"/>
                </a:lnTo>
                <a:lnTo>
                  <a:pt x="141" y="773"/>
                </a:lnTo>
                <a:lnTo>
                  <a:pt x="132" y="779"/>
                </a:lnTo>
                <a:lnTo>
                  <a:pt x="127" y="784"/>
                </a:lnTo>
                <a:lnTo>
                  <a:pt x="120" y="789"/>
                </a:lnTo>
                <a:lnTo>
                  <a:pt x="115" y="794"/>
                </a:lnTo>
                <a:lnTo>
                  <a:pt x="112" y="799"/>
                </a:lnTo>
                <a:lnTo>
                  <a:pt x="111" y="802"/>
                </a:lnTo>
                <a:lnTo>
                  <a:pt x="111" y="805"/>
                </a:lnTo>
                <a:lnTo>
                  <a:pt x="112" y="808"/>
                </a:lnTo>
                <a:lnTo>
                  <a:pt x="113" y="810"/>
                </a:lnTo>
                <a:lnTo>
                  <a:pt x="113" y="810"/>
                </a:lnTo>
                <a:lnTo>
                  <a:pt x="117" y="815"/>
                </a:lnTo>
                <a:lnTo>
                  <a:pt x="123" y="819"/>
                </a:lnTo>
                <a:lnTo>
                  <a:pt x="129" y="821"/>
                </a:lnTo>
                <a:lnTo>
                  <a:pt x="136" y="823"/>
                </a:lnTo>
                <a:lnTo>
                  <a:pt x="150" y="825"/>
                </a:lnTo>
                <a:lnTo>
                  <a:pt x="161" y="827"/>
                </a:lnTo>
                <a:lnTo>
                  <a:pt x="161" y="827"/>
                </a:lnTo>
                <a:lnTo>
                  <a:pt x="201" y="831"/>
                </a:lnTo>
                <a:lnTo>
                  <a:pt x="241" y="834"/>
                </a:lnTo>
                <a:lnTo>
                  <a:pt x="281" y="836"/>
                </a:lnTo>
                <a:lnTo>
                  <a:pt x="322" y="837"/>
                </a:lnTo>
                <a:lnTo>
                  <a:pt x="322" y="837"/>
                </a:lnTo>
                <a:lnTo>
                  <a:pt x="362" y="837"/>
                </a:lnTo>
                <a:lnTo>
                  <a:pt x="404" y="836"/>
                </a:lnTo>
                <a:lnTo>
                  <a:pt x="445" y="833"/>
                </a:lnTo>
                <a:lnTo>
                  <a:pt x="466" y="831"/>
                </a:lnTo>
                <a:lnTo>
                  <a:pt x="486" y="828"/>
                </a:lnTo>
                <a:lnTo>
                  <a:pt x="486" y="828"/>
                </a:lnTo>
                <a:lnTo>
                  <a:pt x="497" y="826"/>
                </a:lnTo>
                <a:lnTo>
                  <a:pt x="508" y="823"/>
                </a:lnTo>
                <a:lnTo>
                  <a:pt x="518" y="819"/>
                </a:lnTo>
                <a:lnTo>
                  <a:pt x="523" y="817"/>
                </a:lnTo>
                <a:lnTo>
                  <a:pt x="528" y="814"/>
                </a:lnTo>
                <a:lnTo>
                  <a:pt x="528" y="814"/>
                </a:lnTo>
                <a:lnTo>
                  <a:pt x="532" y="809"/>
                </a:lnTo>
                <a:lnTo>
                  <a:pt x="533" y="804"/>
                </a:lnTo>
                <a:lnTo>
                  <a:pt x="533" y="800"/>
                </a:lnTo>
                <a:lnTo>
                  <a:pt x="532" y="796"/>
                </a:lnTo>
                <a:lnTo>
                  <a:pt x="530" y="792"/>
                </a:lnTo>
                <a:lnTo>
                  <a:pt x="526" y="788"/>
                </a:lnTo>
                <a:lnTo>
                  <a:pt x="519" y="782"/>
                </a:lnTo>
                <a:lnTo>
                  <a:pt x="519" y="782"/>
                </a:lnTo>
                <a:lnTo>
                  <a:pt x="510" y="776"/>
                </a:lnTo>
                <a:lnTo>
                  <a:pt x="501" y="770"/>
                </a:lnTo>
                <a:lnTo>
                  <a:pt x="482" y="760"/>
                </a:lnTo>
                <a:lnTo>
                  <a:pt x="461" y="752"/>
                </a:lnTo>
                <a:lnTo>
                  <a:pt x="439" y="746"/>
                </a:lnTo>
                <a:lnTo>
                  <a:pt x="418" y="740"/>
                </a:lnTo>
                <a:lnTo>
                  <a:pt x="396" y="735"/>
                </a:lnTo>
                <a:lnTo>
                  <a:pt x="353" y="727"/>
                </a:lnTo>
                <a:lnTo>
                  <a:pt x="353" y="727"/>
                </a:lnTo>
                <a:lnTo>
                  <a:pt x="354" y="719"/>
                </a:lnTo>
                <a:lnTo>
                  <a:pt x="354" y="710"/>
                </a:lnTo>
                <a:lnTo>
                  <a:pt x="353" y="702"/>
                </a:lnTo>
                <a:lnTo>
                  <a:pt x="352" y="694"/>
                </a:lnTo>
                <a:lnTo>
                  <a:pt x="348" y="678"/>
                </a:lnTo>
                <a:lnTo>
                  <a:pt x="342" y="662"/>
                </a:lnTo>
                <a:lnTo>
                  <a:pt x="342" y="662"/>
                </a:lnTo>
                <a:lnTo>
                  <a:pt x="374" y="659"/>
                </a:lnTo>
                <a:lnTo>
                  <a:pt x="405" y="654"/>
                </a:lnTo>
                <a:lnTo>
                  <a:pt x="405" y="654"/>
                </a:lnTo>
                <a:lnTo>
                  <a:pt x="423" y="650"/>
                </a:lnTo>
                <a:lnTo>
                  <a:pt x="441" y="644"/>
                </a:lnTo>
                <a:lnTo>
                  <a:pt x="460" y="637"/>
                </a:lnTo>
                <a:lnTo>
                  <a:pt x="478" y="630"/>
                </a:lnTo>
                <a:lnTo>
                  <a:pt x="495" y="622"/>
                </a:lnTo>
                <a:lnTo>
                  <a:pt x="511" y="614"/>
                </a:lnTo>
                <a:lnTo>
                  <a:pt x="528" y="604"/>
                </a:lnTo>
                <a:lnTo>
                  <a:pt x="544" y="593"/>
                </a:lnTo>
                <a:lnTo>
                  <a:pt x="544" y="593"/>
                </a:lnTo>
                <a:lnTo>
                  <a:pt x="561" y="580"/>
                </a:lnTo>
                <a:lnTo>
                  <a:pt x="577" y="564"/>
                </a:lnTo>
                <a:lnTo>
                  <a:pt x="592" y="548"/>
                </a:lnTo>
                <a:lnTo>
                  <a:pt x="606" y="530"/>
                </a:lnTo>
                <a:lnTo>
                  <a:pt x="620" y="512"/>
                </a:lnTo>
                <a:lnTo>
                  <a:pt x="631" y="493"/>
                </a:lnTo>
                <a:lnTo>
                  <a:pt x="641" y="472"/>
                </a:lnTo>
                <a:lnTo>
                  <a:pt x="649" y="452"/>
                </a:lnTo>
                <a:lnTo>
                  <a:pt x="657" y="431"/>
                </a:lnTo>
                <a:lnTo>
                  <a:pt x="663" y="409"/>
                </a:lnTo>
                <a:lnTo>
                  <a:pt x="667" y="387"/>
                </a:lnTo>
                <a:lnTo>
                  <a:pt x="670" y="365"/>
                </a:lnTo>
                <a:lnTo>
                  <a:pt x="671" y="343"/>
                </a:lnTo>
                <a:lnTo>
                  <a:pt x="671" y="319"/>
                </a:lnTo>
                <a:lnTo>
                  <a:pt x="670" y="298"/>
                </a:lnTo>
                <a:lnTo>
                  <a:pt x="667" y="276"/>
                </a:lnTo>
                <a:lnTo>
                  <a:pt x="667" y="276"/>
                </a:lnTo>
                <a:lnTo>
                  <a:pt x="662" y="256"/>
                </a:lnTo>
                <a:lnTo>
                  <a:pt x="657" y="234"/>
                </a:lnTo>
                <a:lnTo>
                  <a:pt x="650" y="214"/>
                </a:lnTo>
                <a:lnTo>
                  <a:pt x="642" y="195"/>
                </a:lnTo>
                <a:lnTo>
                  <a:pt x="633" y="176"/>
                </a:lnTo>
                <a:lnTo>
                  <a:pt x="623" y="156"/>
                </a:lnTo>
                <a:lnTo>
                  <a:pt x="612" y="138"/>
                </a:lnTo>
                <a:lnTo>
                  <a:pt x="599" y="121"/>
                </a:lnTo>
                <a:lnTo>
                  <a:pt x="599" y="121"/>
                </a:lnTo>
                <a:close/>
                <a:moveTo>
                  <a:pt x="454" y="10"/>
                </a:moveTo>
                <a:lnTo>
                  <a:pt x="454" y="10"/>
                </a:lnTo>
                <a:lnTo>
                  <a:pt x="457" y="11"/>
                </a:lnTo>
                <a:lnTo>
                  <a:pt x="459" y="13"/>
                </a:lnTo>
                <a:lnTo>
                  <a:pt x="461" y="15"/>
                </a:lnTo>
                <a:lnTo>
                  <a:pt x="462" y="17"/>
                </a:lnTo>
                <a:lnTo>
                  <a:pt x="461" y="22"/>
                </a:lnTo>
                <a:lnTo>
                  <a:pt x="459" y="28"/>
                </a:lnTo>
                <a:lnTo>
                  <a:pt x="456" y="35"/>
                </a:lnTo>
                <a:lnTo>
                  <a:pt x="451" y="41"/>
                </a:lnTo>
                <a:lnTo>
                  <a:pt x="443" y="50"/>
                </a:lnTo>
                <a:lnTo>
                  <a:pt x="443" y="50"/>
                </a:lnTo>
                <a:lnTo>
                  <a:pt x="431" y="45"/>
                </a:lnTo>
                <a:lnTo>
                  <a:pt x="431" y="45"/>
                </a:lnTo>
                <a:lnTo>
                  <a:pt x="434" y="35"/>
                </a:lnTo>
                <a:lnTo>
                  <a:pt x="438" y="23"/>
                </a:lnTo>
                <a:lnTo>
                  <a:pt x="440" y="17"/>
                </a:lnTo>
                <a:lnTo>
                  <a:pt x="444" y="13"/>
                </a:lnTo>
                <a:lnTo>
                  <a:pt x="449" y="11"/>
                </a:lnTo>
                <a:lnTo>
                  <a:pt x="451" y="10"/>
                </a:lnTo>
                <a:lnTo>
                  <a:pt x="454" y="10"/>
                </a:lnTo>
                <a:lnTo>
                  <a:pt x="454" y="10"/>
                </a:lnTo>
                <a:close/>
                <a:moveTo>
                  <a:pt x="511" y="246"/>
                </a:moveTo>
                <a:lnTo>
                  <a:pt x="511" y="246"/>
                </a:lnTo>
                <a:lnTo>
                  <a:pt x="524" y="243"/>
                </a:lnTo>
                <a:lnTo>
                  <a:pt x="531" y="243"/>
                </a:lnTo>
                <a:lnTo>
                  <a:pt x="531" y="243"/>
                </a:lnTo>
                <a:lnTo>
                  <a:pt x="529" y="245"/>
                </a:lnTo>
                <a:lnTo>
                  <a:pt x="529" y="245"/>
                </a:lnTo>
                <a:lnTo>
                  <a:pt x="520" y="248"/>
                </a:lnTo>
                <a:lnTo>
                  <a:pt x="512" y="251"/>
                </a:lnTo>
                <a:lnTo>
                  <a:pt x="512" y="251"/>
                </a:lnTo>
                <a:lnTo>
                  <a:pt x="511" y="246"/>
                </a:lnTo>
                <a:lnTo>
                  <a:pt x="511" y="246"/>
                </a:lnTo>
                <a:close/>
                <a:moveTo>
                  <a:pt x="516" y="292"/>
                </a:moveTo>
                <a:lnTo>
                  <a:pt x="516" y="292"/>
                </a:lnTo>
                <a:lnTo>
                  <a:pt x="524" y="292"/>
                </a:lnTo>
                <a:lnTo>
                  <a:pt x="533" y="291"/>
                </a:lnTo>
                <a:lnTo>
                  <a:pt x="533" y="291"/>
                </a:lnTo>
                <a:lnTo>
                  <a:pt x="546" y="289"/>
                </a:lnTo>
                <a:lnTo>
                  <a:pt x="546" y="289"/>
                </a:lnTo>
                <a:lnTo>
                  <a:pt x="555" y="287"/>
                </a:lnTo>
                <a:lnTo>
                  <a:pt x="556" y="287"/>
                </a:lnTo>
                <a:lnTo>
                  <a:pt x="557" y="288"/>
                </a:lnTo>
                <a:lnTo>
                  <a:pt x="552" y="290"/>
                </a:lnTo>
                <a:lnTo>
                  <a:pt x="552" y="290"/>
                </a:lnTo>
                <a:lnTo>
                  <a:pt x="543" y="292"/>
                </a:lnTo>
                <a:lnTo>
                  <a:pt x="534" y="293"/>
                </a:lnTo>
                <a:lnTo>
                  <a:pt x="524" y="294"/>
                </a:lnTo>
                <a:lnTo>
                  <a:pt x="520" y="295"/>
                </a:lnTo>
                <a:lnTo>
                  <a:pt x="516" y="297"/>
                </a:lnTo>
                <a:lnTo>
                  <a:pt x="516" y="297"/>
                </a:lnTo>
                <a:lnTo>
                  <a:pt x="516" y="292"/>
                </a:lnTo>
                <a:lnTo>
                  <a:pt x="516" y="292"/>
                </a:lnTo>
                <a:close/>
                <a:moveTo>
                  <a:pt x="516" y="284"/>
                </a:moveTo>
                <a:lnTo>
                  <a:pt x="516" y="284"/>
                </a:lnTo>
                <a:lnTo>
                  <a:pt x="529" y="282"/>
                </a:lnTo>
                <a:lnTo>
                  <a:pt x="529" y="282"/>
                </a:lnTo>
                <a:lnTo>
                  <a:pt x="539" y="280"/>
                </a:lnTo>
                <a:lnTo>
                  <a:pt x="544" y="279"/>
                </a:lnTo>
                <a:lnTo>
                  <a:pt x="548" y="278"/>
                </a:lnTo>
                <a:lnTo>
                  <a:pt x="548" y="278"/>
                </a:lnTo>
                <a:lnTo>
                  <a:pt x="541" y="281"/>
                </a:lnTo>
                <a:lnTo>
                  <a:pt x="533" y="284"/>
                </a:lnTo>
                <a:lnTo>
                  <a:pt x="516" y="289"/>
                </a:lnTo>
                <a:lnTo>
                  <a:pt x="516" y="289"/>
                </a:lnTo>
                <a:lnTo>
                  <a:pt x="516" y="286"/>
                </a:lnTo>
                <a:lnTo>
                  <a:pt x="516" y="286"/>
                </a:lnTo>
                <a:lnTo>
                  <a:pt x="516" y="284"/>
                </a:lnTo>
                <a:lnTo>
                  <a:pt x="516" y="284"/>
                </a:lnTo>
                <a:close/>
                <a:moveTo>
                  <a:pt x="516" y="273"/>
                </a:moveTo>
                <a:lnTo>
                  <a:pt x="516" y="273"/>
                </a:lnTo>
                <a:lnTo>
                  <a:pt x="531" y="272"/>
                </a:lnTo>
                <a:lnTo>
                  <a:pt x="544" y="270"/>
                </a:lnTo>
                <a:lnTo>
                  <a:pt x="544" y="270"/>
                </a:lnTo>
                <a:lnTo>
                  <a:pt x="530" y="274"/>
                </a:lnTo>
                <a:lnTo>
                  <a:pt x="516" y="281"/>
                </a:lnTo>
                <a:lnTo>
                  <a:pt x="516" y="281"/>
                </a:lnTo>
                <a:lnTo>
                  <a:pt x="516" y="273"/>
                </a:lnTo>
                <a:lnTo>
                  <a:pt x="516" y="273"/>
                </a:lnTo>
                <a:close/>
                <a:moveTo>
                  <a:pt x="516" y="269"/>
                </a:moveTo>
                <a:lnTo>
                  <a:pt x="516" y="269"/>
                </a:lnTo>
                <a:lnTo>
                  <a:pt x="515" y="263"/>
                </a:lnTo>
                <a:lnTo>
                  <a:pt x="515" y="263"/>
                </a:lnTo>
                <a:lnTo>
                  <a:pt x="524" y="263"/>
                </a:lnTo>
                <a:lnTo>
                  <a:pt x="524" y="263"/>
                </a:lnTo>
                <a:lnTo>
                  <a:pt x="531" y="262"/>
                </a:lnTo>
                <a:lnTo>
                  <a:pt x="534" y="262"/>
                </a:lnTo>
                <a:lnTo>
                  <a:pt x="534" y="263"/>
                </a:lnTo>
                <a:lnTo>
                  <a:pt x="533" y="263"/>
                </a:lnTo>
                <a:lnTo>
                  <a:pt x="533" y="263"/>
                </a:lnTo>
                <a:lnTo>
                  <a:pt x="524" y="266"/>
                </a:lnTo>
                <a:lnTo>
                  <a:pt x="516" y="269"/>
                </a:lnTo>
                <a:lnTo>
                  <a:pt x="516" y="269"/>
                </a:lnTo>
                <a:close/>
                <a:moveTo>
                  <a:pt x="515" y="261"/>
                </a:moveTo>
                <a:lnTo>
                  <a:pt x="515" y="261"/>
                </a:lnTo>
                <a:lnTo>
                  <a:pt x="520" y="260"/>
                </a:lnTo>
                <a:lnTo>
                  <a:pt x="526" y="258"/>
                </a:lnTo>
                <a:lnTo>
                  <a:pt x="538" y="253"/>
                </a:lnTo>
                <a:lnTo>
                  <a:pt x="538" y="253"/>
                </a:lnTo>
                <a:lnTo>
                  <a:pt x="539" y="258"/>
                </a:lnTo>
                <a:lnTo>
                  <a:pt x="539" y="258"/>
                </a:lnTo>
                <a:lnTo>
                  <a:pt x="528" y="260"/>
                </a:lnTo>
                <a:lnTo>
                  <a:pt x="515" y="261"/>
                </a:lnTo>
                <a:lnTo>
                  <a:pt x="515" y="261"/>
                </a:lnTo>
                <a:close/>
                <a:moveTo>
                  <a:pt x="537" y="248"/>
                </a:moveTo>
                <a:lnTo>
                  <a:pt x="537" y="248"/>
                </a:lnTo>
                <a:lnTo>
                  <a:pt x="538" y="251"/>
                </a:lnTo>
                <a:lnTo>
                  <a:pt x="538" y="251"/>
                </a:lnTo>
                <a:lnTo>
                  <a:pt x="533" y="251"/>
                </a:lnTo>
                <a:lnTo>
                  <a:pt x="529" y="251"/>
                </a:lnTo>
                <a:lnTo>
                  <a:pt x="519" y="253"/>
                </a:lnTo>
                <a:lnTo>
                  <a:pt x="519" y="253"/>
                </a:lnTo>
                <a:lnTo>
                  <a:pt x="513" y="254"/>
                </a:lnTo>
                <a:lnTo>
                  <a:pt x="515" y="252"/>
                </a:lnTo>
                <a:lnTo>
                  <a:pt x="525" y="249"/>
                </a:lnTo>
                <a:lnTo>
                  <a:pt x="525" y="249"/>
                </a:lnTo>
                <a:lnTo>
                  <a:pt x="532" y="246"/>
                </a:lnTo>
                <a:lnTo>
                  <a:pt x="538" y="242"/>
                </a:lnTo>
                <a:lnTo>
                  <a:pt x="538" y="242"/>
                </a:lnTo>
                <a:lnTo>
                  <a:pt x="538" y="242"/>
                </a:lnTo>
                <a:lnTo>
                  <a:pt x="538" y="242"/>
                </a:lnTo>
                <a:lnTo>
                  <a:pt x="537" y="248"/>
                </a:lnTo>
                <a:lnTo>
                  <a:pt x="537" y="248"/>
                </a:lnTo>
                <a:close/>
                <a:moveTo>
                  <a:pt x="528" y="253"/>
                </a:moveTo>
                <a:lnTo>
                  <a:pt x="528" y="253"/>
                </a:lnTo>
                <a:lnTo>
                  <a:pt x="530" y="253"/>
                </a:lnTo>
                <a:lnTo>
                  <a:pt x="528" y="254"/>
                </a:lnTo>
                <a:lnTo>
                  <a:pt x="521" y="256"/>
                </a:lnTo>
                <a:lnTo>
                  <a:pt x="521" y="256"/>
                </a:lnTo>
                <a:lnTo>
                  <a:pt x="514" y="259"/>
                </a:lnTo>
                <a:lnTo>
                  <a:pt x="514" y="259"/>
                </a:lnTo>
                <a:lnTo>
                  <a:pt x="513" y="256"/>
                </a:lnTo>
                <a:lnTo>
                  <a:pt x="513" y="256"/>
                </a:lnTo>
                <a:lnTo>
                  <a:pt x="520" y="255"/>
                </a:lnTo>
                <a:lnTo>
                  <a:pt x="528" y="253"/>
                </a:lnTo>
                <a:lnTo>
                  <a:pt x="528" y="253"/>
                </a:lnTo>
                <a:close/>
                <a:moveTo>
                  <a:pt x="516" y="304"/>
                </a:moveTo>
                <a:lnTo>
                  <a:pt x="516" y="304"/>
                </a:lnTo>
                <a:lnTo>
                  <a:pt x="525" y="304"/>
                </a:lnTo>
                <a:lnTo>
                  <a:pt x="535" y="303"/>
                </a:lnTo>
                <a:lnTo>
                  <a:pt x="552" y="299"/>
                </a:lnTo>
                <a:lnTo>
                  <a:pt x="552" y="299"/>
                </a:lnTo>
                <a:lnTo>
                  <a:pt x="559" y="299"/>
                </a:lnTo>
                <a:lnTo>
                  <a:pt x="560" y="299"/>
                </a:lnTo>
                <a:lnTo>
                  <a:pt x="560" y="299"/>
                </a:lnTo>
                <a:lnTo>
                  <a:pt x="554" y="302"/>
                </a:lnTo>
                <a:lnTo>
                  <a:pt x="554" y="302"/>
                </a:lnTo>
                <a:lnTo>
                  <a:pt x="546" y="306"/>
                </a:lnTo>
                <a:lnTo>
                  <a:pt x="539" y="308"/>
                </a:lnTo>
                <a:lnTo>
                  <a:pt x="539" y="308"/>
                </a:lnTo>
                <a:lnTo>
                  <a:pt x="519" y="313"/>
                </a:lnTo>
                <a:lnTo>
                  <a:pt x="519" y="313"/>
                </a:lnTo>
                <a:lnTo>
                  <a:pt x="517" y="309"/>
                </a:lnTo>
                <a:lnTo>
                  <a:pt x="516" y="304"/>
                </a:lnTo>
                <a:lnTo>
                  <a:pt x="516" y="304"/>
                </a:lnTo>
                <a:close/>
                <a:moveTo>
                  <a:pt x="559" y="314"/>
                </a:moveTo>
                <a:lnTo>
                  <a:pt x="559" y="314"/>
                </a:lnTo>
                <a:lnTo>
                  <a:pt x="553" y="317"/>
                </a:lnTo>
                <a:lnTo>
                  <a:pt x="546" y="319"/>
                </a:lnTo>
                <a:lnTo>
                  <a:pt x="546" y="319"/>
                </a:lnTo>
                <a:lnTo>
                  <a:pt x="536" y="320"/>
                </a:lnTo>
                <a:lnTo>
                  <a:pt x="536" y="320"/>
                </a:lnTo>
                <a:lnTo>
                  <a:pt x="528" y="320"/>
                </a:lnTo>
                <a:lnTo>
                  <a:pt x="522" y="317"/>
                </a:lnTo>
                <a:lnTo>
                  <a:pt x="522" y="317"/>
                </a:lnTo>
                <a:lnTo>
                  <a:pt x="532" y="316"/>
                </a:lnTo>
                <a:lnTo>
                  <a:pt x="541" y="315"/>
                </a:lnTo>
                <a:lnTo>
                  <a:pt x="541" y="315"/>
                </a:lnTo>
                <a:lnTo>
                  <a:pt x="550" y="313"/>
                </a:lnTo>
                <a:lnTo>
                  <a:pt x="550" y="313"/>
                </a:lnTo>
                <a:lnTo>
                  <a:pt x="556" y="312"/>
                </a:lnTo>
                <a:lnTo>
                  <a:pt x="560" y="312"/>
                </a:lnTo>
                <a:lnTo>
                  <a:pt x="560" y="313"/>
                </a:lnTo>
                <a:lnTo>
                  <a:pt x="559" y="314"/>
                </a:lnTo>
                <a:lnTo>
                  <a:pt x="559" y="314"/>
                </a:lnTo>
                <a:close/>
                <a:moveTo>
                  <a:pt x="565" y="309"/>
                </a:moveTo>
                <a:lnTo>
                  <a:pt x="565" y="309"/>
                </a:lnTo>
                <a:lnTo>
                  <a:pt x="564" y="309"/>
                </a:lnTo>
                <a:lnTo>
                  <a:pt x="564" y="309"/>
                </a:lnTo>
                <a:lnTo>
                  <a:pt x="551" y="311"/>
                </a:lnTo>
                <a:lnTo>
                  <a:pt x="537" y="313"/>
                </a:lnTo>
                <a:lnTo>
                  <a:pt x="537" y="313"/>
                </a:lnTo>
                <a:lnTo>
                  <a:pt x="530" y="315"/>
                </a:lnTo>
                <a:lnTo>
                  <a:pt x="521" y="315"/>
                </a:lnTo>
                <a:lnTo>
                  <a:pt x="521" y="315"/>
                </a:lnTo>
                <a:lnTo>
                  <a:pt x="520" y="315"/>
                </a:lnTo>
                <a:lnTo>
                  <a:pt x="520" y="315"/>
                </a:lnTo>
                <a:lnTo>
                  <a:pt x="520" y="315"/>
                </a:lnTo>
                <a:lnTo>
                  <a:pt x="520" y="315"/>
                </a:lnTo>
                <a:lnTo>
                  <a:pt x="526" y="313"/>
                </a:lnTo>
                <a:lnTo>
                  <a:pt x="526" y="313"/>
                </a:lnTo>
                <a:lnTo>
                  <a:pt x="537" y="311"/>
                </a:lnTo>
                <a:lnTo>
                  <a:pt x="546" y="308"/>
                </a:lnTo>
                <a:lnTo>
                  <a:pt x="556" y="304"/>
                </a:lnTo>
                <a:lnTo>
                  <a:pt x="564" y="298"/>
                </a:lnTo>
                <a:lnTo>
                  <a:pt x="564" y="298"/>
                </a:lnTo>
                <a:lnTo>
                  <a:pt x="565" y="298"/>
                </a:lnTo>
                <a:lnTo>
                  <a:pt x="565" y="298"/>
                </a:lnTo>
                <a:lnTo>
                  <a:pt x="566" y="300"/>
                </a:lnTo>
                <a:lnTo>
                  <a:pt x="566" y="300"/>
                </a:lnTo>
                <a:lnTo>
                  <a:pt x="567" y="305"/>
                </a:lnTo>
                <a:lnTo>
                  <a:pt x="565" y="309"/>
                </a:lnTo>
                <a:lnTo>
                  <a:pt x="565" y="309"/>
                </a:lnTo>
                <a:close/>
                <a:moveTo>
                  <a:pt x="564" y="296"/>
                </a:moveTo>
                <a:lnTo>
                  <a:pt x="564" y="296"/>
                </a:lnTo>
                <a:lnTo>
                  <a:pt x="551" y="298"/>
                </a:lnTo>
                <a:lnTo>
                  <a:pt x="539" y="300"/>
                </a:lnTo>
                <a:lnTo>
                  <a:pt x="539" y="300"/>
                </a:lnTo>
                <a:lnTo>
                  <a:pt x="531" y="301"/>
                </a:lnTo>
                <a:lnTo>
                  <a:pt x="522" y="302"/>
                </a:lnTo>
                <a:lnTo>
                  <a:pt x="522" y="302"/>
                </a:lnTo>
                <a:lnTo>
                  <a:pt x="516" y="302"/>
                </a:lnTo>
                <a:lnTo>
                  <a:pt x="516" y="302"/>
                </a:lnTo>
                <a:lnTo>
                  <a:pt x="516" y="300"/>
                </a:lnTo>
                <a:lnTo>
                  <a:pt x="516" y="300"/>
                </a:lnTo>
                <a:lnTo>
                  <a:pt x="520" y="298"/>
                </a:lnTo>
                <a:lnTo>
                  <a:pt x="524" y="296"/>
                </a:lnTo>
                <a:lnTo>
                  <a:pt x="524" y="296"/>
                </a:lnTo>
                <a:lnTo>
                  <a:pt x="534" y="295"/>
                </a:lnTo>
                <a:lnTo>
                  <a:pt x="543" y="294"/>
                </a:lnTo>
                <a:lnTo>
                  <a:pt x="552" y="292"/>
                </a:lnTo>
                <a:lnTo>
                  <a:pt x="556" y="291"/>
                </a:lnTo>
                <a:lnTo>
                  <a:pt x="559" y="288"/>
                </a:lnTo>
                <a:lnTo>
                  <a:pt x="559" y="288"/>
                </a:lnTo>
                <a:lnTo>
                  <a:pt x="564" y="297"/>
                </a:lnTo>
                <a:lnTo>
                  <a:pt x="564" y="297"/>
                </a:lnTo>
                <a:lnTo>
                  <a:pt x="564" y="296"/>
                </a:lnTo>
                <a:lnTo>
                  <a:pt x="564" y="296"/>
                </a:lnTo>
                <a:close/>
                <a:moveTo>
                  <a:pt x="520" y="290"/>
                </a:moveTo>
                <a:lnTo>
                  <a:pt x="520" y="290"/>
                </a:lnTo>
                <a:lnTo>
                  <a:pt x="517" y="291"/>
                </a:lnTo>
                <a:lnTo>
                  <a:pt x="521" y="289"/>
                </a:lnTo>
                <a:lnTo>
                  <a:pt x="521" y="289"/>
                </a:lnTo>
                <a:lnTo>
                  <a:pt x="536" y="285"/>
                </a:lnTo>
                <a:lnTo>
                  <a:pt x="536" y="285"/>
                </a:lnTo>
                <a:lnTo>
                  <a:pt x="544" y="282"/>
                </a:lnTo>
                <a:lnTo>
                  <a:pt x="552" y="278"/>
                </a:lnTo>
                <a:lnTo>
                  <a:pt x="552" y="278"/>
                </a:lnTo>
                <a:lnTo>
                  <a:pt x="553" y="280"/>
                </a:lnTo>
                <a:lnTo>
                  <a:pt x="553" y="280"/>
                </a:lnTo>
                <a:lnTo>
                  <a:pt x="557" y="285"/>
                </a:lnTo>
                <a:lnTo>
                  <a:pt x="557" y="285"/>
                </a:lnTo>
                <a:lnTo>
                  <a:pt x="539" y="288"/>
                </a:lnTo>
                <a:lnTo>
                  <a:pt x="530" y="289"/>
                </a:lnTo>
                <a:lnTo>
                  <a:pt x="520" y="290"/>
                </a:lnTo>
                <a:lnTo>
                  <a:pt x="520" y="290"/>
                </a:lnTo>
                <a:close/>
                <a:moveTo>
                  <a:pt x="523" y="281"/>
                </a:moveTo>
                <a:lnTo>
                  <a:pt x="523" y="281"/>
                </a:lnTo>
                <a:lnTo>
                  <a:pt x="518" y="282"/>
                </a:lnTo>
                <a:lnTo>
                  <a:pt x="519" y="281"/>
                </a:lnTo>
                <a:lnTo>
                  <a:pt x="526" y="278"/>
                </a:lnTo>
                <a:lnTo>
                  <a:pt x="526" y="278"/>
                </a:lnTo>
                <a:lnTo>
                  <a:pt x="537" y="274"/>
                </a:lnTo>
                <a:lnTo>
                  <a:pt x="547" y="271"/>
                </a:lnTo>
                <a:lnTo>
                  <a:pt x="547" y="271"/>
                </a:lnTo>
                <a:lnTo>
                  <a:pt x="550" y="275"/>
                </a:lnTo>
                <a:lnTo>
                  <a:pt x="550" y="275"/>
                </a:lnTo>
                <a:lnTo>
                  <a:pt x="537" y="278"/>
                </a:lnTo>
                <a:lnTo>
                  <a:pt x="523" y="281"/>
                </a:lnTo>
                <a:lnTo>
                  <a:pt x="523" y="281"/>
                </a:lnTo>
                <a:close/>
                <a:moveTo>
                  <a:pt x="528" y="270"/>
                </a:moveTo>
                <a:lnTo>
                  <a:pt x="528" y="270"/>
                </a:lnTo>
                <a:lnTo>
                  <a:pt x="519" y="271"/>
                </a:lnTo>
                <a:lnTo>
                  <a:pt x="518" y="270"/>
                </a:lnTo>
                <a:lnTo>
                  <a:pt x="518" y="270"/>
                </a:lnTo>
                <a:lnTo>
                  <a:pt x="522" y="268"/>
                </a:lnTo>
                <a:lnTo>
                  <a:pt x="522" y="268"/>
                </a:lnTo>
                <a:lnTo>
                  <a:pt x="532" y="266"/>
                </a:lnTo>
                <a:lnTo>
                  <a:pt x="537" y="264"/>
                </a:lnTo>
                <a:lnTo>
                  <a:pt x="541" y="261"/>
                </a:lnTo>
                <a:lnTo>
                  <a:pt x="541" y="261"/>
                </a:lnTo>
                <a:lnTo>
                  <a:pt x="545" y="269"/>
                </a:lnTo>
                <a:lnTo>
                  <a:pt x="545" y="269"/>
                </a:lnTo>
                <a:lnTo>
                  <a:pt x="528" y="270"/>
                </a:lnTo>
                <a:lnTo>
                  <a:pt x="528" y="270"/>
                </a:lnTo>
                <a:close/>
                <a:moveTo>
                  <a:pt x="539" y="241"/>
                </a:moveTo>
                <a:lnTo>
                  <a:pt x="539" y="241"/>
                </a:lnTo>
                <a:lnTo>
                  <a:pt x="538" y="241"/>
                </a:lnTo>
                <a:lnTo>
                  <a:pt x="538" y="240"/>
                </a:lnTo>
                <a:lnTo>
                  <a:pt x="538" y="240"/>
                </a:lnTo>
                <a:lnTo>
                  <a:pt x="523" y="242"/>
                </a:lnTo>
                <a:lnTo>
                  <a:pt x="510" y="243"/>
                </a:lnTo>
                <a:lnTo>
                  <a:pt x="510" y="243"/>
                </a:lnTo>
                <a:lnTo>
                  <a:pt x="510" y="245"/>
                </a:lnTo>
                <a:lnTo>
                  <a:pt x="510" y="245"/>
                </a:lnTo>
                <a:lnTo>
                  <a:pt x="509" y="242"/>
                </a:lnTo>
                <a:lnTo>
                  <a:pt x="509" y="242"/>
                </a:lnTo>
                <a:lnTo>
                  <a:pt x="508" y="239"/>
                </a:lnTo>
                <a:lnTo>
                  <a:pt x="508" y="239"/>
                </a:lnTo>
                <a:lnTo>
                  <a:pt x="525" y="237"/>
                </a:lnTo>
                <a:lnTo>
                  <a:pt x="543" y="233"/>
                </a:lnTo>
                <a:lnTo>
                  <a:pt x="559" y="230"/>
                </a:lnTo>
                <a:lnTo>
                  <a:pt x="576" y="227"/>
                </a:lnTo>
                <a:lnTo>
                  <a:pt x="576" y="227"/>
                </a:lnTo>
                <a:lnTo>
                  <a:pt x="587" y="225"/>
                </a:lnTo>
                <a:lnTo>
                  <a:pt x="587" y="225"/>
                </a:lnTo>
                <a:lnTo>
                  <a:pt x="596" y="223"/>
                </a:lnTo>
                <a:lnTo>
                  <a:pt x="594" y="224"/>
                </a:lnTo>
                <a:lnTo>
                  <a:pt x="594" y="224"/>
                </a:lnTo>
                <a:lnTo>
                  <a:pt x="575" y="230"/>
                </a:lnTo>
                <a:lnTo>
                  <a:pt x="556" y="236"/>
                </a:lnTo>
                <a:lnTo>
                  <a:pt x="556" y="236"/>
                </a:lnTo>
                <a:lnTo>
                  <a:pt x="552" y="234"/>
                </a:lnTo>
                <a:lnTo>
                  <a:pt x="552" y="234"/>
                </a:lnTo>
                <a:lnTo>
                  <a:pt x="547" y="234"/>
                </a:lnTo>
                <a:lnTo>
                  <a:pt x="543" y="235"/>
                </a:lnTo>
                <a:lnTo>
                  <a:pt x="541" y="238"/>
                </a:lnTo>
                <a:lnTo>
                  <a:pt x="539" y="241"/>
                </a:lnTo>
                <a:lnTo>
                  <a:pt x="539" y="241"/>
                </a:lnTo>
                <a:close/>
                <a:moveTo>
                  <a:pt x="484" y="260"/>
                </a:moveTo>
                <a:lnTo>
                  <a:pt x="484" y="260"/>
                </a:lnTo>
                <a:lnTo>
                  <a:pt x="484" y="260"/>
                </a:lnTo>
                <a:lnTo>
                  <a:pt x="484" y="260"/>
                </a:lnTo>
                <a:lnTo>
                  <a:pt x="485" y="264"/>
                </a:lnTo>
                <a:lnTo>
                  <a:pt x="485" y="264"/>
                </a:lnTo>
                <a:lnTo>
                  <a:pt x="486" y="268"/>
                </a:lnTo>
                <a:lnTo>
                  <a:pt x="486" y="268"/>
                </a:lnTo>
                <a:lnTo>
                  <a:pt x="477" y="269"/>
                </a:lnTo>
                <a:lnTo>
                  <a:pt x="469" y="273"/>
                </a:lnTo>
                <a:lnTo>
                  <a:pt x="469" y="273"/>
                </a:lnTo>
                <a:lnTo>
                  <a:pt x="443" y="281"/>
                </a:lnTo>
                <a:lnTo>
                  <a:pt x="430" y="285"/>
                </a:lnTo>
                <a:lnTo>
                  <a:pt x="417" y="289"/>
                </a:lnTo>
                <a:lnTo>
                  <a:pt x="417" y="289"/>
                </a:lnTo>
                <a:lnTo>
                  <a:pt x="388" y="295"/>
                </a:lnTo>
                <a:lnTo>
                  <a:pt x="374" y="298"/>
                </a:lnTo>
                <a:lnTo>
                  <a:pt x="359" y="303"/>
                </a:lnTo>
                <a:lnTo>
                  <a:pt x="359" y="303"/>
                </a:lnTo>
                <a:lnTo>
                  <a:pt x="348" y="307"/>
                </a:lnTo>
                <a:lnTo>
                  <a:pt x="336" y="311"/>
                </a:lnTo>
                <a:lnTo>
                  <a:pt x="336" y="311"/>
                </a:lnTo>
                <a:lnTo>
                  <a:pt x="332" y="312"/>
                </a:lnTo>
                <a:lnTo>
                  <a:pt x="326" y="313"/>
                </a:lnTo>
                <a:lnTo>
                  <a:pt x="326" y="313"/>
                </a:lnTo>
                <a:lnTo>
                  <a:pt x="326" y="312"/>
                </a:lnTo>
                <a:lnTo>
                  <a:pt x="326" y="312"/>
                </a:lnTo>
                <a:lnTo>
                  <a:pt x="330" y="310"/>
                </a:lnTo>
                <a:lnTo>
                  <a:pt x="335" y="308"/>
                </a:lnTo>
                <a:lnTo>
                  <a:pt x="345" y="306"/>
                </a:lnTo>
                <a:lnTo>
                  <a:pt x="345" y="306"/>
                </a:lnTo>
                <a:lnTo>
                  <a:pt x="367" y="299"/>
                </a:lnTo>
                <a:lnTo>
                  <a:pt x="387" y="292"/>
                </a:lnTo>
                <a:lnTo>
                  <a:pt x="428" y="277"/>
                </a:lnTo>
                <a:lnTo>
                  <a:pt x="428" y="277"/>
                </a:lnTo>
                <a:lnTo>
                  <a:pt x="457" y="269"/>
                </a:lnTo>
                <a:lnTo>
                  <a:pt x="484" y="260"/>
                </a:lnTo>
                <a:lnTo>
                  <a:pt x="484" y="260"/>
                </a:lnTo>
                <a:close/>
                <a:moveTo>
                  <a:pt x="398" y="287"/>
                </a:moveTo>
                <a:lnTo>
                  <a:pt x="398" y="287"/>
                </a:lnTo>
                <a:lnTo>
                  <a:pt x="375" y="294"/>
                </a:lnTo>
                <a:lnTo>
                  <a:pt x="351" y="301"/>
                </a:lnTo>
                <a:lnTo>
                  <a:pt x="351" y="301"/>
                </a:lnTo>
                <a:lnTo>
                  <a:pt x="339" y="305"/>
                </a:lnTo>
                <a:lnTo>
                  <a:pt x="333" y="307"/>
                </a:lnTo>
                <a:lnTo>
                  <a:pt x="327" y="309"/>
                </a:lnTo>
                <a:lnTo>
                  <a:pt x="327" y="309"/>
                </a:lnTo>
                <a:lnTo>
                  <a:pt x="327" y="301"/>
                </a:lnTo>
                <a:lnTo>
                  <a:pt x="327" y="301"/>
                </a:lnTo>
                <a:lnTo>
                  <a:pt x="336" y="300"/>
                </a:lnTo>
                <a:lnTo>
                  <a:pt x="344" y="299"/>
                </a:lnTo>
                <a:lnTo>
                  <a:pt x="362" y="295"/>
                </a:lnTo>
                <a:lnTo>
                  <a:pt x="398" y="285"/>
                </a:lnTo>
                <a:lnTo>
                  <a:pt x="398" y="285"/>
                </a:lnTo>
                <a:lnTo>
                  <a:pt x="414" y="281"/>
                </a:lnTo>
                <a:lnTo>
                  <a:pt x="414" y="281"/>
                </a:lnTo>
                <a:lnTo>
                  <a:pt x="398" y="287"/>
                </a:lnTo>
                <a:lnTo>
                  <a:pt x="398" y="287"/>
                </a:lnTo>
                <a:close/>
                <a:moveTo>
                  <a:pt x="324" y="290"/>
                </a:moveTo>
                <a:lnTo>
                  <a:pt x="324" y="290"/>
                </a:lnTo>
                <a:lnTo>
                  <a:pt x="332" y="286"/>
                </a:lnTo>
                <a:lnTo>
                  <a:pt x="342" y="283"/>
                </a:lnTo>
                <a:lnTo>
                  <a:pt x="361" y="278"/>
                </a:lnTo>
                <a:lnTo>
                  <a:pt x="400" y="269"/>
                </a:lnTo>
                <a:lnTo>
                  <a:pt x="400" y="269"/>
                </a:lnTo>
                <a:lnTo>
                  <a:pt x="419" y="265"/>
                </a:lnTo>
                <a:lnTo>
                  <a:pt x="439" y="261"/>
                </a:lnTo>
                <a:lnTo>
                  <a:pt x="450" y="258"/>
                </a:lnTo>
                <a:lnTo>
                  <a:pt x="459" y="254"/>
                </a:lnTo>
                <a:lnTo>
                  <a:pt x="468" y="251"/>
                </a:lnTo>
                <a:lnTo>
                  <a:pt x="476" y="246"/>
                </a:lnTo>
                <a:lnTo>
                  <a:pt x="476" y="246"/>
                </a:lnTo>
                <a:lnTo>
                  <a:pt x="467" y="252"/>
                </a:lnTo>
                <a:lnTo>
                  <a:pt x="457" y="256"/>
                </a:lnTo>
                <a:lnTo>
                  <a:pt x="434" y="264"/>
                </a:lnTo>
                <a:lnTo>
                  <a:pt x="413" y="271"/>
                </a:lnTo>
                <a:lnTo>
                  <a:pt x="392" y="278"/>
                </a:lnTo>
                <a:lnTo>
                  <a:pt x="392" y="278"/>
                </a:lnTo>
                <a:lnTo>
                  <a:pt x="371" y="285"/>
                </a:lnTo>
                <a:lnTo>
                  <a:pt x="349" y="292"/>
                </a:lnTo>
                <a:lnTo>
                  <a:pt x="349" y="292"/>
                </a:lnTo>
                <a:lnTo>
                  <a:pt x="338" y="294"/>
                </a:lnTo>
                <a:lnTo>
                  <a:pt x="332" y="295"/>
                </a:lnTo>
                <a:lnTo>
                  <a:pt x="326" y="297"/>
                </a:lnTo>
                <a:lnTo>
                  <a:pt x="326" y="297"/>
                </a:lnTo>
                <a:lnTo>
                  <a:pt x="324" y="290"/>
                </a:lnTo>
                <a:lnTo>
                  <a:pt x="324" y="290"/>
                </a:lnTo>
                <a:close/>
                <a:moveTo>
                  <a:pt x="326" y="314"/>
                </a:moveTo>
                <a:lnTo>
                  <a:pt x="326" y="314"/>
                </a:lnTo>
                <a:lnTo>
                  <a:pt x="333" y="314"/>
                </a:lnTo>
                <a:lnTo>
                  <a:pt x="339" y="312"/>
                </a:lnTo>
                <a:lnTo>
                  <a:pt x="352" y="308"/>
                </a:lnTo>
                <a:lnTo>
                  <a:pt x="352" y="308"/>
                </a:lnTo>
                <a:lnTo>
                  <a:pt x="362" y="304"/>
                </a:lnTo>
                <a:lnTo>
                  <a:pt x="372" y="302"/>
                </a:lnTo>
                <a:lnTo>
                  <a:pt x="392" y="297"/>
                </a:lnTo>
                <a:lnTo>
                  <a:pt x="392" y="297"/>
                </a:lnTo>
                <a:lnTo>
                  <a:pt x="408" y="293"/>
                </a:lnTo>
                <a:lnTo>
                  <a:pt x="424" y="289"/>
                </a:lnTo>
                <a:lnTo>
                  <a:pt x="457" y="279"/>
                </a:lnTo>
                <a:lnTo>
                  <a:pt x="457" y="279"/>
                </a:lnTo>
                <a:lnTo>
                  <a:pt x="444" y="284"/>
                </a:lnTo>
                <a:lnTo>
                  <a:pt x="431" y="288"/>
                </a:lnTo>
                <a:lnTo>
                  <a:pt x="406" y="295"/>
                </a:lnTo>
                <a:lnTo>
                  <a:pt x="406" y="295"/>
                </a:lnTo>
                <a:lnTo>
                  <a:pt x="359" y="309"/>
                </a:lnTo>
                <a:lnTo>
                  <a:pt x="359" y="309"/>
                </a:lnTo>
                <a:lnTo>
                  <a:pt x="342" y="315"/>
                </a:lnTo>
                <a:lnTo>
                  <a:pt x="324" y="320"/>
                </a:lnTo>
                <a:lnTo>
                  <a:pt x="324" y="320"/>
                </a:lnTo>
                <a:lnTo>
                  <a:pt x="326" y="314"/>
                </a:lnTo>
                <a:lnTo>
                  <a:pt x="326" y="314"/>
                </a:lnTo>
                <a:close/>
                <a:moveTo>
                  <a:pt x="322" y="326"/>
                </a:moveTo>
                <a:lnTo>
                  <a:pt x="322" y="326"/>
                </a:lnTo>
                <a:lnTo>
                  <a:pt x="331" y="324"/>
                </a:lnTo>
                <a:lnTo>
                  <a:pt x="339" y="323"/>
                </a:lnTo>
                <a:lnTo>
                  <a:pt x="355" y="318"/>
                </a:lnTo>
                <a:lnTo>
                  <a:pt x="355" y="318"/>
                </a:lnTo>
                <a:lnTo>
                  <a:pt x="373" y="312"/>
                </a:lnTo>
                <a:lnTo>
                  <a:pt x="390" y="307"/>
                </a:lnTo>
                <a:lnTo>
                  <a:pt x="390" y="307"/>
                </a:lnTo>
                <a:lnTo>
                  <a:pt x="374" y="314"/>
                </a:lnTo>
                <a:lnTo>
                  <a:pt x="356" y="321"/>
                </a:lnTo>
                <a:lnTo>
                  <a:pt x="356" y="321"/>
                </a:lnTo>
                <a:lnTo>
                  <a:pt x="347" y="324"/>
                </a:lnTo>
                <a:lnTo>
                  <a:pt x="338" y="327"/>
                </a:lnTo>
                <a:lnTo>
                  <a:pt x="329" y="330"/>
                </a:lnTo>
                <a:lnTo>
                  <a:pt x="320" y="333"/>
                </a:lnTo>
                <a:lnTo>
                  <a:pt x="320" y="333"/>
                </a:lnTo>
                <a:lnTo>
                  <a:pt x="322" y="326"/>
                </a:lnTo>
                <a:lnTo>
                  <a:pt x="322" y="326"/>
                </a:lnTo>
                <a:close/>
                <a:moveTo>
                  <a:pt x="318" y="338"/>
                </a:moveTo>
                <a:lnTo>
                  <a:pt x="318" y="338"/>
                </a:lnTo>
                <a:lnTo>
                  <a:pt x="326" y="337"/>
                </a:lnTo>
                <a:lnTo>
                  <a:pt x="334" y="335"/>
                </a:lnTo>
                <a:lnTo>
                  <a:pt x="350" y="330"/>
                </a:lnTo>
                <a:lnTo>
                  <a:pt x="350" y="330"/>
                </a:lnTo>
                <a:lnTo>
                  <a:pt x="374" y="323"/>
                </a:lnTo>
                <a:lnTo>
                  <a:pt x="396" y="317"/>
                </a:lnTo>
                <a:lnTo>
                  <a:pt x="396" y="317"/>
                </a:lnTo>
                <a:lnTo>
                  <a:pt x="445" y="302"/>
                </a:lnTo>
                <a:lnTo>
                  <a:pt x="495" y="287"/>
                </a:lnTo>
                <a:lnTo>
                  <a:pt x="495" y="287"/>
                </a:lnTo>
                <a:lnTo>
                  <a:pt x="496" y="291"/>
                </a:lnTo>
                <a:lnTo>
                  <a:pt x="496" y="291"/>
                </a:lnTo>
                <a:lnTo>
                  <a:pt x="496" y="291"/>
                </a:lnTo>
                <a:lnTo>
                  <a:pt x="496" y="291"/>
                </a:lnTo>
                <a:lnTo>
                  <a:pt x="472" y="298"/>
                </a:lnTo>
                <a:lnTo>
                  <a:pt x="448" y="304"/>
                </a:lnTo>
                <a:lnTo>
                  <a:pt x="399" y="317"/>
                </a:lnTo>
                <a:lnTo>
                  <a:pt x="399" y="317"/>
                </a:lnTo>
                <a:lnTo>
                  <a:pt x="356" y="329"/>
                </a:lnTo>
                <a:lnTo>
                  <a:pt x="336" y="336"/>
                </a:lnTo>
                <a:lnTo>
                  <a:pt x="316" y="344"/>
                </a:lnTo>
                <a:lnTo>
                  <a:pt x="316" y="344"/>
                </a:lnTo>
                <a:lnTo>
                  <a:pt x="318" y="338"/>
                </a:lnTo>
                <a:lnTo>
                  <a:pt x="318" y="338"/>
                </a:lnTo>
                <a:close/>
                <a:moveTo>
                  <a:pt x="315" y="347"/>
                </a:moveTo>
                <a:lnTo>
                  <a:pt x="315" y="347"/>
                </a:lnTo>
                <a:lnTo>
                  <a:pt x="325" y="342"/>
                </a:lnTo>
                <a:lnTo>
                  <a:pt x="336" y="338"/>
                </a:lnTo>
                <a:lnTo>
                  <a:pt x="358" y="331"/>
                </a:lnTo>
                <a:lnTo>
                  <a:pt x="404" y="318"/>
                </a:lnTo>
                <a:lnTo>
                  <a:pt x="404" y="318"/>
                </a:lnTo>
                <a:lnTo>
                  <a:pt x="427" y="311"/>
                </a:lnTo>
                <a:lnTo>
                  <a:pt x="450" y="305"/>
                </a:lnTo>
                <a:lnTo>
                  <a:pt x="450" y="305"/>
                </a:lnTo>
                <a:lnTo>
                  <a:pt x="457" y="303"/>
                </a:lnTo>
                <a:lnTo>
                  <a:pt x="457" y="303"/>
                </a:lnTo>
                <a:lnTo>
                  <a:pt x="392" y="324"/>
                </a:lnTo>
                <a:lnTo>
                  <a:pt x="392" y="324"/>
                </a:lnTo>
                <a:lnTo>
                  <a:pt x="372" y="332"/>
                </a:lnTo>
                <a:lnTo>
                  <a:pt x="351" y="339"/>
                </a:lnTo>
                <a:lnTo>
                  <a:pt x="332" y="347"/>
                </a:lnTo>
                <a:lnTo>
                  <a:pt x="313" y="356"/>
                </a:lnTo>
                <a:lnTo>
                  <a:pt x="313" y="356"/>
                </a:lnTo>
                <a:lnTo>
                  <a:pt x="315" y="347"/>
                </a:lnTo>
                <a:lnTo>
                  <a:pt x="315" y="347"/>
                </a:lnTo>
                <a:close/>
                <a:moveTo>
                  <a:pt x="498" y="318"/>
                </a:moveTo>
                <a:lnTo>
                  <a:pt x="498" y="318"/>
                </a:lnTo>
                <a:lnTo>
                  <a:pt x="499" y="321"/>
                </a:lnTo>
                <a:lnTo>
                  <a:pt x="499" y="321"/>
                </a:lnTo>
                <a:lnTo>
                  <a:pt x="488" y="327"/>
                </a:lnTo>
                <a:lnTo>
                  <a:pt x="478" y="330"/>
                </a:lnTo>
                <a:lnTo>
                  <a:pt x="456" y="336"/>
                </a:lnTo>
                <a:lnTo>
                  <a:pt x="456" y="336"/>
                </a:lnTo>
                <a:lnTo>
                  <a:pt x="429" y="344"/>
                </a:lnTo>
                <a:lnTo>
                  <a:pt x="403" y="352"/>
                </a:lnTo>
                <a:lnTo>
                  <a:pt x="403" y="352"/>
                </a:lnTo>
                <a:lnTo>
                  <a:pt x="381" y="359"/>
                </a:lnTo>
                <a:lnTo>
                  <a:pt x="358" y="366"/>
                </a:lnTo>
                <a:lnTo>
                  <a:pt x="336" y="374"/>
                </a:lnTo>
                <a:lnTo>
                  <a:pt x="315" y="383"/>
                </a:lnTo>
                <a:lnTo>
                  <a:pt x="315" y="383"/>
                </a:lnTo>
                <a:lnTo>
                  <a:pt x="314" y="373"/>
                </a:lnTo>
                <a:lnTo>
                  <a:pt x="314" y="373"/>
                </a:lnTo>
                <a:lnTo>
                  <a:pt x="321" y="370"/>
                </a:lnTo>
                <a:lnTo>
                  <a:pt x="329" y="367"/>
                </a:lnTo>
                <a:lnTo>
                  <a:pt x="329" y="367"/>
                </a:lnTo>
                <a:lnTo>
                  <a:pt x="358" y="358"/>
                </a:lnTo>
                <a:lnTo>
                  <a:pt x="358" y="358"/>
                </a:lnTo>
                <a:lnTo>
                  <a:pt x="414" y="341"/>
                </a:lnTo>
                <a:lnTo>
                  <a:pt x="414" y="341"/>
                </a:lnTo>
                <a:lnTo>
                  <a:pt x="473" y="326"/>
                </a:lnTo>
                <a:lnTo>
                  <a:pt x="473" y="326"/>
                </a:lnTo>
                <a:lnTo>
                  <a:pt x="486" y="322"/>
                </a:lnTo>
                <a:lnTo>
                  <a:pt x="492" y="320"/>
                </a:lnTo>
                <a:lnTo>
                  <a:pt x="498" y="318"/>
                </a:lnTo>
                <a:lnTo>
                  <a:pt x="498" y="318"/>
                </a:lnTo>
                <a:close/>
                <a:moveTo>
                  <a:pt x="313" y="360"/>
                </a:moveTo>
                <a:lnTo>
                  <a:pt x="313" y="360"/>
                </a:lnTo>
                <a:lnTo>
                  <a:pt x="335" y="354"/>
                </a:lnTo>
                <a:lnTo>
                  <a:pt x="358" y="347"/>
                </a:lnTo>
                <a:lnTo>
                  <a:pt x="381" y="339"/>
                </a:lnTo>
                <a:lnTo>
                  <a:pt x="404" y="332"/>
                </a:lnTo>
                <a:lnTo>
                  <a:pt x="404" y="332"/>
                </a:lnTo>
                <a:lnTo>
                  <a:pt x="428" y="326"/>
                </a:lnTo>
                <a:lnTo>
                  <a:pt x="452" y="319"/>
                </a:lnTo>
                <a:lnTo>
                  <a:pt x="452" y="319"/>
                </a:lnTo>
                <a:lnTo>
                  <a:pt x="454" y="318"/>
                </a:lnTo>
                <a:lnTo>
                  <a:pt x="454" y="318"/>
                </a:lnTo>
                <a:lnTo>
                  <a:pt x="447" y="321"/>
                </a:lnTo>
                <a:lnTo>
                  <a:pt x="447" y="321"/>
                </a:lnTo>
                <a:lnTo>
                  <a:pt x="421" y="330"/>
                </a:lnTo>
                <a:lnTo>
                  <a:pt x="397" y="337"/>
                </a:lnTo>
                <a:lnTo>
                  <a:pt x="397" y="337"/>
                </a:lnTo>
                <a:lnTo>
                  <a:pt x="351" y="354"/>
                </a:lnTo>
                <a:lnTo>
                  <a:pt x="351" y="354"/>
                </a:lnTo>
                <a:lnTo>
                  <a:pt x="332" y="361"/>
                </a:lnTo>
                <a:lnTo>
                  <a:pt x="322" y="365"/>
                </a:lnTo>
                <a:lnTo>
                  <a:pt x="313" y="369"/>
                </a:lnTo>
                <a:lnTo>
                  <a:pt x="313" y="369"/>
                </a:lnTo>
                <a:lnTo>
                  <a:pt x="313" y="360"/>
                </a:lnTo>
                <a:lnTo>
                  <a:pt x="313" y="360"/>
                </a:lnTo>
                <a:close/>
                <a:moveTo>
                  <a:pt x="315" y="389"/>
                </a:moveTo>
                <a:lnTo>
                  <a:pt x="315" y="389"/>
                </a:lnTo>
                <a:lnTo>
                  <a:pt x="315" y="387"/>
                </a:lnTo>
                <a:lnTo>
                  <a:pt x="315" y="387"/>
                </a:lnTo>
                <a:lnTo>
                  <a:pt x="327" y="384"/>
                </a:lnTo>
                <a:lnTo>
                  <a:pt x="339" y="381"/>
                </a:lnTo>
                <a:lnTo>
                  <a:pt x="339" y="381"/>
                </a:lnTo>
                <a:lnTo>
                  <a:pt x="326" y="387"/>
                </a:lnTo>
                <a:lnTo>
                  <a:pt x="314" y="394"/>
                </a:lnTo>
                <a:lnTo>
                  <a:pt x="314" y="394"/>
                </a:lnTo>
                <a:lnTo>
                  <a:pt x="315" y="389"/>
                </a:lnTo>
                <a:lnTo>
                  <a:pt x="315" y="389"/>
                </a:lnTo>
                <a:close/>
                <a:moveTo>
                  <a:pt x="308" y="409"/>
                </a:moveTo>
                <a:lnTo>
                  <a:pt x="308" y="409"/>
                </a:lnTo>
                <a:lnTo>
                  <a:pt x="311" y="402"/>
                </a:lnTo>
                <a:lnTo>
                  <a:pt x="311" y="402"/>
                </a:lnTo>
                <a:lnTo>
                  <a:pt x="320" y="399"/>
                </a:lnTo>
                <a:lnTo>
                  <a:pt x="329" y="395"/>
                </a:lnTo>
                <a:lnTo>
                  <a:pt x="347" y="388"/>
                </a:lnTo>
                <a:lnTo>
                  <a:pt x="347" y="388"/>
                </a:lnTo>
                <a:lnTo>
                  <a:pt x="366" y="382"/>
                </a:lnTo>
                <a:lnTo>
                  <a:pt x="384" y="376"/>
                </a:lnTo>
                <a:lnTo>
                  <a:pt x="384" y="376"/>
                </a:lnTo>
                <a:lnTo>
                  <a:pt x="364" y="383"/>
                </a:lnTo>
                <a:lnTo>
                  <a:pt x="345" y="391"/>
                </a:lnTo>
                <a:lnTo>
                  <a:pt x="326" y="400"/>
                </a:lnTo>
                <a:lnTo>
                  <a:pt x="307" y="410"/>
                </a:lnTo>
                <a:lnTo>
                  <a:pt x="307" y="410"/>
                </a:lnTo>
                <a:lnTo>
                  <a:pt x="308" y="409"/>
                </a:lnTo>
                <a:lnTo>
                  <a:pt x="308" y="409"/>
                </a:lnTo>
                <a:close/>
                <a:moveTo>
                  <a:pt x="304" y="416"/>
                </a:moveTo>
                <a:lnTo>
                  <a:pt x="304" y="416"/>
                </a:lnTo>
                <a:lnTo>
                  <a:pt x="314" y="414"/>
                </a:lnTo>
                <a:lnTo>
                  <a:pt x="322" y="410"/>
                </a:lnTo>
                <a:lnTo>
                  <a:pt x="339" y="401"/>
                </a:lnTo>
                <a:lnTo>
                  <a:pt x="339" y="401"/>
                </a:lnTo>
                <a:lnTo>
                  <a:pt x="355" y="394"/>
                </a:lnTo>
                <a:lnTo>
                  <a:pt x="372" y="389"/>
                </a:lnTo>
                <a:lnTo>
                  <a:pt x="405" y="379"/>
                </a:lnTo>
                <a:lnTo>
                  <a:pt x="405" y="379"/>
                </a:lnTo>
                <a:lnTo>
                  <a:pt x="422" y="374"/>
                </a:lnTo>
                <a:lnTo>
                  <a:pt x="422" y="374"/>
                </a:lnTo>
                <a:lnTo>
                  <a:pt x="394" y="384"/>
                </a:lnTo>
                <a:lnTo>
                  <a:pt x="394" y="384"/>
                </a:lnTo>
                <a:lnTo>
                  <a:pt x="368" y="394"/>
                </a:lnTo>
                <a:lnTo>
                  <a:pt x="341" y="405"/>
                </a:lnTo>
                <a:lnTo>
                  <a:pt x="341" y="405"/>
                </a:lnTo>
                <a:lnTo>
                  <a:pt x="332" y="409"/>
                </a:lnTo>
                <a:lnTo>
                  <a:pt x="322" y="412"/>
                </a:lnTo>
                <a:lnTo>
                  <a:pt x="313" y="415"/>
                </a:lnTo>
                <a:lnTo>
                  <a:pt x="303" y="418"/>
                </a:lnTo>
                <a:lnTo>
                  <a:pt x="303" y="418"/>
                </a:lnTo>
                <a:lnTo>
                  <a:pt x="304" y="416"/>
                </a:lnTo>
                <a:lnTo>
                  <a:pt x="304" y="416"/>
                </a:lnTo>
                <a:close/>
                <a:moveTo>
                  <a:pt x="301" y="424"/>
                </a:moveTo>
                <a:lnTo>
                  <a:pt x="301" y="424"/>
                </a:lnTo>
                <a:lnTo>
                  <a:pt x="312" y="422"/>
                </a:lnTo>
                <a:lnTo>
                  <a:pt x="323" y="419"/>
                </a:lnTo>
                <a:lnTo>
                  <a:pt x="345" y="412"/>
                </a:lnTo>
                <a:lnTo>
                  <a:pt x="345" y="412"/>
                </a:lnTo>
                <a:lnTo>
                  <a:pt x="373" y="402"/>
                </a:lnTo>
                <a:lnTo>
                  <a:pt x="401" y="394"/>
                </a:lnTo>
                <a:lnTo>
                  <a:pt x="401" y="394"/>
                </a:lnTo>
                <a:lnTo>
                  <a:pt x="396" y="395"/>
                </a:lnTo>
                <a:lnTo>
                  <a:pt x="396" y="395"/>
                </a:lnTo>
                <a:lnTo>
                  <a:pt x="367" y="408"/>
                </a:lnTo>
                <a:lnTo>
                  <a:pt x="336" y="419"/>
                </a:lnTo>
                <a:lnTo>
                  <a:pt x="336" y="419"/>
                </a:lnTo>
                <a:lnTo>
                  <a:pt x="316" y="427"/>
                </a:lnTo>
                <a:lnTo>
                  <a:pt x="306" y="431"/>
                </a:lnTo>
                <a:lnTo>
                  <a:pt x="297" y="435"/>
                </a:lnTo>
                <a:lnTo>
                  <a:pt x="297" y="435"/>
                </a:lnTo>
                <a:lnTo>
                  <a:pt x="301" y="424"/>
                </a:lnTo>
                <a:lnTo>
                  <a:pt x="301" y="424"/>
                </a:lnTo>
                <a:close/>
                <a:moveTo>
                  <a:pt x="468" y="373"/>
                </a:moveTo>
                <a:lnTo>
                  <a:pt x="468" y="373"/>
                </a:lnTo>
                <a:lnTo>
                  <a:pt x="497" y="362"/>
                </a:lnTo>
                <a:lnTo>
                  <a:pt x="497" y="362"/>
                </a:lnTo>
                <a:lnTo>
                  <a:pt x="501" y="361"/>
                </a:lnTo>
                <a:lnTo>
                  <a:pt x="501" y="361"/>
                </a:lnTo>
                <a:lnTo>
                  <a:pt x="518" y="356"/>
                </a:lnTo>
                <a:lnTo>
                  <a:pt x="518" y="356"/>
                </a:lnTo>
                <a:lnTo>
                  <a:pt x="519" y="361"/>
                </a:lnTo>
                <a:lnTo>
                  <a:pt x="519" y="361"/>
                </a:lnTo>
                <a:lnTo>
                  <a:pt x="506" y="365"/>
                </a:lnTo>
                <a:lnTo>
                  <a:pt x="493" y="369"/>
                </a:lnTo>
                <a:lnTo>
                  <a:pt x="468" y="378"/>
                </a:lnTo>
                <a:lnTo>
                  <a:pt x="468" y="378"/>
                </a:lnTo>
                <a:lnTo>
                  <a:pt x="436" y="389"/>
                </a:lnTo>
                <a:lnTo>
                  <a:pt x="406" y="398"/>
                </a:lnTo>
                <a:lnTo>
                  <a:pt x="406" y="398"/>
                </a:lnTo>
                <a:lnTo>
                  <a:pt x="348" y="418"/>
                </a:lnTo>
                <a:lnTo>
                  <a:pt x="348" y="418"/>
                </a:lnTo>
                <a:lnTo>
                  <a:pt x="321" y="427"/>
                </a:lnTo>
                <a:lnTo>
                  <a:pt x="308" y="432"/>
                </a:lnTo>
                <a:lnTo>
                  <a:pt x="296" y="438"/>
                </a:lnTo>
                <a:lnTo>
                  <a:pt x="296" y="438"/>
                </a:lnTo>
                <a:lnTo>
                  <a:pt x="296" y="438"/>
                </a:lnTo>
                <a:lnTo>
                  <a:pt x="308" y="432"/>
                </a:lnTo>
                <a:lnTo>
                  <a:pt x="321" y="427"/>
                </a:lnTo>
                <a:lnTo>
                  <a:pt x="346" y="418"/>
                </a:lnTo>
                <a:lnTo>
                  <a:pt x="346" y="418"/>
                </a:lnTo>
                <a:lnTo>
                  <a:pt x="377" y="405"/>
                </a:lnTo>
                <a:lnTo>
                  <a:pt x="407" y="394"/>
                </a:lnTo>
                <a:lnTo>
                  <a:pt x="407" y="394"/>
                </a:lnTo>
                <a:lnTo>
                  <a:pt x="443" y="381"/>
                </a:lnTo>
                <a:lnTo>
                  <a:pt x="443" y="381"/>
                </a:lnTo>
                <a:lnTo>
                  <a:pt x="468" y="373"/>
                </a:lnTo>
                <a:lnTo>
                  <a:pt x="468" y="373"/>
                </a:lnTo>
                <a:close/>
                <a:moveTo>
                  <a:pt x="491" y="372"/>
                </a:moveTo>
                <a:lnTo>
                  <a:pt x="491" y="372"/>
                </a:lnTo>
                <a:lnTo>
                  <a:pt x="476" y="378"/>
                </a:lnTo>
                <a:lnTo>
                  <a:pt x="460" y="383"/>
                </a:lnTo>
                <a:lnTo>
                  <a:pt x="460" y="383"/>
                </a:lnTo>
                <a:lnTo>
                  <a:pt x="458" y="384"/>
                </a:lnTo>
                <a:lnTo>
                  <a:pt x="458" y="384"/>
                </a:lnTo>
                <a:lnTo>
                  <a:pt x="463" y="382"/>
                </a:lnTo>
                <a:lnTo>
                  <a:pt x="463" y="382"/>
                </a:lnTo>
                <a:lnTo>
                  <a:pt x="491" y="372"/>
                </a:lnTo>
                <a:lnTo>
                  <a:pt x="491" y="372"/>
                </a:lnTo>
                <a:close/>
                <a:moveTo>
                  <a:pt x="295" y="440"/>
                </a:moveTo>
                <a:lnTo>
                  <a:pt x="295" y="440"/>
                </a:lnTo>
                <a:lnTo>
                  <a:pt x="301" y="438"/>
                </a:lnTo>
                <a:lnTo>
                  <a:pt x="308" y="435"/>
                </a:lnTo>
                <a:lnTo>
                  <a:pt x="308" y="435"/>
                </a:lnTo>
                <a:lnTo>
                  <a:pt x="315" y="432"/>
                </a:lnTo>
                <a:lnTo>
                  <a:pt x="323" y="429"/>
                </a:lnTo>
                <a:lnTo>
                  <a:pt x="339" y="423"/>
                </a:lnTo>
                <a:lnTo>
                  <a:pt x="339" y="423"/>
                </a:lnTo>
                <a:lnTo>
                  <a:pt x="401" y="402"/>
                </a:lnTo>
                <a:lnTo>
                  <a:pt x="401" y="402"/>
                </a:lnTo>
                <a:lnTo>
                  <a:pt x="439" y="390"/>
                </a:lnTo>
                <a:lnTo>
                  <a:pt x="439" y="390"/>
                </a:lnTo>
                <a:lnTo>
                  <a:pt x="419" y="398"/>
                </a:lnTo>
                <a:lnTo>
                  <a:pt x="399" y="407"/>
                </a:lnTo>
                <a:lnTo>
                  <a:pt x="399" y="407"/>
                </a:lnTo>
                <a:lnTo>
                  <a:pt x="344" y="428"/>
                </a:lnTo>
                <a:lnTo>
                  <a:pt x="317" y="439"/>
                </a:lnTo>
                <a:lnTo>
                  <a:pt x="304" y="445"/>
                </a:lnTo>
                <a:lnTo>
                  <a:pt x="292" y="452"/>
                </a:lnTo>
                <a:lnTo>
                  <a:pt x="292" y="452"/>
                </a:lnTo>
                <a:lnTo>
                  <a:pt x="295" y="440"/>
                </a:lnTo>
                <a:lnTo>
                  <a:pt x="295" y="440"/>
                </a:lnTo>
                <a:close/>
                <a:moveTo>
                  <a:pt x="512" y="375"/>
                </a:moveTo>
                <a:lnTo>
                  <a:pt x="512" y="375"/>
                </a:lnTo>
                <a:lnTo>
                  <a:pt x="505" y="378"/>
                </a:lnTo>
                <a:lnTo>
                  <a:pt x="499" y="382"/>
                </a:lnTo>
                <a:lnTo>
                  <a:pt x="484" y="387"/>
                </a:lnTo>
                <a:lnTo>
                  <a:pt x="455" y="397"/>
                </a:lnTo>
                <a:lnTo>
                  <a:pt x="455" y="397"/>
                </a:lnTo>
                <a:lnTo>
                  <a:pt x="425" y="410"/>
                </a:lnTo>
                <a:lnTo>
                  <a:pt x="395" y="422"/>
                </a:lnTo>
                <a:lnTo>
                  <a:pt x="395" y="422"/>
                </a:lnTo>
                <a:lnTo>
                  <a:pt x="341" y="444"/>
                </a:lnTo>
                <a:lnTo>
                  <a:pt x="314" y="456"/>
                </a:lnTo>
                <a:lnTo>
                  <a:pt x="288" y="469"/>
                </a:lnTo>
                <a:lnTo>
                  <a:pt x="288" y="469"/>
                </a:lnTo>
                <a:lnTo>
                  <a:pt x="290" y="459"/>
                </a:lnTo>
                <a:lnTo>
                  <a:pt x="290" y="459"/>
                </a:lnTo>
                <a:lnTo>
                  <a:pt x="303" y="454"/>
                </a:lnTo>
                <a:lnTo>
                  <a:pt x="317" y="449"/>
                </a:lnTo>
                <a:lnTo>
                  <a:pt x="344" y="439"/>
                </a:lnTo>
                <a:lnTo>
                  <a:pt x="344" y="439"/>
                </a:lnTo>
                <a:lnTo>
                  <a:pt x="406" y="415"/>
                </a:lnTo>
                <a:lnTo>
                  <a:pt x="406" y="415"/>
                </a:lnTo>
                <a:lnTo>
                  <a:pt x="435" y="402"/>
                </a:lnTo>
                <a:lnTo>
                  <a:pt x="451" y="396"/>
                </a:lnTo>
                <a:lnTo>
                  <a:pt x="467" y="391"/>
                </a:lnTo>
                <a:lnTo>
                  <a:pt x="467" y="391"/>
                </a:lnTo>
                <a:lnTo>
                  <a:pt x="482" y="386"/>
                </a:lnTo>
                <a:lnTo>
                  <a:pt x="497" y="381"/>
                </a:lnTo>
                <a:lnTo>
                  <a:pt x="497" y="381"/>
                </a:lnTo>
                <a:lnTo>
                  <a:pt x="510" y="374"/>
                </a:lnTo>
                <a:lnTo>
                  <a:pt x="515" y="372"/>
                </a:lnTo>
                <a:lnTo>
                  <a:pt x="512" y="375"/>
                </a:lnTo>
                <a:lnTo>
                  <a:pt x="512" y="375"/>
                </a:lnTo>
                <a:close/>
                <a:moveTo>
                  <a:pt x="288" y="473"/>
                </a:moveTo>
                <a:lnTo>
                  <a:pt x="288" y="473"/>
                </a:lnTo>
                <a:lnTo>
                  <a:pt x="300" y="469"/>
                </a:lnTo>
                <a:lnTo>
                  <a:pt x="311" y="465"/>
                </a:lnTo>
                <a:lnTo>
                  <a:pt x="334" y="456"/>
                </a:lnTo>
                <a:lnTo>
                  <a:pt x="334" y="456"/>
                </a:lnTo>
                <a:lnTo>
                  <a:pt x="366" y="445"/>
                </a:lnTo>
                <a:lnTo>
                  <a:pt x="398" y="434"/>
                </a:lnTo>
                <a:lnTo>
                  <a:pt x="398" y="434"/>
                </a:lnTo>
                <a:lnTo>
                  <a:pt x="414" y="429"/>
                </a:lnTo>
                <a:lnTo>
                  <a:pt x="414" y="429"/>
                </a:lnTo>
                <a:lnTo>
                  <a:pt x="395" y="439"/>
                </a:lnTo>
                <a:lnTo>
                  <a:pt x="395" y="439"/>
                </a:lnTo>
                <a:lnTo>
                  <a:pt x="366" y="453"/>
                </a:lnTo>
                <a:lnTo>
                  <a:pt x="335" y="466"/>
                </a:lnTo>
                <a:lnTo>
                  <a:pt x="335" y="466"/>
                </a:lnTo>
                <a:lnTo>
                  <a:pt x="323" y="470"/>
                </a:lnTo>
                <a:lnTo>
                  <a:pt x="311" y="475"/>
                </a:lnTo>
                <a:lnTo>
                  <a:pt x="299" y="480"/>
                </a:lnTo>
                <a:lnTo>
                  <a:pt x="287" y="485"/>
                </a:lnTo>
                <a:lnTo>
                  <a:pt x="287" y="485"/>
                </a:lnTo>
                <a:lnTo>
                  <a:pt x="288" y="473"/>
                </a:lnTo>
                <a:lnTo>
                  <a:pt x="288" y="473"/>
                </a:lnTo>
                <a:close/>
                <a:moveTo>
                  <a:pt x="298" y="482"/>
                </a:moveTo>
                <a:lnTo>
                  <a:pt x="298" y="482"/>
                </a:lnTo>
                <a:lnTo>
                  <a:pt x="297" y="482"/>
                </a:lnTo>
                <a:lnTo>
                  <a:pt x="297" y="482"/>
                </a:lnTo>
                <a:lnTo>
                  <a:pt x="298" y="482"/>
                </a:lnTo>
                <a:lnTo>
                  <a:pt x="298" y="482"/>
                </a:lnTo>
                <a:close/>
                <a:moveTo>
                  <a:pt x="294" y="484"/>
                </a:moveTo>
                <a:lnTo>
                  <a:pt x="294" y="484"/>
                </a:lnTo>
                <a:lnTo>
                  <a:pt x="292" y="485"/>
                </a:lnTo>
                <a:lnTo>
                  <a:pt x="292" y="485"/>
                </a:lnTo>
                <a:lnTo>
                  <a:pt x="294" y="484"/>
                </a:lnTo>
                <a:lnTo>
                  <a:pt x="294" y="484"/>
                </a:lnTo>
                <a:close/>
                <a:moveTo>
                  <a:pt x="372" y="458"/>
                </a:moveTo>
                <a:lnTo>
                  <a:pt x="372" y="458"/>
                </a:lnTo>
                <a:lnTo>
                  <a:pt x="394" y="450"/>
                </a:lnTo>
                <a:lnTo>
                  <a:pt x="394" y="450"/>
                </a:lnTo>
                <a:lnTo>
                  <a:pt x="357" y="465"/>
                </a:lnTo>
                <a:lnTo>
                  <a:pt x="357" y="465"/>
                </a:lnTo>
                <a:lnTo>
                  <a:pt x="306" y="486"/>
                </a:lnTo>
                <a:lnTo>
                  <a:pt x="306" y="486"/>
                </a:lnTo>
                <a:lnTo>
                  <a:pt x="296" y="492"/>
                </a:lnTo>
                <a:lnTo>
                  <a:pt x="291" y="494"/>
                </a:lnTo>
                <a:lnTo>
                  <a:pt x="287" y="498"/>
                </a:lnTo>
                <a:lnTo>
                  <a:pt x="287" y="498"/>
                </a:lnTo>
                <a:lnTo>
                  <a:pt x="287" y="490"/>
                </a:lnTo>
                <a:lnTo>
                  <a:pt x="287" y="490"/>
                </a:lnTo>
                <a:lnTo>
                  <a:pt x="329" y="473"/>
                </a:lnTo>
                <a:lnTo>
                  <a:pt x="372" y="458"/>
                </a:lnTo>
                <a:lnTo>
                  <a:pt x="372" y="458"/>
                </a:lnTo>
                <a:close/>
                <a:moveTo>
                  <a:pt x="321" y="488"/>
                </a:moveTo>
                <a:lnTo>
                  <a:pt x="321" y="488"/>
                </a:lnTo>
                <a:lnTo>
                  <a:pt x="332" y="483"/>
                </a:lnTo>
                <a:lnTo>
                  <a:pt x="344" y="480"/>
                </a:lnTo>
                <a:lnTo>
                  <a:pt x="368" y="473"/>
                </a:lnTo>
                <a:lnTo>
                  <a:pt x="368" y="473"/>
                </a:lnTo>
                <a:lnTo>
                  <a:pt x="407" y="461"/>
                </a:lnTo>
                <a:lnTo>
                  <a:pt x="407" y="461"/>
                </a:lnTo>
                <a:lnTo>
                  <a:pt x="399" y="463"/>
                </a:lnTo>
                <a:lnTo>
                  <a:pt x="399" y="463"/>
                </a:lnTo>
                <a:lnTo>
                  <a:pt x="378" y="471"/>
                </a:lnTo>
                <a:lnTo>
                  <a:pt x="356" y="480"/>
                </a:lnTo>
                <a:lnTo>
                  <a:pt x="356" y="480"/>
                </a:lnTo>
                <a:lnTo>
                  <a:pt x="334" y="491"/>
                </a:lnTo>
                <a:lnTo>
                  <a:pt x="312" y="501"/>
                </a:lnTo>
                <a:lnTo>
                  <a:pt x="312" y="501"/>
                </a:lnTo>
                <a:lnTo>
                  <a:pt x="301" y="505"/>
                </a:lnTo>
                <a:lnTo>
                  <a:pt x="295" y="508"/>
                </a:lnTo>
                <a:lnTo>
                  <a:pt x="290" y="511"/>
                </a:lnTo>
                <a:lnTo>
                  <a:pt x="290" y="511"/>
                </a:lnTo>
                <a:lnTo>
                  <a:pt x="288" y="503"/>
                </a:lnTo>
                <a:lnTo>
                  <a:pt x="288" y="503"/>
                </a:lnTo>
                <a:lnTo>
                  <a:pt x="305" y="496"/>
                </a:lnTo>
                <a:lnTo>
                  <a:pt x="321" y="488"/>
                </a:lnTo>
                <a:lnTo>
                  <a:pt x="321" y="488"/>
                </a:lnTo>
                <a:close/>
                <a:moveTo>
                  <a:pt x="410" y="475"/>
                </a:moveTo>
                <a:lnTo>
                  <a:pt x="410" y="475"/>
                </a:lnTo>
                <a:lnTo>
                  <a:pt x="391" y="481"/>
                </a:lnTo>
                <a:lnTo>
                  <a:pt x="391" y="481"/>
                </a:lnTo>
                <a:lnTo>
                  <a:pt x="371" y="488"/>
                </a:lnTo>
                <a:lnTo>
                  <a:pt x="351" y="496"/>
                </a:lnTo>
                <a:lnTo>
                  <a:pt x="351" y="496"/>
                </a:lnTo>
                <a:lnTo>
                  <a:pt x="324" y="509"/>
                </a:lnTo>
                <a:lnTo>
                  <a:pt x="324" y="509"/>
                </a:lnTo>
                <a:lnTo>
                  <a:pt x="312" y="513"/>
                </a:lnTo>
                <a:lnTo>
                  <a:pt x="306" y="516"/>
                </a:lnTo>
                <a:lnTo>
                  <a:pt x="302" y="519"/>
                </a:lnTo>
                <a:lnTo>
                  <a:pt x="302" y="519"/>
                </a:lnTo>
                <a:lnTo>
                  <a:pt x="301" y="521"/>
                </a:lnTo>
                <a:lnTo>
                  <a:pt x="302" y="521"/>
                </a:lnTo>
                <a:lnTo>
                  <a:pt x="302" y="521"/>
                </a:lnTo>
                <a:lnTo>
                  <a:pt x="306" y="522"/>
                </a:lnTo>
                <a:lnTo>
                  <a:pt x="310" y="521"/>
                </a:lnTo>
                <a:lnTo>
                  <a:pt x="318" y="519"/>
                </a:lnTo>
                <a:lnTo>
                  <a:pt x="318" y="519"/>
                </a:lnTo>
                <a:lnTo>
                  <a:pt x="349" y="506"/>
                </a:lnTo>
                <a:lnTo>
                  <a:pt x="349" y="506"/>
                </a:lnTo>
                <a:lnTo>
                  <a:pt x="355" y="504"/>
                </a:lnTo>
                <a:lnTo>
                  <a:pt x="358" y="503"/>
                </a:lnTo>
                <a:lnTo>
                  <a:pt x="359" y="503"/>
                </a:lnTo>
                <a:lnTo>
                  <a:pt x="357" y="504"/>
                </a:lnTo>
                <a:lnTo>
                  <a:pt x="357" y="504"/>
                </a:lnTo>
                <a:lnTo>
                  <a:pt x="349" y="508"/>
                </a:lnTo>
                <a:lnTo>
                  <a:pt x="341" y="511"/>
                </a:lnTo>
                <a:lnTo>
                  <a:pt x="341" y="511"/>
                </a:lnTo>
                <a:lnTo>
                  <a:pt x="332" y="514"/>
                </a:lnTo>
                <a:lnTo>
                  <a:pt x="327" y="517"/>
                </a:lnTo>
                <a:lnTo>
                  <a:pt x="324" y="520"/>
                </a:lnTo>
                <a:lnTo>
                  <a:pt x="324" y="520"/>
                </a:lnTo>
                <a:lnTo>
                  <a:pt x="324" y="522"/>
                </a:lnTo>
                <a:lnTo>
                  <a:pt x="325" y="522"/>
                </a:lnTo>
                <a:lnTo>
                  <a:pt x="325" y="522"/>
                </a:lnTo>
                <a:lnTo>
                  <a:pt x="326" y="522"/>
                </a:lnTo>
                <a:lnTo>
                  <a:pt x="326" y="522"/>
                </a:lnTo>
                <a:lnTo>
                  <a:pt x="327" y="522"/>
                </a:lnTo>
                <a:lnTo>
                  <a:pt x="328" y="521"/>
                </a:lnTo>
                <a:lnTo>
                  <a:pt x="327" y="520"/>
                </a:lnTo>
                <a:lnTo>
                  <a:pt x="326" y="520"/>
                </a:lnTo>
                <a:lnTo>
                  <a:pt x="326" y="520"/>
                </a:lnTo>
                <a:lnTo>
                  <a:pt x="338" y="514"/>
                </a:lnTo>
                <a:lnTo>
                  <a:pt x="338" y="514"/>
                </a:lnTo>
                <a:lnTo>
                  <a:pt x="348" y="510"/>
                </a:lnTo>
                <a:lnTo>
                  <a:pt x="348" y="510"/>
                </a:lnTo>
                <a:lnTo>
                  <a:pt x="355" y="507"/>
                </a:lnTo>
                <a:lnTo>
                  <a:pt x="355" y="507"/>
                </a:lnTo>
                <a:lnTo>
                  <a:pt x="344" y="515"/>
                </a:lnTo>
                <a:lnTo>
                  <a:pt x="332" y="520"/>
                </a:lnTo>
                <a:lnTo>
                  <a:pt x="326" y="523"/>
                </a:lnTo>
                <a:lnTo>
                  <a:pt x="320" y="524"/>
                </a:lnTo>
                <a:lnTo>
                  <a:pt x="313" y="525"/>
                </a:lnTo>
                <a:lnTo>
                  <a:pt x="307" y="524"/>
                </a:lnTo>
                <a:lnTo>
                  <a:pt x="307" y="524"/>
                </a:lnTo>
                <a:lnTo>
                  <a:pt x="302" y="523"/>
                </a:lnTo>
                <a:lnTo>
                  <a:pt x="298" y="521"/>
                </a:lnTo>
                <a:lnTo>
                  <a:pt x="295" y="518"/>
                </a:lnTo>
                <a:lnTo>
                  <a:pt x="292" y="514"/>
                </a:lnTo>
                <a:lnTo>
                  <a:pt x="292" y="514"/>
                </a:lnTo>
                <a:lnTo>
                  <a:pt x="300" y="513"/>
                </a:lnTo>
                <a:lnTo>
                  <a:pt x="308" y="511"/>
                </a:lnTo>
                <a:lnTo>
                  <a:pt x="323" y="507"/>
                </a:lnTo>
                <a:lnTo>
                  <a:pt x="338" y="500"/>
                </a:lnTo>
                <a:lnTo>
                  <a:pt x="352" y="494"/>
                </a:lnTo>
                <a:lnTo>
                  <a:pt x="352" y="494"/>
                </a:lnTo>
                <a:lnTo>
                  <a:pt x="372" y="485"/>
                </a:lnTo>
                <a:lnTo>
                  <a:pt x="391" y="479"/>
                </a:lnTo>
                <a:lnTo>
                  <a:pt x="391" y="479"/>
                </a:lnTo>
                <a:lnTo>
                  <a:pt x="402" y="476"/>
                </a:lnTo>
                <a:lnTo>
                  <a:pt x="415" y="473"/>
                </a:lnTo>
                <a:lnTo>
                  <a:pt x="415" y="473"/>
                </a:lnTo>
                <a:lnTo>
                  <a:pt x="410" y="475"/>
                </a:lnTo>
                <a:lnTo>
                  <a:pt x="410" y="475"/>
                </a:lnTo>
                <a:close/>
                <a:moveTo>
                  <a:pt x="364" y="501"/>
                </a:moveTo>
                <a:lnTo>
                  <a:pt x="364" y="501"/>
                </a:lnTo>
                <a:lnTo>
                  <a:pt x="364" y="500"/>
                </a:lnTo>
                <a:lnTo>
                  <a:pt x="363" y="500"/>
                </a:lnTo>
                <a:lnTo>
                  <a:pt x="363" y="500"/>
                </a:lnTo>
                <a:lnTo>
                  <a:pt x="353" y="502"/>
                </a:lnTo>
                <a:lnTo>
                  <a:pt x="343" y="506"/>
                </a:lnTo>
                <a:lnTo>
                  <a:pt x="324" y="514"/>
                </a:lnTo>
                <a:lnTo>
                  <a:pt x="324" y="514"/>
                </a:lnTo>
                <a:lnTo>
                  <a:pt x="314" y="518"/>
                </a:lnTo>
                <a:lnTo>
                  <a:pt x="314" y="518"/>
                </a:lnTo>
                <a:lnTo>
                  <a:pt x="311" y="519"/>
                </a:lnTo>
                <a:lnTo>
                  <a:pt x="308" y="519"/>
                </a:lnTo>
                <a:lnTo>
                  <a:pt x="308" y="518"/>
                </a:lnTo>
                <a:lnTo>
                  <a:pt x="308" y="518"/>
                </a:lnTo>
                <a:lnTo>
                  <a:pt x="314" y="515"/>
                </a:lnTo>
                <a:lnTo>
                  <a:pt x="314" y="515"/>
                </a:lnTo>
                <a:lnTo>
                  <a:pt x="334" y="506"/>
                </a:lnTo>
                <a:lnTo>
                  <a:pt x="334" y="506"/>
                </a:lnTo>
                <a:lnTo>
                  <a:pt x="360" y="495"/>
                </a:lnTo>
                <a:lnTo>
                  <a:pt x="387" y="484"/>
                </a:lnTo>
                <a:lnTo>
                  <a:pt x="387" y="484"/>
                </a:lnTo>
                <a:lnTo>
                  <a:pt x="397" y="481"/>
                </a:lnTo>
                <a:lnTo>
                  <a:pt x="397" y="481"/>
                </a:lnTo>
                <a:lnTo>
                  <a:pt x="381" y="491"/>
                </a:lnTo>
                <a:lnTo>
                  <a:pt x="364" y="501"/>
                </a:lnTo>
                <a:lnTo>
                  <a:pt x="364" y="501"/>
                </a:lnTo>
                <a:close/>
                <a:moveTo>
                  <a:pt x="427" y="467"/>
                </a:moveTo>
                <a:lnTo>
                  <a:pt x="427" y="467"/>
                </a:lnTo>
                <a:lnTo>
                  <a:pt x="409" y="471"/>
                </a:lnTo>
                <a:lnTo>
                  <a:pt x="392" y="476"/>
                </a:lnTo>
                <a:lnTo>
                  <a:pt x="374" y="482"/>
                </a:lnTo>
                <a:lnTo>
                  <a:pt x="356" y="490"/>
                </a:lnTo>
                <a:lnTo>
                  <a:pt x="356" y="490"/>
                </a:lnTo>
                <a:lnTo>
                  <a:pt x="323" y="504"/>
                </a:lnTo>
                <a:lnTo>
                  <a:pt x="323" y="504"/>
                </a:lnTo>
                <a:lnTo>
                  <a:pt x="314" y="508"/>
                </a:lnTo>
                <a:lnTo>
                  <a:pt x="304" y="510"/>
                </a:lnTo>
                <a:lnTo>
                  <a:pt x="304" y="510"/>
                </a:lnTo>
                <a:lnTo>
                  <a:pt x="299" y="511"/>
                </a:lnTo>
                <a:lnTo>
                  <a:pt x="294" y="511"/>
                </a:lnTo>
                <a:lnTo>
                  <a:pt x="294" y="511"/>
                </a:lnTo>
                <a:lnTo>
                  <a:pt x="303" y="507"/>
                </a:lnTo>
                <a:lnTo>
                  <a:pt x="303" y="507"/>
                </a:lnTo>
                <a:lnTo>
                  <a:pt x="321" y="500"/>
                </a:lnTo>
                <a:lnTo>
                  <a:pt x="338" y="492"/>
                </a:lnTo>
                <a:lnTo>
                  <a:pt x="355" y="483"/>
                </a:lnTo>
                <a:lnTo>
                  <a:pt x="373" y="475"/>
                </a:lnTo>
                <a:lnTo>
                  <a:pt x="373" y="475"/>
                </a:lnTo>
                <a:lnTo>
                  <a:pt x="411" y="462"/>
                </a:lnTo>
                <a:lnTo>
                  <a:pt x="429" y="455"/>
                </a:lnTo>
                <a:lnTo>
                  <a:pt x="448" y="447"/>
                </a:lnTo>
                <a:lnTo>
                  <a:pt x="448" y="447"/>
                </a:lnTo>
                <a:lnTo>
                  <a:pt x="443" y="453"/>
                </a:lnTo>
                <a:lnTo>
                  <a:pt x="439" y="458"/>
                </a:lnTo>
                <a:lnTo>
                  <a:pt x="433" y="463"/>
                </a:lnTo>
                <a:lnTo>
                  <a:pt x="427" y="467"/>
                </a:lnTo>
                <a:lnTo>
                  <a:pt x="427" y="467"/>
                </a:lnTo>
                <a:close/>
                <a:moveTo>
                  <a:pt x="448" y="445"/>
                </a:moveTo>
                <a:lnTo>
                  <a:pt x="448" y="445"/>
                </a:lnTo>
                <a:lnTo>
                  <a:pt x="448" y="445"/>
                </a:lnTo>
                <a:lnTo>
                  <a:pt x="447" y="445"/>
                </a:lnTo>
                <a:lnTo>
                  <a:pt x="447" y="445"/>
                </a:lnTo>
                <a:lnTo>
                  <a:pt x="426" y="453"/>
                </a:lnTo>
                <a:lnTo>
                  <a:pt x="405" y="460"/>
                </a:lnTo>
                <a:lnTo>
                  <a:pt x="361" y="472"/>
                </a:lnTo>
                <a:lnTo>
                  <a:pt x="361" y="472"/>
                </a:lnTo>
                <a:lnTo>
                  <a:pt x="338" y="479"/>
                </a:lnTo>
                <a:lnTo>
                  <a:pt x="327" y="483"/>
                </a:lnTo>
                <a:lnTo>
                  <a:pt x="316" y="488"/>
                </a:lnTo>
                <a:lnTo>
                  <a:pt x="316" y="488"/>
                </a:lnTo>
                <a:lnTo>
                  <a:pt x="302" y="494"/>
                </a:lnTo>
                <a:lnTo>
                  <a:pt x="302" y="494"/>
                </a:lnTo>
                <a:lnTo>
                  <a:pt x="289" y="500"/>
                </a:lnTo>
                <a:lnTo>
                  <a:pt x="289" y="500"/>
                </a:lnTo>
                <a:lnTo>
                  <a:pt x="293" y="497"/>
                </a:lnTo>
                <a:lnTo>
                  <a:pt x="298" y="493"/>
                </a:lnTo>
                <a:lnTo>
                  <a:pt x="298" y="493"/>
                </a:lnTo>
                <a:lnTo>
                  <a:pt x="320" y="482"/>
                </a:lnTo>
                <a:lnTo>
                  <a:pt x="342" y="473"/>
                </a:lnTo>
                <a:lnTo>
                  <a:pt x="388" y="455"/>
                </a:lnTo>
                <a:lnTo>
                  <a:pt x="388" y="455"/>
                </a:lnTo>
                <a:lnTo>
                  <a:pt x="428" y="439"/>
                </a:lnTo>
                <a:lnTo>
                  <a:pt x="428" y="439"/>
                </a:lnTo>
                <a:lnTo>
                  <a:pt x="435" y="436"/>
                </a:lnTo>
                <a:lnTo>
                  <a:pt x="435" y="436"/>
                </a:lnTo>
                <a:lnTo>
                  <a:pt x="451" y="429"/>
                </a:lnTo>
                <a:lnTo>
                  <a:pt x="451" y="429"/>
                </a:lnTo>
                <a:lnTo>
                  <a:pt x="450" y="433"/>
                </a:lnTo>
                <a:lnTo>
                  <a:pt x="450" y="433"/>
                </a:lnTo>
                <a:lnTo>
                  <a:pt x="450" y="439"/>
                </a:lnTo>
                <a:lnTo>
                  <a:pt x="448" y="445"/>
                </a:lnTo>
                <a:lnTo>
                  <a:pt x="448" y="445"/>
                </a:lnTo>
                <a:close/>
                <a:moveTo>
                  <a:pt x="451" y="426"/>
                </a:moveTo>
                <a:lnTo>
                  <a:pt x="451" y="426"/>
                </a:lnTo>
                <a:lnTo>
                  <a:pt x="447" y="428"/>
                </a:lnTo>
                <a:lnTo>
                  <a:pt x="447" y="428"/>
                </a:lnTo>
                <a:lnTo>
                  <a:pt x="444" y="428"/>
                </a:lnTo>
                <a:lnTo>
                  <a:pt x="442" y="430"/>
                </a:lnTo>
                <a:lnTo>
                  <a:pt x="442" y="430"/>
                </a:lnTo>
                <a:lnTo>
                  <a:pt x="422" y="439"/>
                </a:lnTo>
                <a:lnTo>
                  <a:pt x="422" y="439"/>
                </a:lnTo>
                <a:lnTo>
                  <a:pt x="400" y="447"/>
                </a:lnTo>
                <a:lnTo>
                  <a:pt x="378" y="454"/>
                </a:lnTo>
                <a:lnTo>
                  <a:pt x="355" y="461"/>
                </a:lnTo>
                <a:lnTo>
                  <a:pt x="333" y="469"/>
                </a:lnTo>
                <a:lnTo>
                  <a:pt x="333" y="469"/>
                </a:lnTo>
                <a:lnTo>
                  <a:pt x="375" y="451"/>
                </a:lnTo>
                <a:lnTo>
                  <a:pt x="415" y="431"/>
                </a:lnTo>
                <a:lnTo>
                  <a:pt x="415" y="431"/>
                </a:lnTo>
                <a:lnTo>
                  <a:pt x="428" y="425"/>
                </a:lnTo>
                <a:lnTo>
                  <a:pt x="428" y="425"/>
                </a:lnTo>
                <a:lnTo>
                  <a:pt x="452" y="418"/>
                </a:lnTo>
                <a:lnTo>
                  <a:pt x="452" y="418"/>
                </a:lnTo>
                <a:lnTo>
                  <a:pt x="453" y="418"/>
                </a:lnTo>
                <a:lnTo>
                  <a:pt x="453" y="418"/>
                </a:lnTo>
                <a:lnTo>
                  <a:pt x="451" y="426"/>
                </a:lnTo>
                <a:lnTo>
                  <a:pt x="451" y="426"/>
                </a:lnTo>
                <a:close/>
                <a:moveTo>
                  <a:pt x="454" y="415"/>
                </a:moveTo>
                <a:lnTo>
                  <a:pt x="454" y="415"/>
                </a:lnTo>
                <a:lnTo>
                  <a:pt x="436" y="421"/>
                </a:lnTo>
                <a:lnTo>
                  <a:pt x="436" y="421"/>
                </a:lnTo>
                <a:lnTo>
                  <a:pt x="456" y="411"/>
                </a:lnTo>
                <a:lnTo>
                  <a:pt x="456" y="411"/>
                </a:lnTo>
                <a:lnTo>
                  <a:pt x="454" y="415"/>
                </a:lnTo>
                <a:lnTo>
                  <a:pt x="454" y="415"/>
                </a:lnTo>
                <a:close/>
                <a:moveTo>
                  <a:pt x="463" y="404"/>
                </a:moveTo>
                <a:lnTo>
                  <a:pt x="463" y="404"/>
                </a:lnTo>
                <a:lnTo>
                  <a:pt x="461" y="405"/>
                </a:lnTo>
                <a:lnTo>
                  <a:pt x="461" y="405"/>
                </a:lnTo>
                <a:lnTo>
                  <a:pt x="454" y="410"/>
                </a:lnTo>
                <a:lnTo>
                  <a:pt x="454" y="410"/>
                </a:lnTo>
                <a:lnTo>
                  <a:pt x="437" y="417"/>
                </a:lnTo>
                <a:lnTo>
                  <a:pt x="422" y="425"/>
                </a:lnTo>
                <a:lnTo>
                  <a:pt x="422" y="425"/>
                </a:lnTo>
                <a:lnTo>
                  <a:pt x="397" y="432"/>
                </a:lnTo>
                <a:lnTo>
                  <a:pt x="397" y="432"/>
                </a:lnTo>
                <a:lnTo>
                  <a:pt x="334" y="453"/>
                </a:lnTo>
                <a:lnTo>
                  <a:pt x="334" y="453"/>
                </a:lnTo>
                <a:lnTo>
                  <a:pt x="320" y="459"/>
                </a:lnTo>
                <a:lnTo>
                  <a:pt x="306" y="465"/>
                </a:lnTo>
                <a:lnTo>
                  <a:pt x="306" y="465"/>
                </a:lnTo>
                <a:lnTo>
                  <a:pt x="293" y="469"/>
                </a:lnTo>
                <a:lnTo>
                  <a:pt x="293" y="469"/>
                </a:lnTo>
                <a:lnTo>
                  <a:pt x="289" y="471"/>
                </a:lnTo>
                <a:lnTo>
                  <a:pt x="289" y="471"/>
                </a:lnTo>
                <a:lnTo>
                  <a:pt x="294" y="469"/>
                </a:lnTo>
                <a:lnTo>
                  <a:pt x="294" y="469"/>
                </a:lnTo>
                <a:lnTo>
                  <a:pt x="308" y="461"/>
                </a:lnTo>
                <a:lnTo>
                  <a:pt x="323" y="454"/>
                </a:lnTo>
                <a:lnTo>
                  <a:pt x="353" y="441"/>
                </a:lnTo>
                <a:lnTo>
                  <a:pt x="415" y="416"/>
                </a:lnTo>
                <a:lnTo>
                  <a:pt x="415" y="416"/>
                </a:lnTo>
                <a:lnTo>
                  <a:pt x="444" y="403"/>
                </a:lnTo>
                <a:lnTo>
                  <a:pt x="475" y="392"/>
                </a:lnTo>
                <a:lnTo>
                  <a:pt x="475" y="392"/>
                </a:lnTo>
                <a:lnTo>
                  <a:pt x="495" y="385"/>
                </a:lnTo>
                <a:lnTo>
                  <a:pt x="504" y="381"/>
                </a:lnTo>
                <a:lnTo>
                  <a:pt x="513" y="376"/>
                </a:lnTo>
                <a:lnTo>
                  <a:pt x="513" y="376"/>
                </a:lnTo>
                <a:lnTo>
                  <a:pt x="508" y="381"/>
                </a:lnTo>
                <a:lnTo>
                  <a:pt x="502" y="385"/>
                </a:lnTo>
                <a:lnTo>
                  <a:pt x="488" y="391"/>
                </a:lnTo>
                <a:lnTo>
                  <a:pt x="474" y="397"/>
                </a:lnTo>
                <a:lnTo>
                  <a:pt x="468" y="400"/>
                </a:lnTo>
                <a:lnTo>
                  <a:pt x="463" y="404"/>
                </a:lnTo>
                <a:lnTo>
                  <a:pt x="463" y="404"/>
                </a:lnTo>
                <a:close/>
                <a:moveTo>
                  <a:pt x="517" y="370"/>
                </a:moveTo>
                <a:lnTo>
                  <a:pt x="517" y="370"/>
                </a:lnTo>
                <a:lnTo>
                  <a:pt x="489" y="380"/>
                </a:lnTo>
                <a:lnTo>
                  <a:pt x="475" y="385"/>
                </a:lnTo>
                <a:lnTo>
                  <a:pt x="461" y="390"/>
                </a:lnTo>
                <a:lnTo>
                  <a:pt x="461" y="390"/>
                </a:lnTo>
                <a:lnTo>
                  <a:pt x="445" y="395"/>
                </a:lnTo>
                <a:lnTo>
                  <a:pt x="430" y="401"/>
                </a:lnTo>
                <a:lnTo>
                  <a:pt x="400" y="415"/>
                </a:lnTo>
                <a:lnTo>
                  <a:pt x="400" y="415"/>
                </a:lnTo>
                <a:lnTo>
                  <a:pt x="339" y="438"/>
                </a:lnTo>
                <a:lnTo>
                  <a:pt x="339" y="438"/>
                </a:lnTo>
                <a:lnTo>
                  <a:pt x="314" y="447"/>
                </a:lnTo>
                <a:lnTo>
                  <a:pt x="302" y="452"/>
                </a:lnTo>
                <a:lnTo>
                  <a:pt x="291" y="457"/>
                </a:lnTo>
                <a:lnTo>
                  <a:pt x="291" y="457"/>
                </a:lnTo>
                <a:lnTo>
                  <a:pt x="291" y="455"/>
                </a:lnTo>
                <a:lnTo>
                  <a:pt x="291" y="455"/>
                </a:lnTo>
                <a:lnTo>
                  <a:pt x="304" y="448"/>
                </a:lnTo>
                <a:lnTo>
                  <a:pt x="318" y="441"/>
                </a:lnTo>
                <a:lnTo>
                  <a:pt x="347" y="429"/>
                </a:lnTo>
                <a:lnTo>
                  <a:pt x="405" y="407"/>
                </a:lnTo>
                <a:lnTo>
                  <a:pt x="405" y="407"/>
                </a:lnTo>
                <a:lnTo>
                  <a:pt x="435" y="394"/>
                </a:lnTo>
                <a:lnTo>
                  <a:pt x="451" y="389"/>
                </a:lnTo>
                <a:lnTo>
                  <a:pt x="466" y="384"/>
                </a:lnTo>
                <a:lnTo>
                  <a:pt x="466" y="384"/>
                </a:lnTo>
                <a:lnTo>
                  <a:pt x="478" y="380"/>
                </a:lnTo>
                <a:lnTo>
                  <a:pt x="491" y="375"/>
                </a:lnTo>
                <a:lnTo>
                  <a:pt x="515" y="365"/>
                </a:lnTo>
                <a:lnTo>
                  <a:pt x="515" y="365"/>
                </a:lnTo>
                <a:lnTo>
                  <a:pt x="517" y="364"/>
                </a:lnTo>
                <a:lnTo>
                  <a:pt x="517" y="364"/>
                </a:lnTo>
                <a:lnTo>
                  <a:pt x="519" y="364"/>
                </a:lnTo>
                <a:lnTo>
                  <a:pt x="519" y="364"/>
                </a:lnTo>
                <a:lnTo>
                  <a:pt x="517" y="370"/>
                </a:lnTo>
                <a:lnTo>
                  <a:pt x="517" y="370"/>
                </a:lnTo>
                <a:close/>
                <a:moveTo>
                  <a:pt x="512" y="355"/>
                </a:moveTo>
                <a:lnTo>
                  <a:pt x="512" y="355"/>
                </a:lnTo>
                <a:lnTo>
                  <a:pt x="511" y="355"/>
                </a:lnTo>
                <a:lnTo>
                  <a:pt x="511" y="355"/>
                </a:lnTo>
                <a:lnTo>
                  <a:pt x="491" y="361"/>
                </a:lnTo>
                <a:lnTo>
                  <a:pt x="471" y="368"/>
                </a:lnTo>
                <a:lnTo>
                  <a:pt x="430" y="383"/>
                </a:lnTo>
                <a:lnTo>
                  <a:pt x="430" y="383"/>
                </a:lnTo>
                <a:lnTo>
                  <a:pt x="394" y="394"/>
                </a:lnTo>
                <a:lnTo>
                  <a:pt x="394" y="394"/>
                </a:lnTo>
                <a:lnTo>
                  <a:pt x="361" y="403"/>
                </a:lnTo>
                <a:lnTo>
                  <a:pt x="329" y="415"/>
                </a:lnTo>
                <a:lnTo>
                  <a:pt x="329" y="415"/>
                </a:lnTo>
                <a:lnTo>
                  <a:pt x="315" y="419"/>
                </a:lnTo>
                <a:lnTo>
                  <a:pt x="315" y="419"/>
                </a:lnTo>
                <a:lnTo>
                  <a:pt x="311" y="421"/>
                </a:lnTo>
                <a:lnTo>
                  <a:pt x="311" y="421"/>
                </a:lnTo>
                <a:lnTo>
                  <a:pt x="307" y="422"/>
                </a:lnTo>
                <a:lnTo>
                  <a:pt x="303" y="421"/>
                </a:lnTo>
                <a:lnTo>
                  <a:pt x="303" y="421"/>
                </a:lnTo>
                <a:lnTo>
                  <a:pt x="310" y="417"/>
                </a:lnTo>
                <a:lnTo>
                  <a:pt x="318" y="415"/>
                </a:lnTo>
                <a:lnTo>
                  <a:pt x="334" y="411"/>
                </a:lnTo>
                <a:lnTo>
                  <a:pt x="334" y="411"/>
                </a:lnTo>
                <a:lnTo>
                  <a:pt x="348" y="405"/>
                </a:lnTo>
                <a:lnTo>
                  <a:pt x="361" y="399"/>
                </a:lnTo>
                <a:lnTo>
                  <a:pt x="376" y="393"/>
                </a:lnTo>
                <a:lnTo>
                  <a:pt x="390" y="388"/>
                </a:lnTo>
                <a:lnTo>
                  <a:pt x="390" y="388"/>
                </a:lnTo>
                <a:lnTo>
                  <a:pt x="457" y="365"/>
                </a:lnTo>
                <a:lnTo>
                  <a:pt x="457" y="365"/>
                </a:lnTo>
                <a:lnTo>
                  <a:pt x="461" y="364"/>
                </a:lnTo>
                <a:lnTo>
                  <a:pt x="461" y="364"/>
                </a:lnTo>
                <a:lnTo>
                  <a:pt x="465" y="363"/>
                </a:lnTo>
                <a:lnTo>
                  <a:pt x="465" y="363"/>
                </a:lnTo>
                <a:lnTo>
                  <a:pt x="490" y="357"/>
                </a:lnTo>
                <a:lnTo>
                  <a:pt x="503" y="353"/>
                </a:lnTo>
                <a:lnTo>
                  <a:pt x="515" y="348"/>
                </a:lnTo>
                <a:lnTo>
                  <a:pt x="515" y="348"/>
                </a:lnTo>
                <a:lnTo>
                  <a:pt x="517" y="354"/>
                </a:lnTo>
                <a:lnTo>
                  <a:pt x="517" y="354"/>
                </a:lnTo>
                <a:lnTo>
                  <a:pt x="512" y="355"/>
                </a:lnTo>
                <a:lnTo>
                  <a:pt x="512" y="355"/>
                </a:lnTo>
                <a:close/>
                <a:moveTo>
                  <a:pt x="478" y="358"/>
                </a:moveTo>
                <a:lnTo>
                  <a:pt x="478" y="358"/>
                </a:lnTo>
                <a:lnTo>
                  <a:pt x="486" y="355"/>
                </a:lnTo>
                <a:lnTo>
                  <a:pt x="486" y="355"/>
                </a:lnTo>
                <a:lnTo>
                  <a:pt x="500" y="351"/>
                </a:lnTo>
                <a:lnTo>
                  <a:pt x="500" y="351"/>
                </a:lnTo>
                <a:lnTo>
                  <a:pt x="507" y="348"/>
                </a:lnTo>
                <a:lnTo>
                  <a:pt x="509" y="348"/>
                </a:lnTo>
                <a:lnTo>
                  <a:pt x="506" y="350"/>
                </a:lnTo>
                <a:lnTo>
                  <a:pt x="506" y="350"/>
                </a:lnTo>
                <a:lnTo>
                  <a:pt x="492" y="354"/>
                </a:lnTo>
                <a:lnTo>
                  <a:pt x="478" y="358"/>
                </a:lnTo>
                <a:lnTo>
                  <a:pt x="478" y="358"/>
                </a:lnTo>
                <a:close/>
                <a:moveTo>
                  <a:pt x="449" y="364"/>
                </a:moveTo>
                <a:lnTo>
                  <a:pt x="449" y="364"/>
                </a:lnTo>
                <a:lnTo>
                  <a:pt x="447" y="365"/>
                </a:lnTo>
                <a:lnTo>
                  <a:pt x="447" y="365"/>
                </a:lnTo>
                <a:lnTo>
                  <a:pt x="415" y="373"/>
                </a:lnTo>
                <a:lnTo>
                  <a:pt x="385" y="382"/>
                </a:lnTo>
                <a:lnTo>
                  <a:pt x="354" y="393"/>
                </a:lnTo>
                <a:lnTo>
                  <a:pt x="340" y="399"/>
                </a:lnTo>
                <a:lnTo>
                  <a:pt x="325" y="407"/>
                </a:lnTo>
                <a:lnTo>
                  <a:pt x="325" y="407"/>
                </a:lnTo>
                <a:lnTo>
                  <a:pt x="317" y="410"/>
                </a:lnTo>
                <a:lnTo>
                  <a:pt x="308" y="413"/>
                </a:lnTo>
                <a:lnTo>
                  <a:pt x="308" y="413"/>
                </a:lnTo>
                <a:lnTo>
                  <a:pt x="305" y="414"/>
                </a:lnTo>
                <a:lnTo>
                  <a:pt x="305" y="414"/>
                </a:lnTo>
                <a:lnTo>
                  <a:pt x="306" y="413"/>
                </a:lnTo>
                <a:lnTo>
                  <a:pt x="306" y="413"/>
                </a:lnTo>
                <a:lnTo>
                  <a:pt x="314" y="409"/>
                </a:lnTo>
                <a:lnTo>
                  <a:pt x="314" y="409"/>
                </a:lnTo>
                <a:lnTo>
                  <a:pt x="330" y="400"/>
                </a:lnTo>
                <a:lnTo>
                  <a:pt x="346" y="393"/>
                </a:lnTo>
                <a:lnTo>
                  <a:pt x="346" y="393"/>
                </a:lnTo>
                <a:lnTo>
                  <a:pt x="379" y="380"/>
                </a:lnTo>
                <a:lnTo>
                  <a:pt x="412" y="369"/>
                </a:lnTo>
                <a:lnTo>
                  <a:pt x="412" y="369"/>
                </a:lnTo>
                <a:lnTo>
                  <a:pt x="434" y="362"/>
                </a:lnTo>
                <a:lnTo>
                  <a:pt x="434" y="362"/>
                </a:lnTo>
                <a:lnTo>
                  <a:pt x="473" y="353"/>
                </a:lnTo>
                <a:lnTo>
                  <a:pt x="492" y="347"/>
                </a:lnTo>
                <a:lnTo>
                  <a:pt x="510" y="340"/>
                </a:lnTo>
                <a:lnTo>
                  <a:pt x="510" y="340"/>
                </a:lnTo>
                <a:lnTo>
                  <a:pt x="513" y="346"/>
                </a:lnTo>
                <a:lnTo>
                  <a:pt x="513" y="346"/>
                </a:lnTo>
                <a:lnTo>
                  <a:pt x="497" y="349"/>
                </a:lnTo>
                <a:lnTo>
                  <a:pt x="481" y="353"/>
                </a:lnTo>
                <a:lnTo>
                  <a:pt x="465" y="359"/>
                </a:lnTo>
                <a:lnTo>
                  <a:pt x="449" y="364"/>
                </a:lnTo>
                <a:lnTo>
                  <a:pt x="449" y="364"/>
                </a:lnTo>
                <a:close/>
                <a:moveTo>
                  <a:pt x="488" y="346"/>
                </a:moveTo>
                <a:lnTo>
                  <a:pt x="488" y="346"/>
                </a:lnTo>
                <a:lnTo>
                  <a:pt x="505" y="341"/>
                </a:lnTo>
                <a:lnTo>
                  <a:pt x="505" y="341"/>
                </a:lnTo>
                <a:lnTo>
                  <a:pt x="488" y="346"/>
                </a:lnTo>
                <a:lnTo>
                  <a:pt x="488" y="346"/>
                </a:lnTo>
                <a:close/>
                <a:moveTo>
                  <a:pt x="459" y="353"/>
                </a:moveTo>
                <a:lnTo>
                  <a:pt x="459" y="353"/>
                </a:lnTo>
                <a:lnTo>
                  <a:pt x="456" y="354"/>
                </a:lnTo>
                <a:lnTo>
                  <a:pt x="456" y="354"/>
                </a:lnTo>
                <a:lnTo>
                  <a:pt x="426" y="361"/>
                </a:lnTo>
                <a:lnTo>
                  <a:pt x="398" y="369"/>
                </a:lnTo>
                <a:lnTo>
                  <a:pt x="371" y="378"/>
                </a:lnTo>
                <a:lnTo>
                  <a:pt x="342" y="387"/>
                </a:lnTo>
                <a:lnTo>
                  <a:pt x="342" y="387"/>
                </a:lnTo>
                <a:lnTo>
                  <a:pt x="329" y="393"/>
                </a:lnTo>
                <a:lnTo>
                  <a:pt x="316" y="398"/>
                </a:lnTo>
                <a:lnTo>
                  <a:pt x="316" y="398"/>
                </a:lnTo>
                <a:lnTo>
                  <a:pt x="312" y="400"/>
                </a:lnTo>
                <a:lnTo>
                  <a:pt x="312" y="400"/>
                </a:lnTo>
                <a:lnTo>
                  <a:pt x="313" y="398"/>
                </a:lnTo>
                <a:lnTo>
                  <a:pt x="313" y="398"/>
                </a:lnTo>
                <a:lnTo>
                  <a:pt x="324" y="391"/>
                </a:lnTo>
                <a:lnTo>
                  <a:pt x="324" y="391"/>
                </a:lnTo>
                <a:lnTo>
                  <a:pt x="338" y="384"/>
                </a:lnTo>
                <a:lnTo>
                  <a:pt x="353" y="378"/>
                </a:lnTo>
                <a:lnTo>
                  <a:pt x="385" y="368"/>
                </a:lnTo>
                <a:lnTo>
                  <a:pt x="385" y="368"/>
                </a:lnTo>
                <a:lnTo>
                  <a:pt x="414" y="359"/>
                </a:lnTo>
                <a:lnTo>
                  <a:pt x="444" y="351"/>
                </a:lnTo>
                <a:lnTo>
                  <a:pt x="474" y="342"/>
                </a:lnTo>
                <a:lnTo>
                  <a:pt x="489" y="337"/>
                </a:lnTo>
                <a:lnTo>
                  <a:pt x="503" y="331"/>
                </a:lnTo>
                <a:lnTo>
                  <a:pt x="503" y="331"/>
                </a:lnTo>
                <a:lnTo>
                  <a:pt x="508" y="338"/>
                </a:lnTo>
                <a:lnTo>
                  <a:pt x="508" y="338"/>
                </a:lnTo>
                <a:lnTo>
                  <a:pt x="496" y="341"/>
                </a:lnTo>
                <a:lnTo>
                  <a:pt x="483" y="345"/>
                </a:lnTo>
                <a:lnTo>
                  <a:pt x="459" y="353"/>
                </a:lnTo>
                <a:lnTo>
                  <a:pt x="459" y="353"/>
                </a:lnTo>
                <a:close/>
                <a:moveTo>
                  <a:pt x="424" y="354"/>
                </a:moveTo>
                <a:lnTo>
                  <a:pt x="424" y="354"/>
                </a:lnTo>
                <a:lnTo>
                  <a:pt x="458" y="345"/>
                </a:lnTo>
                <a:lnTo>
                  <a:pt x="458" y="345"/>
                </a:lnTo>
                <a:lnTo>
                  <a:pt x="466" y="342"/>
                </a:lnTo>
                <a:lnTo>
                  <a:pt x="466" y="342"/>
                </a:lnTo>
                <a:lnTo>
                  <a:pt x="445" y="348"/>
                </a:lnTo>
                <a:lnTo>
                  <a:pt x="424" y="354"/>
                </a:lnTo>
                <a:lnTo>
                  <a:pt x="424" y="354"/>
                </a:lnTo>
                <a:close/>
                <a:moveTo>
                  <a:pt x="409" y="356"/>
                </a:moveTo>
                <a:lnTo>
                  <a:pt x="409" y="356"/>
                </a:lnTo>
                <a:lnTo>
                  <a:pt x="386" y="362"/>
                </a:lnTo>
                <a:lnTo>
                  <a:pt x="361" y="370"/>
                </a:lnTo>
                <a:lnTo>
                  <a:pt x="361" y="370"/>
                </a:lnTo>
                <a:lnTo>
                  <a:pt x="339" y="379"/>
                </a:lnTo>
                <a:lnTo>
                  <a:pt x="339" y="379"/>
                </a:lnTo>
                <a:lnTo>
                  <a:pt x="328" y="381"/>
                </a:lnTo>
                <a:lnTo>
                  <a:pt x="322" y="383"/>
                </a:lnTo>
                <a:lnTo>
                  <a:pt x="317" y="384"/>
                </a:lnTo>
                <a:lnTo>
                  <a:pt x="317" y="384"/>
                </a:lnTo>
                <a:lnTo>
                  <a:pt x="341" y="375"/>
                </a:lnTo>
                <a:lnTo>
                  <a:pt x="366" y="366"/>
                </a:lnTo>
                <a:lnTo>
                  <a:pt x="414" y="351"/>
                </a:lnTo>
                <a:lnTo>
                  <a:pt x="414" y="351"/>
                </a:lnTo>
                <a:lnTo>
                  <a:pt x="461" y="337"/>
                </a:lnTo>
                <a:lnTo>
                  <a:pt x="461" y="337"/>
                </a:lnTo>
                <a:lnTo>
                  <a:pt x="481" y="331"/>
                </a:lnTo>
                <a:lnTo>
                  <a:pt x="490" y="328"/>
                </a:lnTo>
                <a:lnTo>
                  <a:pt x="500" y="323"/>
                </a:lnTo>
                <a:lnTo>
                  <a:pt x="500" y="323"/>
                </a:lnTo>
                <a:lnTo>
                  <a:pt x="502" y="329"/>
                </a:lnTo>
                <a:lnTo>
                  <a:pt x="502" y="329"/>
                </a:lnTo>
                <a:lnTo>
                  <a:pt x="479" y="336"/>
                </a:lnTo>
                <a:lnTo>
                  <a:pt x="456" y="343"/>
                </a:lnTo>
                <a:lnTo>
                  <a:pt x="409" y="356"/>
                </a:lnTo>
                <a:lnTo>
                  <a:pt x="409" y="356"/>
                </a:lnTo>
                <a:close/>
                <a:moveTo>
                  <a:pt x="495" y="315"/>
                </a:moveTo>
                <a:lnTo>
                  <a:pt x="495" y="315"/>
                </a:lnTo>
                <a:lnTo>
                  <a:pt x="494" y="316"/>
                </a:lnTo>
                <a:lnTo>
                  <a:pt x="494" y="317"/>
                </a:lnTo>
                <a:lnTo>
                  <a:pt x="494" y="317"/>
                </a:lnTo>
                <a:lnTo>
                  <a:pt x="486" y="320"/>
                </a:lnTo>
                <a:lnTo>
                  <a:pt x="486" y="320"/>
                </a:lnTo>
                <a:lnTo>
                  <a:pt x="467" y="324"/>
                </a:lnTo>
                <a:lnTo>
                  <a:pt x="467" y="324"/>
                </a:lnTo>
                <a:lnTo>
                  <a:pt x="414" y="339"/>
                </a:lnTo>
                <a:lnTo>
                  <a:pt x="414" y="339"/>
                </a:lnTo>
                <a:lnTo>
                  <a:pt x="367" y="352"/>
                </a:lnTo>
                <a:lnTo>
                  <a:pt x="343" y="359"/>
                </a:lnTo>
                <a:lnTo>
                  <a:pt x="331" y="363"/>
                </a:lnTo>
                <a:lnTo>
                  <a:pt x="320" y="368"/>
                </a:lnTo>
                <a:lnTo>
                  <a:pt x="320" y="368"/>
                </a:lnTo>
                <a:lnTo>
                  <a:pt x="313" y="371"/>
                </a:lnTo>
                <a:lnTo>
                  <a:pt x="313" y="371"/>
                </a:lnTo>
                <a:lnTo>
                  <a:pt x="313" y="371"/>
                </a:lnTo>
                <a:lnTo>
                  <a:pt x="313" y="371"/>
                </a:lnTo>
                <a:lnTo>
                  <a:pt x="323" y="367"/>
                </a:lnTo>
                <a:lnTo>
                  <a:pt x="323" y="367"/>
                </a:lnTo>
                <a:lnTo>
                  <a:pt x="337" y="361"/>
                </a:lnTo>
                <a:lnTo>
                  <a:pt x="351" y="356"/>
                </a:lnTo>
                <a:lnTo>
                  <a:pt x="351" y="356"/>
                </a:lnTo>
                <a:lnTo>
                  <a:pt x="402" y="338"/>
                </a:lnTo>
                <a:lnTo>
                  <a:pt x="402" y="338"/>
                </a:lnTo>
                <a:lnTo>
                  <a:pt x="427" y="330"/>
                </a:lnTo>
                <a:lnTo>
                  <a:pt x="452" y="322"/>
                </a:lnTo>
                <a:lnTo>
                  <a:pt x="452" y="322"/>
                </a:lnTo>
                <a:lnTo>
                  <a:pt x="463" y="317"/>
                </a:lnTo>
                <a:lnTo>
                  <a:pt x="475" y="312"/>
                </a:lnTo>
                <a:lnTo>
                  <a:pt x="497" y="303"/>
                </a:lnTo>
                <a:lnTo>
                  <a:pt x="497" y="303"/>
                </a:lnTo>
                <a:lnTo>
                  <a:pt x="498" y="302"/>
                </a:lnTo>
                <a:lnTo>
                  <a:pt x="498" y="302"/>
                </a:lnTo>
                <a:lnTo>
                  <a:pt x="498" y="314"/>
                </a:lnTo>
                <a:lnTo>
                  <a:pt x="498" y="314"/>
                </a:lnTo>
                <a:lnTo>
                  <a:pt x="495" y="315"/>
                </a:lnTo>
                <a:lnTo>
                  <a:pt x="495" y="315"/>
                </a:lnTo>
                <a:close/>
                <a:moveTo>
                  <a:pt x="497" y="300"/>
                </a:moveTo>
                <a:lnTo>
                  <a:pt x="497" y="300"/>
                </a:lnTo>
                <a:lnTo>
                  <a:pt x="477" y="308"/>
                </a:lnTo>
                <a:lnTo>
                  <a:pt x="457" y="315"/>
                </a:lnTo>
                <a:lnTo>
                  <a:pt x="457" y="315"/>
                </a:lnTo>
                <a:lnTo>
                  <a:pt x="444" y="319"/>
                </a:lnTo>
                <a:lnTo>
                  <a:pt x="432" y="322"/>
                </a:lnTo>
                <a:lnTo>
                  <a:pt x="409" y="329"/>
                </a:lnTo>
                <a:lnTo>
                  <a:pt x="409" y="329"/>
                </a:lnTo>
                <a:lnTo>
                  <a:pt x="386" y="335"/>
                </a:lnTo>
                <a:lnTo>
                  <a:pt x="363" y="343"/>
                </a:lnTo>
                <a:lnTo>
                  <a:pt x="341" y="350"/>
                </a:lnTo>
                <a:lnTo>
                  <a:pt x="318" y="357"/>
                </a:lnTo>
                <a:lnTo>
                  <a:pt x="318" y="357"/>
                </a:lnTo>
                <a:lnTo>
                  <a:pt x="314" y="358"/>
                </a:lnTo>
                <a:lnTo>
                  <a:pt x="315" y="357"/>
                </a:lnTo>
                <a:lnTo>
                  <a:pt x="323" y="353"/>
                </a:lnTo>
                <a:lnTo>
                  <a:pt x="323" y="353"/>
                </a:lnTo>
                <a:lnTo>
                  <a:pt x="337" y="347"/>
                </a:lnTo>
                <a:lnTo>
                  <a:pt x="351" y="341"/>
                </a:lnTo>
                <a:lnTo>
                  <a:pt x="351" y="341"/>
                </a:lnTo>
                <a:lnTo>
                  <a:pt x="375" y="333"/>
                </a:lnTo>
                <a:lnTo>
                  <a:pt x="398" y="324"/>
                </a:lnTo>
                <a:lnTo>
                  <a:pt x="398" y="324"/>
                </a:lnTo>
                <a:lnTo>
                  <a:pt x="487" y="296"/>
                </a:lnTo>
                <a:lnTo>
                  <a:pt x="487" y="296"/>
                </a:lnTo>
                <a:lnTo>
                  <a:pt x="490" y="296"/>
                </a:lnTo>
                <a:lnTo>
                  <a:pt x="491" y="294"/>
                </a:lnTo>
                <a:lnTo>
                  <a:pt x="491" y="294"/>
                </a:lnTo>
                <a:lnTo>
                  <a:pt x="496" y="293"/>
                </a:lnTo>
                <a:lnTo>
                  <a:pt x="496" y="293"/>
                </a:lnTo>
                <a:lnTo>
                  <a:pt x="497" y="293"/>
                </a:lnTo>
                <a:lnTo>
                  <a:pt x="497" y="293"/>
                </a:lnTo>
                <a:lnTo>
                  <a:pt x="497" y="301"/>
                </a:lnTo>
                <a:lnTo>
                  <a:pt x="497" y="301"/>
                </a:lnTo>
                <a:lnTo>
                  <a:pt x="497" y="300"/>
                </a:lnTo>
                <a:lnTo>
                  <a:pt x="497" y="300"/>
                </a:lnTo>
                <a:close/>
                <a:moveTo>
                  <a:pt x="363" y="324"/>
                </a:moveTo>
                <a:lnTo>
                  <a:pt x="363" y="324"/>
                </a:lnTo>
                <a:lnTo>
                  <a:pt x="336" y="332"/>
                </a:lnTo>
                <a:lnTo>
                  <a:pt x="336" y="332"/>
                </a:lnTo>
                <a:lnTo>
                  <a:pt x="326" y="335"/>
                </a:lnTo>
                <a:lnTo>
                  <a:pt x="319" y="335"/>
                </a:lnTo>
                <a:lnTo>
                  <a:pt x="319" y="335"/>
                </a:lnTo>
                <a:lnTo>
                  <a:pt x="319" y="335"/>
                </a:lnTo>
                <a:lnTo>
                  <a:pt x="319" y="335"/>
                </a:lnTo>
                <a:lnTo>
                  <a:pt x="329" y="332"/>
                </a:lnTo>
                <a:lnTo>
                  <a:pt x="329" y="332"/>
                </a:lnTo>
                <a:lnTo>
                  <a:pt x="358" y="322"/>
                </a:lnTo>
                <a:lnTo>
                  <a:pt x="373" y="317"/>
                </a:lnTo>
                <a:lnTo>
                  <a:pt x="387" y="311"/>
                </a:lnTo>
                <a:lnTo>
                  <a:pt x="387" y="311"/>
                </a:lnTo>
                <a:lnTo>
                  <a:pt x="403" y="305"/>
                </a:lnTo>
                <a:lnTo>
                  <a:pt x="419" y="300"/>
                </a:lnTo>
                <a:lnTo>
                  <a:pt x="419" y="300"/>
                </a:lnTo>
                <a:lnTo>
                  <a:pt x="456" y="290"/>
                </a:lnTo>
                <a:lnTo>
                  <a:pt x="491" y="278"/>
                </a:lnTo>
                <a:lnTo>
                  <a:pt x="491" y="278"/>
                </a:lnTo>
                <a:lnTo>
                  <a:pt x="494" y="285"/>
                </a:lnTo>
                <a:lnTo>
                  <a:pt x="494" y="285"/>
                </a:lnTo>
                <a:lnTo>
                  <a:pt x="462" y="295"/>
                </a:lnTo>
                <a:lnTo>
                  <a:pt x="429" y="305"/>
                </a:lnTo>
                <a:lnTo>
                  <a:pt x="396" y="315"/>
                </a:lnTo>
                <a:lnTo>
                  <a:pt x="363" y="324"/>
                </a:lnTo>
                <a:lnTo>
                  <a:pt x="363" y="324"/>
                </a:lnTo>
                <a:close/>
                <a:moveTo>
                  <a:pt x="471" y="283"/>
                </a:moveTo>
                <a:lnTo>
                  <a:pt x="471" y="283"/>
                </a:lnTo>
                <a:lnTo>
                  <a:pt x="476" y="281"/>
                </a:lnTo>
                <a:lnTo>
                  <a:pt x="476" y="281"/>
                </a:lnTo>
                <a:lnTo>
                  <a:pt x="486" y="278"/>
                </a:lnTo>
                <a:lnTo>
                  <a:pt x="486" y="278"/>
                </a:lnTo>
                <a:lnTo>
                  <a:pt x="471" y="283"/>
                </a:lnTo>
                <a:lnTo>
                  <a:pt x="471" y="283"/>
                </a:lnTo>
                <a:close/>
                <a:moveTo>
                  <a:pt x="456" y="287"/>
                </a:moveTo>
                <a:lnTo>
                  <a:pt x="456" y="287"/>
                </a:lnTo>
                <a:lnTo>
                  <a:pt x="444" y="290"/>
                </a:lnTo>
                <a:lnTo>
                  <a:pt x="433" y="294"/>
                </a:lnTo>
                <a:lnTo>
                  <a:pt x="410" y="300"/>
                </a:lnTo>
                <a:lnTo>
                  <a:pt x="410" y="300"/>
                </a:lnTo>
                <a:lnTo>
                  <a:pt x="405" y="301"/>
                </a:lnTo>
                <a:lnTo>
                  <a:pt x="405" y="301"/>
                </a:lnTo>
                <a:lnTo>
                  <a:pt x="373" y="310"/>
                </a:lnTo>
                <a:lnTo>
                  <a:pt x="340" y="320"/>
                </a:lnTo>
                <a:lnTo>
                  <a:pt x="340" y="320"/>
                </a:lnTo>
                <a:lnTo>
                  <a:pt x="332" y="322"/>
                </a:lnTo>
                <a:lnTo>
                  <a:pt x="323" y="323"/>
                </a:lnTo>
                <a:lnTo>
                  <a:pt x="323" y="323"/>
                </a:lnTo>
                <a:lnTo>
                  <a:pt x="323" y="323"/>
                </a:lnTo>
                <a:lnTo>
                  <a:pt x="323" y="323"/>
                </a:lnTo>
                <a:lnTo>
                  <a:pt x="330" y="321"/>
                </a:lnTo>
                <a:lnTo>
                  <a:pt x="336" y="319"/>
                </a:lnTo>
                <a:lnTo>
                  <a:pt x="336" y="319"/>
                </a:lnTo>
                <a:lnTo>
                  <a:pt x="351" y="314"/>
                </a:lnTo>
                <a:lnTo>
                  <a:pt x="366" y="310"/>
                </a:lnTo>
                <a:lnTo>
                  <a:pt x="366" y="310"/>
                </a:lnTo>
                <a:lnTo>
                  <a:pt x="399" y="299"/>
                </a:lnTo>
                <a:lnTo>
                  <a:pt x="432" y="290"/>
                </a:lnTo>
                <a:lnTo>
                  <a:pt x="432" y="290"/>
                </a:lnTo>
                <a:lnTo>
                  <a:pt x="444" y="286"/>
                </a:lnTo>
                <a:lnTo>
                  <a:pt x="451" y="284"/>
                </a:lnTo>
                <a:lnTo>
                  <a:pt x="457" y="281"/>
                </a:lnTo>
                <a:lnTo>
                  <a:pt x="457" y="281"/>
                </a:lnTo>
                <a:lnTo>
                  <a:pt x="468" y="275"/>
                </a:lnTo>
                <a:lnTo>
                  <a:pt x="468" y="275"/>
                </a:lnTo>
                <a:lnTo>
                  <a:pt x="487" y="270"/>
                </a:lnTo>
                <a:lnTo>
                  <a:pt x="487" y="270"/>
                </a:lnTo>
                <a:lnTo>
                  <a:pt x="490" y="276"/>
                </a:lnTo>
                <a:lnTo>
                  <a:pt x="490" y="276"/>
                </a:lnTo>
                <a:lnTo>
                  <a:pt x="481" y="277"/>
                </a:lnTo>
                <a:lnTo>
                  <a:pt x="473" y="280"/>
                </a:lnTo>
                <a:lnTo>
                  <a:pt x="456" y="287"/>
                </a:lnTo>
                <a:lnTo>
                  <a:pt x="456" y="287"/>
                </a:lnTo>
                <a:close/>
                <a:moveTo>
                  <a:pt x="483" y="258"/>
                </a:moveTo>
                <a:lnTo>
                  <a:pt x="483" y="258"/>
                </a:lnTo>
                <a:lnTo>
                  <a:pt x="483" y="258"/>
                </a:lnTo>
                <a:lnTo>
                  <a:pt x="483" y="258"/>
                </a:lnTo>
                <a:lnTo>
                  <a:pt x="462" y="263"/>
                </a:lnTo>
                <a:lnTo>
                  <a:pt x="441" y="271"/>
                </a:lnTo>
                <a:lnTo>
                  <a:pt x="441" y="271"/>
                </a:lnTo>
                <a:lnTo>
                  <a:pt x="413" y="279"/>
                </a:lnTo>
                <a:lnTo>
                  <a:pt x="413" y="279"/>
                </a:lnTo>
                <a:lnTo>
                  <a:pt x="371" y="291"/>
                </a:lnTo>
                <a:lnTo>
                  <a:pt x="349" y="296"/>
                </a:lnTo>
                <a:lnTo>
                  <a:pt x="338" y="298"/>
                </a:lnTo>
                <a:lnTo>
                  <a:pt x="328" y="299"/>
                </a:lnTo>
                <a:lnTo>
                  <a:pt x="328" y="299"/>
                </a:lnTo>
                <a:lnTo>
                  <a:pt x="337" y="297"/>
                </a:lnTo>
                <a:lnTo>
                  <a:pt x="347" y="296"/>
                </a:lnTo>
                <a:lnTo>
                  <a:pt x="367" y="290"/>
                </a:lnTo>
                <a:lnTo>
                  <a:pt x="385" y="283"/>
                </a:lnTo>
                <a:lnTo>
                  <a:pt x="403" y="276"/>
                </a:lnTo>
                <a:lnTo>
                  <a:pt x="403" y="276"/>
                </a:lnTo>
                <a:lnTo>
                  <a:pt x="423" y="270"/>
                </a:lnTo>
                <a:lnTo>
                  <a:pt x="443" y="263"/>
                </a:lnTo>
                <a:lnTo>
                  <a:pt x="463" y="255"/>
                </a:lnTo>
                <a:lnTo>
                  <a:pt x="472" y="251"/>
                </a:lnTo>
                <a:lnTo>
                  <a:pt x="481" y="245"/>
                </a:lnTo>
                <a:lnTo>
                  <a:pt x="481" y="245"/>
                </a:lnTo>
                <a:lnTo>
                  <a:pt x="481" y="243"/>
                </a:lnTo>
                <a:lnTo>
                  <a:pt x="481" y="242"/>
                </a:lnTo>
                <a:lnTo>
                  <a:pt x="480" y="242"/>
                </a:lnTo>
                <a:lnTo>
                  <a:pt x="480" y="242"/>
                </a:lnTo>
                <a:lnTo>
                  <a:pt x="459" y="251"/>
                </a:lnTo>
                <a:lnTo>
                  <a:pt x="437" y="257"/>
                </a:lnTo>
                <a:lnTo>
                  <a:pt x="416" y="263"/>
                </a:lnTo>
                <a:lnTo>
                  <a:pt x="394" y="268"/>
                </a:lnTo>
                <a:lnTo>
                  <a:pt x="394" y="268"/>
                </a:lnTo>
                <a:lnTo>
                  <a:pt x="357" y="277"/>
                </a:lnTo>
                <a:lnTo>
                  <a:pt x="339" y="282"/>
                </a:lnTo>
                <a:lnTo>
                  <a:pt x="322" y="288"/>
                </a:lnTo>
                <a:lnTo>
                  <a:pt x="322" y="288"/>
                </a:lnTo>
                <a:lnTo>
                  <a:pt x="318" y="283"/>
                </a:lnTo>
                <a:lnTo>
                  <a:pt x="318" y="283"/>
                </a:lnTo>
                <a:lnTo>
                  <a:pt x="354" y="272"/>
                </a:lnTo>
                <a:lnTo>
                  <a:pt x="390" y="261"/>
                </a:lnTo>
                <a:lnTo>
                  <a:pt x="426" y="250"/>
                </a:lnTo>
                <a:lnTo>
                  <a:pt x="463" y="239"/>
                </a:lnTo>
                <a:lnTo>
                  <a:pt x="463" y="239"/>
                </a:lnTo>
                <a:lnTo>
                  <a:pt x="487" y="232"/>
                </a:lnTo>
                <a:lnTo>
                  <a:pt x="487" y="232"/>
                </a:lnTo>
                <a:lnTo>
                  <a:pt x="485" y="234"/>
                </a:lnTo>
                <a:lnTo>
                  <a:pt x="483" y="237"/>
                </a:lnTo>
                <a:lnTo>
                  <a:pt x="482" y="243"/>
                </a:lnTo>
                <a:lnTo>
                  <a:pt x="482" y="251"/>
                </a:lnTo>
                <a:lnTo>
                  <a:pt x="483" y="258"/>
                </a:lnTo>
                <a:lnTo>
                  <a:pt x="483" y="258"/>
                </a:lnTo>
                <a:close/>
                <a:moveTo>
                  <a:pt x="463" y="236"/>
                </a:moveTo>
                <a:lnTo>
                  <a:pt x="463" y="236"/>
                </a:lnTo>
                <a:lnTo>
                  <a:pt x="426" y="248"/>
                </a:lnTo>
                <a:lnTo>
                  <a:pt x="391" y="259"/>
                </a:lnTo>
                <a:lnTo>
                  <a:pt x="354" y="270"/>
                </a:lnTo>
                <a:lnTo>
                  <a:pt x="319" y="280"/>
                </a:lnTo>
                <a:lnTo>
                  <a:pt x="319" y="280"/>
                </a:lnTo>
                <a:lnTo>
                  <a:pt x="324" y="277"/>
                </a:lnTo>
                <a:lnTo>
                  <a:pt x="329" y="274"/>
                </a:lnTo>
                <a:lnTo>
                  <a:pt x="340" y="271"/>
                </a:lnTo>
                <a:lnTo>
                  <a:pt x="363" y="265"/>
                </a:lnTo>
                <a:lnTo>
                  <a:pt x="363" y="265"/>
                </a:lnTo>
                <a:lnTo>
                  <a:pt x="382" y="261"/>
                </a:lnTo>
                <a:lnTo>
                  <a:pt x="400" y="255"/>
                </a:lnTo>
                <a:lnTo>
                  <a:pt x="436" y="242"/>
                </a:lnTo>
                <a:lnTo>
                  <a:pt x="436" y="242"/>
                </a:lnTo>
                <a:lnTo>
                  <a:pt x="472" y="230"/>
                </a:lnTo>
                <a:lnTo>
                  <a:pt x="509" y="217"/>
                </a:lnTo>
                <a:lnTo>
                  <a:pt x="528" y="212"/>
                </a:lnTo>
                <a:lnTo>
                  <a:pt x="547" y="208"/>
                </a:lnTo>
                <a:lnTo>
                  <a:pt x="566" y="204"/>
                </a:lnTo>
                <a:lnTo>
                  <a:pt x="584" y="202"/>
                </a:lnTo>
                <a:lnTo>
                  <a:pt x="584" y="202"/>
                </a:lnTo>
                <a:lnTo>
                  <a:pt x="588" y="202"/>
                </a:lnTo>
                <a:lnTo>
                  <a:pt x="589" y="202"/>
                </a:lnTo>
                <a:lnTo>
                  <a:pt x="583" y="204"/>
                </a:lnTo>
                <a:lnTo>
                  <a:pt x="569" y="208"/>
                </a:lnTo>
                <a:lnTo>
                  <a:pt x="569" y="208"/>
                </a:lnTo>
                <a:lnTo>
                  <a:pt x="552" y="213"/>
                </a:lnTo>
                <a:lnTo>
                  <a:pt x="536" y="217"/>
                </a:lnTo>
                <a:lnTo>
                  <a:pt x="536" y="217"/>
                </a:lnTo>
                <a:lnTo>
                  <a:pt x="463" y="236"/>
                </a:lnTo>
                <a:lnTo>
                  <a:pt x="463" y="236"/>
                </a:lnTo>
                <a:close/>
                <a:moveTo>
                  <a:pt x="506" y="237"/>
                </a:moveTo>
                <a:lnTo>
                  <a:pt x="506" y="237"/>
                </a:lnTo>
                <a:lnTo>
                  <a:pt x="502" y="233"/>
                </a:lnTo>
                <a:lnTo>
                  <a:pt x="502" y="233"/>
                </a:lnTo>
                <a:lnTo>
                  <a:pt x="522" y="228"/>
                </a:lnTo>
                <a:lnTo>
                  <a:pt x="544" y="224"/>
                </a:lnTo>
                <a:lnTo>
                  <a:pt x="544" y="224"/>
                </a:lnTo>
                <a:lnTo>
                  <a:pt x="555" y="221"/>
                </a:lnTo>
                <a:lnTo>
                  <a:pt x="566" y="218"/>
                </a:lnTo>
                <a:lnTo>
                  <a:pt x="588" y="212"/>
                </a:lnTo>
                <a:lnTo>
                  <a:pt x="588" y="212"/>
                </a:lnTo>
                <a:lnTo>
                  <a:pt x="593" y="211"/>
                </a:lnTo>
                <a:lnTo>
                  <a:pt x="588" y="213"/>
                </a:lnTo>
                <a:lnTo>
                  <a:pt x="588" y="213"/>
                </a:lnTo>
                <a:lnTo>
                  <a:pt x="575" y="218"/>
                </a:lnTo>
                <a:lnTo>
                  <a:pt x="575" y="218"/>
                </a:lnTo>
                <a:lnTo>
                  <a:pt x="563" y="222"/>
                </a:lnTo>
                <a:lnTo>
                  <a:pt x="551" y="226"/>
                </a:lnTo>
                <a:lnTo>
                  <a:pt x="551" y="226"/>
                </a:lnTo>
                <a:lnTo>
                  <a:pt x="529" y="232"/>
                </a:lnTo>
                <a:lnTo>
                  <a:pt x="506" y="237"/>
                </a:lnTo>
                <a:lnTo>
                  <a:pt x="506" y="237"/>
                </a:lnTo>
                <a:close/>
                <a:moveTo>
                  <a:pt x="560" y="238"/>
                </a:moveTo>
                <a:lnTo>
                  <a:pt x="560" y="238"/>
                </a:lnTo>
                <a:lnTo>
                  <a:pt x="577" y="235"/>
                </a:lnTo>
                <a:lnTo>
                  <a:pt x="594" y="231"/>
                </a:lnTo>
                <a:lnTo>
                  <a:pt x="594" y="231"/>
                </a:lnTo>
                <a:lnTo>
                  <a:pt x="599" y="230"/>
                </a:lnTo>
                <a:lnTo>
                  <a:pt x="594" y="232"/>
                </a:lnTo>
                <a:lnTo>
                  <a:pt x="581" y="236"/>
                </a:lnTo>
                <a:lnTo>
                  <a:pt x="581" y="236"/>
                </a:lnTo>
                <a:lnTo>
                  <a:pt x="573" y="239"/>
                </a:lnTo>
                <a:lnTo>
                  <a:pt x="565" y="243"/>
                </a:lnTo>
                <a:lnTo>
                  <a:pt x="565" y="243"/>
                </a:lnTo>
                <a:lnTo>
                  <a:pt x="560" y="238"/>
                </a:lnTo>
                <a:lnTo>
                  <a:pt x="560" y="238"/>
                </a:lnTo>
                <a:close/>
                <a:moveTo>
                  <a:pt x="566" y="246"/>
                </a:moveTo>
                <a:lnTo>
                  <a:pt x="566" y="246"/>
                </a:lnTo>
                <a:lnTo>
                  <a:pt x="575" y="245"/>
                </a:lnTo>
                <a:lnTo>
                  <a:pt x="583" y="242"/>
                </a:lnTo>
                <a:lnTo>
                  <a:pt x="599" y="237"/>
                </a:lnTo>
                <a:lnTo>
                  <a:pt x="599" y="237"/>
                </a:lnTo>
                <a:lnTo>
                  <a:pt x="601" y="236"/>
                </a:lnTo>
                <a:lnTo>
                  <a:pt x="602" y="237"/>
                </a:lnTo>
                <a:lnTo>
                  <a:pt x="599" y="239"/>
                </a:lnTo>
                <a:lnTo>
                  <a:pt x="590" y="245"/>
                </a:lnTo>
                <a:lnTo>
                  <a:pt x="590" y="245"/>
                </a:lnTo>
                <a:lnTo>
                  <a:pt x="572" y="254"/>
                </a:lnTo>
                <a:lnTo>
                  <a:pt x="572" y="254"/>
                </a:lnTo>
                <a:lnTo>
                  <a:pt x="566" y="246"/>
                </a:lnTo>
                <a:lnTo>
                  <a:pt x="566" y="246"/>
                </a:lnTo>
                <a:close/>
                <a:moveTo>
                  <a:pt x="575" y="260"/>
                </a:moveTo>
                <a:lnTo>
                  <a:pt x="575" y="260"/>
                </a:lnTo>
                <a:lnTo>
                  <a:pt x="574" y="258"/>
                </a:lnTo>
                <a:lnTo>
                  <a:pt x="574" y="258"/>
                </a:lnTo>
                <a:lnTo>
                  <a:pt x="589" y="255"/>
                </a:lnTo>
                <a:lnTo>
                  <a:pt x="603" y="251"/>
                </a:lnTo>
                <a:lnTo>
                  <a:pt x="603" y="251"/>
                </a:lnTo>
                <a:lnTo>
                  <a:pt x="609" y="250"/>
                </a:lnTo>
                <a:lnTo>
                  <a:pt x="606" y="250"/>
                </a:lnTo>
                <a:lnTo>
                  <a:pt x="598" y="254"/>
                </a:lnTo>
                <a:lnTo>
                  <a:pt x="598" y="254"/>
                </a:lnTo>
                <a:lnTo>
                  <a:pt x="577" y="264"/>
                </a:lnTo>
                <a:lnTo>
                  <a:pt x="577" y="264"/>
                </a:lnTo>
                <a:lnTo>
                  <a:pt x="575" y="260"/>
                </a:lnTo>
                <a:lnTo>
                  <a:pt x="575" y="260"/>
                </a:lnTo>
                <a:close/>
                <a:moveTo>
                  <a:pt x="579" y="268"/>
                </a:moveTo>
                <a:lnTo>
                  <a:pt x="579" y="268"/>
                </a:lnTo>
                <a:lnTo>
                  <a:pt x="589" y="266"/>
                </a:lnTo>
                <a:lnTo>
                  <a:pt x="589" y="266"/>
                </a:lnTo>
                <a:lnTo>
                  <a:pt x="601" y="264"/>
                </a:lnTo>
                <a:lnTo>
                  <a:pt x="609" y="263"/>
                </a:lnTo>
                <a:lnTo>
                  <a:pt x="613" y="261"/>
                </a:lnTo>
                <a:lnTo>
                  <a:pt x="613" y="261"/>
                </a:lnTo>
                <a:lnTo>
                  <a:pt x="605" y="265"/>
                </a:lnTo>
                <a:lnTo>
                  <a:pt x="598" y="269"/>
                </a:lnTo>
                <a:lnTo>
                  <a:pt x="591" y="272"/>
                </a:lnTo>
                <a:lnTo>
                  <a:pt x="584" y="277"/>
                </a:lnTo>
                <a:lnTo>
                  <a:pt x="584" y="277"/>
                </a:lnTo>
                <a:lnTo>
                  <a:pt x="579" y="268"/>
                </a:lnTo>
                <a:lnTo>
                  <a:pt x="579" y="268"/>
                </a:lnTo>
                <a:close/>
                <a:moveTo>
                  <a:pt x="586" y="279"/>
                </a:moveTo>
                <a:lnTo>
                  <a:pt x="586" y="279"/>
                </a:lnTo>
                <a:lnTo>
                  <a:pt x="592" y="279"/>
                </a:lnTo>
                <a:lnTo>
                  <a:pt x="599" y="277"/>
                </a:lnTo>
                <a:lnTo>
                  <a:pt x="612" y="273"/>
                </a:lnTo>
                <a:lnTo>
                  <a:pt x="612" y="273"/>
                </a:lnTo>
                <a:lnTo>
                  <a:pt x="616" y="272"/>
                </a:lnTo>
                <a:lnTo>
                  <a:pt x="613" y="274"/>
                </a:lnTo>
                <a:lnTo>
                  <a:pt x="604" y="279"/>
                </a:lnTo>
                <a:lnTo>
                  <a:pt x="604" y="279"/>
                </a:lnTo>
                <a:lnTo>
                  <a:pt x="590" y="286"/>
                </a:lnTo>
                <a:lnTo>
                  <a:pt x="590" y="286"/>
                </a:lnTo>
                <a:lnTo>
                  <a:pt x="586" y="279"/>
                </a:lnTo>
                <a:lnTo>
                  <a:pt x="586" y="279"/>
                </a:lnTo>
                <a:close/>
                <a:moveTo>
                  <a:pt x="596" y="293"/>
                </a:moveTo>
                <a:lnTo>
                  <a:pt x="596" y="293"/>
                </a:lnTo>
                <a:lnTo>
                  <a:pt x="592" y="289"/>
                </a:lnTo>
                <a:lnTo>
                  <a:pt x="592" y="289"/>
                </a:lnTo>
                <a:lnTo>
                  <a:pt x="592" y="289"/>
                </a:lnTo>
                <a:lnTo>
                  <a:pt x="592" y="289"/>
                </a:lnTo>
                <a:lnTo>
                  <a:pt x="601" y="288"/>
                </a:lnTo>
                <a:lnTo>
                  <a:pt x="610" y="286"/>
                </a:lnTo>
                <a:lnTo>
                  <a:pt x="610" y="286"/>
                </a:lnTo>
                <a:lnTo>
                  <a:pt x="614" y="285"/>
                </a:lnTo>
                <a:lnTo>
                  <a:pt x="613" y="285"/>
                </a:lnTo>
                <a:lnTo>
                  <a:pt x="606" y="287"/>
                </a:lnTo>
                <a:lnTo>
                  <a:pt x="606" y="287"/>
                </a:lnTo>
                <a:lnTo>
                  <a:pt x="601" y="290"/>
                </a:lnTo>
                <a:lnTo>
                  <a:pt x="596" y="293"/>
                </a:lnTo>
                <a:lnTo>
                  <a:pt x="596" y="293"/>
                </a:lnTo>
                <a:lnTo>
                  <a:pt x="596" y="293"/>
                </a:lnTo>
                <a:lnTo>
                  <a:pt x="596" y="293"/>
                </a:lnTo>
                <a:close/>
                <a:moveTo>
                  <a:pt x="602" y="300"/>
                </a:moveTo>
                <a:lnTo>
                  <a:pt x="602" y="300"/>
                </a:lnTo>
                <a:lnTo>
                  <a:pt x="597" y="295"/>
                </a:lnTo>
                <a:lnTo>
                  <a:pt x="597" y="295"/>
                </a:lnTo>
                <a:lnTo>
                  <a:pt x="611" y="292"/>
                </a:lnTo>
                <a:lnTo>
                  <a:pt x="611" y="292"/>
                </a:lnTo>
                <a:lnTo>
                  <a:pt x="613" y="293"/>
                </a:lnTo>
                <a:lnTo>
                  <a:pt x="614" y="294"/>
                </a:lnTo>
                <a:lnTo>
                  <a:pt x="613" y="295"/>
                </a:lnTo>
                <a:lnTo>
                  <a:pt x="611" y="296"/>
                </a:lnTo>
                <a:lnTo>
                  <a:pt x="611" y="296"/>
                </a:lnTo>
                <a:lnTo>
                  <a:pt x="602" y="300"/>
                </a:lnTo>
                <a:lnTo>
                  <a:pt x="602" y="300"/>
                </a:lnTo>
                <a:close/>
                <a:moveTo>
                  <a:pt x="617" y="301"/>
                </a:moveTo>
                <a:lnTo>
                  <a:pt x="617" y="301"/>
                </a:lnTo>
                <a:lnTo>
                  <a:pt x="611" y="307"/>
                </a:lnTo>
                <a:lnTo>
                  <a:pt x="611" y="307"/>
                </a:lnTo>
                <a:lnTo>
                  <a:pt x="605" y="302"/>
                </a:lnTo>
                <a:lnTo>
                  <a:pt x="605" y="302"/>
                </a:lnTo>
                <a:lnTo>
                  <a:pt x="613" y="301"/>
                </a:lnTo>
                <a:lnTo>
                  <a:pt x="617" y="301"/>
                </a:lnTo>
                <a:lnTo>
                  <a:pt x="617" y="301"/>
                </a:lnTo>
                <a:close/>
                <a:moveTo>
                  <a:pt x="614" y="311"/>
                </a:moveTo>
                <a:lnTo>
                  <a:pt x="614" y="311"/>
                </a:lnTo>
                <a:lnTo>
                  <a:pt x="613" y="310"/>
                </a:lnTo>
                <a:lnTo>
                  <a:pt x="613" y="310"/>
                </a:lnTo>
                <a:lnTo>
                  <a:pt x="617" y="309"/>
                </a:lnTo>
                <a:lnTo>
                  <a:pt x="619" y="310"/>
                </a:lnTo>
                <a:lnTo>
                  <a:pt x="619" y="311"/>
                </a:lnTo>
                <a:lnTo>
                  <a:pt x="618" y="315"/>
                </a:lnTo>
                <a:lnTo>
                  <a:pt x="618" y="315"/>
                </a:lnTo>
                <a:lnTo>
                  <a:pt x="614" y="311"/>
                </a:lnTo>
                <a:lnTo>
                  <a:pt x="614" y="311"/>
                </a:lnTo>
                <a:close/>
                <a:moveTo>
                  <a:pt x="624" y="317"/>
                </a:moveTo>
                <a:lnTo>
                  <a:pt x="624" y="317"/>
                </a:lnTo>
                <a:lnTo>
                  <a:pt x="624" y="319"/>
                </a:lnTo>
                <a:lnTo>
                  <a:pt x="623" y="324"/>
                </a:lnTo>
                <a:lnTo>
                  <a:pt x="623" y="324"/>
                </a:lnTo>
                <a:lnTo>
                  <a:pt x="619" y="318"/>
                </a:lnTo>
                <a:lnTo>
                  <a:pt x="619" y="318"/>
                </a:lnTo>
                <a:lnTo>
                  <a:pt x="624" y="317"/>
                </a:lnTo>
                <a:lnTo>
                  <a:pt x="624" y="317"/>
                </a:lnTo>
                <a:close/>
                <a:moveTo>
                  <a:pt x="626" y="322"/>
                </a:moveTo>
                <a:lnTo>
                  <a:pt x="626" y="322"/>
                </a:lnTo>
                <a:lnTo>
                  <a:pt x="626" y="329"/>
                </a:lnTo>
                <a:lnTo>
                  <a:pt x="626" y="329"/>
                </a:lnTo>
                <a:lnTo>
                  <a:pt x="626" y="332"/>
                </a:lnTo>
                <a:lnTo>
                  <a:pt x="626" y="332"/>
                </a:lnTo>
                <a:lnTo>
                  <a:pt x="624" y="328"/>
                </a:lnTo>
                <a:lnTo>
                  <a:pt x="624" y="328"/>
                </a:lnTo>
                <a:lnTo>
                  <a:pt x="626" y="322"/>
                </a:lnTo>
                <a:lnTo>
                  <a:pt x="626" y="322"/>
                </a:lnTo>
                <a:close/>
                <a:moveTo>
                  <a:pt x="624" y="307"/>
                </a:moveTo>
                <a:lnTo>
                  <a:pt x="624" y="307"/>
                </a:lnTo>
                <a:lnTo>
                  <a:pt x="623" y="306"/>
                </a:lnTo>
                <a:lnTo>
                  <a:pt x="622" y="305"/>
                </a:lnTo>
                <a:lnTo>
                  <a:pt x="622" y="305"/>
                </a:lnTo>
                <a:lnTo>
                  <a:pt x="617" y="307"/>
                </a:lnTo>
                <a:lnTo>
                  <a:pt x="615" y="307"/>
                </a:lnTo>
                <a:lnTo>
                  <a:pt x="616" y="306"/>
                </a:lnTo>
                <a:lnTo>
                  <a:pt x="616" y="306"/>
                </a:lnTo>
                <a:lnTo>
                  <a:pt x="620" y="302"/>
                </a:lnTo>
                <a:lnTo>
                  <a:pt x="622" y="298"/>
                </a:lnTo>
                <a:lnTo>
                  <a:pt x="622" y="298"/>
                </a:lnTo>
                <a:lnTo>
                  <a:pt x="622" y="297"/>
                </a:lnTo>
                <a:lnTo>
                  <a:pt x="621" y="296"/>
                </a:lnTo>
                <a:lnTo>
                  <a:pt x="621" y="296"/>
                </a:lnTo>
                <a:lnTo>
                  <a:pt x="611" y="298"/>
                </a:lnTo>
                <a:lnTo>
                  <a:pt x="611" y="298"/>
                </a:lnTo>
                <a:lnTo>
                  <a:pt x="610" y="298"/>
                </a:lnTo>
                <a:lnTo>
                  <a:pt x="610" y="298"/>
                </a:lnTo>
                <a:lnTo>
                  <a:pt x="615" y="296"/>
                </a:lnTo>
                <a:lnTo>
                  <a:pt x="620" y="291"/>
                </a:lnTo>
                <a:lnTo>
                  <a:pt x="620" y="291"/>
                </a:lnTo>
                <a:lnTo>
                  <a:pt x="620" y="290"/>
                </a:lnTo>
                <a:lnTo>
                  <a:pt x="619" y="290"/>
                </a:lnTo>
                <a:lnTo>
                  <a:pt x="619" y="290"/>
                </a:lnTo>
                <a:lnTo>
                  <a:pt x="610" y="290"/>
                </a:lnTo>
                <a:lnTo>
                  <a:pt x="604" y="291"/>
                </a:lnTo>
                <a:lnTo>
                  <a:pt x="600" y="293"/>
                </a:lnTo>
                <a:lnTo>
                  <a:pt x="600" y="293"/>
                </a:lnTo>
                <a:lnTo>
                  <a:pt x="604" y="290"/>
                </a:lnTo>
                <a:lnTo>
                  <a:pt x="609" y="288"/>
                </a:lnTo>
                <a:lnTo>
                  <a:pt x="614" y="286"/>
                </a:lnTo>
                <a:lnTo>
                  <a:pt x="618" y="284"/>
                </a:lnTo>
                <a:lnTo>
                  <a:pt x="618" y="284"/>
                </a:lnTo>
                <a:lnTo>
                  <a:pt x="618" y="283"/>
                </a:lnTo>
                <a:lnTo>
                  <a:pt x="618" y="283"/>
                </a:lnTo>
                <a:lnTo>
                  <a:pt x="617" y="282"/>
                </a:lnTo>
                <a:lnTo>
                  <a:pt x="617" y="282"/>
                </a:lnTo>
                <a:lnTo>
                  <a:pt x="604" y="285"/>
                </a:lnTo>
                <a:lnTo>
                  <a:pt x="604" y="285"/>
                </a:lnTo>
                <a:lnTo>
                  <a:pt x="596" y="287"/>
                </a:lnTo>
                <a:lnTo>
                  <a:pt x="594" y="287"/>
                </a:lnTo>
                <a:lnTo>
                  <a:pt x="598" y="285"/>
                </a:lnTo>
                <a:lnTo>
                  <a:pt x="598" y="285"/>
                </a:lnTo>
                <a:lnTo>
                  <a:pt x="610" y="278"/>
                </a:lnTo>
                <a:lnTo>
                  <a:pt x="615" y="275"/>
                </a:lnTo>
                <a:lnTo>
                  <a:pt x="620" y="270"/>
                </a:lnTo>
                <a:lnTo>
                  <a:pt x="620" y="270"/>
                </a:lnTo>
                <a:lnTo>
                  <a:pt x="620" y="270"/>
                </a:lnTo>
                <a:lnTo>
                  <a:pt x="620" y="270"/>
                </a:lnTo>
                <a:lnTo>
                  <a:pt x="624" y="292"/>
                </a:lnTo>
                <a:lnTo>
                  <a:pt x="626" y="314"/>
                </a:lnTo>
                <a:lnTo>
                  <a:pt x="626" y="314"/>
                </a:lnTo>
                <a:lnTo>
                  <a:pt x="622" y="314"/>
                </a:lnTo>
                <a:lnTo>
                  <a:pt x="622" y="314"/>
                </a:lnTo>
                <a:lnTo>
                  <a:pt x="622" y="313"/>
                </a:lnTo>
                <a:lnTo>
                  <a:pt x="624" y="307"/>
                </a:lnTo>
                <a:lnTo>
                  <a:pt x="624" y="307"/>
                </a:lnTo>
                <a:close/>
                <a:moveTo>
                  <a:pt x="619" y="268"/>
                </a:moveTo>
                <a:lnTo>
                  <a:pt x="619" y="268"/>
                </a:lnTo>
                <a:lnTo>
                  <a:pt x="603" y="274"/>
                </a:lnTo>
                <a:lnTo>
                  <a:pt x="595" y="276"/>
                </a:lnTo>
                <a:lnTo>
                  <a:pt x="587" y="277"/>
                </a:lnTo>
                <a:lnTo>
                  <a:pt x="587" y="277"/>
                </a:lnTo>
                <a:lnTo>
                  <a:pt x="590" y="276"/>
                </a:lnTo>
                <a:lnTo>
                  <a:pt x="595" y="274"/>
                </a:lnTo>
                <a:lnTo>
                  <a:pt x="602" y="269"/>
                </a:lnTo>
                <a:lnTo>
                  <a:pt x="602" y="269"/>
                </a:lnTo>
                <a:lnTo>
                  <a:pt x="617" y="261"/>
                </a:lnTo>
                <a:lnTo>
                  <a:pt x="617" y="261"/>
                </a:lnTo>
                <a:lnTo>
                  <a:pt x="618" y="261"/>
                </a:lnTo>
                <a:lnTo>
                  <a:pt x="618" y="261"/>
                </a:lnTo>
                <a:lnTo>
                  <a:pt x="620" y="269"/>
                </a:lnTo>
                <a:lnTo>
                  <a:pt x="620" y="269"/>
                </a:lnTo>
                <a:lnTo>
                  <a:pt x="619" y="268"/>
                </a:lnTo>
                <a:lnTo>
                  <a:pt x="619" y="268"/>
                </a:lnTo>
                <a:close/>
                <a:moveTo>
                  <a:pt x="617" y="259"/>
                </a:moveTo>
                <a:lnTo>
                  <a:pt x="617" y="259"/>
                </a:lnTo>
                <a:lnTo>
                  <a:pt x="607" y="260"/>
                </a:lnTo>
                <a:lnTo>
                  <a:pt x="598" y="262"/>
                </a:lnTo>
                <a:lnTo>
                  <a:pt x="589" y="264"/>
                </a:lnTo>
                <a:lnTo>
                  <a:pt x="580" y="266"/>
                </a:lnTo>
                <a:lnTo>
                  <a:pt x="580" y="266"/>
                </a:lnTo>
                <a:lnTo>
                  <a:pt x="583" y="264"/>
                </a:lnTo>
                <a:lnTo>
                  <a:pt x="587" y="262"/>
                </a:lnTo>
                <a:lnTo>
                  <a:pt x="594" y="258"/>
                </a:lnTo>
                <a:lnTo>
                  <a:pt x="594" y="258"/>
                </a:lnTo>
                <a:lnTo>
                  <a:pt x="614" y="248"/>
                </a:lnTo>
                <a:lnTo>
                  <a:pt x="614" y="248"/>
                </a:lnTo>
                <a:lnTo>
                  <a:pt x="617" y="259"/>
                </a:lnTo>
                <a:lnTo>
                  <a:pt x="617" y="259"/>
                </a:lnTo>
                <a:lnTo>
                  <a:pt x="617" y="259"/>
                </a:lnTo>
                <a:lnTo>
                  <a:pt x="617" y="259"/>
                </a:lnTo>
                <a:close/>
                <a:moveTo>
                  <a:pt x="593" y="251"/>
                </a:moveTo>
                <a:lnTo>
                  <a:pt x="593" y="251"/>
                </a:lnTo>
                <a:lnTo>
                  <a:pt x="583" y="253"/>
                </a:lnTo>
                <a:lnTo>
                  <a:pt x="577" y="254"/>
                </a:lnTo>
                <a:lnTo>
                  <a:pt x="573" y="256"/>
                </a:lnTo>
                <a:lnTo>
                  <a:pt x="573" y="256"/>
                </a:lnTo>
                <a:lnTo>
                  <a:pt x="591" y="247"/>
                </a:lnTo>
                <a:lnTo>
                  <a:pt x="599" y="241"/>
                </a:lnTo>
                <a:lnTo>
                  <a:pt x="609" y="236"/>
                </a:lnTo>
                <a:lnTo>
                  <a:pt x="609" y="236"/>
                </a:lnTo>
                <a:lnTo>
                  <a:pt x="609" y="234"/>
                </a:lnTo>
                <a:lnTo>
                  <a:pt x="607" y="234"/>
                </a:lnTo>
                <a:lnTo>
                  <a:pt x="607" y="234"/>
                </a:lnTo>
                <a:lnTo>
                  <a:pt x="598" y="235"/>
                </a:lnTo>
                <a:lnTo>
                  <a:pt x="590" y="237"/>
                </a:lnTo>
                <a:lnTo>
                  <a:pt x="573" y="242"/>
                </a:lnTo>
                <a:lnTo>
                  <a:pt x="573" y="242"/>
                </a:lnTo>
                <a:lnTo>
                  <a:pt x="570" y="243"/>
                </a:lnTo>
                <a:lnTo>
                  <a:pt x="575" y="241"/>
                </a:lnTo>
                <a:lnTo>
                  <a:pt x="586" y="237"/>
                </a:lnTo>
                <a:lnTo>
                  <a:pt x="586" y="237"/>
                </a:lnTo>
                <a:lnTo>
                  <a:pt x="595" y="233"/>
                </a:lnTo>
                <a:lnTo>
                  <a:pt x="604" y="229"/>
                </a:lnTo>
                <a:lnTo>
                  <a:pt x="604" y="229"/>
                </a:lnTo>
                <a:lnTo>
                  <a:pt x="604" y="228"/>
                </a:lnTo>
                <a:lnTo>
                  <a:pt x="604" y="228"/>
                </a:lnTo>
                <a:lnTo>
                  <a:pt x="603" y="227"/>
                </a:lnTo>
                <a:lnTo>
                  <a:pt x="603" y="227"/>
                </a:lnTo>
                <a:lnTo>
                  <a:pt x="581" y="231"/>
                </a:lnTo>
                <a:lnTo>
                  <a:pt x="570" y="234"/>
                </a:lnTo>
                <a:lnTo>
                  <a:pt x="560" y="237"/>
                </a:lnTo>
                <a:lnTo>
                  <a:pt x="560" y="237"/>
                </a:lnTo>
                <a:lnTo>
                  <a:pt x="582" y="230"/>
                </a:lnTo>
                <a:lnTo>
                  <a:pt x="593" y="226"/>
                </a:lnTo>
                <a:lnTo>
                  <a:pt x="604" y="222"/>
                </a:lnTo>
                <a:lnTo>
                  <a:pt x="604" y="222"/>
                </a:lnTo>
                <a:lnTo>
                  <a:pt x="604" y="222"/>
                </a:lnTo>
                <a:lnTo>
                  <a:pt x="604" y="222"/>
                </a:lnTo>
                <a:lnTo>
                  <a:pt x="614" y="246"/>
                </a:lnTo>
                <a:lnTo>
                  <a:pt x="614" y="246"/>
                </a:lnTo>
                <a:lnTo>
                  <a:pt x="593" y="251"/>
                </a:lnTo>
                <a:lnTo>
                  <a:pt x="593" y="251"/>
                </a:lnTo>
                <a:close/>
                <a:moveTo>
                  <a:pt x="603" y="220"/>
                </a:moveTo>
                <a:lnTo>
                  <a:pt x="603" y="220"/>
                </a:lnTo>
                <a:lnTo>
                  <a:pt x="579" y="224"/>
                </a:lnTo>
                <a:lnTo>
                  <a:pt x="567" y="226"/>
                </a:lnTo>
                <a:lnTo>
                  <a:pt x="555" y="228"/>
                </a:lnTo>
                <a:lnTo>
                  <a:pt x="555" y="228"/>
                </a:lnTo>
                <a:lnTo>
                  <a:pt x="529" y="234"/>
                </a:lnTo>
                <a:lnTo>
                  <a:pt x="529" y="234"/>
                </a:lnTo>
                <a:lnTo>
                  <a:pt x="519" y="236"/>
                </a:lnTo>
                <a:lnTo>
                  <a:pt x="519" y="236"/>
                </a:lnTo>
                <a:lnTo>
                  <a:pt x="540" y="231"/>
                </a:lnTo>
                <a:lnTo>
                  <a:pt x="560" y="225"/>
                </a:lnTo>
                <a:lnTo>
                  <a:pt x="579" y="219"/>
                </a:lnTo>
                <a:lnTo>
                  <a:pt x="598" y="210"/>
                </a:lnTo>
                <a:lnTo>
                  <a:pt x="598" y="210"/>
                </a:lnTo>
                <a:lnTo>
                  <a:pt x="599" y="209"/>
                </a:lnTo>
                <a:lnTo>
                  <a:pt x="597" y="208"/>
                </a:lnTo>
                <a:lnTo>
                  <a:pt x="597" y="208"/>
                </a:lnTo>
                <a:lnTo>
                  <a:pt x="586" y="210"/>
                </a:lnTo>
                <a:lnTo>
                  <a:pt x="575" y="213"/>
                </a:lnTo>
                <a:lnTo>
                  <a:pt x="554" y="220"/>
                </a:lnTo>
                <a:lnTo>
                  <a:pt x="554" y="220"/>
                </a:lnTo>
                <a:lnTo>
                  <a:pt x="540" y="223"/>
                </a:lnTo>
                <a:lnTo>
                  <a:pt x="526" y="225"/>
                </a:lnTo>
                <a:lnTo>
                  <a:pt x="499" y="231"/>
                </a:lnTo>
                <a:lnTo>
                  <a:pt x="499" y="231"/>
                </a:lnTo>
                <a:lnTo>
                  <a:pt x="496" y="230"/>
                </a:lnTo>
                <a:lnTo>
                  <a:pt x="496" y="230"/>
                </a:lnTo>
                <a:lnTo>
                  <a:pt x="537" y="219"/>
                </a:lnTo>
                <a:lnTo>
                  <a:pt x="537" y="219"/>
                </a:lnTo>
                <a:lnTo>
                  <a:pt x="566" y="212"/>
                </a:lnTo>
                <a:lnTo>
                  <a:pt x="581" y="208"/>
                </a:lnTo>
                <a:lnTo>
                  <a:pt x="588" y="205"/>
                </a:lnTo>
                <a:lnTo>
                  <a:pt x="594" y="202"/>
                </a:lnTo>
                <a:lnTo>
                  <a:pt x="594" y="202"/>
                </a:lnTo>
                <a:lnTo>
                  <a:pt x="595" y="201"/>
                </a:lnTo>
                <a:lnTo>
                  <a:pt x="594" y="200"/>
                </a:lnTo>
                <a:lnTo>
                  <a:pt x="594" y="200"/>
                </a:lnTo>
                <a:lnTo>
                  <a:pt x="576" y="201"/>
                </a:lnTo>
                <a:lnTo>
                  <a:pt x="560" y="203"/>
                </a:lnTo>
                <a:lnTo>
                  <a:pt x="543" y="207"/>
                </a:lnTo>
                <a:lnTo>
                  <a:pt x="525" y="212"/>
                </a:lnTo>
                <a:lnTo>
                  <a:pt x="525" y="212"/>
                </a:lnTo>
                <a:lnTo>
                  <a:pt x="483" y="224"/>
                </a:lnTo>
                <a:lnTo>
                  <a:pt x="440" y="238"/>
                </a:lnTo>
                <a:lnTo>
                  <a:pt x="440" y="238"/>
                </a:lnTo>
                <a:lnTo>
                  <a:pt x="400" y="253"/>
                </a:lnTo>
                <a:lnTo>
                  <a:pt x="380" y="259"/>
                </a:lnTo>
                <a:lnTo>
                  <a:pt x="359" y="264"/>
                </a:lnTo>
                <a:lnTo>
                  <a:pt x="359" y="264"/>
                </a:lnTo>
                <a:lnTo>
                  <a:pt x="347" y="267"/>
                </a:lnTo>
                <a:lnTo>
                  <a:pt x="336" y="270"/>
                </a:lnTo>
                <a:lnTo>
                  <a:pt x="325" y="274"/>
                </a:lnTo>
                <a:lnTo>
                  <a:pt x="320" y="277"/>
                </a:lnTo>
                <a:lnTo>
                  <a:pt x="315" y="281"/>
                </a:lnTo>
                <a:lnTo>
                  <a:pt x="315" y="281"/>
                </a:lnTo>
                <a:lnTo>
                  <a:pt x="306" y="275"/>
                </a:lnTo>
                <a:lnTo>
                  <a:pt x="306" y="275"/>
                </a:lnTo>
                <a:lnTo>
                  <a:pt x="315" y="273"/>
                </a:lnTo>
                <a:lnTo>
                  <a:pt x="325" y="270"/>
                </a:lnTo>
                <a:lnTo>
                  <a:pt x="325" y="270"/>
                </a:lnTo>
                <a:lnTo>
                  <a:pt x="345" y="264"/>
                </a:lnTo>
                <a:lnTo>
                  <a:pt x="367" y="259"/>
                </a:lnTo>
                <a:lnTo>
                  <a:pt x="367" y="259"/>
                </a:lnTo>
                <a:lnTo>
                  <a:pt x="386" y="254"/>
                </a:lnTo>
                <a:lnTo>
                  <a:pt x="406" y="248"/>
                </a:lnTo>
                <a:lnTo>
                  <a:pt x="444" y="234"/>
                </a:lnTo>
                <a:lnTo>
                  <a:pt x="444" y="234"/>
                </a:lnTo>
                <a:lnTo>
                  <a:pt x="482" y="222"/>
                </a:lnTo>
                <a:lnTo>
                  <a:pt x="500" y="216"/>
                </a:lnTo>
                <a:lnTo>
                  <a:pt x="519" y="210"/>
                </a:lnTo>
                <a:lnTo>
                  <a:pt x="519" y="210"/>
                </a:lnTo>
                <a:lnTo>
                  <a:pt x="555" y="200"/>
                </a:lnTo>
                <a:lnTo>
                  <a:pt x="572" y="195"/>
                </a:lnTo>
                <a:lnTo>
                  <a:pt x="588" y="188"/>
                </a:lnTo>
                <a:lnTo>
                  <a:pt x="588" y="188"/>
                </a:lnTo>
                <a:lnTo>
                  <a:pt x="596" y="204"/>
                </a:lnTo>
                <a:lnTo>
                  <a:pt x="604" y="220"/>
                </a:lnTo>
                <a:lnTo>
                  <a:pt x="604" y="220"/>
                </a:lnTo>
                <a:lnTo>
                  <a:pt x="603" y="220"/>
                </a:lnTo>
                <a:lnTo>
                  <a:pt x="603" y="220"/>
                </a:lnTo>
                <a:close/>
                <a:moveTo>
                  <a:pt x="241" y="186"/>
                </a:moveTo>
                <a:lnTo>
                  <a:pt x="241" y="186"/>
                </a:lnTo>
                <a:lnTo>
                  <a:pt x="249" y="183"/>
                </a:lnTo>
                <a:lnTo>
                  <a:pt x="249" y="183"/>
                </a:lnTo>
                <a:lnTo>
                  <a:pt x="258" y="180"/>
                </a:lnTo>
                <a:lnTo>
                  <a:pt x="267" y="177"/>
                </a:lnTo>
                <a:lnTo>
                  <a:pt x="267" y="177"/>
                </a:lnTo>
                <a:lnTo>
                  <a:pt x="290" y="172"/>
                </a:lnTo>
                <a:lnTo>
                  <a:pt x="311" y="167"/>
                </a:lnTo>
                <a:lnTo>
                  <a:pt x="311" y="167"/>
                </a:lnTo>
                <a:lnTo>
                  <a:pt x="330" y="162"/>
                </a:lnTo>
                <a:lnTo>
                  <a:pt x="349" y="158"/>
                </a:lnTo>
                <a:lnTo>
                  <a:pt x="368" y="152"/>
                </a:lnTo>
                <a:lnTo>
                  <a:pt x="386" y="145"/>
                </a:lnTo>
                <a:lnTo>
                  <a:pt x="386" y="145"/>
                </a:lnTo>
                <a:lnTo>
                  <a:pt x="387" y="144"/>
                </a:lnTo>
                <a:lnTo>
                  <a:pt x="387" y="143"/>
                </a:lnTo>
                <a:lnTo>
                  <a:pt x="385" y="143"/>
                </a:lnTo>
                <a:lnTo>
                  <a:pt x="385" y="143"/>
                </a:lnTo>
                <a:lnTo>
                  <a:pt x="368" y="146"/>
                </a:lnTo>
                <a:lnTo>
                  <a:pt x="350" y="149"/>
                </a:lnTo>
                <a:lnTo>
                  <a:pt x="317" y="158"/>
                </a:lnTo>
                <a:lnTo>
                  <a:pt x="317" y="158"/>
                </a:lnTo>
                <a:lnTo>
                  <a:pt x="278" y="168"/>
                </a:lnTo>
                <a:lnTo>
                  <a:pt x="278" y="168"/>
                </a:lnTo>
                <a:lnTo>
                  <a:pt x="264" y="172"/>
                </a:lnTo>
                <a:lnTo>
                  <a:pt x="257" y="174"/>
                </a:lnTo>
                <a:lnTo>
                  <a:pt x="249" y="176"/>
                </a:lnTo>
                <a:lnTo>
                  <a:pt x="249" y="176"/>
                </a:lnTo>
                <a:lnTo>
                  <a:pt x="251" y="174"/>
                </a:lnTo>
                <a:lnTo>
                  <a:pt x="251" y="174"/>
                </a:lnTo>
                <a:lnTo>
                  <a:pt x="255" y="173"/>
                </a:lnTo>
                <a:lnTo>
                  <a:pt x="255" y="173"/>
                </a:lnTo>
                <a:lnTo>
                  <a:pt x="275" y="166"/>
                </a:lnTo>
                <a:lnTo>
                  <a:pt x="275" y="166"/>
                </a:lnTo>
                <a:lnTo>
                  <a:pt x="294" y="159"/>
                </a:lnTo>
                <a:lnTo>
                  <a:pt x="311" y="154"/>
                </a:lnTo>
                <a:lnTo>
                  <a:pt x="311" y="154"/>
                </a:lnTo>
                <a:lnTo>
                  <a:pt x="328" y="150"/>
                </a:lnTo>
                <a:lnTo>
                  <a:pt x="345" y="146"/>
                </a:lnTo>
                <a:lnTo>
                  <a:pt x="362" y="142"/>
                </a:lnTo>
                <a:lnTo>
                  <a:pt x="379" y="136"/>
                </a:lnTo>
                <a:lnTo>
                  <a:pt x="379" y="136"/>
                </a:lnTo>
                <a:lnTo>
                  <a:pt x="387" y="144"/>
                </a:lnTo>
                <a:lnTo>
                  <a:pt x="395" y="152"/>
                </a:lnTo>
                <a:lnTo>
                  <a:pt x="395" y="152"/>
                </a:lnTo>
                <a:lnTo>
                  <a:pt x="376" y="155"/>
                </a:lnTo>
                <a:lnTo>
                  <a:pt x="356" y="159"/>
                </a:lnTo>
                <a:lnTo>
                  <a:pt x="318" y="170"/>
                </a:lnTo>
                <a:lnTo>
                  <a:pt x="318" y="170"/>
                </a:lnTo>
                <a:lnTo>
                  <a:pt x="275" y="178"/>
                </a:lnTo>
                <a:lnTo>
                  <a:pt x="275" y="178"/>
                </a:lnTo>
                <a:lnTo>
                  <a:pt x="266" y="181"/>
                </a:lnTo>
                <a:lnTo>
                  <a:pt x="258" y="183"/>
                </a:lnTo>
                <a:lnTo>
                  <a:pt x="250" y="186"/>
                </a:lnTo>
                <a:lnTo>
                  <a:pt x="241" y="189"/>
                </a:lnTo>
                <a:lnTo>
                  <a:pt x="241" y="189"/>
                </a:lnTo>
                <a:lnTo>
                  <a:pt x="239" y="189"/>
                </a:lnTo>
                <a:lnTo>
                  <a:pt x="239" y="189"/>
                </a:lnTo>
                <a:lnTo>
                  <a:pt x="241" y="186"/>
                </a:lnTo>
                <a:lnTo>
                  <a:pt x="241" y="186"/>
                </a:lnTo>
                <a:close/>
                <a:moveTo>
                  <a:pt x="325" y="145"/>
                </a:moveTo>
                <a:lnTo>
                  <a:pt x="325" y="145"/>
                </a:lnTo>
                <a:lnTo>
                  <a:pt x="311" y="149"/>
                </a:lnTo>
                <a:lnTo>
                  <a:pt x="297" y="153"/>
                </a:lnTo>
                <a:lnTo>
                  <a:pt x="282" y="157"/>
                </a:lnTo>
                <a:lnTo>
                  <a:pt x="268" y="160"/>
                </a:lnTo>
                <a:lnTo>
                  <a:pt x="268" y="160"/>
                </a:lnTo>
                <a:lnTo>
                  <a:pt x="265" y="161"/>
                </a:lnTo>
                <a:lnTo>
                  <a:pt x="264" y="161"/>
                </a:lnTo>
                <a:lnTo>
                  <a:pt x="264" y="161"/>
                </a:lnTo>
                <a:lnTo>
                  <a:pt x="270" y="158"/>
                </a:lnTo>
                <a:lnTo>
                  <a:pt x="283" y="153"/>
                </a:lnTo>
                <a:lnTo>
                  <a:pt x="283" y="153"/>
                </a:lnTo>
                <a:lnTo>
                  <a:pt x="296" y="149"/>
                </a:lnTo>
                <a:lnTo>
                  <a:pt x="308" y="145"/>
                </a:lnTo>
                <a:lnTo>
                  <a:pt x="308" y="145"/>
                </a:lnTo>
                <a:lnTo>
                  <a:pt x="322" y="141"/>
                </a:lnTo>
                <a:lnTo>
                  <a:pt x="336" y="138"/>
                </a:lnTo>
                <a:lnTo>
                  <a:pt x="350" y="135"/>
                </a:lnTo>
                <a:lnTo>
                  <a:pt x="364" y="130"/>
                </a:lnTo>
                <a:lnTo>
                  <a:pt x="364" y="130"/>
                </a:lnTo>
                <a:lnTo>
                  <a:pt x="364" y="129"/>
                </a:lnTo>
                <a:lnTo>
                  <a:pt x="364" y="128"/>
                </a:lnTo>
                <a:lnTo>
                  <a:pt x="364" y="128"/>
                </a:lnTo>
                <a:lnTo>
                  <a:pt x="371" y="131"/>
                </a:lnTo>
                <a:lnTo>
                  <a:pt x="376" y="135"/>
                </a:lnTo>
                <a:lnTo>
                  <a:pt x="376" y="135"/>
                </a:lnTo>
                <a:lnTo>
                  <a:pt x="350" y="140"/>
                </a:lnTo>
                <a:lnTo>
                  <a:pt x="325" y="145"/>
                </a:lnTo>
                <a:lnTo>
                  <a:pt x="325" y="145"/>
                </a:lnTo>
                <a:close/>
                <a:moveTo>
                  <a:pt x="363" y="128"/>
                </a:moveTo>
                <a:lnTo>
                  <a:pt x="363" y="128"/>
                </a:lnTo>
                <a:lnTo>
                  <a:pt x="347" y="130"/>
                </a:lnTo>
                <a:lnTo>
                  <a:pt x="330" y="132"/>
                </a:lnTo>
                <a:lnTo>
                  <a:pt x="297" y="139"/>
                </a:lnTo>
                <a:lnTo>
                  <a:pt x="297" y="139"/>
                </a:lnTo>
                <a:lnTo>
                  <a:pt x="308" y="134"/>
                </a:lnTo>
                <a:lnTo>
                  <a:pt x="319" y="130"/>
                </a:lnTo>
                <a:lnTo>
                  <a:pt x="330" y="127"/>
                </a:lnTo>
                <a:lnTo>
                  <a:pt x="342" y="126"/>
                </a:lnTo>
                <a:lnTo>
                  <a:pt x="342" y="126"/>
                </a:lnTo>
                <a:lnTo>
                  <a:pt x="348" y="125"/>
                </a:lnTo>
                <a:lnTo>
                  <a:pt x="353" y="126"/>
                </a:lnTo>
                <a:lnTo>
                  <a:pt x="358" y="127"/>
                </a:lnTo>
                <a:lnTo>
                  <a:pt x="363" y="128"/>
                </a:lnTo>
                <a:lnTo>
                  <a:pt x="363" y="128"/>
                </a:lnTo>
                <a:lnTo>
                  <a:pt x="363" y="128"/>
                </a:lnTo>
                <a:lnTo>
                  <a:pt x="363" y="128"/>
                </a:lnTo>
                <a:close/>
                <a:moveTo>
                  <a:pt x="290" y="143"/>
                </a:moveTo>
                <a:lnTo>
                  <a:pt x="290" y="143"/>
                </a:lnTo>
                <a:lnTo>
                  <a:pt x="329" y="136"/>
                </a:lnTo>
                <a:lnTo>
                  <a:pt x="329" y="136"/>
                </a:lnTo>
                <a:lnTo>
                  <a:pt x="349" y="132"/>
                </a:lnTo>
                <a:lnTo>
                  <a:pt x="349" y="132"/>
                </a:lnTo>
                <a:lnTo>
                  <a:pt x="358" y="130"/>
                </a:lnTo>
                <a:lnTo>
                  <a:pt x="358" y="130"/>
                </a:lnTo>
                <a:lnTo>
                  <a:pt x="351" y="133"/>
                </a:lnTo>
                <a:lnTo>
                  <a:pt x="343" y="135"/>
                </a:lnTo>
                <a:lnTo>
                  <a:pt x="343" y="135"/>
                </a:lnTo>
                <a:lnTo>
                  <a:pt x="321" y="140"/>
                </a:lnTo>
                <a:lnTo>
                  <a:pt x="309" y="143"/>
                </a:lnTo>
                <a:lnTo>
                  <a:pt x="298" y="146"/>
                </a:lnTo>
                <a:lnTo>
                  <a:pt x="298" y="146"/>
                </a:lnTo>
                <a:lnTo>
                  <a:pt x="282" y="151"/>
                </a:lnTo>
                <a:lnTo>
                  <a:pt x="268" y="157"/>
                </a:lnTo>
                <a:lnTo>
                  <a:pt x="268" y="157"/>
                </a:lnTo>
                <a:lnTo>
                  <a:pt x="278" y="150"/>
                </a:lnTo>
                <a:lnTo>
                  <a:pt x="290" y="143"/>
                </a:lnTo>
                <a:lnTo>
                  <a:pt x="290" y="143"/>
                </a:lnTo>
                <a:close/>
                <a:moveTo>
                  <a:pt x="260" y="165"/>
                </a:moveTo>
                <a:lnTo>
                  <a:pt x="260" y="165"/>
                </a:lnTo>
                <a:lnTo>
                  <a:pt x="275" y="161"/>
                </a:lnTo>
                <a:lnTo>
                  <a:pt x="291" y="157"/>
                </a:lnTo>
                <a:lnTo>
                  <a:pt x="320" y="148"/>
                </a:lnTo>
                <a:lnTo>
                  <a:pt x="320" y="148"/>
                </a:lnTo>
                <a:lnTo>
                  <a:pt x="336" y="145"/>
                </a:lnTo>
                <a:lnTo>
                  <a:pt x="352" y="142"/>
                </a:lnTo>
                <a:lnTo>
                  <a:pt x="352" y="142"/>
                </a:lnTo>
                <a:lnTo>
                  <a:pt x="359" y="140"/>
                </a:lnTo>
                <a:lnTo>
                  <a:pt x="359" y="140"/>
                </a:lnTo>
                <a:lnTo>
                  <a:pt x="332" y="147"/>
                </a:lnTo>
                <a:lnTo>
                  <a:pt x="306" y="153"/>
                </a:lnTo>
                <a:lnTo>
                  <a:pt x="306" y="153"/>
                </a:lnTo>
                <a:lnTo>
                  <a:pt x="279" y="161"/>
                </a:lnTo>
                <a:lnTo>
                  <a:pt x="254" y="171"/>
                </a:lnTo>
                <a:lnTo>
                  <a:pt x="254" y="171"/>
                </a:lnTo>
                <a:lnTo>
                  <a:pt x="260" y="165"/>
                </a:lnTo>
                <a:lnTo>
                  <a:pt x="260" y="165"/>
                </a:lnTo>
                <a:close/>
                <a:moveTo>
                  <a:pt x="245" y="181"/>
                </a:moveTo>
                <a:lnTo>
                  <a:pt x="245" y="181"/>
                </a:lnTo>
                <a:lnTo>
                  <a:pt x="247" y="178"/>
                </a:lnTo>
                <a:lnTo>
                  <a:pt x="247" y="178"/>
                </a:lnTo>
                <a:lnTo>
                  <a:pt x="255" y="177"/>
                </a:lnTo>
                <a:lnTo>
                  <a:pt x="263" y="175"/>
                </a:lnTo>
                <a:lnTo>
                  <a:pt x="263" y="175"/>
                </a:lnTo>
                <a:lnTo>
                  <a:pt x="282" y="169"/>
                </a:lnTo>
                <a:lnTo>
                  <a:pt x="301" y="165"/>
                </a:lnTo>
                <a:lnTo>
                  <a:pt x="301" y="165"/>
                </a:lnTo>
                <a:lnTo>
                  <a:pt x="343" y="153"/>
                </a:lnTo>
                <a:lnTo>
                  <a:pt x="343" y="153"/>
                </a:lnTo>
                <a:lnTo>
                  <a:pt x="362" y="150"/>
                </a:lnTo>
                <a:lnTo>
                  <a:pt x="372" y="148"/>
                </a:lnTo>
                <a:lnTo>
                  <a:pt x="381" y="145"/>
                </a:lnTo>
                <a:lnTo>
                  <a:pt x="381" y="145"/>
                </a:lnTo>
                <a:lnTo>
                  <a:pt x="363" y="152"/>
                </a:lnTo>
                <a:lnTo>
                  <a:pt x="347" y="157"/>
                </a:lnTo>
                <a:lnTo>
                  <a:pt x="329" y="161"/>
                </a:lnTo>
                <a:lnTo>
                  <a:pt x="312" y="166"/>
                </a:lnTo>
                <a:lnTo>
                  <a:pt x="277" y="173"/>
                </a:lnTo>
                <a:lnTo>
                  <a:pt x="260" y="177"/>
                </a:lnTo>
                <a:lnTo>
                  <a:pt x="243" y="183"/>
                </a:lnTo>
                <a:lnTo>
                  <a:pt x="243" y="183"/>
                </a:lnTo>
                <a:lnTo>
                  <a:pt x="245" y="181"/>
                </a:lnTo>
                <a:lnTo>
                  <a:pt x="245" y="181"/>
                </a:lnTo>
                <a:close/>
                <a:moveTo>
                  <a:pt x="238" y="191"/>
                </a:moveTo>
                <a:lnTo>
                  <a:pt x="238" y="191"/>
                </a:lnTo>
                <a:lnTo>
                  <a:pt x="248" y="189"/>
                </a:lnTo>
                <a:lnTo>
                  <a:pt x="258" y="186"/>
                </a:lnTo>
                <a:lnTo>
                  <a:pt x="258" y="186"/>
                </a:lnTo>
                <a:lnTo>
                  <a:pt x="277" y="181"/>
                </a:lnTo>
                <a:lnTo>
                  <a:pt x="298" y="176"/>
                </a:lnTo>
                <a:lnTo>
                  <a:pt x="298" y="176"/>
                </a:lnTo>
                <a:lnTo>
                  <a:pt x="322" y="171"/>
                </a:lnTo>
                <a:lnTo>
                  <a:pt x="347" y="165"/>
                </a:lnTo>
                <a:lnTo>
                  <a:pt x="372" y="158"/>
                </a:lnTo>
                <a:lnTo>
                  <a:pt x="397" y="154"/>
                </a:lnTo>
                <a:lnTo>
                  <a:pt x="397" y="154"/>
                </a:lnTo>
                <a:lnTo>
                  <a:pt x="402" y="159"/>
                </a:lnTo>
                <a:lnTo>
                  <a:pt x="402" y="159"/>
                </a:lnTo>
                <a:lnTo>
                  <a:pt x="402" y="159"/>
                </a:lnTo>
                <a:lnTo>
                  <a:pt x="402" y="159"/>
                </a:lnTo>
                <a:lnTo>
                  <a:pt x="358" y="169"/>
                </a:lnTo>
                <a:lnTo>
                  <a:pt x="316" y="179"/>
                </a:lnTo>
                <a:lnTo>
                  <a:pt x="316" y="179"/>
                </a:lnTo>
                <a:lnTo>
                  <a:pt x="274" y="190"/>
                </a:lnTo>
                <a:lnTo>
                  <a:pt x="254" y="195"/>
                </a:lnTo>
                <a:lnTo>
                  <a:pt x="233" y="199"/>
                </a:lnTo>
                <a:lnTo>
                  <a:pt x="233" y="199"/>
                </a:lnTo>
                <a:lnTo>
                  <a:pt x="238" y="191"/>
                </a:lnTo>
                <a:lnTo>
                  <a:pt x="238" y="191"/>
                </a:lnTo>
                <a:close/>
                <a:moveTo>
                  <a:pt x="441" y="115"/>
                </a:moveTo>
                <a:lnTo>
                  <a:pt x="441" y="115"/>
                </a:lnTo>
                <a:lnTo>
                  <a:pt x="439" y="112"/>
                </a:lnTo>
                <a:lnTo>
                  <a:pt x="439" y="112"/>
                </a:lnTo>
                <a:lnTo>
                  <a:pt x="439" y="112"/>
                </a:lnTo>
                <a:lnTo>
                  <a:pt x="439" y="112"/>
                </a:lnTo>
                <a:lnTo>
                  <a:pt x="454" y="103"/>
                </a:lnTo>
                <a:lnTo>
                  <a:pt x="467" y="95"/>
                </a:lnTo>
                <a:lnTo>
                  <a:pt x="467" y="95"/>
                </a:lnTo>
                <a:lnTo>
                  <a:pt x="463" y="98"/>
                </a:lnTo>
                <a:lnTo>
                  <a:pt x="463" y="98"/>
                </a:lnTo>
                <a:lnTo>
                  <a:pt x="441" y="115"/>
                </a:lnTo>
                <a:lnTo>
                  <a:pt x="441" y="115"/>
                </a:lnTo>
                <a:lnTo>
                  <a:pt x="441" y="115"/>
                </a:lnTo>
                <a:lnTo>
                  <a:pt x="441" y="115"/>
                </a:lnTo>
                <a:close/>
                <a:moveTo>
                  <a:pt x="442" y="117"/>
                </a:moveTo>
                <a:lnTo>
                  <a:pt x="442" y="117"/>
                </a:lnTo>
                <a:lnTo>
                  <a:pt x="456" y="110"/>
                </a:lnTo>
                <a:lnTo>
                  <a:pt x="469" y="104"/>
                </a:lnTo>
                <a:lnTo>
                  <a:pt x="469" y="104"/>
                </a:lnTo>
                <a:lnTo>
                  <a:pt x="456" y="112"/>
                </a:lnTo>
                <a:lnTo>
                  <a:pt x="451" y="116"/>
                </a:lnTo>
                <a:lnTo>
                  <a:pt x="444" y="121"/>
                </a:lnTo>
                <a:lnTo>
                  <a:pt x="444" y="121"/>
                </a:lnTo>
                <a:lnTo>
                  <a:pt x="442" y="117"/>
                </a:lnTo>
                <a:lnTo>
                  <a:pt x="442" y="117"/>
                </a:lnTo>
                <a:lnTo>
                  <a:pt x="442" y="117"/>
                </a:lnTo>
                <a:lnTo>
                  <a:pt x="442" y="117"/>
                </a:lnTo>
                <a:close/>
                <a:moveTo>
                  <a:pt x="471" y="109"/>
                </a:moveTo>
                <a:lnTo>
                  <a:pt x="471" y="109"/>
                </a:lnTo>
                <a:lnTo>
                  <a:pt x="484" y="102"/>
                </a:lnTo>
                <a:lnTo>
                  <a:pt x="484" y="102"/>
                </a:lnTo>
                <a:lnTo>
                  <a:pt x="492" y="97"/>
                </a:lnTo>
                <a:lnTo>
                  <a:pt x="496" y="96"/>
                </a:lnTo>
                <a:lnTo>
                  <a:pt x="497" y="96"/>
                </a:lnTo>
                <a:lnTo>
                  <a:pt x="496" y="98"/>
                </a:lnTo>
                <a:lnTo>
                  <a:pt x="496" y="98"/>
                </a:lnTo>
                <a:lnTo>
                  <a:pt x="490" y="102"/>
                </a:lnTo>
                <a:lnTo>
                  <a:pt x="485" y="106"/>
                </a:lnTo>
                <a:lnTo>
                  <a:pt x="473" y="113"/>
                </a:lnTo>
                <a:lnTo>
                  <a:pt x="473" y="113"/>
                </a:lnTo>
                <a:lnTo>
                  <a:pt x="461" y="122"/>
                </a:lnTo>
                <a:lnTo>
                  <a:pt x="450" y="131"/>
                </a:lnTo>
                <a:lnTo>
                  <a:pt x="450" y="131"/>
                </a:lnTo>
                <a:lnTo>
                  <a:pt x="445" y="123"/>
                </a:lnTo>
                <a:lnTo>
                  <a:pt x="445" y="123"/>
                </a:lnTo>
                <a:lnTo>
                  <a:pt x="471" y="109"/>
                </a:lnTo>
                <a:lnTo>
                  <a:pt x="471" y="109"/>
                </a:lnTo>
                <a:close/>
                <a:moveTo>
                  <a:pt x="451" y="133"/>
                </a:moveTo>
                <a:lnTo>
                  <a:pt x="451" y="133"/>
                </a:lnTo>
                <a:lnTo>
                  <a:pt x="488" y="113"/>
                </a:lnTo>
                <a:lnTo>
                  <a:pt x="488" y="113"/>
                </a:lnTo>
                <a:lnTo>
                  <a:pt x="507" y="104"/>
                </a:lnTo>
                <a:lnTo>
                  <a:pt x="507" y="104"/>
                </a:lnTo>
                <a:lnTo>
                  <a:pt x="503" y="106"/>
                </a:lnTo>
                <a:lnTo>
                  <a:pt x="499" y="109"/>
                </a:lnTo>
                <a:lnTo>
                  <a:pt x="491" y="116"/>
                </a:lnTo>
                <a:lnTo>
                  <a:pt x="491" y="116"/>
                </a:lnTo>
                <a:lnTo>
                  <a:pt x="480" y="124"/>
                </a:lnTo>
                <a:lnTo>
                  <a:pt x="468" y="131"/>
                </a:lnTo>
                <a:lnTo>
                  <a:pt x="468" y="131"/>
                </a:lnTo>
                <a:lnTo>
                  <a:pt x="454" y="139"/>
                </a:lnTo>
                <a:lnTo>
                  <a:pt x="454" y="139"/>
                </a:lnTo>
                <a:lnTo>
                  <a:pt x="453" y="137"/>
                </a:lnTo>
                <a:lnTo>
                  <a:pt x="453" y="137"/>
                </a:lnTo>
                <a:lnTo>
                  <a:pt x="451" y="133"/>
                </a:lnTo>
                <a:lnTo>
                  <a:pt x="451" y="133"/>
                </a:lnTo>
                <a:lnTo>
                  <a:pt x="451" y="133"/>
                </a:lnTo>
                <a:lnTo>
                  <a:pt x="451" y="133"/>
                </a:lnTo>
                <a:close/>
                <a:moveTo>
                  <a:pt x="457" y="140"/>
                </a:moveTo>
                <a:lnTo>
                  <a:pt x="457" y="140"/>
                </a:lnTo>
                <a:lnTo>
                  <a:pt x="458" y="140"/>
                </a:lnTo>
                <a:lnTo>
                  <a:pt x="460" y="138"/>
                </a:lnTo>
                <a:lnTo>
                  <a:pt x="460" y="138"/>
                </a:lnTo>
                <a:lnTo>
                  <a:pt x="470" y="133"/>
                </a:lnTo>
                <a:lnTo>
                  <a:pt x="470" y="133"/>
                </a:lnTo>
                <a:lnTo>
                  <a:pt x="491" y="121"/>
                </a:lnTo>
                <a:lnTo>
                  <a:pt x="491" y="121"/>
                </a:lnTo>
                <a:lnTo>
                  <a:pt x="509" y="113"/>
                </a:lnTo>
                <a:lnTo>
                  <a:pt x="509" y="113"/>
                </a:lnTo>
                <a:lnTo>
                  <a:pt x="513" y="112"/>
                </a:lnTo>
                <a:lnTo>
                  <a:pt x="509" y="115"/>
                </a:lnTo>
                <a:lnTo>
                  <a:pt x="509" y="115"/>
                </a:lnTo>
                <a:lnTo>
                  <a:pt x="497" y="124"/>
                </a:lnTo>
                <a:lnTo>
                  <a:pt x="497" y="124"/>
                </a:lnTo>
                <a:lnTo>
                  <a:pt x="486" y="132"/>
                </a:lnTo>
                <a:lnTo>
                  <a:pt x="486" y="132"/>
                </a:lnTo>
                <a:lnTo>
                  <a:pt x="479" y="136"/>
                </a:lnTo>
                <a:lnTo>
                  <a:pt x="479" y="136"/>
                </a:lnTo>
                <a:lnTo>
                  <a:pt x="476" y="136"/>
                </a:lnTo>
                <a:lnTo>
                  <a:pt x="474" y="137"/>
                </a:lnTo>
                <a:lnTo>
                  <a:pt x="474" y="137"/>
                </a:lnTo>
                <a:lnTo>
                  <a:pt x="469" y="140"/>
                </a:lnTo>
                <a:lnTo>
                  <a:pt x="464" y="143"/>
                </a:lnTo>
                <a:lnTo>
                  <a:pt x="462" y="144"/>
                </a:lnTo>
                <a:lnTo>
                  <a:pt x="460" y="144"/>
                </a:lnTo>
                <a:lnTo>
                  <a:pt x="458" y="143"/>
                </a:lnTo>
                <a:lnTo>
                  <a:pt x="456" y="141"/>
                </a:lnTo>
                <a:lnTo>
                  <a:pt x="456" y="141"/>
                </a:lnTo>
                <a:lnTo>
                  <a:pt x="457" y="140"/>
                </a:lnTo>
                <a:lnTo>
                  <a:pt x="457" y="140"/>
                </a:lnTo>
                <a:close/>
                <a:moveTo>
                  <a:pt x="484" y="135"/>
                </a:moveTo>
                <a:lnTo>
                  <a:pt x="484" y="135"/>
                </a:lnTo>
                <a:lnTo>
                  <a:pt x="485" y="135"/>
                </a:lnTo>
                <a:lnTo>
                  <a:pt x="485" y="135"/>
                </a:lnTo>
                <a:lnTo>
                  <a:pt x="493" y="131"/>
                </a:lnTo>
                <a:lnTo>
                  <a:pt x="493" y="131"/>
                </a:lnTo>
                <a:lnTo>
                  <a:pt x="509" y="123"/>
                </a:lnTo>
                <a:lnTo>
                  <a:pt x="509" y="123"/>
                </a:lnTo>
                <a:lnTo>
                  <a:pt x="521" y="118"/>
                </a:lnTo>
                <a:lnTo>
                  <a:pt x="524" y="117"/>
                </a:lnTo>
                <a:lnTo>
                  <a:pt x="525" y="117"/>
                </a:lnTo>
                <a:lnTo>
                  <a:pt x="525" y="118"/>
                </a:lnTo>
                <a:lnTo>
                  <a:pt x="522" y="121"/>
                </a:lnTo>
                <a:lnTo>
                  <a:pt x="522" y="121"/>
                </a:lnTo>
                <a:lnTo>
                  <a:pt x="517" y="127"/>
                </a:lnTo>
                <a:lnTo>
                  <a:pt x="510" y="131"/>
                </a:lnTo>
                <a:lnTo>
                  <a:pt x="497" y="140"/>
                </a:lnTo>
                <a:lnTo>
                  <a:pt x="497" y="140"/>
                </a:lnTo>
                <a:lnTo>
                  <a:pt x="489" y="138"/>
                </a:lnTo>
                <a:lnTo>
                  <a:pt x="483" y="136"/>
                </a:lnTo>
                <a:lnTo>
                  <a:pt x="483" y="136"/>
                </a:lnTo>
                <a:lnTo>
                  <a:pt x="484" y="135"/>
                </a:lnTo>
                <a:lnTo>
                  <a:pt x="484" y="135"/>
                </a:lnTo>
                <a:close/>
                <a:moveTo>
                  <a:pt x="525" y="130"/>
                </a:moveTo>
                <a:lnTo>
                  <a:pt x="525" y="130"/>
                </a:lnTo>
                <a:lnTo>
                  <a:pt x="532" y="128"/>
                </a:lnTo>
                <a:lnTo>
                  <a:pt x="532" y="128"/>
                </a:lnTo>
                <a:lnTo>
                  <a:pt x="532" y="129"/>
                </a:lnTo>
                <a:lnTo>
                  <a:pt x="523" y="136"/>
                </a:lnTo>
                <a:lnTo>
                  <a:pt x="523" y="136"/>
                </a:lnTo>
                <a:lnTo>
                  <a:pt x="507" y="146"/>
                </a:lnTo>
                <a:lnTo>
                  <a:pt x="507" y="146"/>
                </a:lnTo>
                <a:lnTo>
                  <a:pt x="501" y="142"/>
                </a:lnTo>
                <a:lnTo>
                  <a:pt x="501" y="142"/>
                </a:lnTo>
                <a:lnTo>
                  <a:pt x="525" y="130"/>
                </a:lnTo>
                <a:lnTo>
                  <a:pt x="525" y="130"/>
                </a:lnTo>
                <a:close/>
                <a:moveTo>
                  <a:pt x="510" y="148"/>
                </a:moveTo>
                <a:lnTo>
                  <a:pt x="510" y="148"/>
                </a:lnTo>
                <a:lnTo>
                  <a:pt x="528" y="143"/>
                </a:lnTo>
                <a:lnTo>
                  <a:pt x="536" y="139"/>
                </a:lnTo>
                <a:lnTo>
                  <a:pt x="541" y="135"/>
                </a:lnTo>
                <a:lnTo>
                  <a:pt x="541" y="135"/>
                </a:lnTo>
                <a:lnTo>
                  <a:pt x="536" y="140"/>
                </a:lnTo>
                <a:lnTo>
                  <a:pt x="530" y="144"/>
                </a:lnTo>
                <a:lnTo>
                  <a:pt x="517" y="153"/>
                </a:lnTo>
                <a:lnTo>
                  <a:pt x="517" y="153"/>
                </a:lnTo>
                <a:lnTo>
                  <a:pt x="510" y="148"/>
                </a:lnTo>
                <a:lnTo>
                  <a:pt x="510" y="148"/>
                </a:lnTo>
                <a:close/>
                <a:moveTo>
                  <a:pt x="523" y="166"/>
                </a:moveTo>
                <a:lnTo>
                  <a:pt x="523" y="166"/>
                </a:lnTo>
                <a:lnTo>
                  <a:pt x="523" y="162"/>
                </a:lnTo>
                <a:lnTo>
                  <a:pt x="523" y="162"/>
                </a:lnTo>
                <a:lnTo>
                  <a:pt x="542" y="156"/>
                </a:lnTo>
                <a:lnTo>
                  <a:pt x="542" y="156"/>
                </a:lnTo>
                <a:lnTo>
                  <a:pt x="523" y="166"/>
                </a:lnTo>
                <a:lnTo>
                  <a:pt x="523" y="166"/>
                </a:lnTo>
                <a:close/>
                <a:moveTo>
                  <a:pt x="503" y="180"/>
                </a:moveTo>
                <a:lnTo>
                  <a:pt x="503" y="180"/>
                </a:lnTo>
                <a:lnTo>
                  <a:pt x="506" y="181"/>
                </a:lnTo>
                <a:lnTo>
                  <a:pt x="506" y="181"/>
                </a:lnTo>
                <a:lnTo>
                  <a:pt x="501" y="181"/>
                </a:lnTo>
                <a:lnTo>
                  <a:pt x="501" y="181"/>
                </a:lnTo>
                <a:lnTo>
                  <a:pt x="503" y="180"/>
                </a:lnTo>
                <a:lnTo>
                  <a:pt x="503" y="180"/>
                </a:lnTo>
                <a:close/>
                <a:moveTo>
                  <a:pt x="497" y="175"/>
                </a:moveTo>
                <a:lnTo>
                  <a:pt x="497" y="175"/>
                </a:lnTo>
                <a:lnTo>
                  <a:pt x="499" y="177"/>
                </a:lnTo>
                <a:lnTo>
                  <a:pt x="499" y="177"/>
                </a:lnTo>
                <a:lnTo>
                  <a:pt x="497" y="177"/>
                </a:lnTo>
                <a:lnTo>
                  <a:pt x="496" y="176"/>
                </a:lnTo>
                <a:lnTo>
                  <a:pt x="497" y="175"/>
                </a:lnTo>
                <a:lnTo>
                  <a:pt x="497" y="175"/>
                </a:lnTo>
                <a:close/>
                <a:moveTo>
                  <a:pt x="490" y="169"/>
                </a:moveTo>
                <a:lnTo>
                  <a:pt x="490" y="169"/>
                </a:lnTo>
                <a:lnTo>
                  <a:pt x="494" y="172"/>
                </a:lnTo>
                <a:lnTo>
                  <a:pt x="494" y="172"/>
                </a:lnTo>
                <a:lnTo>
                  <a:pt x="488" y="174"/>
                </a:lnTo>
                <a:lnTo>
                  <a:pt x="488" y="174"/>
                </a:lnTo>
                <a:lnTo>
                  <a:pt x="488" y="173"/>
                </a:lnTo>
                <a:lnTo>
                  <a:pt x="490" y="171"/>
                </a:lnTo>
                <a:lnTo>
                  <a:pt x="490" y="171"/>
                </a:lnTo>
                <a:lnTo>
                  <a:pt x="490" y="170"/>
                </a:lnTo>
                <a:lnTo>
                  <a:pt x="490" y="169"/>
                </a:lnTo>
                <a:lnTo>
                  <a:pt x="490" y="169"/>
                </a:lnTo>
                <a:close/>
                <a:moveTo>
                  <a:pt x="489" y="169"/>
                </a:moveTo>
                <a:lnTo>
                  <a:pt x="489" y="169"/>
                </a:lnTo>
                <a:lnTo>
                  <a:pt x="482" y="171"/>
                </a:lnTo>
                <a:lnTo>
                  <a:pt x="482" y="171"/>
                </a:lnTo>
                <a:lnTo>
                  <a:pt x="483" y="165"/>
                </a:lnTo>
                <a:lnTo>
                  <a:pt x="483" y="165"/>
                </a:lnTo>
                <a:lnTo>
                  <a:pt x="489" y="168"/>
                </a:lnTo>
                <a:lnTo>
                  <a:pt x="489" y="168"/>
                </a:lnTo>
                <a:lnTo>
                  <a:pt x="489" y="169"/>
                </a:lnTo>
                <a:lnTo>
                  <a:pt x="489" y="169"/>
                </a:lnTo>
                <a:lnTo>
                  <a:pt x="489" y="169"/>
                </a:lnTo>
                <a:lnTo>
                  <a:pt x="489" y="169"/>
                </a:lnTo>
                <a:close/>
                <a:moveTo>
                  <a:pt x="481" y="172"/>
                </a:moveTo>
                <a:lnTo>
                  <a:pt x="481" y="172"/>
                </a:lnTo>
                <a:lnTo>
                  <a:pt x="485" y="171"/>
                </a:lnTo>
                <a:lnTo>
                  <a:pt x="485" y="172"/>
                </a:lnTo>
                <a:lnTo>
                  <a:pt x="483" y="174"/>
                </a:lnTo>
                <a:lnTo>
                  <a:pt x="483" y="174"/>
                </a:lnTo>
                <a:lnTo>
                  <a:pt x="483" y="174"/>
                </a:lnTo>
                <a:lnTo>
                  <a:pt x="483" y="174"/>
                </a:lnTo>
                <a:lnTo>
                  <a:pt x="481" y="173"/>
                </a:lnTo>
                <a:lnTo>
                  <a:pt x="481" y="173"/>
                </a:lnTo>
                <a:lnTo>
                  <a:pt x="481" y="172"/>
                </a:lnTo>
                <a:lnTo>
                  <a:pt x="481" y="172"/>
                </a:lnTo>
                <a:close/>
                <a:moveTo>
                  <a:pt x="491" y="178"/>
                </a:moveTo>
                <a:lnTo>
                  <a:pt x="491" y="178"/>
                </a:lnTo>
                <a:lnTo>
                  <a:pt x="491" y="178"/>
                </a:lnTo>
                <a:lnTo>
                  <a:pt x="491" y="178"/>
                </a:lnTo>
                <a:lnTo>
                  <a:pt x="490" y="178"/>
                </a:lnTo>
                <a:lnTo>
                  <a:pt x="490" y="178"/>
                </a:lnTo>
                <a:lnTo>
                  <a:pt x="485" y="175"/>
                </a:lnTo>
                <a:lnTo>
                  <a:pt x="485" y="175"/>
                </a:lnTo>
                <a:lnTo>
                  <a:pt x="491" y="175"/>
                </a:lnTo>
                <a:lnTo>
                  <a:pt x="492" y="176"/>
                </a:lnTo>
                <a:lnTo>
                  <a:pt x="491" y="178"/>
                </a:lnTo>
                <a:lnTo>
                  <a:pt x="491" y="178"/>
                </a:lnTo>
                <a:close/>
                <a:moveTo>
                  <a:pt x="498" y="182"/>
                </a:moveTo>
                <a:lnTo>
                  <a:pt x="498" y="182"/>
                </a:lnTo>
                <a:lnTo>
                  <a:pt x="494" y="179"/>
                </a:lnTo>
                <a:lnTo>
                  <a:pt x="494" y="179"/>
                </a:lnTo>
                <a:lnTo>
                  <a:pt x="499" y="178"/>
                </a:lnTo>
                <a:lnTo>
                  <a:pt x="500" y="178"/>
                </a:lnTo>
                <a:lnTo>
                  <a:pt x="500" y="179"/>
                </a:lnTo>
                <a:lnTo>
                  <a:pt x="498" y="182"/>
                </a:lnTo>
                <a:lnTo>
                  <a:pt x="498" y="182"/>
                </a:lnTo>
                <a:close/>
                <a:moveTo>
                  <a:pt x="566" y="162"/>
                </a:moveTo>
                <a:lnTo>
                  <a:pt x="566" y="162"/>
                </a:lnTo>
                <a:lnTo>
                  <a:pt x="560" y="166"/>
                </a:lnTo>
                <a:lnTo>
                  <a:pt x="552" y="170"/>
                </a:lnTo>
                <a:lnTo>
                  <a:pt x="538" y="177"/>
                </a:lnTo>
                <a:lnTo>
                  <a:pt x="538" y="177"/>
                </a:lnTo>
                <a:lnTo>
                  <a:pt x="522" y="184"/>
                </a:lnTo>
                <a:lnTo>
                  <a:pt x="508" y="192"/>
                </a:lnTo>
                <a:lnTo>
                  <a:pt x="508" y="192"/>
                </a:lnTo>
                <a:lnTo>
                  <a:pt x="505" y="188"/>
                </a:lnTo>
                <a:lnTo>
                  <a:pt x="502" y="184"/>
                </a:lnTo>
                <a:lnTo>
                  <a:pt x="502" y="184"/>
                </a:lnTo>
                <a:lnTo>
                  <a:pt x="510" y="183"/>
                </a:lnTo>
                <a:lnTo>
                  <a:pt x="518" y="180"/>
                </a:lnTo>
                <a:lnTo>
                  <a:pt x="535" y="175"/>
                </a:lnTo>
                <a:lnTo>
                  <a:pt x="551" y="169"/>
                </a:lnTo>
                <a:lnTo>
                  <a:pt x="566" y="162"/>
                </a:lnTo>
                <a:lnTo>
                  <a:pt x="566" y="162"/>
                </a:lnTo>
                <a:close/>
                <a:moveTo>
                  <a:pt x="509" y="195"/>
                </a:moveTo>
                <a:lnTo>
                  <a:pt x="509" y="195"/>
                </a:lnTo>
                <a:lnTo>
                  <a:pt x="548" y="179"/>
                </a:lnTo>
                <a:lnTo>
                  <a:pt x="548" y="179"/>
                </a:lnTo>
                <a:lnTo>
                  <a:pt x="568" y="172"/>
                </a:lnTo>
                <a:lnTo>
                  <a:pt x="568" y="172"/>
                </a:lnTo>
                <a:lnTo>
                  <a:pt x="564" y="174"/>
                </a:lnTo>
                <a:lnTo>
                  <a:pt x="560" y="177"/>
                </a:lnTo>
                <a:lnTo>
                  <a:pt x="552" y="182"/>
                </a:lnTo>
                <a:lnTo>
                  <a:pt x="552" y="182"/>
                </a:lnTo>
                <a:lnTo>
                  <a:pt x="533" y="190"/>
                </a:lnTo>
                <a:lnTo>
                  <a:pt x="514" y="198"/>
                </a:lnTo>
                <a:lnTo>
                  <a:pt x="514" y="198"/>
                </a:lnTo>
                <a:lnTo>
                  <a:pt x="510" y="200"/>
                </a:lnTo>
                <a:lnTo>
                  <a:pt x="510" y="200"/>
                </a:lnTo>
                <a:lnTo>
                  <a:pt x="510" y="199"/>
                </a:lnTo>
                <a:lnTo>
                  <a:pt x="510" y="199"/>
                </a:lnTo>
                <a:lnTo>
                  <a:pt x="509" y="195"/>
                </a:lnTo>
                <a:lnTo>
                  <a:pt x="509" y="195"/>
                </a:lnTo>
                <a:close/>
                <a:moveTo>
                  <a:pt x="484" y="209"/>
                </a:moveTo>
                <a:lnTo>
                  <a:pt x="484" y="209"/>
                </a:lnTo>
                <a:lnTo>
                  <a:pt x="485" y="210"/>
                </a:lnTo>
                <a:lnTo>
                  <a:pt x="485" y="210"/>
                </a:lnTo>
                <a:lnTo>
                  <a:pt x="468" y="217"/>
                </a:lnTo>
                <a:lnTo>
                  <a:pt x="450" y="223"/>
                </a:lnTo>
                <a:lnTo>
                  <a:pt x="413" y="234"/>
                </a:lnTo>
                <a:lnTo>
                  <a:pt x="413" y="234"/>
                </a:lnTo>
                <a:lnTo>
                  <a:pt x="447" y="223"/>
                </a:lnTo>
                <a:lnTo>
                  <a:pt x="447" y="223"/>
                </a:lnTo>
                <a:lnTo>
                  <a:pt x="469" y="214"/>
                </a:lnTo>
                <a:lnTo>
                  <a:pt x="469" y="214"/>
                </a:lnTo>
                <a:lnTo>
                  <a:pt x="482" y="210"/>
                </a:lnTo>
                <a:lnTo>
                  <a:pt x="482" y="210"/>
                </a:lnTo>
                <a:lnTo>
                  <a:pt x="484" y="209"/>
                </a:lnTo>
                <a:lnTo>
                  <a:pt x="484" y="209"/>
                </a:lnTo>
                <a:close/>
                <a:moveTo>
                  <a:pt x="447" y="220"/>
                </a:moveTo>
                <a:lnTo>
                  <a:pt x="447" y="220"/>
                </a:lnTo>
                <a:lnTo>
                  <a:pt x="415" y="231"/>
                </a:lnTo>
                <a:lnTo>
                  <a:pt x="383" y="241"/>
                </a:lnTo>
                <a:lnTo>
                  <a:pt x="383" y="241"/>
                </a:lnTo>
                <a:lnTo>
                  <a:pt x="318" y="261"/>
                </a:lnTo>
                <a:lnTo>
                  <a:pt x="318" y="261"/>
                </a:lnTo>
                <a:lnTo>
                  <a:pt x="305" y="264"/>
                </a:lnTo>
                <a:lnTo>
                  <a:pt x="298" y="266"/>
                </a:lnTo>
                <a:lnTo>
                  <a:pt x="292" y="268"/>
                </a:lnTo>
                <a:lnTo>
                  <a:pt x="292" y="268"/>
                </a:lnTo>
                <a:lnTo>
                  <a:pt x="299" y="264"/>
                </a:lnTo>
                <a:lnTo>
                  <a:pt x="307" y="262"/>
                </a:lnTo>
                <a:lnTo>
                  <a:pt x="323" y="257"/>
                </a:lnTo>
                <a:lnTo>
                  <a:pt x="323" y="257"/>
                </a:lnTo>
                <a:lnTo>
                  <a:pt x="370" y="238"/>
                </a:lnTo>
                <a:lnTo>
                  <a:pt x="370" y="238"/>
                </a:lnTo>
                <a:lnTo>
                  <a:pt x="396" y="231"/>
                </a:lnTo>
                <a:lnTo>
                  <a:pt x="422" y="223"/>
                </a:lnTo>
                <a:lnTo>
                  <a:pt x="448" y="214"/>
                </a:lnTo>
                <a:lnTo>
                  <a:pt x="474" y="205"/>
                </a:lnTo>
                <a:lnTo>
                  <a:pt x="474" y="205"/>
                </a:lnTo>
                <a:lnTo>
                  <a:pt x="474" y="205"/>
                </a:lnTo>
                <a:lnTo>
                  <a:pt x="474" y="205"/>
                </a:lnTo>
                <a:lnTo>
                  <a:pt x="481" y="208"/>
                </a:lnTo>
                <a:lnTo>
                  <a:pt x="481" y="208"/>
                </a:lnTo>
                <a:lnTo>
                  <a:pt x="464" y="214"/>
                </a:lnTo>
                <a:lnTo>
                  <a:pt x="447" y="220"/>
                </a:lnTo>
                <a:lnTo>
                  <a:pt x="447" y="220"/>
                </a:lnTo>
                <a:close/>
                <a:moveTo>
                  <a:pt x="403" y="227"/>
                </a:moveTo>
                <a:lnTo>
                  <a:pt x="403" y="227"/>
                </a:lnTo>
                <a:lnTo>
                  <a:pt x="421" y="221"/>
                </a:lnTo>
                <a:lnTo>
                  <a:pt x="439" y="214"/>
                </a:lnTo>
                <a:lnTo>
                  <a:pt x="439" y="214"/>
                </a:lnTo>
                <a:lnTo>
                  <a:pt x="454" y="209"/>
                </a:lnTo>
                <a:lnTo>
                  <a:pt x="468" y="205"/>
                </a:lnTo>
                <a:lnTo>
                  <a:pt x="468" y="205"/>
                </a:lnTo>
                <a:lnTo>
                  <a:pt x="438" y="216"/>
                </a:lnTo>
                <a:lnTo>
                  <a:pt x="438" y="216"/>
                </a:lnTo>
                <a:lnTo>
                  <a:pt x="421" y="222"/>
                </a:lnTo>
                <a:lnTo>
                  <a:pt x="403" y="227"/>
                </a:lnTo>
                <a:lnTo>
                  <a:pt x="403" y="227"/>
                </a:lnTo>
                <a:close/>
                <a:moveTo>
                  <a:pt x="425" y="217"/>
                </a:moveTo>
                <a:lnTo>
                  <a:pt x="425" y="217"/>
                </a:lnTo>
                <a:lnTo>
                  <a:pt x="398" y="227"/>
                </a:lnTo>
                <a:lnTo>
                  <a:pt x="371" y="235"/>
                </a:lnTo>
                <a:lnTo>
                  <a:pt x="371" y="235"/>
                </a:lnTo>
                <a:lnTo>
                  <a:pt x="366" y="237"/>
                </a:lnTo>
                <a:lnTo>
                  <a:pt x="366" y="237"/>
                </a:lnTo>
                <a:lnTo>
                  <a:pt x="336" y="246"/>
                </a:lnTo>
                <a:lnTo>
                  <a:pt x="307" y="255"/>
                </a:lnTo>
                <a:lnTo>
                  <a:pt x="307" y="255"/>
                </a:lnTo>
                <a:lnTo>
                  <a:pt x="275" y="265"/>
                </a:lnTo>
                <a:lnTo>
                  <a:pt x="275" y="265"/>
                </a:lnTo>
                <a:lnTo>
                  <a:pt x="274" y="265"/>
                </a:lnTo>
                <a:lnTo>
                  <a:pt x="277" y="264"/>
                </a:lnTo>
                <a:lnTo>
                  <a:pt x="282" y="262"/>
                </a:lnTo>
                <a:lnTo>
                  <a:pt x="282" y="262"/>
                </a:lnTo>
                <a:lnTo>
                  <a:pt x="296" y="258"/>
                </a:lnTo>
                <a:lnTo>
                  <a:pt x="296" y="258"/>
                </a:lnTo>
                <a:lnTo>
                  <a:pt x="357" y="234"/>
                </a:lnTo>
                <a:lnTo>
                  <a:pt x="420" y="211"/>
                </a:lnTo>
                <a:lnTo>
                  <a:pt x="420" y="211"/>
                </a:lnTo>
                <a:lnTo>
                  <a:pt x="432" y="206"/>
                </a:lnTo>
                <a:lnTo>
                  <a:pt x="445" y="202"/>
                </a:lnTo>
                <a:lnTo>
                  <a:pt x="445" y="202"/>
                </a:lnTo>
                <a:lnTo>
                  <a:pt x="449" y="201"/>
                </a:lnTo>
                <a:lnTo>
                  <a:pt x="449" y="201"/>
                </a:lnTo>
                <a:lnTo>
                  <a:pt x="451" y="201"/>
                </a:lnTo>
                <a:lnTo>
                  <a:pt x="451" y="201"/>
                </a:lnTo>
                <a:lnTo>
                  <a:pt x="453" y="200"/>
                </a:lnTo>
                <a:lnTo>
                  <a:pt x="453" y="200"/>
                </a:lnTo>
                <a:lnTo>
                  <a:pt x="461" y="199"/>
                </a:lnTo>
                <a:lnTo>
                  <a:pt x="461" y="199"/>
                </a:lnTo>
                <a:lnTo>
                  <a:pt x="470" y="203"/>
                </a:lnTo>
                <a:lnTo>
                  <a:pt x="470" y="203"/>
                </a:lnTo>
                <a:lnTo>
                  <a:pt x="459" y="205"/>
                </a:lnTo>
                <a:lnTo>
                  <a:pt x="448" y="209"/>
                </a:lnTo>
                <a:lnTo>
                  <a:pt x="425" y="217"/>
                </a:lnTo>
                <a:lnTo>
                  <a:pt x="425" y="217"/>
                </a:lnTo>
                <a:close/>
                <a:moveTo>
                  <a:pt x="454" y="198"/>
                </a:moveTo>
                <a:lnTo>
                  <a:pt x="454" y="198"/>
                </a:lnTo>
                <a:lnTo>
                  <a:pt x="445" y="199"/>
                </a:lnTo>
                <a:lnTo>
                  <a:pt x="445" y="199"/>
                </a:lnTo>
                <a:lnTo>
                  <a:pt x="429" y="203"/>
                </a:lnTo>
                <a:lnTo>
                  <a:pt x="414" y="207"/>
                </a:lnTo>
                <a:lnTo>
                  <a:pt x="383" y="218"/>
                </a:lnTo>
                <a:lnTo>
                  <a:pt x="383" y="218"/>
                </a:lnTo>
                <a:lnTo>
                  <a:pt x="331" y="234"/>
                </a:lnTo>
                <a:lnTo>
                  <a:pt x="331" y="234"/>
                </a:lnTo>
                <a:lnTo>
                  <a:pt x="354" y="226"/>
                </a:lnTo>
                <a:lnTo>
                  <a:pt x="354" y="226"/>
                </a:lnTo>
                <a:lnTo>
                  <a:pt x="378" y="219"/>
                </a:lnTo>
                <a:lnTo>
                  <a:pt x="400" y="211"/>
                </a:lnTo>
                <a:lnTo>
                  <a:pt x="422" y="201"/>
                </a:lnTo>
                <a:lnTo>
                  <a:pt x="443" y="191"/>
                </a:lnTo>
                <a:lnTo>
                  <a:pt x="443" y="191"/>
                </a:lnTo>
                <a:lnTo>
                  <a:pt x="457" y="197"/>
                </a:lnTo>
                <a:lnTo>
                  <a:pt x="457" y="197"/>
                </a:lnTo>
                <a:lnTo>
                  <a:pt x="454" y="198"/>
                </a:lnTo>
                <a:lnTo>
                  <a:pt x="454" y="198"/>
                </a:lnTo>
                <a:close/>
                <a:moveTo>
                  <a:pt x="348" y="218"/>
                </a:moveTo>
                <a:lnTo>
                  <a:pt x="348" y="218"/>
                </a:lnTo>
                <a:lnTo>
                  <a:pt x="296" y="233"/>
                </a:lnTo>
                <a:lnTo>
                  <a:pt x="296" y="233"/>
                </a:lnTo>
                <a:lnTo>
                  <a:pt x="283" y="236"/>
                </a:lnTo>
                <a:lnTo>
                  <a:pt x="272" y="240"/>
                </a:lnTo>
                <a:lnTo>
                  <a:pt x="249" y="250"/>
                </a:lnTo>
                <a:lnTo>
                  <a:pt x="249" y="250"/>
                </a:lnTo>
                <a:lnTo>
                  <a:pt x="240" y="253"/>
                </a:lnTo>
                <a:lnTo>
                  <a:pt x="250" y="249"/>
                </a:lnTo>
                <a:lnTo>
                  <a:pt x="250" y="249"/>
                </a:lnTo>
                <a:lnTo>
                  <a:pt x="274" y="239"/>
                </a:lnTo>
                <a:lnTo>
                  <a:pt x="274" y="239"/>
                </a:lnTo>
                <a:lnTo>
                  <a:pt x="300" y="231"/>
                </a:lnTo>
                <a:lnTo>
                  <a:pt x="325" y="222"/>
                </a:lnTo>
                <a:lnTo>
                  <a:pt x="325" y="222"/>
                </a:lnTo>
                <a:lnTo>
                  <a:pt x="377" y="202"/>
                </a:lnTo>
                <a:lnTo>
                  <a:pt x="427" y="183"/>
                </a:lnTo>
                <a:lnTo>
                  <a:pt x="427" y="183"/>
                </a:lnTo>
                <a:lnTo>
                  <a:pt x="441" y="190"/>
                </a:lnTo>
                <a:lnTo>
                  <a:pt x="441" y="190"/>
                </a:lnTo>
                <a:lnTo>
                  <a:pt x="418" y="198"/>
                </a:lnTo>
                <a:lnTo>
                  <a:pt x="395" y="205"/>
                </a:lnTo>
                <a:lnTo>
                  <a:pt x="348" y="218"/>
                </a:lnTo>
                <a:lnTo>
                  <a:pt x="348" y="218"/>
                </a:lnTo>
                <a:close/>
                <a:moveTo>
                  <a:pt x="331" y="209"/>
                </a:moveTo>
                <a:lnTo>
                  <a:pt x="331" y="209"/>
                </a:lnTo>
                <a:lnTo>
                  <a:pt x="308" y="216"/>
                </a:lnTo>
                <a:lnTo>
                  <a:pt x="285" y="224"/>
                </a:lnTo>
                <a:lnTo>
                  <a:pt x="262" y="232"/>
                </a:lnTo>
                <a:lnTo>
                  <a:pt x="239" y="238"/>
                </a:lnTo>
                <a:lnTo>
                  <a:pt x="239" y="238"/>
                </a:lnTo>
                <a:lnTo>
                  <a:pt x="232" y="240"/>
                </a:lnTo>
                <a:lnTo>
                  <a:pt x="236" y="238"/>
                </a:lnTo>
                <a:lnTo>
                  <a:pt x="251" y="233"/>
                </a:lnTo>
                <a:lnTo>
                  <a:pt x="251" y="233"/>
                </a:lnTo>
                <a:lnTo>
                  <a:pt x="274" y="227"/>
                </a:lnTo>
                <a:lnTo>
                  <a:pt x="274" y="227"/>
                </a:lnTo>
                <a:lnTo>
                  <a:pt x="299" y="219"/>
                </a:lnTo>
                <a:lnTo>
                  <a:pt x="323" y="210"/>
                </a:lnTo>
                <a:lnTo>
                  <a:pt x="323" y="210"/>
                </a:lnTo>
                <a:lnTo>
                  <a:pt x="371" y="195"/>
                </a:lnTo>
                <a:lnTo>
                  <a:pt x="394" y="186"/>
                </a:lnTo>
                <a:lnTo>
                  <a:pt x="417" y="177"/>
                </a:lnTo>
                <a:lnTo>
                  <a:pt x="417" y="177"/>
                </a:lnTo>
                <a:lnTo>
                  <a:pt x="418" y="176"/>
                </a:lnTo>
                <a:lnTo>
                  <a:pt x="418" y="176"/>
                </a:lnTo>
                <a:lnTo>
                  <a:pt x="423" y="180"/>
                </a:lnTo>
                <a:lnTo>
                  <a:pt x="423" y="180"/>
                </a:lnTo>
                <a:lnTo>
                  <a:pt x="425" y="181"/>
                </a:lnTo>
                <a:lnTo>
                  <a:pt x="425" y="181"/>
                </a:lnTo>
                <a:lnTo>
                  <a:pt x="379" y="195"/>
                </a:lnTo>
                <a:lnTo>
                  <a:pt x="331" y="209"/>
                </a:lnTo>
                <a:lnTo>
                  <a:pt x="331" y="209"/>
                </a:lnTo>
                <a:close/>
                <a:moveTo>
                  <a:pt x="416" y="175"/>
                </a:moveTo>
                <a:lnTo>
                  <a:pt x="416" y="175"/>
                </a:lnTo>
                <a:lnTo>
                  <a:pt x="393" y="180"/>
                </a:lnTo>
                <a:lnTo>
                  <a:pt x="369" y="187"/>
                </a:lnTo>
                <a:lnTo>
                  <a:pt x="345" y="194"/>
                </a:lnTo>
                <a:lnTo>
                  <a:pt x="322" y="201"/>
                </a:lnTo>
                <a:lnTo>
                  <a:pt x="322" y="201"/>
                </a:lnTo>
                <a:lnTo>
                  <a:pt x="308" y="205"/>
                </a:lnTo>
                <a:lnTo>
                  <a:pt x="308" y="205"/>
                </a:lnTo>
                <a:lnTo>
                  <a:pt x="319" y="201"/>
                </a:lnTo>
                <a:lnTo>
                  <a:pt x="319" y="201"/>
                </a:lnTo>
                <a:lnTo>
                  <a:pt x="364" y="187"/>
                </a:lnTo>
                <a:lnTo>
                  <a:pt x="387" y="179"/>
                </a:lnTo>
                <a:lnTo>
                  <a:pt x="409" y="170"/>
                </a:lnTo>
                <a:lnTo>
                  <a:pt x="409" y="170"/>
                </a:lnTo>
                <a:lnTo>
                  <a:pt x="410" y="169"/>
                </a:lnTo>
                <a:lnTo>
                  <a:pt x="410" y="169"/>
                </a:lnTo>
                <a:lnTo>
                  <a:pt x="408" y="168"/>
                </a:lnTo>
                <a:lnTo>
                  <a:pt x="408" y="168"/>
                </a:lnTo>
                <a:lnTo>
                  <a:pt x="386" y="172"/>
                </a:lnTo>
                <a:lnTo>
                  <a:pt x="364" y="178"/>
                </a:lnTo>
                <a:lnTo>
                  <a:pt x="321" y="191"/>
                </a:lnTo>
                <a:lnTo>
                  <a:pt x="321" y="191"/>
                </a:lnTo>
                <a:lnTo>
                  <a:pt x="270" y="205"/>
                </a:lnTo>
                <a:lnTo>
                  <a:pt x="270" y="205"/>
                </a:lnTo>
                <a:lnTo>
                  <a:pt x="248" y="210"/>
                </a:lnTo>
                <a:lnTo>
                  <a:pt x="237" y="213"/>
                </a:lnTo>
                <a:lnTo>
                  <a:pt x="227" y="217"/>
                </a:lnTo>
                <a:lnTo>
                  <a:pt x="227" y="217"/>
                </a:lnTo>
                <a:lnTo>
                  <a:pt x="227" y="217"/>
                </a:lnTo>
                <a:lnTo>
                  <a:pt x="227" y="217"/>
                </a:lnTo>
                <a:lnTo>
                  <a:pt x="236" y="212"/>
                </a:lnTo>
                <a:lnTo>
                  <a:pt x="247" y="208"/>
                </a:lnTo>
                <a:lnTo>
                  <a:pt x="269" y="201"/>
                </a:lnTo>
                <a:lnTo>
                  <a:pt x="292" y="196"/>
                </a:lnTo>
                <a:lnTo>
                  <a:pt x="313" y="189"/>
                </a:lnTo>
                <a:lnTo>
                  <a:pt x="313" y="189"/>
                </a:lnTo>
                <a:lnTo>
                  <a:pt x="336" y="181"/>
                </a:lnTo>
                <a:lnTo>
                  <a:pt x="360" y="174"/>
                </a:lnTo>
                <a:lnTo>
                  <a:pt x="360" y="174"/>
                </a:lnTo>
                <a:lnTo>
                  <a:pt x="382" y="168"/>
                </a:lnTo>
                <a:lnTo>
                  <a:pt x="392" y="166"/>
                </a:lnTo>
                <a:lnTo>
                  <a:pt x="402" y="161"/>
                </a:lnTo>
                <a:lnTo>
                  <a:pt x="402" y="161"/>
                </a:lnTo>
                <a:lnTo>
                  <a:pt x="403" y="160"/>
                </a:lnTo>
                <a:lnTo>
                  <a:pt x="403" y="160"/>
                </a:lnTo>
                <a:lnTo>
                  <a:pt x="410" y="168"/>
                </a:lnTo>
                <a:lnTo>
                  <a:pt x="416" y="175"/>
                </a:lnTo>
                <a:lnTo>
                  <a:pt x="416" y="175"/>
                </a:lnTo>
                <a:lnTo>
                  <a:pt x="416" y="175"/>
                </a:lnTo>
                <a:lnTo>
                  <a:pt x="416" y="175"/>
                </a:lnTo>
                <a:close/>
                <a:moveTo>
                  <a:pt x="226" y="219"/>
                </a:moveTo>
                <a:lnTo>
                  <a:pt x="226" y="219"/>
                </a:lnTo>
                <a:lnTo>
                  <a:pt x="271" y="207"/>
                </a:lnTo>
                <a:lnTo>
                  <a:pt x="316" y="195"/>
                </a:lnTo>
                <a:lnTo>
                  <a:pt x="316" y="195"/>
                </a:lnTo>
                <a:lnTo>
                  <a:pt x="363" y="180"/>
                </a:lnTo>
                <a:lnTo>
                  <a:pt x="363" y="180"/>
                </a:lnTo>
                <a:lnTo>
                  <a:pt x="385" y="175"/>
                </a:lnTo>
                <a:lnTo>
                  <a:pt x="395" y="173"/>
                </a:lnTo>
                <a:lnTo>
                  <a:pt x="403" y="170"/>
                </a:lnTo>
                <a:lnTo>
                  <a:pt x="403" y="170"/>
                </a:lnTo>
                <a:lnTo>
                  <a:pt x="382" y="179"/>
                </a:lnTo>
                <a:lnTo>
                  <a:pt x="358" y="187"/>
                </a:lnTo>
                <a:lnTo>
                  <a:pt x="313" y="201"/>
                </a:lnTo>
                <a:lnTo>
                  <a:pt x="313" y="201"/>
                </a:lnTo>
                <a:lnTo>
                  <a:pt x="271" y="214"/>
                </a:lnTo>
                <a:lnTo>
                  <a:pt x="230" y="227"/>
                </a:lnTo>
                <a:lnTo>
                  <a:pt x="230" y="227"/>
                </a:lnTo>
                <a:lnTo>
                  <a:pt x="227" y="227"/>
                </a:lnTo>
                <a:lnTo>
                  <a:pt x="226" y="228"/>
                </a:lnTo>
                <a:lnTo>
                  <a:pt x="226" y="228"/>
                </a:lnTo>
                <a:lnTo>
                  <a:pt x="226" y="228"/>
                </a:lnTo>
                <a:lnTo>
                  <a:pt x="226" y="228"/>
                </a:lnTo>
                <a:lnTo>
                  <a:pt x="226" y="219"/>
                </a:lnTo>
                <a:lnTo>
                  <a:pt x="226" y="219"/>
                </a:lnTo>
                <a:close/>
                <a:moveTo>
                  <a:pt x="232" y="201"/>
                </a:moveTo>
                <a:lnTo>
                  <a:pt x="232" y="201"/>
                </a:lnTo>
                <a:lnTo>
                  <a:pt x="253" y="197"/>
                </a:lnTo>
                <a:lnTo>
                  <a:pt x="274" y="193"/>
                </a:lnTo>
                <a:lnTo>
                  <a:pt x="317" y="181"/>
                </a:lnTo>
                <a:lnTo>
                  <a:pt x="317" y="181"/>
                </a:lnTo>
                <a:lnTo>
                  <a:pt x="340" y="175"/>
                </a:lnTo>
                <a:lnTo>
                  <a:pt x="364" y="170"/>
                </a:lnTo>
                <a:lnTo>
                  <a:pt x="364" y="170"/>
                </a:lnTo>
                <a:lnTo>
                  <a:pt x="381" y="167"/>
                </a:lnTo>
                <a:lnTo>
                  <a:pt x="381" y="167"/>
                </a:lnTo>
                <a:lnTo>
                  <a:pt x="362" y="171"/>
                </a:lnTo>
                <a:lnTo>
                  <a:pt x="344" y="176"/>
                </a:lnTo>
                <a:lnTo>
                  <a:pt x="344" y="176"/>
                </a:lnTo>
                <a:lnTo>
                  <a:pt x="320" y="184"/>
                </a:lnTo>
                <a:lnTo>
                  <a:pt x="296" y="193"/>
                </a:lnTo>
                <a:lnTo>
                  <a:pt x="296" y="193"/>
                </a:lnTo>
                <a:lnTo>
                  <a:pt x="278" y="198"/>
                </a:lnTo>
                <a:lnTo>
                  <a:pt x="261" y="202"/>
                </a:lnTo>
                <a:lnTo>
                  <a:pt x="244" y="208"/>
                </a:lnTo>
                <a:lnTo>
                  <a:pt x="235" y="211"/>
                </a:lnTo>
                <a:lnTo>
                  <a:pt x="227" y="215"/>
                </a:lnTo>
                <a:lnTo>
                  <a:pt x="227" y="215"/>
                </a:lnTo>
                <a:lnTo>
                  <a:pt x="229" y="208"/>
                </a:lnTo>
                <a:lnTo>
                  <a:pt x="232" y="201"/>
                </a:lnTo>
                <a:lnTo>
                  <a:pt x="232" y="201"/>
                </a:lnTo>
                <a:close/>
                <a:moveTo>
                  <a:pt x="317" y="204"/>
                </a:moveTo>
                <a:lnTo>
                  <a:pt x="317" y="204"/>
                </a:lnTo>
                <a:lnTo>
                  <a:pt x="364" y="190"/>
                </a:lnTo>
                <a:lnTo>
                  <a:pt x="364" y="190"/>
                </a:lnTo>
                <a:lnTo>
                  <a:pt x="377" y="187"/>
                </a:lnTo>
                <a:lnTo>
                  <a:pt x="389" y="184"/>
                </a:lnTo>
                <a:lnTo>
                  <a:pt x="401" y="181"/>
                </a:lnTo>
                <a:lnTo>
                  <a:pt x="411" y="177"/>
                </a:lnTo>
                <a:lnTo>
                  <a:pt x="411" y="177"/>
                </a:lnTo>
                <a:lnTo>
                  <a:pt x="388" y="187"/>
                </a:lnTo>
                <a:lnTo>
                  <a:pt x="362" y="196"/>
                </a:lnTo>
                <a:lnTo>
                  <a:pt x="313" y="211"/>
                </a:lnTo>
                <a:lnTo>
                  <a:pt x="313" y="211"/>
                </a:lnTo>
                <a:lnTo>
                  <a:pt x="291" y="219"/>
                </a:lnTo>
                <a:lnTo>
                  <a:pt x="269" y="226"/>
                </a:lnTo>
                <a:lnTo>
                  <a:pt x="269" y="226"/>
                </a:lnTo>
                <a:lnTo>
                  <a:pt x="249" y="232"/>
                </a:lnTo>
                <a:lnTo>
                  <a:pt x="239" y="235"/>
                </a:lnTo>
                <a:lnTo>
                  <a:pt x="229" y="239"/>
                </a:lnTo>
                <a:lnTo>
                  <a:pt x="229" y="239"/>
                </a:lnTo>
                <a:lnTo>
                  <a:pt x="228" y="237"/>
                </a:lnTo>
                <a:lnTo>
                  <a:pt x="228" y="237"/>
                </a:lnTo>
                <a:lnTo>
                  <a:pt x="226" y="231"/>
                </a:lnTo>
                <a:lnTo>
                  <a:pt x="226" y="231"/>
                </a:lnTo>
                <a:lnTo>
                  <a:pt x="249" y="225"/>
                </a:lnTo>
                <a:lnTo>
                  <a:pt x="272" y="218"/>
                </a:lnTo>
                <a:lnTo>
                  <a:pt x="317" y="204"/>
                </a:lnTo>
                <a:lnTo>
                  <a:pt x="317" y="204"/>
                </a:lnTo>
                <a:close/>
                <a:moveTo>
                  <a:pt x="263" y="233"/>
                </a:moveTo>
                <a:lnTo>
                  <a:pt x="263" y="233"/>
                </a:lnTo>
                <a:lnTo>
                  <a:pt x="287" y="225"/>
                </a:lnTo>
                <a:lnTo>
                  <a:pt x="311" y="217"/>
                </a:lnTo>
                <a:lnTo>
                  <a:pt x="311" y="217"/>
                </a:lnTo>
                <a:lnTo>
                  <a:pt x="352" y="205"/>
                </a:lnTo>
                <a:lnTo>
                  <a:pt x="393" y="193"/>
                </a:lnTo>
                <a:lnTo>
                  <a:pt x="393" y="193"/>
                </a:lnTo>
                <a:lnTo>
                  <a:pt x="388" y="195"/>
                </a:lnTo>
                <a:lnTo>
                  <a:pt x="388" y="195"/>
                </a:lnTo>
                <a:lnTo>
                  <a:pt x="335" y="216"/>
                </a:lnTo>
                <a:lnTo>
                  <a:pt x="335" y="216"/>
                </a:lnTo>
                <a:lnTo>
                  <a:pt x="311" y="225"/>
                </a:lnTo>
                <a:lnTo>
                  <a:pt x="286" y="233"/>
                </a:lnTo>
                <a:lnTo>
                  <a:pt x="261" y="242"/>
                </a:lnTo>
                <a:lnTo>
                  <a:pt x="237" y="252"/>
                </a:lnTo>
                <a:lnTo>
                  <a:pt x="237" y="252"/>
                </a:lnTo>
                <a:lnTo>
                  <a:pt x="233" y="248"/>
                </a:lnTo>
                <a:lnTo>
                  <a:pt x="230" y="241"/>
                </a:lnTo>
                <a:lnTo>
                  <a:pt x="230" y="241"/>
                </a:lnTo>
                <a:lnTo>
                  <a:pt x="238" y="240"/>
                </a:lnTo>
                <a:lnTo>
                  <a:pt x="247" y="238"/>
                </a:lnTo>
                <a:lnTo>
                  <a:pt x="263" y="233"/>
                </a:lnTo>
                <a:lnTo>
                  <a:pt x="263" y="233"/>
                </a:lnTo>
                <a:close/>
                <a:moveTo>
                  <a:pt x="302" y="233"/>
                </a:moveTo>
                <a:lnTo>
                  <a:pt x="302" y="233"/>
                </a:lnTo>
                <a:lnTo>
                  <a:pt x="341" y="222"/>
                </a:lnTo>
                <a:lnTo>
                  <a:pt x="380" y="210"/>
                </a:lnTo>
                <a:lnTo>
                  <a:pt x="380" y="210"/>
                </a:lnTo>
                <a:lnTo>
                  <a:pt x="397" y="205"/>
                </a:lnTo>
                <a:lnTo>
                  <a:pt x="415" y="201"/>
                </a:lnTo>
                <a:lnTo>
                  <a:pt x="415" y="201"/>
                </a:lnTo>
                <a:lnTo>
                  <a:pt x="425" y="198"/>
                </a:lnTo>
                <a:lnTo>
                  <a:pt x="425" y="198"/>
                </a:lnTo>
                <a:lnTo>
                  <a:pt x="392" y="211"/>
                </a:lnTo>
                <a:lnTo>
                  <a:pt x="359" y="223"/>
                </a:lnTo>
                <a:lnTo>
                  <a:pt x="359" y="223"/>
                </a:lnTo>
                <a:lnTo>
                  <a:pt x="323" y="234"/>
                </a:lnTo>
                <a:lnTo>
                  <a:pt x="288" y="248"/>
                </a:lnTo>
                <a:lnTo>
                  <a:pt x="288" y="248"/>
                </a:lnTo>
                <a:lnTo>
                  <a:pt x="272" y="253"/>
                </a:lnTo>
                <a:lnTo>
                  <a:pt x="272" y="253"/>
                </a:lnTo>
                <a:lnTo>
                  <a:pt x="265" y="256"/>
                </a:lnTo>
                <a:lnTo>
                  <a:pt x="265" y="256"/>
                </a:lnTo>
                <a:lnTo>
                  <a:pt x="262" y="257"/>
                </a:lnTo>
                <a:lnTo>
                  <a:pt x="262" y="257"/>
                </a:lnTo>
                <a:lnTo>
                  <a:pt x="258" y="257"/>
                </a:lnTo>
                <a:lnTo>
                  <a:pt x="257" y="259"/>
                </a:lnTo>
                <a:lnTo>
                  <a:pt x="257" y="259"/>
                </a:lnTo>
                <a:lnTo>
                  <a:pt x="252" y="260"/>
                </a:lnTo>
                <a:lnTo>
                  <a:pt x="252" y="260"/>
                </a:lnTo>
                <a:lnTo>
                  <a:pt x="246" y="258"/>
                </a:lnTo>
                <a:lnTo>
                  <a:pt x="240" y="254"/>
                </a:lnTo>
                <a:lnTo>
                  <a:pt x="240" y="254"/>
                </a:lnTo>
                <a:lnTo>
                  <a:pt x="256" y="250"/>
                </a:lnTo>
                <a:lnTo>
                  <a:pt x="271" y="245"/>
                </a:lnTo>
                <a:lnTo>
                  <a:pt x="287" y="238"/>
                </a:lnTo>
                <a:lnTo>
                  <a:pt x="302" y="233"/>
                </a:lnTo>
                <a:lnTo>
                  <a:pt x="302" y="233"/>
                </a:lnTo>
                <a:close/>
                <a:moveTo>
                  <a:pt x="277" y="254"/>
                </a:moveTo>
                <a:lnTo>
                  <a:pt x="277" y="254"/>
                </a:lnTo>
                <a:lnTo>
                  <a:pt x="299" y="247"/>
                </a:lnTo>
                <a:lnTo>
                  <a:pt x="299" y="247"/>
                </a:lnTo>
                <a:lnTo>
                  <a:pt x="339" y="234"/>
                </a:lnTo>
                <a:lnTo>
                  <a:pt x="379" y="222"/>
                </a:lnTo>
                <a:lnTo>
                  <a:pt x="379" y="222"/>
                </a:lnTo>
                <a:lnTo>
                  <a:pt x="403" y="213"/>
                </a:lnTo>
                <a:lnTo>
                  <a:pt x="427" y="206"/>
                </a:lnTo>
                <a:lnTo>
                  <a:pt x="427" y="206"/>
                </a:lnTo>
                <a:lnTo>
                  <a:pt x="419" y="209"/>
                </a:lnTo>
                <a:lnTo>
                  <a:pt x="419" y="209"/>
                </a:lnTo>
                <a:lnTo>
                  <a:pt x="392" y="220"/>
                </a:lnTo>
                <a:lnTo>
                  <a:pt x="364" y="230"/>
                </a:lnTo>
                <a:lnTo>
                  <a:pt x="364" y="230"/>
                </a:lnTo>
                <a:lnTo>
                  <a:pt x="337" y="239"/>
                </a:lnTo>
                <a:lnTo>
                  <a:pt x="309" y="250"/>
                </a:lnTo>
                <a:lnTo>
                  <a:pt x="309" y="250"/>
                </a:lnTo>
                <a:lnTo>
                  <a:pt x="289" y="257"/>
                </a:lnTo>
                <a:lnTo>
                  <a:pt x="278" y="261"/>
                </a:lnTo>
                <a:lnTo>
                  <a:pt x="268" y="265"/>
                </a:lnTo>
                <a:lnTo>
                  <a:pt x="268" y="265"/>
                </a:lnTo>
                <a:lnTo>
                  <a:pt x="256" y="262"/>
                </a:lnTo>
                <a:lnTo>
                  <a:pt x="256" y="262"/>
                </a:lnTo>
                <a:lnTo>
                  <a:pt x="277" y="254"/>
                </a:lnTo>
                <a:lnTo>
                  <a:pt x="277" y="254"/>
                </a:lnTo>
                <a:close/>
                <a:moveTo>
                  <a:pt x="312" y="256"/>
                </a:moveTo>
                <a:lnTo>
                  <a:pt x="312" y="256"/>
                </a:lnTo>
                <a:lnTo>
                  <a:pt x="342" y="247"/>
                </a:lnTo>
                <a:lnTo>
                  <a:pt x="342" y="247"/>
                </a:lnTo>
                <a:lnTo>
                  <a:pt x="317" y="256"/>
                </a:lnTo>
                <a:lnTo>
                  <a:pt x="317" y="256"/>
                </a:lnTo>
                <a:lnTo>
                  <a:pt x="302" y="261"/>
                </a:lnTo>
                <a:lnTo>
                  <a:pt x="294" y="264"/>
                </a:lnTo>
                <a:lnTo>
                  <a:pt x="288" y="269"/>
                </a:lnTo>
                <a:lnTo>
                  <a:pt x="288" y="269"/>
                </a:lnTo>
                <a:lnTo>
                  <a:pt x="278" y="267"/>
                </a:lnTo>
                <a:lnTo>
                  <a:pt x="278" y="267"/>
                </a:lnTo>
                <a:lnTo>
                  <a:pt x="287" y="264"/>
                </a:lnTo>
                <a:lnTo>
                  <a:pt x="296" y="262"/>
                </a:lnTo>
                <a:lnTo>
                  <a:pt x="312" y="256"/>
                </a:lnTo>
                <a:lnTo>
                  <a:pt x="312" y="256"/>
                </a:lnTo>
                <a:close/>
                <a:moveTo>
                  <a:pt x="364" y="250"/>
                </a:moveTo>
                <a:lnTo>
                  <a:pt x="364" y="250"/>
                </a:lnTo>
                <a:lnTo>
                  <a:pt x="323" y="263"/>
                </a:lnTo>
                <a:lnTo>
                  <a:pt x="323" y="263"/>
                </a:lnTo>
                <a:lnTo>
                  <a:pt x="311" y="266"/>
                </a:lnTo>
                <a:lnTo>
                  <a:pt x="304" y="269"/>
                </a:lnTo>
                <a:lnTo>
                  <a:pt x="299" y="272"/>
                </a:lnTo>
                <a:lnTo>
                  <a:pt x="299" y="272"/>
                </a:lnTo>
                <a:lnTo>
                  <a:pt x="293" y="270"/>
                </a:lnTo>
                <a:lnTo>
                  <a:pt x="293" y="270"/>
                </a:lnTo>
                <a:lnTo>
                  <a:pt x="364" y="250"/>
                </a:lnTo>
                <a:lnTo>
                  <a:pt x="364" y="250"/>
                </a:lnTo>
                <a:close/>
                <a:moveTo>
                  <a:pt x="464" y="225"/>
                </a:moveTo>
                <a:lnTo>
                  <a:pt x="464" y="225"/>
                </a:lnTo>
                <a:lnTo>
                  <a:pt x="433" y="236"/>
                </a:lnTo>
                <a:lnTo>
                  <a:pt x="402" y="247"/>
                </a:lnTo>
                <a:lnTo>
                  <a:pt x="370" y="256"/>
                </a:lnTo>
                <a:lnTo>
                  <a:pt x="338" y="264"/>
                </a:lnTo>
                <a:lnTo>
                  <a:pt x="338" y="264"/>
                </a:lnTo>
                <a:lnTo>
                  <a:pt x="324" y="268"/>
                </a:lnTo>
                <a:lnTo>
                  <a:pt x="310" y="272"/>
                </a:lnTo>
                <a:lnTo>
                  <a:pt x="310" y="272"/>
                </a:lnTo>
                <a:lnTo>
                  <a:pt x="303" y="274"/>
                </a:lnTo>
                <a:lnTo>
                  <a:pt x="303" y="274"/>
                </a:lnTo>
                <a:lnTo>
                  <a:pt x="302" y="273"/>
                </a:lnTo>
                <a:lnTo>
                  <a:pt x="302" y="273"/>
                </a:lnTo>
                <a:lnTo>
                  <a:pt x="309" y="270"/>
                </a:lnTo>
                <a:lnTo>
                  <a:pt x="318" y="266"/>
                </a:lnTo>
                <a:lnTo>
                  <a:pt x="318" y="266"/>
                </a:lnTo>
                <a:lnTo>
                  <a:pt x="347" y="258"/>
                </a:lnTo>
                <a:lnTo>
                  <a:pt x="377" y="248"/>
                </a:lnTo>
                <a:lnTo>
                  <a:pt x="377" y="248"/>
                </a:lnTo>
                <a:lnTo>
                  <a:pt x="406" y="238"/>
                </a:lnTo>
                <a:lnTo>
                  <a:pt x="436" y="230"/>
                </a:lnTo>
                <a:lnTo>
                  <a:pt x="436" y="230"/>
                </a:lnTo>
                <a:lnTo>
                  <a:pt x="450" y="226"/>
                </a:lnTo>
                <a:lnTo>
                  <a:pt x="463" y="222"/>
                </a:lnTo>
                <a:lnTo>
                  <a:pt x="488" y="211"/>
                </a:lnTo>
                <a:lnTo>
                  <a:pt x="488" y="211"/>
                </a:lnTo>
                <a:lnTo>
                  <a:pt x="490" y="212"/>
                </a:lnTo>
                <a:lnTo>
                  <a:pt x="490" y="212"/>
                </a:lnTo>
                <a:lnTo>
                  <a:pt x="493" y="213"/>
                </a:lnTo>
                <a:lnTo>
                  <a:pt x="495" y="212"/>
                </a:lnTo>
                <a:lnTo>
                  <a:pt x="495" y="212"/>
                </a:lnTo>
                <a:lnTo>
                  <a:pt x="499" y="211"/>
                </a:lnTo>
                <a:lnTo>
                  <a:pt x="503" y="209"/>
                </a:lnTo>
                <a:lnTo>
                  <a:pt x="503" y="209"/>
                </a:lnTo>
                <a:lnTo>
                  <a:pt x="513" y="207"/>
                </a:lnTo>
                <a:lnTo>
                  <a:pt x="523" y="203"/>
                </a:lnTo>
                <a:lnTo>
                  <a:pt x="544" y="195"/>
                </a:lnTo>
                <a:lnTo>
                  <a:pt x="564" y="187"/>
                </a:lnTo>
                <a:lnTo>
                  <a:pt x="583" y="179"/>
                </a:lnTo>
                <a:lnTo>
                  <a:pt x="583" y="179"/>
                </a:lnTo>
                <a:lnTo>
                  <a:pt x="587" y="186"/>
                </a:lnTo>
                <a:lnTo>
                  <a:pt x="587" y="186"/>
                </a:lnTo>
                <a:lnTo>
                  <a:pt x="572" y="192"/>
                </a:lnTo>
                <a:lnTo>
                  <a:pt x="557" y="198"/>
                </a:lnTo>
                <a:lnTo>
                  <a:pt x="526" y="207"/>
                </a:lnTo>
                <a:lnTo>
                  <a:pt x="495" y="216"/>
                </a:lnTo>
                <a:lnTo>
                  <a:pt x="464" y="225"/>
                </a:lnTo>
                <a:lnTo>
                  <a:pt x="464" y="225"/>
                </a:lnTo>
                <a:close/>
                <a:moveTo>
                  <a:pt x="537" y="195"/>
                </a:moveTo>
                <a:lnTo>
                  <a:pt x="537" y="195"/>
                </a:lnTo>
                <a:lnTo>
                  <a:pt x="513" y="204"/>
                </a:lnTo>
                <a:lnTo>
                  <a:pt x="513" y="204"/>
                </a:lnTo>
                <a:lnTo>
                  <a:pt x="508" y="205"/>
                </a:lnTo>
                <a:lnTo>
                  <a:pt x="508" y="205"/>
                </a:lnTo>
                <a:lnTo>
                  <a:pt x="509" y="201"/>
                </a:lnTo>
                <a:lnTo>
                  <a:pt x="509" y="201"/>
                </a:lnTo>
                <a:lnTo>
                  <a:pt x="543" y="188"/>
                </a:lnTo>
                <a:lnTo>
                  <a:pt x="551" y="185"/>
                </a:lnTo>
                <a:lnTo>
                  <a:pt x="559" y="181"/>
                </a:lnTo>
                <a:lnTo>
                  <a:pt x="566" y="176"/>
                </a:lnTo>
                <a:lnTo>
                  <a:pt x="573" y="171"/>
                </a:lnTo>
                <a:lnTo>
                  <a:pt x="573" y="171"/>
                </a:lnTo>
                <a:lnTo>
                  <a:pt x="573" y="169"/>
                </a:lnTo>
                <a:lnTo>
                  <a:pt x="572" y="169"/>
                </a:lnTo>
                <a:lnTo>
                  <a:pt x="572" y="169"/>
                </a:lnTo>
                <a:lnTo>
                  <a:pt x="557" y="173"/>
                </a:lnTo>
                <a:lnTo>
                  <a:pt x="542" y="178"/>
                </a:lnTo>
                <a:lnTo>
                  <a:pt x="526" y="185"/>
                </a:lnTo>
                <a:lnTo>
                  <a:pt x="512" y="191"/>
                </a:lnTo>
                <a:lnTo>
                  <a:pt x="512" y="191"/>
                </a:lnTo>
                <a:lnTo>
                  <a:pt x="528" y="184"/>
                </a:lnTo>
                <a:lnTo>
                  <a:pt x="542" y="177"/>
                </a:lnTo>
                <a:lnTo>
                  <a:pt x="557" y="170"/>
                </a:lnTo>
                <a:lnTo>
                  <a:pt x="564" y="167"/>
                </a:lnTo>
                <a:lnTo>
                  <a:pt x="571" y="161"/>
                </a:lnTo>
                <a:lnTo>
                  <a:pt x="571" y="161"/>
                </a:lnTo>
                <a:lnTo>
                  <a:pt x="571" y="161"/>
                </a:lnTo>
                <a:lnTo>
                  <a:pt x="571" y="161"/>
                </a:lnTo>
                <a:lnTo>
                  <a:pt x="582" y="177"/>
                </a:lnTo>
                <a:lnTo>
                  <a:pt x="582" y="177"/>
                </a:lnTo>
                <a:lnTo>
                  <a:pt x="559" y="186"/>
                </a:lnTo>
                <a:lnTo>
                  <a:pt x="537" y="195"/>
                </a:lnTo>
                <a:lnTo>
                  <a:pt x="537" y="195"/>
                </a:lnTo>
                <a:close/>
                <a:moveTo>
                  <a:pt x="529" y="173"/>
                </a:moveTo>
                <a:lnTo>
                  <a:pt x="529" y="173"/>
                </a:lnTo>
                <a:lnTo>
                  <a:pt x="519" y="177"/>
                </a:lnTo>
                <a:lnTo>
                  <a:pt x="519" y="177"/>
                </a:lnTo>
                <a:lnTo>
                  <a:pt x="522" y="172"/>
                </a:lnTo>
                <a:lnTo>
                  <a:pt x="522" y="172"/>
                </a:lnTo>
                <a:lnTo>
                  <a:pt x="522" y="171"/>
                </a:lnTo>
                <a:lnTo>
                  <a:pt x="522" y="171"/>
                </a:lnTo>
                <a:lnTo>
                  <a:pt x="534" y="168"/>
                </a:lnTo>
                <a:lnTo>
                  <a:pt x="544" y="164"/>
                </a:lnTo>
                <a:lnTo>
                  <a:pt x="555" y="158"/>
                </a:lnTo>
                <a:lnTo>
                  <a:pt x="565" y="154"/>
                </a:lnTo>
                <a:lnTo>
                  <a:pt x="565" y="154"/>
                </a:lnTo>
                <a:lnTo>
                  <a:pt x="566" y="154"/>
                </a:lnTo>
                <a:lnTo>
                  <a:pt x="566" y="153"/>
                </a:lnTo>
                <a:lnTo>
                  <a:pt x="566" y="153"/>
                </a:lnTo>
                <a:lnTo>
                  <a:pt x="570" y="159"/>
                </a:lnTo>
                <a:lnTo>
                  <a:pt x="570" y="159"/>
                </a:lnTo>
                <a:lnTo>
                  <a:pt x="549" y="166"/>
                </a:lnTo>
                <a:lnTo>
                  <a:pt x="529" y="173"/>
                </a:lnTo>
                <a:lnTo>
                  <a:pt x="529" y="173"/>
                </a:lnTo>
                <a:close/>
                <a:moveTo>
                  <a:pt x="564" y="152"/>
                </a:moveTo>
                <a:lnTo>
                  <a:pt x="564" y="152"/>
                </a:lnTo>
                <a:lnTo>
                  <a:pt x="554" y="156"/>
                </a:lnTo>
                <a:lnTo>
                  <a:pt x="544" y="161"/>
                </a:lnTo>
                <a:lnTo>
                  <a:pt x="534" y="166"/>
                </a:lnTo>
                <a:lnTo>
                  <a:pt x="523" y="169"/>
                </a:lnTo>
                <a:lnTo>
                  <a:pt x="523" y="169"/>
                </a:lnTo>
                <a:lnTo>
                  <a:pt x="523" y="169"/>
                </a:lnTo>
                <a:lnTo>
                  <a:pt x="523" y="169"/>
                </a:lnTo>
                <a:lnTo>
                  <a:pt x="562" y="149"/>
                </a:lnTo>
                <a:lnTo>
                  <a:pt x="562" y="149"/>
                </a:lnTo>
                <a:lnTo>
                  <a:pt x="565" y="152"/>
                </a:lnTo>
                <a:lnTo>
                  <a:pt x="565" y="152"/>
                </a:lnTo>
                <a:lnTo>
                  <a:pt x="564" y="152"/>
                </a:lnTo>
                <a:lnTo>
                  <a:pt x="564" y="152"/>
                </a:lnTo>
                <a:close/>
                <a:moveTo>
                  <a:pt x="522" y="160"/>
                </a:moveTo>
                <a:lnTo>
                  <a:pt x="522" y="160"/>
                </a:lnTo>
                <a:lnTo>
                  <a:pt x="519" y="156"/>
                </a:lnTo>
                <a:lnTo>
                  <a:pt x="519" y="156"/>
                </a:lnTo>
                <a:lnTo>
                  <a:pt x="529" y="152"/>
                </a:lnTo>
                <a:lnTo>
                  <a:pt x="538" y="149"/>
                </a:lnTo>
                <a:lnTo>
                  <a:pt x="555" y="141"/>
                </a:lnTo>
                <a:lnTo>
                  <a:pt x="555" y="141"/>
                </a:lnTo>
                <a:lnTo>
                  <a:pt x="555" y="141"/>
                </a:lnTo>
                <a:lnTo>
                  <a:pt x="555" y="141"/>
                </a:lnTo>
                <a:lnTo>
                  <a:pt x="561" y="147"/>
                </a:lnTo>
                <a:lnTo>
                  <a:pt x="561" y="147"/>
                </a:lnTo>
                <a:lnTo>
                  <a:pt x="542" y="154"/>
                </a:lnTo>
                <a:lnTo>
                  <a:pt x="522" y="160"/>
                </a:lnTo>
                <a:lnTo>
                  <a:pt x="522" y="160"/>
                </a:lnTo>
                <a:close/>
                <a:moveTo>
                  <a:pt x="518" y="154"/>
                </a:moveTo>
                <a:lnTo>
                  <a:pt x="518" y="154"/>
                </a:lnTo>
                <a:lnTo>
                  <a:pt x="525" y="151"/>
                </a:lnTo>
                <a:lnTo>
                  <a:pt x="533" y="145"/>
                </a:lnTo>
                <a:lnTo>
                  <a:pt x="546" y="134"/>
                </a:lnTo>
                <a:lnTo>
                  <a:pt x="546" y="134"/>
                </a:lnTo>
                <a:lnTo>
                  <a:pt x="546" y="132"/>
                </a:lnTo>
                <a:lnTo>
                  <a:pt x="545" y="132"/>
                </a:lnTo>
                <a:lnTo>
                  <a:pt x="545" y="132"/>
                </a:lnTo>
                <a:lnTo>
                  <a:pt x="531" y="138"/>
                </a:lnTo>
                <a:lnTo>
                  <a:pt x="531" y="138"/>
                </a:lnTo>
                <a:lnTo>
                  <a:pt x="516" y="144"/>
                </a:lnTo>
                <a:lnTo>
                  <a:pt x="516" y="144"/>
                </a:lnTo>
                <a:lnTo>
                  <a:pt x="511" y="146"/>
                </a:lnTo>
                <a:lnTo>
                  <a:pt x="513" y="144"/>
                </a:lnTo>
                <a:lnTo>
                  <a:pt x="513" y="144"/>
                </a:lnTo>
                <a:lnTo>
                  <a:pt x="528" y="135"/>
                </a:lnTo>
                <a:lnTo>
                  <a:pt x="535" y="130"/>
                </a:lnTo>
                <a:lnTo>
                  <a:pt x="540" y="124"/>
                </a:lnTo>
                <a:lnTo>
                  <a:pt x="540" y="124"/>
                </a:lnTo>
                <a:lnTo>
                  <a:pt x="554" y="139"/>
                </a:lnTo>
                <a:lnTo>
                  <a:pt x="554" y="139"/>
                </a:lnTo>
                <a:lnTo>
                  <a:pt x="537" y="147"/>
                </a:lnTo>
                <a:lnTo>
                  <a:pt x="518" y="154"/>
                </a:lnTo>
                <a:lnTo>
                  <a:pt x="518" y="154"/>
                </a:lnTo>
                <a:close/>
                <a:moveTo>
                  <a:pt x="516" y="133"/>
                </a:moveTo>
                <a:lnTo>
                  <a:pt x="516" y="133"/>
                </a:lnTo>
                <a:lnTo>
                  <a:pt x="503" y="139"/>
                </a:lnTo>
                <a:lnTo>
                  <a:pt x="503" y="139"/>
                </a:lnTo>
                <a:lnTo>
                  <a:pt x="518" y="128"/>
                </a:lnTo>
                <a:lnTo>
                  <a:pt x="524" y="122"/>
                </a:lnTo>
                <a:lnTo>
                  <a:pt x="531" y="115"/>
                </a:lnTo>
                <a:lnTo>
                  <a:pt x="531" y="115"/>
                </a:lnTo>
                <a:lnTo>
                  <a:pt x="538" y="123"/>
                </a:lnTo>
                <a:lnTo>
                  <a:pt x="538" y="123"/>
                </a:lnTo>
                <a:lnTo>
                  <a:pt x="516" y="133"/>
                </a:lnTo>
                <a:lnTo>
                  <a:pt x="516" y="133"/>
                </a:lnTo>
                <a:close/>
                <a:moveTo>
                  <a:pt x="499" y="125"/>
                </a:moveTo>
                <a:lnTo>
                  <a:pt x="499" y="125"/>
                </a:lnTo>
                <a:lnTo>
                  <a:pt x="518" y="110"/>
                </a:lnTo>
                <a:lnTo>
                  <a:pt x="518" y="110"/>
                </a:lnTo>
                <a:lnTo>
                  <a:pt x="518" y="108"/>
                </a:lnTo>
                <a:lnTo>
                  <a:pt x="517" y="108"/>
                </a:lnTo>
                <a:lnTo>
                  <a:pt x="517" y="108"/>
                </a:lnTo>
                <a:lnTo>
                  <a:pt x="487" y="121"/>
                </a:lnTo>
                <a:lnTo>
                  <a:pt x="487" y="121"/>
                </a:lnTo>
                <a:lnTo>
                  <a:pt x="500" y="112"/>
                </a:lnTo>
                <a:lnTo>
                  <a:pt x="512" y="102"/>
                </a:lnTo>
                <a:lnTo>
                  <a:pt x="512" y="102"/>
                </a:lnTo>
                <a:lnTo>
                  <a:pt x="512" y="101"/>
                </a:lnTo>
                <a:lnTo>
                  <a:pt x="512" y="101"/>
                </a:lnTo>
                <a:lnTo>
                  <a:pt x="518" y="105"/>
                </a:lnTo>
                <a:lnTo>
                  <a:pt x="518" y="105"/>
                </a:lnTo>
                <a:lnTo>
                  <a:pt x="529" y="114"/>
                </a:lnTo>
                <a:lnTo>
                  <a:pt x="529" y="114"/>
                </a:lnTo>
                <a:lnTo>
                  <a:pt x="514" y="119"/>
                </a:lnTo>
                <a:lnTo>
                  <a:pt x="499" y="125"/>
                </a:lnTo>
                <a:lnTo>
                  <a:pt x="499" y="125"/>
                </a:lnTo>
                <a:close/>
                <a:moveTo>
                  <a:pt x="511" y="100"/>
                </a:moveTo>
                <a:lnTo>
                  <a:pt x="511" y="100"/>
                </a:lnTo>
                <a:lnTo>
                  <a:pt x="494" y="108"/>
                </a:lnTo>
                <a:lnTo>
                  <a:pt x="478" y="116"/>
                </a:lnTo>
                <a:lnTo>
                  <a:pt x="478" y="116"/>
                </a:lnTo>
                <a:lnTo>
                  <a:pt x="464" y="124"/>
                </a:lnTo>
                <a:lnTo>
                  <a:pt x="464" y="124"/>
                </a:lnTo>
                <a:lnTo>
                  <a:pt x="457" y="129"/>
                </a:lnTo>
                <a:lnTo>
                  <a:pt x="455" y="129"/>
                </a:lnTo>
                <a:lnTo>
                  <a:pt x="458" y="126"/>
                </a:lnTo>
                <a:lnTo>
                  <a:pt x="458" y="126"/>
                </a:lnTo>
                <a:lnTo>
                  <a:pt x="469" y="119"/>
                </a:lnTo>
                <a:lnTo>
                  <a:pt x="481" y="111"/>
                </a:lnTo>
                <a:lnTo>
                  <a:pt x="493" y="103"/>
                </a:lnTo>
                <a:lnTo>
                  <a:pt x="497" y="99"/>
                </a:lnTo>
                <a:lnTo>
                  <a:pt x="502" y="94"/>
                </a:lnTo>
                <a:lnTo>
                  <a:pt x="502" y="94"/>
                </a:lnTo>
                <a:lnTo>
                  <a:pt x="502" y="93"/>
                </a:lnTo>
                <a:lnTo>
                  <a:pt x="502" y="93"/>
                </a:lnTo>
                <a:lnTo>
                  <a:pt x="511" y="100"/>
                </a:lnTo>
                <a:lnTo>
                  <a:pt x="511" y="100"/>
                </a:lnTo>
                <a:lnTo>
                  <a:pt x="511" y="100"/>
                </a:lnTo>
                <a:lnTo>
                  <a:pt x="511" y="100"/>
                </a:lnTo>
                <a:close/>
                <a:moveTo>
                  <a:pt x="500" y="92"/>
                </a:moveTo>
                <a:lnTo>
                  <a:pt x="500" y="92"/>
                </a:lnTo>
                <a:lnTo>
                  <a:pt x="487" y="98"/>
                </a:lnTo>
                <a:lnTo>
                  <a:pt x="474" y="104"/>
                </a:lnTo>
                <a:lnTo>
                  <a:pt x="474" y="104"/>
                </a:lnTo>
                <a:lnTo>
                  <a:pt x="484" y="97"/>
                </a:lnTo>
                <a:lnTo>
                  <a:pt x="494" y="89"/>
                </a:lnTo>
                <a:lnTo>
                  <a:pt x="494" y="89"/>
                </a:lnTo>
                <a:lnTo>
                  <a:pt x="495" y="88"/>
                </a:lnTo>
                <a:lnTo>
                  <a:pt x="495" y="88"/>
                </a:lnTo>
                <a:lnTo>
                  <a:pt x="501" y="92"/>
                </a:lnTo>
                <a:lnTo>
                  <a:pt x="501" y="92"/>
                </a:lnTo>
                <a:lnTo>
                  <a:pt x="500" y="92"/>
                </a:lnTo>
                <a:lnTo>
                  <a:pt x="500" y="92"/>
                </a:lnTo>
                <a:close/>
                <a:moveTo>
                  <a:pt x="493" y="88"/>
                </a:moveTo>
                <a:lnTo>
                  <a:pt x="493" y="88"/>
                </a:lnTo>
                <a:lnTo>
                  <a:pt x="470" y="100"/>
                </a:lnTo>
                <a:lnTo>
                  <a:pt x="447" y="112"/>
                </a:lnTo>
                <a:lnTo>
                  <a:pt x="447" y="112"/>
                </a:lnTo>
                <a:lnTo>
                  <a:pt x="456" y="107"/>
                </a:lnTo>
                <a:lnTo>
                  <a:pt x="466" y="100"/>
                </a:lnTo>
                <a:lnTo>
                  <a:pt x="476" y="92"/>
                </a:lnTo>
                <a:lnTo>
                  <a:pt x="486" y="85"/>
                </a:lnTo>
                <a:lnTo>
                  <a:pt x="486" y="85"/>
                </a:lnTo>
                <a:lnTo>
                  <a:pt x="486" y="84"/>
                </a:lnTo>
                <a:lnTo>
                  <a:pt x="486" y="83"/>
                </a:lnTo>
                <a:lnTo>
                  <a:pt x="486" y="83"/>
                </a:lnTo>
                <a:lnTo>
                  <a:pt x="485" y="83"/>
                </a:lnTo>
                <a:lnTo>
                  <a:pt x="485" y="83"/>
                </a:lnTo>
                <a:lnTo>
                  <a:pt x="479" y="86"/>
                </a:lnTo>
                <a:lnTo>
                  <a:pt x="479" y="86"/>
                </a:lnTo>
                <a:lnTo>
                  <a:pt x="477" y="87"/>
                </a:lnTo>
                <a:lnTo>
                  <a:pt x="477" y="87"/>
                </a:lnTo>
                <a:lnTo>
                  <a:pt x="465" y="95"/>
                </a:lnTo>
                <a:lnTo>
                  <a:pt x="465" y="95"/>
                </a:lnTo>
                <a:lnTo>
                  <a:pt x="452" y="102"/>
                </a:lnTo>
                <a:lnTo>
                  <a:pt x="438" y="110"/>
                </a:lnTo>
                <a:lnTo>
                  <a:pt x="438" y="110"/>
                </a:lnTo>
                <a:lnTo>
                  <a:pt x="438" y="110"/>
                </a:lnTo>
                <a:lnTo>
                  <a:pt x="438" y="110"/>
                </a:lnTo>
                <a:lnTo>
                  <a:pt x="435" y="107"/>
                </a:lnTo>
                <a:lnTo>
                  <a:pt x="435" y="107"/>
                </a:lnTo>
                <a:lnTo>
                  <a:pt x="441" y="104"/>
                </a:lnTo>
                <a:lnTo>
                  <a:pt x="447" y="102"/>
                </a:lnTo>
                <a:lnTo>
                  <a:pt x="458" y="95"/>
                </a:lnTo>
                <a:lnTo>
                  <a:pt x="469" y="88"/>
                </a:lnTo>
                <a:lnTo>
                  <a:pt x="481" y="81"/>
                </a:lnTo>
                <a:lnTo>
                  <a:pt x="481" y="81"/>
                </a:lnTo>
                <a:lnTo>
                  <a:pt x="481" y="80"/>
                </a:lnTo>
                <a:lnTo>
                  <a:pt x="481" y="79"/>
                </a:lnTo>
                <a:lnTo>
                  <a:pt x="481" y="79"/>
                </a:lnTo>
                <a:lnTo>
                  <a:pt x="480" y="79"/>
                </a:lnTo>
                <a:lnTo>
                  <a:pt x="480" y="79"/>
                </a:lnTo>
                <a:lnTo>
                  <a:pt x="471" y="84"/>
                </a:lnTo>
                <a:lnTo>
                  <a:pt x="463" y="89"/>
                </a:lnTo>
                <a:lnTo>
                  <a:pt x="447" y="100"/>
                </a:lnTo>
                <a:lnTo>
                  <a:pt x="447" y="100"/>
                </a:lnTo>
                <a:lnTo>
                  <a:pt x="436" y="104"/>
                </a:lnTo>
                <a:lnTo>
                  <a:pt x="436" y="104"/>
                </a:lnTo>
                <a:lnTo>
                  <a:pt x="433" y="105"/>
                </a:lnTo>
                <a:lnTo>
                  <a:pt x="433" y="105"/>
                </a:lnTo>
                <a:lnTo>
                  <a:pt x="433" y="105"/>
                </a:lnTo>
                <a:lnTo>
                  <a:pt x="433" y="105"/>
                </a:lnTo>
                <a:lnTo>
                  <a:pt x="436" y="103"/>
                </a:lnTo>
                <a:lnTo>
                  <a:pt x="436" y="103"/>
                </a:lnTo>
                <a:lnTo>
                  <a:pt x="441" y="99"/>
                </a:lnTo>
                <a:lnTo>
                  <a:pt x="447" y="94"/>
                </a:lnTo>
                <a:lnTo>
                  <a:pt x="447" y="94"/>
                </a:lnTo>
                <a:lnTo>
                  <a:pt x="451" y="94"/>
                </a:lnTo>
                <a:lnTo>
                  <a:pt x="451" y="94"/>
                </a:lnTo>
                <a:lnTo>
                  <a:pt x="455" y="93"/>
                </a:lnTo>
                <a:lnTo>
                  <a:pt x="459" y="90"/>
                </a:lnTo>
                <a:lnTo>
                  <a:pt x="460" y="87"/>
                </a:lnTo>
                <a:lnTo>
                  <a:pt x="460" y="83"/>
                </a:lnTo>
                <a:lnTo>
                  <a:pt x="460" y="83"/>
                </a:lnTo>
                <a:lnTo>
                  <a:pt x="472" y="77"/>
                </a:lnTo>
                <a:lnTo>
                  <a:pt x="472" y="77"/>
                </a:lnTo>
                <a:lnTo>
                  <a:pt x="473" y="76"/>
                </a:lnTo>
                <a:lnTo>
                  <a:pt x="473" y="76"/>
                </a:lnTo>
                <a:lnTo>
                  <a:pt x="472" y="75"/>
                </a:lnTo>
                <a:lnTo>
                  <a:pt x="471" y="75"/>
                </a:lnTo>
                <a:lnTo>
                  <a:pt x="471" y="75"/>
                </a:lnTo>
                <a:lnTo>
                  <a:pt x="460" y="78"/>
                </a:lnTo>
                <a:lnTo>
                  <a:pt x="460" y="78"/>
                </a:lnTo>
                <a:lnTo>
                  <a:pt x="468" y="73"/>
                </a:lnTo>
                <a:lnTo>
                  <a:pt x="468" y="73"/>
                </a:lnTo>
                <a:lnTo>
                  <a:pt x="468" y="72"/>
                </a:lnTo>
                <a:lnTo>
                  <a:pt x="467" y="71"/>
                </a:lnTo>
                <a:lnTo>
                  <a:pt x="467" y="71"/>
                </a:lnTo>
                <a:lnTo>
                  <a:pt x="460" y="71"/>
                </a:lnTo>
                <a:lnTo>
                  <a:pt x="454" y="72"/>
                </a:lnTo>
                <a:lnTo>
                  <a:pt x="454" y="72"/>
                </a:lnTo>
                <a:lnTo>
                  <a:pt x="453" y="72"/>
                </a:lnTo>
                <a:lnTo>
                  <a:pt x="453" y="72"/>
                </a:lnTo>
                <a:lnTo>
                  <a:pt x="456" y="69"/>
                </a:lnTo>
                <a:lnTo>
                  <a:pt x="456" y="69"/>
                </a:lnTo>
                <a:lnTo>
                  <a:pt x="456" y="68"/>
                </a:lnTo>
                <a:lnTo>
                  <a:pt x="455" y="67"/>
                </a:lnTo>
                <a:lnTo>
                  <a:pt x="455" y="67"/>
                </a:lnTo>
                <a:lnTo>
                  <a:pt x="450" y="68"/>
                </a:lnTo>
                <a:lnTo>
                  <a:pt x="445" y="70"/>
                </a:lnTo>
                <a:lnTo>
                  <a:pt x="445" y="70"/>
                </a:lnTo>
                <a:lnTo>
                  <a:pt x="454" y="66"/>
                </a:lnTo>
                <a:lnTo>
                  <a:pt x="454" y="66"/>
                </a:lnTo>
                <a:lnTo>
                  <a:pt x="454" y="65"/>
                </a:lnTo>
                <a:lnTo>
                  <a:pt x="454" y="64"/>
                </a:lnTo>
                <a:lnTo>
                  <a:pt x="454" y="64"/>
                </a:lnTo>
                <a:lnTo>
                  <a:pt x="454" y="64"/>
                </a:lnTo>
                <a:lnTo>
                  <a:pt x="454" y="64"/>
                </a:lnTo>
                <a:lnTo>
                  <a:pt x="474" y="75"/>
                </a:lnTo>
                <a:lnTo>
                  <a:pt x="494" y="87"/>
                </a:lnTo>
                <a:lnTo>
                  <a:pt x="494" y="87"/>
                </a:lnTo>
                <a:lnTo>
                  <a:pt x="493" y="88"/>
                </a:lnTo>
                <a:lnTo>
                  <a:pt x="493" y="88"/>
                </a:lnTo>
                <a:close/>
                <a:moveTo>
                  <a:pt x="393" y="105"/>
                </a:moveTo>
                <a:lnTo>
                  <a:pt x="393" y="105"/>
                </a:lnTo>
                <a:lnTo>
                  <a:pt x="392" y="105"/>
                </a:lnTo>
                <a:lnTo>
                  <a:pt x="392" y="105"/>
                </a:lnTo>
                <a:lnTo>
                  <a:pt x="392" y="105"/>
                </a:lnTo>
                <a:lnTo>
                  <a:pt x="392" y="105"/>
                </a:lnTo>
                <a:lnTo>
                  <a:pt x="400" y="100"/>
                </a:lnTo>
                <a:lnTo>
                  <a:pt x="403" y="97"/>
                </a:lnTo>
                <a:lnTo>
                  <a:pt x="407" y="94"/>
                </a:lnTo>
                <a:lnTo>
                  <a:pt x="407" y="94"/>
                </a:lnTo>
                <a:lnTo>
                  <a:pt x="408" y="93"/>
                </a:lnTo>
                <a:lnTo>
                  <a:pt x="408" y="93"/>
                </a:lnTo>
                <a:lnTo>
                  <a:pt x="412" y="91"/>
                </a:lnTo>
                <a:lnTo>
                  <a:pt x="417" y="89"/>
                </a:lnTo>
                <a:lnTo>
                  <a:pt x="419" y="89"/>
                </a:lnTo>
                <a:lnTo>
                  <a:pt x="419" y="89"/>
                </a:lnTo>
                <a:lnTo>
                  <a:pt x="414" y="94"/>
                </a:lnTo>
                <a:lnTo>
                  <a:pt x="414" y="94"/>
                </a:lnTo>
                <a:lnTo>
                  <a:pt x="405" y="99"/>
                </a:lnTo>
                <a:lnTo>
                  <a:pt x="405" y="99"/>
                </a:lnTo>
                <a:lnTo>
                  <a:pt x="399" y="102"/>
                </a:lnTo>
                <a:lnTo>
                  <a:pt x="393" y="105"/>
                </a:lnTo>
                <a:lnTo>
                  <a:pt x="393" y="105"/>
                </a:lnTo>
                <a:close/>
                <a:moveTo>
                  <a:pt x="405" y="92"/>
                </a:moveTo>
                <a:lnTo>
                  <a:pt x="405" y="92"/>
                </a:lnTo>
                <a:lnTo>
                  <a:pt x="404" y="92"/>
                </a:lnTo>
                <a:lnTo>
                  <a:pt x="404" y="92"/>
                </a:lnTo>
                <a:lnTo>
                  <a:pt x="405" y="92"/>
                </a:lnTo>
                <a:lnTo>
                  <a:pt x="405" y="92"/>
                </a:lnTo>
                <a:close/>
                <a:moveTo>
                  <a:pt x="412" y="88"/>
                </a:moveTo>
                <a:lnTo>
                  <a:pt x="412" y="88"/>
                </a:lnTo>
                <a:lnTo>
                  <a:pt x="410" y="89"/>
                </a:lnTo>
                <a:lnTo>
                  <a:pt x="410" y="89"/>
                </a:lnTo>
                <a:lnTo>
                  <a:pt x="410" y="89"/>
                </a:lnTo>
                <a:lnTo>
                  <a:pt x="410" y="89"/>
                </a:lnTo>
                <a:lnTo>
                  <a:pt x="409" y="88"/>
                </a:lnTo>
                <a:lnTo>
                  <a:pt x="408" y="88"/>
                </a:lnTo>
                <a:lnTo>
                  <a:pt x="408" y="88"/>
                </a:lnTo>
                <a:lnTo>
                  <a:pt x="402" y="91"/>
                </a:lnTo>
                <a:lnTo>
                  <a:pt x="402" y="91"/>
                </a:lnTo>
                <a:lnTo>
                  <a:pt x="401" y="90"/>
                </a:lnTo>
                <a:lnTo>
                  <a:pt x="401" y="90"/>
                </a:lnTo>
                <a:lnTo>
                  <a:pt x="405" y="86"/>
                </a:lnTo>
                <a:lnTo>
                  <a:pt x="409" y="80"/>
                </a:lnTo>
                <a:lnTo>
                  <a:pt x="409" y="80"/>
                </a:lnTo>
                <a:lnTo>
                  <a:pt x="409" y="79"/>
                </a:lnTo>
                <a:lnTo>
                  <a:pt x="409" y="79"/>
                </a:lnTo>
                <a:lnTo>
                  <a:pt x="418" y="86"/>
                </a:lnTo>
                <a:lnTo>
                  <a:pt x="418" y="86"/>
                </a:lnTo>
                <a:lnTo>
                  <a:pt x="412" y="88"/>
                </a:lnTo>
                <a:lnTo>
                  <a:pt x="412" y="88"/>
                </a:lnTo>
                <a:close/>
                <a:moveTo>
                  <a:pt x="407" y="79"/>
                </a:moveTo>
                <a:lnTo>
                  <a:pt x="407" y="79"/>
                </a:lnTo>
                <a:lnTo>
                  <a:pt x="399" y="83"/>
                </a:lnTo>
                <a:lnTo>
                  <a:pt x="398" y="83"/>
                </a:lnTo>
                <a:lnTo>
                  <a:pt x="397" y="83"/>
                </a:lnTo>
                <a:lnTo>
                  <a:pt x="403" y="76"/>
                </a:lnTo>
                <a:lnTo>
                  <a:pt x="403" y="76"/>
                </a:lnTo>
                <a:lnTo>
                  <a:pt x="403" y="74"/>
                </a:lnTo>
                <a:lnTo>
                  <a:pt x="403" y="74"/>
                </a:lnTo>
                <a:lnTo>
                  <a:pt x="408" y="78"/>
                </a:lnTo>
                <a:lnTo>
                  <a:pt x="408" y="78"/>
                </a:lnTo>
                <a:lnTo>
                  <a:pt x="408" y="79"/>
                </a:lnTo>
                <a:lnTo>
                  <a:pt x="408" y="79"/>
                </a:lnTo>
                <a:lnTo>
                  <a:pt x="407" y="79"/>
                </a:lnTo>
                <a:lnTo>
                  <a:pt x="407" y="79"/>
                </a:lnTo>
                <a:close/>
                <a:moveTo>
                  <a:pt x="402" y="74"/>
                </a:moveTo>
                <a:lnTo>
                  <a:pt x="402" y="74"/>
                </a:lnTo>
                <a:lnTo>
                  <a:pt x="398" y="74"/>
                </a:lnTo>
                <a:lnTo>
                  <a:pt x="394" y="75"/>
                </a:lnTo>
                <a:lnTo>
                  <a:pt x="394" y="75"/>
                </a:lnTo>
                <a:lnTo>
                  <a:pt x="394" y="73"/>
                </a:lnTo>
                <a:lnTo>
                  <a:pt x="395" y="72"/>
                </a:lnTo>
                <a:lnTo>
                  <a:pt x="396" y="71"/>
                </a:lnTo>
                <a:lnTo>
                  <a:pt x="398" y="72"/>
                </a:lnTo>
                <a:lnTo>
                  <a:pt x="398" y="72"/>
                </a:lnTo>
                <a:lnTo>
                  <a:pt x="402" y="74"/>
                </a:lnTo>
                <a:lnTo>
                  <a:pt x="402" y="74"/>
                </a:lnTo>
                <a:lnTo>
                  <a:pt x="402" y="74"/>
                </a:lnTo>
                <a:lnTo>
                  <a:pt x="402" y="74"/>
                </a:lnTo>
                <a:close/>
                <a:moveTo>
                  <a:pt x="394" y="80"/>
                </a:moveTo>
                <a:lnTo>
                  <a:pt x="394" y="80"/>
                </a:lnTo>
                <a:lnTo>
                  <a:pt x="394" y="77"/>
                </a:lnTo>
                <a:lnTo>
                  <a:pt x="394" y="77"/>
                </a:lnTo>
                <a:lnTo>
                  <a:pt x="396" y="77"/>
                </a:lnTo>
                <a:lnTo>
                  <a:pt x="396" y="77"/>
                </a:lnTo>
                <a:lnTo>
                  <a:pt x="394" y="80"/>
                </a:lnTo>
                <a:lnTo>
                  <a:pt x="394" y="80"/>
                </a:lnTo>
                <a:close/>
                <a:moveTo>
                  <a:pt x="395" y="92"/>
                </a:moveTo>
                <a:lnTo>
                  <a:pt x="395" y="92"/>
                </a:lnTo>
                <a:lnTo>
                  <a:pt x="395" y="89"/>
                </a:lnTo>
                <a:lnTo>
                  <a:pt x="395" y="86"/>
                </a:lnTo>
                <a:lnTo>
                  <a:pt x="395" y="86"/>
                </a:lnTo>
                <a:lnTo>
                  <a:pt x="402" y="84"/>
                </a:lnTo>
                <a:lnTo>
                  <a:pt x="403" y="84"/>
                </a:lnTo>
                <a:lnTo>
                  <a:pt x="403" y="86"/>
                </a:lnTo>
                <a:lnTo>
                  <a:pt x="403" y="86"/>
                </a:lnTo>
                <a:lnTo>
                  <a:pt x="398" y="90"/>
                </a:lnTo>
                <a:lnTo>
                  <a:pt x="394" y="95"/>
                </a:lnTo>
                <a:lnTo>
                  <a:pt x="394" y="95"/>
                </a:lnTo>
                <a:lnTo>
                  <a:pt x="394" y="96"/>
                </a:lnTo>
                <a:lnTo>
                  <a:pt x="394" y="96"/>
                </a:lnTo>
                <a:lnTo>
                  <a:pt x="383" y="103"/>
                </a:lnTo>
                <a:lnTo>
                  <a:pt x="377" y="106"/>
                </a:lnTo>
                <a:lnTo>
                  <a:pt x="371" y="108"/>
                </a:lnTo>
                <a:lnTo>
                  <a:pt x="371" y="108"/>
                </a:lnTo>
                <a:lnTo>
                  <a:pt x="371" y="108"/>
                </a:lnTo>
                <a:lnTo>
                  <a:pt x="371" y="108"/>
                </a:lnTo>
                <a:lnTo>
                  <a:pt x="370" y="108"/>
                </a:lnTo>
                <a:lnTo>
                  <a:pt x="370" y="108"/>
                </a:lnTo>
                <a:lnTo>
                  <a:pt x="373" y="105"/>
                </a:lnTo>
                <a:lnTo>
                  <a:pt x="377" y="103"/>
                </a:lnTo>
                <a:lnTo>
                  <a:pt x="377" y="103"/>
                </a:lnTo>
                <a:lnTo>
                  <a:pt x="378" y="101"/>
                </a:lnTo>
                <a:lnTo>
                  <a:pt x="379" y="99"/>
                </a:lnTo>
                <a:lnTo>
                  <a:pt x="379" y="99"/>
                </a:lnTo>
                <a:lnTo>
                  <a:pt x="384" y="99"/>
                </a:lnTo>
                <a:lnTo>
                  <a:pt x="388" y="98"/>
                </a:lnTo>
                <a:lnTo>
                  <a:pt x="392" y="95"/>
                </a:lnTo>
                <a:lnTo>
                  <a:pt x="395" y="92"/>
                </a:lnTo>
                <a:lnTo>
                  <a:pt x="395" y="92"/>
                </a:lnTo>
                <a:close/>
                <a:moveTo>
                  <a:pt x="367" y="97"/>
                </a:moveTo>
                <a:lnTo>
                  <a:pt x="367" y="97"/>
                </a:lnTo>
                <a:lnTo>
                  <a:pt x="374" y="98"/>
                </a:lnTo>
                <a:lnTo>
                  <a:pt x="374" y="98"/>
                </a:lnTo>
                <a:lnTo>
                  <a:pt x="360" y="104"/>
                </a:lnTo>
                <a:lnTo>
                  <a:pt x="360" y="104"/>
                </a:lnTo>
                <a:lnTo>
                  <a:pt x="364" y="101"/>
                </a:lnTo>
                <a:lnTo>
                  <a:pt x="367" y="98"/>
                </a:lnTo>
                <a:lnTo>
                  <a:pt x="367" y="98"/>
                </a:lnTo>
                <a:lnTo>
                  <a:pt x="367" y="97"/>
                </a:lnTo>
                <a:lnTo>
                  <a:pt x="367" y="97"/>
                </a:lnTo>
                <a:close/>
                <a:moveTo>
                  <a:pt x="356" y="100"/>
                </a:moveTo>
                <a:lnTo>
                  <a:pt x="356" y="100"/>
                </a:lnTo>
                <a:lnTo>
                  <a:pt x="353" y="102"/>
                </a:lnTo>
                <a:lnTo>
                  <a:pt x="353" y="101"/>
                </a:lnTo>
                <a:lnTo>
                  <a:pt x="353" y="101"/>
                </a:lnTo>
                <a:lnTo>
                  <a:pt x="356" y="96"/>
                </a:lnTo>
                <a:lnTo>
                  <a:pt x="356" y="96"/>
                </a:lnTo>
                <a:lnTo>
                  <a:pt x="357" y="95"/>
                </a:lnTo>
                <a:lnTo>
                  <a:pt x="357" y="95"/>
                </a:lnTo>
                <a:lnTo>
                  <a:pt x="364" y="96"/>
                </a:lnTo>
                <a:lnTo>
                  <a:pt x="364" y="96"/>
                </a:lnTo>
                <a:lnTo>
                  <a:pt x="356" y="100"/>
                </a:lnTo>
                <a:lnTo>
                  <a:pt x="356" y="100"/>
                </a:lnTo>
                <a:close/>
                <a:moveTo>
                  <a:pt x="347" y="99"/>
                </a:moveTo>
                <a:lnTo>
                  <a:pt x="347" y="99"/>
                </a:lnTo>
                <a:lnTo>
                  <a:pt x="346" y="98"/>
                </a:lnTo>
                <a:lnTo>
                  <a:pt x="346" y="98"/>
                </a:lnTo>
                <a:lnTo>
                  <a:pt x="346" y="96"/>
                </a:lnTo>
                <a:lnTo>
                  <a:pt x="348" y="95"/>
                </a:lnTo>
                <a:lnTo>
                  <a:pt x="354" y="95"/>
                </a:lnTo>
                <a:lnTo>
                  <a:pt x="354" y="95"/>
                </a:lnTo>
                <a:lnTo>
                  <a:pt x="347" y="99"/>
                </a:lnTo>
                <a:lnTo>
                  <a:pt x="347" y="99"/>
                </a:lnTo>
                <a:close/>
                <a:moveTo>
                  <a:pt x="349" y="102"/>
                </a:moveTo>
                <a:lnTo>
                  <a:pt x="349" y="102"/>
                </a:lnTo>
                <a:lnTo>
                  <a:pt x="348" y="101"/>
                </a:lnTo>
                <a:lnTo>
                  <a:pt x="348" y="101"/>
                </a:lnTo>
                <a:lnTo>
                  <a:pt x="352" y="99"/>
                </a:lnTo>
                <a:lnTo>
                  <a:pt x="349" y="102"/>
                </a:lnTo>
                <a:lnTo>
                  <a:pt x="349" y="102"/>
                </a:lnTo>
                <a:close/>
                <a:moveTo>
                  <a:pt x="356" y="105"/>
                </a:moveTo>
                <a:lnTo>
                  <a:pt x="356" y="105"/>
                </a:lnTo>
                <a:lnTo>
                  <a:pt x="353" y="104"/>
                </a:lnTo>
                <a:lnTo>
                  <a:pt x="353" y="104"/>
                </a:lnTo>
                <a:lnTo>
                  <a:pt x="358" y="102"/>
                </a:lnTo>
                <a:lnTo>
                  <a:pt x="358" y="102"/>
                </a:lnTo>
                <a:lnTo>
                  <a:pt x="358" y="103"/>
                </a:lnTo>
                <a:lnTo>
                  <a:pt x="356" y="105"/>
                </a:lnTo>
                <a:lnTo>
                  <a:pt x="356" y="105"/>
                </a:lnTo>
                <a:close/>
                <a:moveTo>
                  <a:pt x="375" y="100"/>
                </a:moveTo>
                <a:lnTo>
                  <a:pt x="375" y="100"/>
                </a:lnTo>
                <a:lnTo>
                  <a:pt x="368" y="107"/>
                </a:lnTo>
                <a:lnTo>
                  <a:pt x="368" y="107"/>
                </a:lnTo>
                <a:lnTo>
                  <a:pt x="360" y="106"/>
                </a:lnTo>
                <a:lnTo>
                  <a:pt x="360" y="106"/>
                </a:lnTo>
                <a:lnTo>
                  <a:pt x="368" y="103"/>
                </a:lnTo>
                <a:lnTo>
                  <a:pt x="375" y="100"/>
                </a:lnTo>
                <a:lnTo>
                  <a:pt x="375" y="100"/>
                </a:lnTo>
                <a:close/>
                <a:moveTo>
                  <a:pt x="397" y="97"/>
                </a:moveTo>
                <a:lnTo>
                  <a:pt x="397" y="97"/>
                </a:lnTo>
                <a:lnTo>
                  <a:pt x="400" y="96"/>
                </a:lnTo>
                <a:lnTo>
                  <a:pt x="400" y="96"/>
                </a:lnTo>
                <a:lnTo>
                  <a:pt x="393" y="102"/>
                </a:lnTo>
                <a:lnTo>
                  <a:pt x="393" y="102"/>
                </a:lnTo>
                <a:lnTo>
                  <a:pt x="382" y="109"/>
                </a:lnTo>
                <a:lnTo>
                  <a:pt x="382" y="109"/>
                </a:lnTo>
                <a:lnTo>
                  <a:pt x="378" y="109"/>
                </a:lnTo>
                <a:lnTo>
                  <a:pt x="374" y="109"/>
                </a:lnTo>
                <a:lnTo>
                  <a:pt x="374" y="109"/>
                </a:lnTo>
                <a:lnTo>
                  <a:pt x="380" y="106"/>
                </a:lnTo>
                <a:lnTo>
                  <a:pt x="386" y="104"/>
                </a:lnTo>
                <a:lnTo>
                  <a:pt x="397" y="97"/>
                </a:lnTo>
                <a:lnTo>
                  <a:pt x="397" y="97"/>
                </a:lnTo>
                <a:close/>
                <a:moveTo>
                  <a:pt x="423" y="88"/>
                </a:moveTo>
                <a:lnTo>
                  <a:pt x="423" y="88"/>
                </a:lnTo>
                <a:lnTo>
                  <a:pt x="429" y="90"/>
                </a:lnTo>
                <a:lnTo>
                  <a:pt x="429" y="90"/>
                </a:lnTo>
                <a:lnTo>
                  <a:pt x="415" y="97"/>
                </a:lnTo>
                <a:lnTo>
                  <a:pt x="415" y="97"/>
                </a:lnTo>
                <a:lnTo>
                  <a:pt x="414" y="98"/>
                </a:lnTo>
                <a:lnTo>
                  <a:pt x="414" y="98"/>
                </a:lnTo>
                <a:lnTo>
                  <a:pt x="412" y="98"/>
                </a:lnTo>
                <a:lnTo>
                  <a:pt x="412" y="98"/>
                </a:lnTo>
                <a:lnTo>
                  <a:pt x="418" y="94"/>
                </a:lnTo>
                <a:lnTo>
                  <a:pt x="423" y="88"/>
                </a:lnTo>
                <a:lnTo>
                  <a:pt x="423" y="88"/>
                </a:lnTo>
                <a:close/>
                <a:moveTo>
                  <a:pt x="434" y="69"/>
                </a:moveTo>
                <a:lnTo>
                  <a:pt x="434" y="69"/>
                </a:lnTo>
                <a:lnTo>
                  <a:pt x="438" y="68"/>
                </a:lnTo>
                <a:lnTo>
                  <a:pt x="441" y="67"/>
                </a:lnTo>
                <a:lnTo>
                  <a:pt x="450" y="65"/>
                </a:lnTo>
                <a:lnTo>
                  <a:pt x="450" y="65"/>
                </a:lnTo>
                <a:lnTo>
                  <a:pt x="445" y="67"/>
                </a:lnTo>
                <a:lnTo>
                  <a:pt x="440" y="70"/>
                </a:lnTo>
                <a:lnTo>
                  <a:pt x="440" y="70"/>
                </a:lnTo>
                <a:lnTo>
                  <a:pt x="436" y="70"/>
                </a:lnTo>
                <a:lnTo>
                  <a:pt x="434" y="69"/>
                </a:lnTo>
                <a:lnTo>
                  <a:pt x="434" y="69"/>
                </a:lnTo>
                <a:close/>
                <a:moveTo>
                  <a:pt x="456" y="74"/>
                </a:moveTo>
                <a:lnTo>
                  <a:pt x="456" y="74"/>
                </a:lnTo>
                <a:lnTo>
                  <a:pt x="464" y="73"/>
                </a:lnTo>
                <a:lnTo>
                  <a:pt x="464" y="73"/>
                </a:lnTo>
                <a:lnTo>
                  <a:pt x="458" y="76"/>
                </a:lnTo>
                <a:lnTo>
                  <a:pt x="458" y="76"/>
                </a:lnTo>
                <a:lnTo>
                  <a:pt x="456" y="74"/>
                </a:lnTo>
                <a:lnTo>
                  <a:pt x="456" y="74"/>
                </a:lnTo>
                <a:close/>
                <a:moveTo>
                  <a:pt x="451" y="71"/>
                </a:moveTo>
                <a:lnTo>
                  <a:pt x="451" y="71"/>
                </a:lnTo>
                <a:lnTo>
                  <a:pt x="449" y="71"/>
                </a:lnTo>
                <a:lnTo>
                  <a:pt x="449" y="71"/>
                </a:lnTo>
                <a:lnTo>
                  <a:pt x="452" y="70"/>
                </a:lnTo>
                <a:lnTo>
                  <a:pt x="452" y="70"/>
                </a:lnTo>
                <a:lnTo>
                  <a:pt x="451" y="71"/>
                </a:lnTo>
                <a:lnTo>
                  <a:pt x="451" y="71"/>
                </a:lnTo>
                <a:close/>
                <a:moveTo>
                  <a:pt x="425" y="100"/>
                </a:moveTo>
                <a:lnTo>
                  <a:pt x="425" y="100"/>
                </a:lnTo>
                <a:lnTo>
                  <a:pt x="424" y="100"/>
                </a:lnTo>
                <a:lnTo>
                  <a:pt x="424" y="100"/>
                </a:lnTo>
                <a:lnTo>
                  <a:pt x="425" y="98"/>
                </a:lnTo>
                <a:lnTo>
                  <a:pt x="425" y="98"/>
                </a:lnTo>
                <a:lnTo>
                  <a:pt x="432" y="91"/>
                </a:lnTo>
                <a:lnTo>
                  <a:pt x="432" y="91"/>
                </a:lnTo>
                <a:lnTo>
                  <a:pt x="438" y="93"/>
                </a:lnTo>
                <a:lnTo>
                  <a:pt x="438" y="93"/>
                </a:lnTo>
                <a:lnTo>
                  <a:pt x="434" y="95"/>
                </a:lnTo>
                <a:lnTo>
                  <a:pt x="434" y="95"/>
                </a:lnTo>
                <a:lnTo>
                  <a:pt x="425" y="100"/>
                </a:lnTo>
                <a:lnTo>
                  <a:pt x="425" y="100"/>
                </a:lnTo>
                <a:close/>
                <a:moveTo>
                  <a:pt x="428" y="92"/>
                </a:moveTo>
                <a:lnTo>
                  <a:pt x="428" y="92"/>
                </a:lnTo>
                <a:lnTo>
                  <a:pt x="422" y="99"/>
                </a:lnTo>
                <a:lnTo>
                  <a:pt x="422" y="99"/>
                </a:lnTo>
                <a:lnTo>
                  <a:pt x="418" y="98"/>
                </a:lnTo>
                <a:lnTo>
                  <a:pt x="418" y="98"/>
                </a:lnTo>
                <a:lnTo>
                  <a:pt x="424" y="95"/>
                </a:lnTo>
                <a:lnTo>
                  <a:pt x="428" y="92"/>
                </a:lnTo>
                <a:lnTo>
                  <a:pt x="428" y="92"/>
                </a:lnTo>
                <a:close/>
                <a:moveTo>
                  <a:pt x="438" y="95"/>
                </a:moveTo>
                <a:lnTo>
                  <a:pt x="438" y="95"/>
                </a:lnTo>
                <a:lnTo>
                  <a:pt x="442" y="93"/>
                </a:lnTo>
                <a:lnTo>
                  <a:pt x="442" y="93"/>
                </a:lnTo>
                <a:lnTo>
                  <a:pt x="444" y="93"/>
                </a:lnTo>
                <a:lnTo>
                  <a:pt x="444" y="93"/>
                </a:lnTo>
                <a:lnTo>
                  <a:pt x="443" y="94"/>
                </a:lnTo>
                <a:lnTo>
                  <a:pt x="443" y="94"/>
                </a:lnTo>
                <a:lnTo>
                  <a:pt x="437" y="99"/>
                </a:lnTo>
                <a:lnTo>
                  <a:pt x="431" y="104"/>
                </a:lnTo>
                <a:lnTo>
                  <a:pt x="431" y="104"/>
                </a:lnTo>
                <a:lnTo>
                  <a:pt x="427" y="101"/>
                </a:lnTo>
                <a:lnTo>
                  <a:pt x="427" y="101"/>
                </a:lnTo>
                <a:lnTo>
                  <a:pt x="438" y="95"/>
                </a:lnTo>
                <a:lnTo>
                  <a:pt x="438" y="95"/>
                </a:lnTo>
                <a:close/>
                <a:moveTo>
                  <a:pt x="14" y="385"/>
                </a:moveTo>
                <a:lnTo>
                  <a:pt x="14" y="385"/>
                </a:lnTo>
                <a:lnTo>
                  <a:pt x="15" y="386"/>
                </a:lnTo>
                <a:lnTo>
                  <a:pt x="15" y="386"/>
                </a:lnTo>
                <a:lnTo>
                  <a:pt x="23" y="384"/>
                </a:lnTo>
                <a:lnTo>
                  <a:pt x="24" y="383"/>
                </a:lnTo>
                <a:lnTo>
                  <a:pt x="25" y="384"/>
                </a:lnTo>
                <a:lnTo>
                  <a:pt x="25" y="385"/>
                </a:lnTo>
                <a:lnTo>
                  <a:pt x="23" y="387"/>
                </a:lnTo>
                <a:lnTo>
                  <a:pt x="23" y="387"/>
                </a:lnTo>
                <a:lnTo>
                  <a:pt x="20" y="391"/>
                </a:lnTo>
                <a:lnTo>
                  <a:pt x="16" y="395"/>
                </a:lnTo>
                <a:lnTo>
                  <a:pt x="16" y="395"/>
                </a:lnTo>
                <a:lnTo>
                  <a:pt x="14" y="385"/>
                </a:lnTo>
                <a:lnTo>
                  <a:pt x="14" y="385"/>
                </a:lnTo>
                <a:close/>
                <a:moveTo>
                  <a:pt x="11" y="366"/>
                </a:moveTo>
                <a:lnTo>
                  <a:pt x="11" y="366"/>
                </a:lnTo>
                <a:lnTo>
                  <a:pt x="17" y="362"/>
                </a:lnTo>
                <a:lnTo>
                  <a:pt x="24" y="360"/>
                </a:lnTo>
                <a:lnTo>
                  <a:pt x="24" y="360"/>
                </a:lnTo>
                <a:lnTo>
                  <a:pt x="29" y="359"/>
                </a:lnTo>
                <a:lnTo>
                  <a:pt x="29" y="359"/>
                </a:lnTo>
                <a:lnTo>
                  <a:pt x="28" y="360"/>
                </a:lnTo>
                <a:lnTo>
                  <a:pt x="28" y="360"/>
                </a:lnTo>
                <a:lnTo>
                  <a:pt x="24" y="364"/>
                </a:lnTo>
                <a:lnTo>
                  <a:pt x="24" y="364"/>
                </a:lnTo>
                <a:lnTo>
                  <a:pt x="18" y="369"/>
                </a:lnTo>
                <a:lnTo>
                  <a:pt x="12" y="374"/>
                </a:lnTo>
                <a:lnTo>
                  <a:pt x="12" y="374"/>
                </a:lnTo>
                <a:lnTo>
                  <a:pt x="11" y="366"/>
                </a:lnTo>
                <a:lnTo>
                  <a:pt x="11" y="366"/>
                </a:lnTo>
                <a:close/>
                <a:moveTo>
                  <a:pt x="12" y="377"/>
                </a:moveTo>
                <a:lnTo>
                  <a:pt x="12" y="377"/>
                </a:lnTo>
                <a:lnTo>
                  <a:pt x="18" y="374"/>
                </a:lnTo>
                <a:lnTo>
                  <a:pt x="18" y="374"/>
                </a:lnTo>
                <a:lnTo>
                  <a:pt x="22" y="372"/>
                </a:lnTo>
                <a:lnTo>
                  <a:pt x="25" y="373"/>
                </a:lnTo>
                <a:lnTo>
                  <a:pt x="25" y="373"/>
                </a:lnTo>
                <a:lnTo>
                  <a:pt x="20" y="378"/>
                </a:lnTo>
                <a:lnTo>
                  <a:pt x="14" y="384"/>
                </a:lnTo>
                <a:lnTo>
                  <a:pt x="14" y="384"/>
                </a:lnTo>
                <a:lnTo>
                  <a:pt x="14" y="384"/>
                </a:lnTo>
                <a:lnTo>
                  <a:pt x="14" y="384"/>
                </a:lnTo>
                <a:lnTo>
                  <a:pt x="12" y="377"/>
                </a:lnTo>
                <a:lnTo>
                  <a:pt x="12" y="377"/>
                </a:lnTo>
                <a:lnTo>
                  <a:pt x="12" y="377"/>
                </a:lnTo>
                <a:lnTo>
                  <a:pt x="12" y="377"/>
                </a:lnTo>
                <a:close/>
                <a:moveTo>
                  <a:pt x="28" y="391"/>
                </a:moveTo>
                <a:lnTo>
                  <a:pt x="28" y="391"/>
                </a:lnTo>
                <a:lnTo>
                  <a:pt x="28" y="391"/>
                </a:lnTo>
                <a:lnTo>
                  <a:pt x="28" y="391"/>
                </a:lnTo>
                <a:lnTo>
                  <a:pt x="23" y="393"/>
                </a:lnTo>
                <a:lnTo>
                  <a:pt x="21" y="393"/>
                </a:lnTo>
                <a:lnTo>
                  <a:pt x="23" y="390"/>
                </a:lnTo>
                <a:lnTo>
                  <a:pt x="23" y="390"/>
                </a:lnTo>
                <a:lnTo>
                  <a:pt x="26" y="387"/>
                </a:lnTo>
                <a:lnTo>
                  <a:pt x="28" y="383"/>
                </a:lnTo>
                <a:lnTo>
                  <a:pt x="28" y="383"/>
                </a:lnTo>
                <a:lnTo>
                  <a:pt x="28" y="391"/>
                </a:lnTo>
                <a:lnTo>
                  <a:pt x="28" y="391"/>
                </a:lnTo>
                <a:close/>
                <a:moveTo>
                  <a:pt x="17" y="397"/>
                </a:moveTo>
                <a:lnTo>
                  <a:pt x="17" y="397"/>
                </a:lnTo>
                <a:lnTo>
                  <a:pt x="24" y="395"/>
                </a:lnTo>
                <a:lnTo>
                  <a:pt x="26" y="394"/>
                </a:lnTo>
                <a:lnTo>
                  <a:pt x="27" y="395"/>
                </a:lnTo>
                <a:lnTo>
                  <a:pt x="26" y="397"/>
                </a:lnTo>
                <a:lnTo>
                  <a:pt x="26" y="397"/>
                </a:lnTo>
                <a:lnTo>
                  <a:pt x="21" y="403"/>
                </a:lnTo>
                <a:lnTo>
                  <a:pt x="21" y="403"/>
                </a:lnTo>
                <a:lnTo>
                  <a:pt x="20" y="407"/>
                </a:lnTo>
                <a:lnTo>
                  <a:pt x="20" y="409"/>
                </a:lnTo>
                <a:lnTo>
                  <a:pt x="20" y="409"/>
                </a:lnTo>
                <a:lnTo>
                  <a:pt x="17" y="397"/>
                </a:lnTo>
                <a:lnTo>
                  <a:pt x="17" y="397"/>
                </a:lnTo>
                <a:lnTo>
                  <a:pt x="17" y="397"/>
                </a:lnTo>
                <a:lnTo>
                  <a:pt x="17" y="397"/>
                </a:lnTo>
                <a:close/>
                <a:moveTo>
                  <a:pt x="22" y="414"/>
                </a:moveTo>
                <a:lnTo>
                  <a:pt x="22" y="414"/>
                </a:lnTo>
                <a:lnTo>
                  <a:pt x="22" y="414"/>
                </a:lnTo>
                <a:lnTo>
                  <a:pt x="22" y="414"/>
                </a:lnTo>
                <a:lnTo>
                  <a:pt x="21" y="415"/>
                </a:lnTo>
                <a:lnTo>
                  <a:pt x="21" y="415"/>
                </a:lnTo>
                <a:lnTo>
                  <a:pt x="21" y="413"/>
                </a:lnTo>
                <a:lnTo>
                  <a:pt x="21" y="413"/>
                </a:lnTo>
                <a:lnTo>
                  <a:pt x="22" y="414"/>
                </a:lnTo>
                <a:lnTo>
                  <a:pt x="22" y="414"/>
                </a:lnTo>
                <a:close/>
                <a:moveTo>
                  <a:pt x="23" y="411"/>
                </a:moveTo>
                <a:lnTo>
                  <a:pt x="23" y="411"/>
                </a:lnTo>
                <a:lnTo>
                  <a:pt x="22" y="408"/>
                </a:lnTo>
                <a:lnTo>
                  <a:pt x="23" y="404"/>
                </a:lnTo>
                <a:lnTo>
                  <a:pt x="27" y="399"/>
                </a:lnTo>
                <a:lnTo>
                  <a:pt x="27" y="399"/>
                </a:lnTo>
                <a:lnTo>
                  <a:pt x="25" y="403"/>
                </a:lnTo>
                <a:lnTo>
                  <a:pt x="25" y="403"/>
                </a:lnTo>
                <a:lnTo>
                  <a:pt x="23" y="411"/>
                </a:lnTo>
                <a:lnTo>
                  <a:pt x="23" y="411"/>
                </a:lnTo>
                <a:close/>
                <a:moveTo>
                  <a:pt x="28" y="375"/>
                </a:moveTo>
                <a:lnTo>
                  <a:pt x="28" y="375"/>
                </a:lnTo>
                <a:lnTo>
                  <a:pt x="28" y="380"/>
                </a:lnTo>
                <a:lnTo>
                  <a:pt x="28" y="380"/>
                </a:lnTo>
                <a:lnTo>
                  <a:pt x="28" y="380"/>
                </a:lnTo>
                <a:lnTo>
                  <a:pt x="28" y="380"/>
                </a:lnTo>
                <a:lnTo>
                  <a:pt x="22" y="382"/>
                </a:lnTo>
                <a:lnTo>
                  <a:pt x="22" y="382"/>
                </a:lnTo>
                <a:lnTo>
                  <a:pt x="18" y="383"/>
                </a:lnTo>
                <a:lnTo>
                  <a:pt x="17" y="383"/>
                </a:lnTo>
                <a:lnTo>
                  <a:pt x="18" y="382"/>
                </a:lnTo>
                <a:lnTo>
                  <a:pt x="22" y="379"/>
                </a:lnTo>
                <a:lnTo>
                  <a:pt x="22" y="379"/>
                </a:lnTo>
                <a:lnTo>
                  <a:pt x="28" y="373"/>
                </a:lnTo>
                <a:lnTo>
                  <a:pt x="28" y="373"/>
                </a:lnTo>
                <a:lnTo>
                  <a:pt x="28" y="375"/>
                </a:lnTo>
                <a:lnTo>
                  <a:pt x="28" y="375"/>
                </a:lnTo>
                <a:close/>
                <a:moveTo>
                  <a:pt x="28" y="368"/>
                </a:moveTo>
                <a:lnTo>
                  <a:pt x="28" y="368"/>
                </a:lnTo>
                <a:lnTo>
                  <a:pt x="23" y="369"/>
                </a:lnTo>
                <a:lnTo>
                  <a:pt x="23" y="369"/>
                </a:lnTo>
                <a:lnTo>
                  <a:pt x="17" y="372"/>
                </a:lnTo>
                <a:lnTo>
                  <a:pt x="17" y="372"/>
                </a:lnTo>
                <a:lnTo>
                  <a:pt x="14" y="374"/>
                </a:lnTo>
                <a:lnTo>
                  <a:pt x="16" y="373"/>
                </a:lnTo>
                <a:lnTo>
                  <a:pt x="16" y="373"/>
                </a:lnTo>
                <a:lnTo>
                  <a:pt x="22" y="368"/>
                </a:lnTo>
                <a:lnTo>
                  <a:pt x="28" y="363"/>
                </a:lnTo>
                <a:lnTo>
                  <a:pt x="28" y="363"/>
                </a:lnTo>
                <a:lnTo>
                  <a:pt x="28" y="368"/>
                </a:lnTo>
                <a:lnTo>
                  <a:pt x="28" y="368"/>
                </a:lnTo>
                <a:close/>
                <a:moveTo>
                  <a:pt x="30" y="356"/>
                </a:moveTo>
                <a:lnTo>
                  <a:pt x="30" y="356"/>
                </a:lnTo>
                <a:lnTo>
                  <a:pt x="20" y="359"/>
                </a:lnTo>
                <a:lnTo>
                  <a:pt x="10" y="363"/>
                </a:lnTo>
                <a:lnTo>
                  <a:pt x="10" y="363"/>
                </a:lnTo>
                <a:lnTo>
                  <a:pt x="10" y="357"/>
                </a:lnTo>
                <a:lnTo>
                  <a:pt x="10" y="357"/>
                </a:lnTo>
                <a:lnTo>
                  <a:pt x="18" y="354"/>
                </a:lnTo>
                <a:lnTo>
                  <a:pt x="27" y="351"/>
                </a:lnTo>
                <a:lnTo>
                  <a:pt x="44" y="342"/>
                </a:lnTo>
                <a:lnTo>
                  <a:pt x="44" y="342"/>
                </a:lnTo>
                <a:lnTo>
                  <a:pt x="57" y="336"/>
                </a:lnTo>
                <a:lnTo>
                  <a:pt x="57" y="336"/>
                </a:lnTo>
                <a:lnTo>
                  <a:pt x="62" y="335"/>
                </a:lnTo>
                <a:lnTo>
                  <a:pt x="58" y="337"/>
                </a:lnTo>
                <a:lnTo>
                  <a:pt x="58" y="337"/>
                </a:lnTo>
                <a:lnTo>
                  <a:pt x="45" y="347"/>
                </a:lnTo>
                <a:lnTo>
                  <a:pt x="45" y="347"/>
                </a:lnTo>
                <a:lnTo>
                  <a:pt x="42" y="346"/>
                </a:lnTo>
                <a:lnTo>
                  <a:pt x="37" y="347"/>
                </a:lnTo>
                <a:lnTo>
                  <a:pt x="37" y="347"/>
                </a:lnTo>
                <a:lnTo>
                  <a:pt x="33" y="351"/>
                </a:lnTo>
                <a:lnTo>
                  <a:pt x="30" y="356"/>
                </a:lnTo>
                <a:lnTo>
                  <a:pt x="30" y="356"/>
                </a:lnTo>
                <a:close/>
                <a:moveTo>
                  <a:pt x="30" y="222"/>
                </a:moveTo>
                <a:lnTo>
                  <a:pt x="30" y="222"/>
                </a:lnTo>
                <a:lnTo>
                  <a:pt x="35" y="220"/>
                </a:lnTo>
                <a:lnTo>
                  <a:pt x="40" y="218"/>
                </a:lnTo>
                <a:lnTo>
                  <a:pt x="40" y="218"/>
                </a:lnTo>
                <a:lnTo>
                  <a:pt x="48" y="214"/>
                </a:lnTo>
                <a:lnTo>
                  <a:pt x="50" y="213"/>
                </a:lnTo>
                <a:lnTo>
                  <a:pt x="46" y="216"/>
                </a:lnTo>
                <a:lnTo>
                  <a:pt x="46" y="216"/>
                </a:lnTo>
                <a:lnTo>
                  <a:pt x="37" y="221"/>
                </a:lnTo>
                <a:lnTo>
                  <a:pt x="28" y="226"/>
                </a:lnTo>
                <a:lnTo>
                  <a:pt x="28" y="226"/>
                </a:lnTo>
                <a:lnTo>
                  <a:pt x="30" y="222"/>
                </a:lnTo>
                <a:lnTo>
                  <a:pt x="30" y="222"/>
                </a:lnTo>
                <a:close/>
                <a:moveTo>
                  <a:pt x="56" y="173"/>
                </a:moveTo>
                <a:lnTo>
                  <a:pt x="56" y="173"/>
                </a:lnTo>
                <a:lnTo>
                  <a:pt x="60" y="172"/>
                </a:lnTo>
                <a:lnTo>
                  <a:pt x="55" y="175"/>
                </a:lnTo>
                <a:lnTo>
                  <a:pt x="55" y="175"/>
                </a:lnTo>
                <a:lnTo>
                  <a:pt x="56" y="173"/>
                </a:lnTo>
                <a:lnTo>
                  <a:pt x="56" y="173"/>
                </a:lnTo>
                <a:close/>
                <a:moveTo>
                  <a:pt x="52" y="180"/>
                </a:moveTo>
                <a:lnTo>
                  <a:pt x="52" y="180"/>
                </a:lnTo>
                <a:lnTo>
                  <a:pt x="63" y="176"/>
                </a:lnTo>
                <a:lnTo>
                  <a:pt x="63" y="176"/>
                </a:lnTo>
                <a:lnTo>
                  <a:pt x="58" y="179"/>
                </a:lnTo>
                <a:lnTo>
                  <a:pt x="54" y="182"/>
                </a:lnTo>
                <a:lnTo>
                  <a:pt x="54" y="182"/>
                </a:lnTo>
                <a:lnTo>
                  <a:pt x="50" y="184"/>
                </a:lnTo>
                <a:lnTo>
                  <a:pt x="50" y="184"/>
                </a:lnTo>
                <a:lnTo>
                  <a:pt x="52" y="180"/>
                </a:lnTo>
                <a:lnTo>
                  <a:pt x="52" y="180"/>
                </a:lnTo>
                <a:close/>
                <a:moveTo>
                  <a:pt x="44" y="193"/>
                </a:moveTo>
                <a:lnTo>
                  <a:pt x="44" y="193"/>
                </a:lnTo>
                <a:lnTo>
                  <a:pt x="50" y="191"/>
                </a:lnTo>
                <a:lnTo>
                  <a:pt x="50" y="191"/>
                </a:lnTo>
                <a:lnTo>
                  <a:pt x="61" y="187"/>
                </a:lnTo>
                <a:lnTo>
                  <a:pt x="63" y="186"/>
                </a:lnTo>
                <a:lnTo>
                  <a:pt x="63" y="187"/>
                </a:lnTo>
                <a:lnTo>
                  <a:pt x="58" y="191"/>
                </a:lnTo>
                <a:lnTo>
                  <a:pt x="58" y="191"/>
                </a:lnTo>
                <a:lnTo>
                  <a:pt x="49" y="196"/>
                </a:lnTo>
                <a:lnTo>
                  <a:pt x="39" y="202"/>
                </a:lnTo>
                <a:lnTo>
                  <a:pt x="39" y="202"/>
                </a:lnTo>
                <a:lnTo>
                  <a:pt x="44" y="193"/>
                </a:lnTo>
                <a:lnTo>
                  <a:pt x="44" y="193"/>
                </a:lnTo>
                <a:close/>
                <a:moveTo>
                  <a:pt x="36" y="207"/>
                </a:moveTo>
                <a:lnTo>
                  <a:pt x="36" y="207"/>
                </a:lnTo>
                <a:lnTo>
                  <a:pt x="42" y="206"/>
                </a:lnTo>
                <a:lnTo>
                  <a:pt x="47" y="205"/>
                </a:lnTo>
                <a:lnTo>
                  <a:pt x="47" y="205"/>
                </a:lnTo>
                <a:lnTo>
                  <a:pt x="63" y="198"/>
                </a:lnTo>
                <a:lnTo>
                  <a:pt x="63" y="198"/>
                </a:lnTo>
                <a:lnTo>
                  <a:pt x="54" y="202"/>
                </a:lnTo>
                <a:lnTo>
                  <a:pt x="54" y="202"/>
                </a:lnTo>
                <a:lnTo>
                  <a:pt x="44" y="207"/>
                </a:lnTo>
                <a:lnTo>
                  <a:pt x="38" y="210"/>
                </a:lnTo>
                <a:lnTo>
                  <a:pt x="34" y="213"/>
                </a:lnTo>
                <a:lnTo>
                  <a:pt x="34" y="213"/>
                </a:lnTo>
                <a:lnTo>
                  <a:pt x="36" y="207"/>
                </a:lnTo>
                <a:lnTo>
                  <a:pt x="36" y="207"/>
                </a:lnTo>
                <a:close/>
                <a:moveTo>
                  <a:pt x="25" y="233"/>
                </a:moveTo>
                <a:lnTo>
                  <a:pt x="25" y="233"/>
                </a:lnTo>
                <a:lnTo>
                  <a:pt x="37" y="229"/>
                </a:lnTo>
                <a:lnTo>
                  <a:pt x="37" y="229"/>
                </a:lnTo>
                <a:lnTo>
                  <a:pt x="49" y="225"/>
                </a:lnTo>
                <a:lnTo>
                  <a:pt x="51" y="225"/>
                </a:lnTo>
                <a:lnTo>
                  <a:pt x="52" y="225"/>
                </a:lnTo>
                <a:lnTo>
                  <a:pt x="47" y="229"/>
                </a:lnTo>
                <a:lnTo>
                  <a:pt x="47" y="229"/>
                </a:lnTo>
                <a:lnTo>
                  <a:pt x="40" y="232"/>
                </a:lnTo>
                <a:lnTo>
                  <a:pt x="34" y="236"/>
                </a:lnTo>
                <a:lnTo>
                  <a:pt x="28" y="239"/>
                </a:lnTo>
                <a:lnTo>
                  <a:pt x="22" y="242"/>
                </a:lnTo>
                <a:lnTo>
                  <a:pt x="22" y="242"/>
                </a:lnTo>
                <a:lnTo>
                  <a:pt x="25" y="233"/>
                </a:lnTo>
                <a:lnTo>
                  <a:pt x="25" y="233"/>
                </a:lnTo>
                <a:close/>
                <a:moveTo>
                  <a:pt x="57" y="232"/>
                </a:moveTo>
                <a:lnTo>
                  <a:pt x="57" y="232"/>
                </a:lnTo>
                <a:lnTo>
                  <a:pt x="50" y="233"/>
                </a:lnTo>
                <a:lnTo>
                  <a:pt x="44" y="236"/>
                </a:lnTo>
                <a:lnTo>
                  <a:pt x="44" y="236"/>
                </a:lnTo>
                <a:lnTo>
                  <a:pt x="34" y="240"/>
                </a:lnTo>
                <a:lnTo>
                  <a:pt x="34" y="240"/>
                </a:lnTo>
                <a:lnTo>
                  <a:pt x="28" y="243"/>
                </a:lnTo>
                <a:lnTo>
                  <a:pt x="23" y="246"/>
                </a:lnTo>
                <a:lnTo>
                  <a:pt x="22" y="246"/>
                </a:lnTo>
                <a:lnTo>
                  <a:pt x="24" y="243"/>
                </a:lnTo>
                <a:lnTo>
                  <a:pt x="24" y="243"/>
                </a:lnTo>
                <a:lnTo>
                  <a:pt x="31" y="239"/>
                </a:lnTo>
                <a:lnTo>
                  <a:pt x="39" y="235"/>
                </a:lnTo>
                <a:lnTo>
                  <a:pt x="48" y="230"/>
                </a:lnTo>
                <a:lnTo>
                  <a:pt x="52" y="228"/>
                </a:lnTo>
                <a:lnTo>
                  <a:pt x="55" y="225"/>
                </a:lnTo>
                <a:lnTo>
                  <a:pt x="55" y="225"/>
                </a:lnTo>
                <a:lnTo>
                  <a:pt x="57" y="232"/>
                </a:lnTo>
                <a:lnTo>
                  <a:pt x="57" y="232"/>
                </a:lnTo>
                <a:close/>
                <a:moveTo>
                  <a:pt x="21" y="248"/>
                </a:moveTo>
                <a:lnTo>
                  <a:pt x="21" y="248"/>
                </a:lnTo>
                <a:lnTo>
                  <a:pt x="35" y="242"/>
                </a:lnTo>
                <a:lnTo>
                  <a:pt x="35" y="242"/>
                </a:lnTo>
                <a:lnTo>
                  <a:pt x="53" y="235"/>
                </a:lnTo>
                <a:lnTo>
                  <a:pt x="53" y="235"/>
                </a:lnTo>
                <a:lnTo>
                  <a:pt x="57" y="233"/>
                </a:lnTo>
                <a:lnTo>
                  <a:pt x="54" y="236"/>
                </a:lnTo>
                <a:lnTo>
                  <a:pt x="54" y="236"/>
                </a:lnTo>
                <a:lnTo>
                  <a:pt x="45" y="241"/>
                </a:lnTo>
                <a:lnTo>
                  <a:pt x="35" y="246"/>
                </a:lnTo>
                <a:lnTo>
                  <a:pt x="27" y="251"/>
                </a:lnTo>
                <a:lnTo>
                  <a:pt x="18" y="257"/>
                </a:lnTo>
                <a:lnTo>
                  <a:pt x="18" y="257"/>
                </a:lnTo>
                <a:lnTo>
                  <a:pt x="21" y="248"/>
                </a:lnTo>
                <a:lnTo>
                  <a:pt x="21" y="248"/>
                </a:lnTo>
                <a:close/>
                <a:moveTo>
                  <a:pt x="17" y="261"/>
                </a:moveTo>
                <a:lnTo>
                  <a:pt x="17" y="261"/>
                </a:lnTo>
                <a:lnTo>
                  <a:pt x="27" y="258"/>
                </a:lnTo>
                <a:lnTo>
                  <a:pt x="37" y="254"/>
                </a:lnTo>
                <a:lnTo>
                  <a:pt x="37" y="254"/>
                </a:lnTo>
                <a:lnTo>
                  <a:pt x="54" y="246"/>
                </a:lnTo>
                <a:lnTo>
                  <a:pt x="54" y="246"/>
                </a:lnTo>
                <a:lnTo>
                  <a:pt x="62" y="243"/>
                </a:lnTo>
                <a:lnTo>
                  <a:pt x="63" y="243"/>
                </a:lnTo>
                <a:lnTo>
                  <a:pt x="64" y="245"/>
                </a:lnTo>
                <a:lnTo>
                  <a:pt x="60" y="248"/>
                </a:lnTo>
                <a:lnTo>
                  <a:pt x="60" y="248"/>
                </a:lnTo>
                <a:lnTo>
                  <a:pt x="49" y="254"/>
                </a:lnTo>
                <a:lnTo>
                  <a:pt x="37" y="259"/>
                </a:lnTo>
                <a:lnTo>
                  <a:pt x="25" y="264"/>
                </a:lnTo>
                <a:lnTo>
                  <a:pt x="20" y="267"/>
                </a:lnTo>
                <a:lnTo>
                  <a:pt x="15" y="271"/>
                </a:lnTo>
                <a:lnTo>
                  <a:pt x="15" y="271"/>
                </a:lnTo>
                <a:lnTo>
                  <a:pt x="17" y="261"/>
                </a:lnTo>
                <a:lnTo>
                  <a:pt x="17" y="261"/>
                </a:lnTo>
                <a:close/>
                <a:moveTo>
                  <a:pt x="14" y="275"/>
                </a:moveTo>
                <a:lnTo>
                  <a:pt x="14" y="275"/>
                </a:lnTo>
                <a:lnTo>
                  <a:pt x="28" y="270"/>
                </a:lnTo>
                <a:lnTo>
                  <a:pt x="44" y="264"/>
                </a:lnTo>
                <a:lnTo>
                  <a:pt x="44" y="264"/>
                </a:lnTo>
                <a:lnTo>
                  <a:pt x="68" y="254"/>
                </a:lnTo>
                <a:lnTo>
                  <a:pt x="68" y="254"/>
                </a:lnTo>
                <a:lnTo>
                  <a:pt x="73" y="252"/>
                </a:lnTo>
                <a:lnTo>
                  <a:pt x="71" y="253"/>
                </a:lnTo>
                <a:lnTo>
                  <a:pt x="63" y="258"/>
                </a:lnTo>
                <a:lnTo>
                  <a:pt x="63" y="258"/>
                </a:lnTo>
                <a:lnTo>
                  <a:pt x="50" y="264"/>
                </a:lnTo>
                <a:lnTo>
                  <a:pt x="37" y="270"/>
                </a:lnTo>
                <a:lnTo>
                  <a:pt x="24" y="276"/>
                </a:lnTo>
                <a:lnTo>
                  <a:pt x="18" y="280"/>
                </a:lnTo>
                <a:lnTo>
                  <a:pt x="12" y="284"/>
                </a:lnTo>
                <a:lnTo>
                  <a:pt x="12" y="284"/>
                </a:lnTo>
                <a:lnTo>
                  <a:pt x="14" y="275"/>
                </a:lnTo>
                <a:lnTo>
                  <a:pt x="14" y="275"/>
                </a:lnTo>
                <a:close/>
                <a:moveTo>
                  <a:pt x="12" y="288"/>
                </a:moveTo>
                <a:lnTo>
                  <a:pt x="12" y="288"/>
                </a:lnTo>
                <a:lnTo>
                  <a:pt x="24" y="283"/>
                </a:lnTo>
                <a:lnTo>
                  <a:pt x="37" y="277"/>
                </a:lnTo>
                <a:lnTo>
                  <a:pt x="37" y="277"/>
                </a:lnTo>
                <a:lnTo>
                  <a:pt x="49" y="273"/>
                </a:lnTo>
                <a:lnTo>
                  <a:pt x="61" y="269"/>
                </a:lnTo>
                <a:lnTo>
                  <a:pt x="61" y="269"/>
                </a:lnTo>
                <a:lnTo>
                  <a:pt x="70" y="266"/>
                </a:lnTo>
                <a:lnTo>
                  <a:pt x="70" y="266"/>
                </a:lnTo>
                <a:lnTo>
                  <a:pt x="63" y="269"/>
                </a:lnTo>
                <a:lnTo>
                  <a:pt x="63" y="269"/>
                </a:lnTo>
                <a:lnTo>
                  <a:pt x="35" y="285"/>
                </a:lnTo>
                <a:lnTo>
                  <a:pt x="35" y="285"/>
                </a:lnTo>
                <a:lnTo>
                  <a:pt x="22" y="292"/>
                </a:lnTo>
                <a:lnTo>
                  <a:pt x="16" y="295"/>
                </a:lnTo>
                <a:lnTo>
                  <a:pt x="10" y="299"/>
                </a:lnTo>
                <a:lnTo>
                  <a:pt x="10" y="299"/>
                </a:lnTo>
                <a:lnTo>
                  <a:pt x="12" y="288"/>
                </a:lnTo>
                <a:lnTo>
                  <a:pt x="12" y="288"/>
                </a:lnTo>
                <a:close/>
                <a:moveTo>
                  <a:pt x="10" y="302"/>
                </a:moveTo>
                <a:lnTo>
                  <a:pt x="10" y="302"/>
                </a:lnTo>
                <a:lnTo>
                  <a:pt x="10" y="301"/>
                </a:lnTo>
                <a:lnTo>
                  <a:pt x="10" y="301"/>
                </a:lnTo>
                <a:lnTo>
                  <a:pt x="28" y="294"/>
                </a:lnTo>
                <a:lnTo>
                  <a:pt x="46" y="287"/>
                </a:lnTo>
                <a:lnTo>
                  <a:pt x="46" y="287"/>
                </a:lnTo>
                <a:lnTo>
                  <a:pt x="64" y="279"/>
                </a:lnTo>
                <a:lnTo>
                  <a:pt x="64" y="279"/>
                </a:lnTo>
                <a:lnTo>
                  <a:pt x="73" y="275"/>
                </a:lnTo>
                <a:lnTo>
                  <a:pt x="76" y="274"/>
                </a:lnTo>
                <a:lnTo>
                  <a:pt x="71" y="277"/>
                </a:lnTo>
                <a:lnTo>
                  <a:pt x="71" y="277"/>
                </a:lnTo>
                <a:lnTo>
                  <a:pt x="56" y="285"/>
                </a:lnTo>
                <a:lnTo>
                  <a:pt x="39" y="293"/>
                </a:lnTo>
                <a:lnTo>
                  <a:pt x="24" y="302"/>
                </a:lnTo>
                <a:lnTo>
                  <a:pt x="9" y="312"/>
                </a:lnTo>
                <a:lnTo>
                  <a:pt x="9" y="312"/>
                </a:lnTo>
                <a:lnTo>
                  <a:pt x="10" y="302"/>
                </a:lnTo>
                <a:lnTo>
                  <a:pt x="10" y="302"/>
                </a:lnTo>
                <a:close/>
                <a:moveTo>
                  <a:pt x="34" y="324"/>
                </a:moveTo>
                <a:lnTo>
                  <a:pt x="34" y="324"/>
                </a:lnTo>
                <a:lnTo>
                  <a:pt x="20" y="332"/>
                </a:lnTo>
                <a:lnTo>
                  <a:pt x="14" y="336"/>
                </a:lnTo>
                <a:lnTo>
                  <a:pt x="9" y="341"/>
                </a:lnTo>
                <a:lnTo>
                  <a:pt x="9" y="341"/>
                </a:lnTo>
                <a:lnTo>
                  <a:pt x="8" y="331"/>
                </a:lnTo>
                <a:lnTo>
                  <a:pt x="8" y="331"/>
                </a:lnTo>
                <a:lnTo>
                  <a:pt x="9" y="332"/>
                </a:lnTo>
                <a:lnTo>
                  <a:pt x="9" y="332"/>
                </a:lnTo>
                <a:lnTo>
                  <a:pt x="26" y="327"/>
                </a:lnTo>
                <a:lnTo>
                  <a:pt x="42" y="319"/>
                </a:lnTo>
                <a:lnTo>
                  <a:pt x="57" y="311"/>
                </a:lnTo>
                <a:lnTo>
                  <a:pt x="72" y="302"/>
                </a:lnTo>
                <a:lnTo>
                  <a:pt x="72" y="302"/>
                </a:lnTo>
                <a:lnTo>
                  <a:pt x="53" y="314"/>
                </a:lnTo>
                <a:lnTo>
                  <a:pt x="34" y="324"/>
                </a:lnTo>
                <a:lnTo>
                  <a:pt x="34" y="324"/>
                </a:lnTo>
                <a:close/>
                <a:moveTo>
                  <a:pt x="9" y="329"/>
                </a:moveTo>
                <a:lnTo>
                  <a:pt x="9" y="329"/>
                </a:lnTo>
                <a:lnTo>
                  <a:pt x="9" y="315"/>
                </a:lnTo>
                <a:lnTo>
                  <a:pt x="9" y="315"/>
                </a:lnTo>
                <a:lnTo>
                  <a:pt x="20" y="312"/>
                </a:lnTo>
                <a:lnTo>
                  <a:pt x="30" y="307"/>
                </a:lnTo>
                <a:lnTo>
                  <a:pt x="51" y="298"/>
                </a:lnTo>
                <a:lnTo>
                  <a:pt x="51" y="298"/>
                </a:lnTo>
                <a:lnTo>
                  <a:pt x="64" y="293"/>
                </a:lnTo>
                <a:lnTo>
                  <a:pt x="64" y="293"/>
                </a:lnTo>
                <a:lnTo>
                  <a:pt x="77" y="288"/>
                </a:lnTo>
                <a:lnTo>
                  <a:pt x="77" y="288"/>
                </a:lnTo>
                <a:lnTo>
                  <a:pt x="79" y="287"/>
                </a:lnTo>
                <a:lnTo>
                  <a:pt x="79" y="287"/>
                </a:lnTo>
                <a:lnTo>
                  <a:pt x="78" y="288"/>
                </a:lnTo>
                <a:lnTo>
                  <a:pt x="78" y="288"/>
                </a:lnTo>
                <a:lnTo>
                  <a:pt x="69" y="293"/>
                </a:lnTo>
                <a:lnTo>
                  <a:pt x="60" y="297"/>
                </a:lnTo>
                <a:lnTo>
                  <a:pt x="50" y="301"/>
                </a:lnTo>
                <a:lnTo>
                  <a:pt x="40" y="306"/>
                </a:lnTo>
                <a:lnTo>
                  <a:pt x="40" y="306"/>
                </a:lnTo>
                <a:lnTo>
                  <a:pt x="24" y="317"/>
                </a:lnTo>
                <a:lnTo>
                  <a:pt x="9" y="329"/>
                </a:lnTo>
                <a:lnTo>
                  <a:pt x="9" y="329"/>
                </a:lnTo>
                <a:close/>
                <a:moveTo>
                  <a:pt x="9" y="343"/>
                </a:moveTo>
                <a:lnTo>
                  <a:pt x="9" y="343"/>
                </a:lnTo>
                <a:lnTo>
                  <a:pt x="9" y="343"/>
                </a:lnTo>
                <a:lnTo>
                  <a:pt x="9" y="343"/>
                </a:lnTo>
                <a:lnTo>
                  <a:pt x="15" y="342"/>
                </a:lnTo>
                <a:lnTo>
                  <a:pt x="21" y="340"/>
                </a:lnTo>
                <a:lnTo>
                  <a:pt x="32" y="335"/>
                </a:lnTo>
                <a:lnTo>
                  <a:pt x="32" y="335"/>
                </a:lnTo>
                <a:lnTo>
                  <a:pt x="65" y="320"/>
                </a:lnTo>
                <a:lnTo>
                  <a:pt x="65" y="320"/>
                </a:lnTo>
                <a:lnTo>
                  <a:pt x="65" y="320"/>
                </a:lnTo>
                <a:lnTo>
                  <a:pt x="65" y="320"/>
                </a:lnTo>
                <a:lnTo>
                  <a:pt x="51" y="329"/>
                </a:lnTo>
                <a:lnTo>
                  <a:pt x="36" y="337"/>
                </a:lnTo>
                <a:lnTo>
                  <a:pt x="9" y="354"/>
                </a:lnTo>
                <a:lnTo>
                  <a:pt x="9" y="354"/>
                </a:lnTo>
                <a:lnTo>
                  <a:pt x="9" y="343"/>
                </a:lnTo>
                <a:lnTo>
                  <a:pt x="9" y="343"/>
                </a:lnTo>
                <a:close/>
                <a:moveTo>
                  <a:pt x="56" y="353"/>
                </a:moveTo>
                <a:lnTo>
                  <a:pt x="56" y="353"/>
                </a:lnTo>
                <a:lnTo>
                  <a:pt x="61" y="352"/>
                </a:lnTo>
                <a:lnTo>
                  <a:pt x="61" y="352"/>
                </a:lnTo>
                <a:lnTo>
                  <a:pt x="60" y="354"/>
                </a:lnTo>
                <a:lnTo>
                  <a:pt x="58" y="355"/>
                </a:lnTo>
                <a:lnTo>
                  <a:pt x="56" y="354"/>
                </a:lnTo>
                <a:lnTo>
                  <a:pt x="54" y="353"/>
                </a:lnTo>
                <a:lnTo>
                  <a:pt x="54" y="353"/>
                </a:lnTo>
                <a:lnTo>
                  <a:pt x="49" y="349"/>
                </a:lnTo>
                <a:lnTo>
                  <a:pt x="49" y="349"/>
                </a:lnTo>
                <a:lnTo>
                  <a:pt x="54" y="349"/>
                </a:lnTo>
                <a:lnTo>
                  <a:pt x="55" y="350"/>
                </a:lnTo>
                <a:lnTo>
                  <a:pt x="55" y="351"/>
                </a:lnTo>
                <a:lnTo>
                  <a:pt x="55" y="351"/>
                </a:lnTo>
                <a:lnTo>
                  <a:pt x="55" y="352"/>
                </a:lnTo>
                <a:lnTo>
                  <a:pt x="56" y="353"/>
                </a:lnTo>
                <a:lnTo>
                  <a:pt x="56" y="353"/>
                </a:lnTo>
                <a:close/>
                <a:moveTo>
                  <a:pt x="62" y="349"/>
                </a:moveTo>
                <a:lnTo>
                  <a:pt x="62" y="349"/>
                </a:lnTo>
                <a:lnTo>
                  <a:pt x="59" y="350"/>
                </a:lnTo>
                <a:lnTo>
                  <a:pt x="61" y="347"/>
                </a:lnTo>
                <a:lnTo>
                  <a:pt x="61" y="347"/>
                </a:lnTo>
                <a:lnTo>
                  <a:pt x="61" y="345"/>
                </a:lnTo>
                <a:lnTo>
                  <a:pt x="60" y="345"/>
                </a:lnTo>
                <a:lnTo>
                  <a:pt x="60" y="345"/>
                </a:lnTo>
                <a:lnTo>
                  <a:pt x="56" y="345"/>
                </a:lnTo>
                <a:lnTo>
                  <a:pt x="51" y="347"/>
                </a:lnTo>
                <a:lnTo>
                  <a:pt x="49" y="347"/>
                </a:lnTo>
                <a:lnTo>
                  <a:pt x="52" y="344"/>
                </a:lnTo>
                <a:lnTo>
                  <a:pt x="52" y="344"/>
                </a:lnTo>
                <a:lnTo>
                  <a:pt x="64" y="336"/>
                </a:lnTo>
                <a:lnTo>
                  <a:pt x="64" y="336"/>
                </a:lnTo>
                <a:lnTo>
                  <a:pt x="64" y="342"/>
                </a:lnTo>
                <a:lnTo>
                  <a:pt x="62" y="349"/>
                </a:lnTo>
                <a:lnTo>
                  <a:pt x="62" y="349"/>
                </a:lnTo>
                <a:close/>
                <a:moveTo>
                  <a:pt x="64" y="332"/>
                </a:moveTo>
                <a:lnTo>
                  <a:pt x="64" y="332"/>
                </a:lnTo>
                <a:lnTo>
                  <a:pt x="52" y="337"/>
                </a:lnTo>
                <a:lnTo>
                  <a:pt x="38" y="342"/>
                </a:lnTo>
                <a:lnTo>
                  <a:pt x="38" y="342"/>
                </a:lnTo>
                <a:lnTo>
                  <a:pt x="25" y="349"/>
                </a:lnTo>
                <a:lnTo>
                  <a:pt x="25" y="349"/>
                </a:lnTo>
                <a:lnTo>
                  <a:pt x="16" y="354"/>
                </a:lnTo>
                <a:lnTo>
                  <a:pt x="13" y="355"/>
                </a:lnTo>
                <a:lnTo>
                  <a:pt x="16" y="353"/>
                </a:lnTo>
                <a:lnTo>
                  <a:pt x="16" y="353"/>
                </a:lnTo>
                <a:lnTo>
                  <a:pt x="40" y="338"/>
                </a:lnTo>
                <a:lnTo>
                  <a:pt x="53" y="331"/>
                </a:lnTo>
                <a:lnTo>
                  <a:pt x="65" y="322"/>
                </a:lnTo>
                <a:lnTo>
                  <a:pt x="65" y="322"/>
                </a:lnTo>
                <a:lnTo>
                  <a:pt x="64" y="332"/>
                </a:lnTo>
                <a:lnTo>
                  <a:pt x="64" y="332"/>
                </a:lnTo>
                <a:close/>
                <a:moveTo>
                  <a:pt x="67" y="312"/>
                </a:moveTo>
                <a:lnTo>
                  <a:pt x="67" y="312"/>
                </a:lnTo>
                <a:lnTo>
                  <a:pt x="66" y="318"/>
                </a:lnTo>
                <a:lnTo>
                  <a:pt x="66" y="318"/>
                </a:lnTo>
                <a:lnTo>
                  <a:pt x="52" y="323"/>
                </a:lnTo>
                <a:lnTo>
                  <a:pt x="38" y="330"/>
                </a:lnTo>
                <a:lnTo>
                  <a:pt x="38" y="330"/>
                </a:lnTo>
                <a:lnTo>
                  <a:pt x="27" y="335"/>
                </a:lnTo>
                <a:lnTo>
                  <a:pt x="27" y="335"/>
                </a:lnTo>
                <a:lnTo>
                  <a:pt x="19" y="338"/>
                </a:lnTo>
                <a:lnTo>
                  <a:pt x="14" y="340"/>
                </a:lnTo>
                <a:lnTo>
                  <a:pt x="13" y="340"/>
                </a:lnTo>
                <a:lnTo>
                  <a:pt x="13" y="340"/>
                </a:lnTo>
                <a:lnTo>
                  <a:pt x="16" y="337"/>
                </a:lnTo>
                <a:lnTo>
                  <a:pt x="19" y="334"/>
                </a:lnTo>
                <a:lnTo>
                  <a:pt x="28" y="330"/>
                </a:lnTo>
                <a:lnTo>
                  <a:pt x="45" y="321"/>
                </a:lnTo>
                <a:lnTo>
                  <a:pt x="45" y="321"/>
                </a:lnTo>
                <a:lnTo>
                  <a:pt x="58" y="314"/>
                </a:lnTo>
                <a:lnTo>
                  <a:pt x="70" y="306"/>
                </a:lnTo>
                <a:lnTo>
                  <a:pt x="70" y="306"/>
                </a:lnTo>
                <a:lnTo>
                  <a:pt x="68" y="309"/>
                </a:lnTo>
                <a:lnTo>
                  <a:pt x="67" y="312"/>
                </a:lnTo>
                <a:lnTo>
                  <a:pt x="67" y="312"/>
                </a:lnTo>
                <a:close/>
                <a:moveTo>
                  <a:pt x="78" y="300"/>
                </a:moveTo>
                <a:lnTo>
                  <a:pt x="78" y="300"/>
                </a:lnTo>
                <a:lnTo>
                  <a:pt x="76" y="299"/>
                </a:lnTo>
                <a:lnTo>
                  <a:pt x="76" y="299"/>
                </a:lnTo>
                <a:lnTo>
                  <a:pt x="69" y="303"/>
                </a:lnTo>
                <a:lnTo>
                  <a:pt x="62" y="307"/>
                </a:lnTo>
                <a:lnTo>
                  <a:pt x="47" y="315"/>
                </a:lnTo>
                <a:lnTo>
                  <a:pt x="47" y="315"/>
                </a:lnTo>
                <a:lnTo>
                  <a:pt x="23" y="324"/>
                </a:lnTo>
                <a:lnTo>
                  <a:pt x="23" y="324"/>
                </a:lnTo>
                <a:lnTo>
                  <a:pt x="14" y="329"/>
                </a:lnTo>
                <a:lnTo>
                  <a:pt x="13" y="329"/>
                </a:lnTo>
                <a:lnTo>
                  <a:pt x="14" y="328"/>
                </a:lnTo>
                <a:lnTo>
                  <a:pt x="21" y="321"/>
                </a:lnTo>
                <a:lnTo>
                  <a:pt x="21" y="321"/>
                </a:lnTo>
                <a:lnTo>
                  <a:pt x="29" y="316"/>
                </a:lnTo>
                <a:lnTo>
                  <a:pt x="36" y="312"/>
                </a:lnTo>
                <a:lnTo>
                  <a:pt x="54" y="303"/>
                </a:lnTo>
                <a:lnTo>
                  <a:pt x="70" y="295"/>
                </a:lnTo>
                <a:lnTo>
                  <a:pt x="85" y="286"/>
                </a:lnTo>
                <a:lnTo>
                  <a:pt x="85" y="286"/>
                </a:lnTo>
                <a:lnTo>
                  <a:pt x="84" y="290"/>
                </a:lnTo>
                <a:lnTo>
                  <a:pt x="83" y="293"/>
                </a:lnTo>
                <a:lnTo>
                  <a:pt x="80" y="297"/>
                </a:lnTo>
                <a:lnTo>
                  <a:pt x="78" y="300"/>
                </a:lnTo>
                <a:lnTo>
                  <a:pt x="78" y="300"/>
                </a:lnTo>
                <a:close/>
                <a:moveTo>
                  <a:pt x="12" y="312"/>
                </a:moveTo>
                <a:lnTo>
                  <a:pt x="12" y="312"/>
                </a:lnTo>
                <a:lnTo>
                  <a:pt x="16" y="310"/>
                </a:lnTo>
                <a:lnTo>
                  <a:pt x="20" y="307"/>
                </a:lnTo>
                <a:lnTo>
                  <a:pt x="28" y="302"/>
                </a:lnTo>
                <a:lnTo>
                  <a:pt x="28" y="302"/>
                </a:lnTo>
                <a:lnTo>
                  <a:pt x="46" y="293"/>
                </a:lnTo>
                <a:lnTo>
                  <a:pt x="46" y="293"/>
                </a:lnTo>
                <a:lnTo>
                  <a:pt x="63" y="284"/>
                </a:lnTo>
                <a:lnTo>
                  <a:pt x="79" y="275"/>
                </a:lnTo>
                <a:lnTo>
                  <a:pt x="79" y="275"/>
                </a:lnTo>
                <a:lnTo>
                  <a:pt x="83" y="279"/>
                </a:lnTo>
                <a:lnTo>
                  <a:pt x="83" y="279"/>
                </a:lnTo>
                <a:lnTo>
                  <a:pt x="84" y="281"/>
                </a:lnTo>
                <a:lnTo>
                  <a:pt x="85" y="283"/>
                </a:lnTo>
                <a:lnTo>
                  <a:pt x="85" y="283"/>
                </a:lnTo>
                <a:lnTo>
                  <a:pt x="67" y="290"/>
                </a:lnTo>
                <a:lnTo>
                  <a:pt x="49" y="297"/>
                </a:lnTo>
                <a:lnTo>
                  <a:pt x="30" y="305"/>
                </a:lnTo>
                <a:lnTo>
                  <a:pt x="12" y="312"/>
                </a:lnTo>
                <a:lnTo>
                  <a:pt x="12" y="312"/>
                </a:lnTo>
                <a:close/>
                <a:moveTo>
                  <a:pt x="50" y="283"/>
                </a:moveTo>
                <a:lnTo>
                  <a:pt x="50" y="283"/>
                </a:lnTo>
                <a:lnTo>
                  <a:pt x="24" y="293"/>
                </a:lnTo>
                <a:lnTo>
                  <a:pt x="24" y="293"/>
                </a:lnTo>
                <a:lnTo>
                  <a:pt x="18" y="297"/>
                </a:lnTo>
                <a:lnTo>
                  <a:pt x="15" y="298"/>
                </a:lnTo>
                <a:lnTo>
                  <a:pt x="17" y="296"/>
                </a:lnTo>
                <a:lnTo>
                  <a:pt x="17" y="296"/>
                </a:lnTo>
                <a:lnTo>
                  <a:pt x="31" y="288"/>
                </a:lnTo>
                <a:lnTo>
                  <a:pt x="47" y="281"/>
                </a:lnTo>
                <a:lnTo>
                  <a:pt x="62" y="273"/>
                </a:lnTo>
                <a:lnTo>
                  <a:pt x="69" y="268"/>
                </a:lnTo>
                <a:lnTo>
                  <a:pt x="76" y="264"/>
                </a:lnTo>
                <a:lnTo>
                  <a:pt x="76" y="264"/>
                </a:lnTo>
                <a:lnTo>
                  <a:pt x="76" y="262"/>
                </a:lnTo>
                <a:lnTo>
                  <a:pt x="75" y="262"/>
                </a:lnTo>
                <a:lnTo>
                  <a:pt x="75" y="262"/>
                </a:lnTo>
                <a:lnTo>
                  <a:pt x="60" y="266"/>
                </a:lnTo>
                <a:lnTo>
                  <a:pt x="53" y="269"/>
                </a:lnTo>
                <a:lnTo>
                  <a:pt x="46" y="271"/>
                </a:lnTo>
                <a:lnTo>
                  <a:pt x="46" y="271"/>
                </a:lnTo>
                <a:lnTo>
                  <a:pt x="27" y="280"/>
                </a:lnTo>
                <a:lnTo>
                  <a:pt x="27" y="280"/>
                </a:lnTo>
                <a:lnTo>
                  <a:pt x="16" y="285"/>
                </a:lnTo>
                <a:lnTo>
                  <a:pt x="14" y="286"/>
                </a:lnTo>
                <a:lnTo>
                  <a:pt x="14" y="286"/>
                </a:lnTo>
                <a:lnTo>
                  <a:pt x="20" y="281"/>
                </a:lnTo>
                <a:lnTo>
                  <a:pt x="20" y="281"/>
                </a:lnTo>
                <a:lnTo>
                  <a:pt x="27" y="276"/>
                </a:lnTo>
                <a:lnTo>
                  <a:pt x="34" y="273"/>
                </a:lnTo>
                <a:lnTo>
                  <a:pt x="49" y="266"/>
                </a:lnTo>
                <a:lnTo>
                  <a:pt x="64" y="259"/>
                </a:lnTo>
                <a:lnTo>
                  <a:pt x="71" y="255"/>
                </a:lnTo>
                <a:lnTo>
                  <a:pt x="77" y="251"/>
                </a:lnTo>
                <a:lnTo>
                  <a:pt x="77" y="251"/>
                </a:lnTo>
                <a:lnTo>
                  <a:pt x="78" y="257"/>
                </a:lnTo>
                <a:lnTo>
                  <a:pt x="76" y="264"/>
                </a:lnTo>
                <a:lnTo>
                  <a:pt x="76" y="264"/>
                </a:lnTo>
                <a:lnTo>
                  <a:pt x="76" y="268"/>
                </a:lnTo>
                <a:lnTo>
                  <a:pt x="78" y="272"/>
                </a:lnTo>
                <a:lnTo>
                  <a:pt x="78" y="272"/>
                </a:lnTo>
                <a:lnTo>
                  <a:pt x="70" y="274"/>
                </a:lnTo>
                <a:lnTo>
                  <a:pt x="64" y="277"/>
                </a:lnTo>
                <a:lnTo>
                  <a:pt x="50" y="283"/>
                </a:lnTo>
                <a:lnTo>
                  <a:pt x="50" y="283"/>
                </a:lnTo>
                <a:close/>
                <a:moveTo>
                  <a:pt x="47" y="260"/>
                </a:moveTo>
                <a:lnTo>
                  <a:pt x="47" y="260"/>
                </a:lnTo>
                <a:lnTo>
                  <a:pt x="27" y="268"/>
                </a:lnTo>
                <a:lnTo>
                  <a:pt x="27" y="268"/>
                </a:lnTo>
                <a:lnTo>
                  <a:pt x="18" y="272"/>
                </a:lnTo>
                <a:lnTo>
                  <a:pt x="17" y="273"/>
                </a:lnTo>
                <a:lnTo>
                  <a:pt x="17" y="272"/>
                </a:lnTo>
                <a:lnTo>
                  <a:pt x="23" y="268"/>
                </a:lnTo>
                <a:lnTo>
                  <a:pt x="23" y="268"/>
                </a:lnTo>
                <a:lnTo>
                  <a:pt x="35" y="261"/>
                </a:lnTo>
                <a:lnTo>
                  <a:pt x="48" y="256"/>
                </a:lnTo>
                <a:lnTo>
                  <a:pt x="60" y="250"/>
                </a:lnTo>
                <a:lnTo>
                  <a:pt x="66" y="247"/>
                </a:lnTo>
                <a:lnTo>
                  <a:pt x="71" y="242"/>
                </a:lnTo>
                <a:lnTo>
                  <a:pt x="71" y="242"/>
                </a:lnTo>
                <a:lnTo>
                  <a:pt x="74" y="245"/>
                </a:lnTo>
                <a:lnTo>
                  <a:pt x="76" y="249"/>
                </a:lnTo>
                <a:lnTo>
                  <a:pt x="76" y="249"/>
                </a:lnTo>
                <a:lnTo>
                  <a:pt x="62" y="254"/>
                </a:lnTo>
                <a:lnTo>
                  <a:pt x="47" y="260"/>
                </a:lnTo>
                <a:lnTo>
                  <a:pt x="47" y="260"/>
                </a:lnTo>
                <a:close/>
                <a:moveTo>
                  <a:pt x="23" y="257"/>
                </a:moveTo>
                <a:lnTo>
                  <a:pt x="23" y="257"/>
                </a:lnTo>
                <a:lnTo>
                  <a:pt x="19" y="258"/>
                </a:lnTo>
                <a:lnTo>
                  <a:pt x="20" y="257"/>
                </a:lnTo>
                <a:lnTo>
                  <a:pt x="26" y="254"/>
                </a:lnTo>
                <a:lnTo>
                  <a:pt x="26" y="254"/>
                </a:lnTo>
                <a:lnTo>
                  <a:pt x="38" y="247"/>
                </a:lnTo>
                <a:lnTo>
                  <a:pt x="38" y="247"/>
                </a:lnTo>
                <a:lnTo>
                  <a:pt x="49" y="241"/>
                </a:lnTo>
                <a:lnTo>
                  <a:pt x="59" y="235"/>
                </a:lnTo>
                <a:lnTo>
                  <a:pt x="59" y="235"/>
                </a:lnTo>
                <a:lnTo>
                  <a:pt x="62" y="237"/>
                </a:lnTo>
                <a:lnTo>
                  <a:pt x="65" y="239"/>
                </a:lnTo>
                <a:lnTo>
                  <a:pt x="65" y="239"/>
                </a:lnTo>
                <a:lnTo>
                  <a:pt x="68" y="240"/>
                </a:lnTo>
                <a:lnTo>
                  <a:pt x="68" y="240"/>
                </a:lnTo>
                <a:lnTo>
                  <a:pt x="56" y="242"/>
                </a:lnTo>
                <a:lnTo>
                  <a:pt x="46" y="248"/>
                </a:lnTo>
                <a:lnTo>
                  <a:pt x="23" y="257"/>
                </a:lnTo>
                <a:lnTo>
                  <a:pt x="23" y="257"/>
                </a:lnTo>
                <a:close/>
                <a:moveTo>
                  <a:pt x="57" y="212"/>
                </a:moveTo>
                <a:lnTo>
                  <a:pt x="57" y="212"/>
                </a:lnTo>
                <a:lnTo>
                  <a:pt x="56" y="217"/>
                </a:lnTo>
                <a:lnTo>
                  <a:pt x="55" y="222"/>
                </a:lnTo>
                <a:lnTo>
                  <a:pt x="55" y="222"/>
                </a:lnTo>
                <a:lnTo>
                  <a:pt x="40" y="226"/>
                </a:lnTo>
                <a:lnTo>
                  <a:pt x="26" y="231"/>
                </a:lnTo>
                <a:lnTo>
                  <a:pt x="26" y="231"/>
                </a:lnTo>
                <a:lnTo>
                  <a:pt x="26" y="231"/>
                </a:lnTo>
                <a:lnTo>
                  <a:pt x="26" y="231"/>
                </a:lnTo>
                <a:lnTo>
                  <a:pt x="34" y="227"/>
                </a:lnTo>
                <a:lnTo>
                  <a:pt x="42" y="222"/>
                </a:lnTo>
                <a:lnTo>
                  <a:pt x="56" y="211"/>
                </a:lnTo>
                <a:lnTo>
                  <a:pt x="56" y="211"/>
                </a:lnTo>
                <a:lnTo>
                  <a:pt x="56" y="210"/>
                </a:lnTo>
                <a:lnTo>
                  <a:pt x="56" y="209"/>
                </a:lnTo>
                <a:lnTo>
                  <a:pt x="55" y="209"/>
                </a:lnTo>
                <a:lnTo>
                  <a:pt x="55" y="209"/>
                </a:lnTo>
                <a:lnTo>
                  <a:pt x="49" y="212"/>
                </a:lnTo>
                <a:lnTo>
                  <a:pt x="43" y="214"/>
                </a:lnTo>
                <a:lnTo>
                  <a:pt x="43" y="214"/>
                </a:lnTo>
                <a:lnTo>
                  <a:pt x="32" y="219"/>
                </a:lnTo>
                <a:lnTo>
                  <a:pt x="32" y="219"/>
                </a:lnTo>
                <a:lnTo>
                  <a:pt x="33" y="216"/>
                </a:lnTo>
                <a:lnTo>
                  <a:pt x="33" y="216"/>
                </a:lnTo>
                <a:lnTo>
                  <a:pt x="37" y="213"/>
                </a:lnTo>
                <a:lnTo>
                  <a:pt x="42" y="210"/>
                </a:lnTo>
                <a:lnTo>
                  <a:pt x="42" y="210"/>
                </a:lnTo>
                <a:lnTo>
                  <a:pt x="52" y="205"/>
                </a:lnTo>
                <a:lnTo>
                  <a:pt x="62" y="200"/>
                </a:lnTo>
                <a:lnTo>
                  <a:pt x="62" y="200"/>
                </a:lnTo>
                <a:lnTo>
                  <a:pt x="57" y="212"/>
                </a:lnTo>
                <a:lnTo>
                  <a:pt x="57" y="212"/>
                </a:lnTo>
                <a:close/>
                <a:moveTo>
                  <a:pt x="64" y="196"/>
                </a:moveTo>
                <a:lnTo>
                  <a:pt x="64" y="196"/>
                </a:lnTo>
                <a:lnTo>
                  <a:pt x="54" y="199"/>
                </a:lnTo>
                <a:lnTo>
                  <a:pt x="54" y="199"/>
                </a:lnTo>
                <a:lnTo>
                  <a:pt x="43" y="203"/>
                </a:lnTo>
                <a:lnTo>
                  <a:pt x="42" y="203"/>
                </a:lnTo>
                <a:lnTo>
                  <a:pt x="42" y="203"/>
                </a:lnTo>
                <a:lnTo>
                  <a:pt x="47" y="200"/>
                </a:lnTo>
                <a:lnTo>
                  <a:pt x="47" y="200"/>
                </a:lnTo>
                <a:lnTo>
                  <a:pt x="58" y="194"/>
                </a:lnTo>
                <a:lnTo>
                  <a:pt x="63" y="190"/>
                </a:lnTo>
                <a:lnTo>
                  <a:pt x="67" y="186"/>
                </a:lnTo>
                <a:lnTo>
                  <a:pt x="67" y="186"/>
                </a:lnTo>
                <a:lnTo>
                  <a:pt x="64" y="196"/>
                </a:lnTo>
                <a:lnTo>
                  <a:pt x="64" y="196"/>
                </a:lnTo>
                <a:close/>
                <a:moveTo>
                  <a:pt x="67" y="179"/>
                </a:moveTo>
                <a:lnTo>
                  <a:pt x="67" y="179"/>
                </a:lnTo>
                <a:lnTo>
                  <a:pt x="67" y="182"/>
                </a:lnTo>
                <a:lnTo>
                  <a:pt x="67" y="182"/>
                </a:lnTo>
                <a:lnTo>
                  <a:pt x="67" y="182"/>
                </a:lnTo>
                <a:lnTo>
                  <a:pt x="67" y="182"/>
                </a:lnTo>
                <a:lnTo>
                  <a:pt x="58" y="185"/>
                </a:lnTo>
                <a:lnTo>
                  <a:pt x="58" y="185"/>
                </a:lnTo>
                <a:lnTo>
                  <a:pt x="46" y="191"/>
                </a:lnTo>
                <a:lnTo>
                  <a:pt x="46" y="191"/>
                </a:lnTo>
                <a:lnTo>
                  <a:pt x="48" y="187"/>
                </a:lnTo>
                <a:lnTo>
                  <a:pt x="48" y="187"/>
                </a:lnTo>
                <a:lnTo>
                  <a:pt x="57" y="182"/>
                </a:lnTo>
                <a:lnTo>
                  <a:pt x="67" y="176"/>
                </a:lnTo>
                <a:lnTo>
                  <a:pt x="67" y="176"/>
                </a:lnTo>
                <a:lnTo>
                  <a:pt x="67" y="179"/>
                </a:lnTo>
                <a:lnTo>
                  <a:pt x="67" y="179"/>
                </a:lnTo>
                <a:close/>
                <a:moveTo>
                  <a:pt x="67" y="173"/>
                </a:moveTo>
                <a:lnTo>
                  <a:pt x="67" y="173"/>
                </a:lnTo>
                <a:lnTo>
                  <a:pt x="59" y="175"/>
                </a:lnTo>
                <a:lnTo>
                  <a:pt x="59" y="175"/>
                </a:lnTo>
                <a:lnTo>
                  <a:pt x="66" y="171"/>
                </a:lnTo>
                <a:lnTo>
                  <a:pt x="66" y="171"/>
                </a:lnTo>
                <a:lnTo>
                  <a:pt x="66" y="169"/>
                </a:lnTo>
                <a:lnTo>
                  <a:pt x="65" y="169"/>
                </a:lnTo>
                <a:lnTo>
                  <a:pt x="65" y="169"/>
                </a:lnTo>
                <a:lnTo>
                  <a:pt x="58" y="170"/>
                </a:lnTo>
                <a:lnTo>
                  <a:pt x="58" y="170"/>
                </a:lnTo>
                <a:lnTo>
                  <a:pt x="65" y="159"/>
                </a:lnTo>
                <a:lnTo>
                  <a:pt x="65" y="159"/>
                </a:lnTo>
                <a:lnTo>
                  <a:pt x="67" y="173"/>
                </a:lnTo>
                <a:lnTo>
                  <a:pt x="67" y="173"/>
                </a:lnTo>
                <a:close/>
                <a:moveTo>
                  <a:pt x="38" y="454"/>
                </a:moveTo>
                <a:lnTo>
                  <a:pt x="38" y="454"/>
                </a:lnTo>
                <a:lnTo>
                  <a:pt x="32" y="442"/>
                </a:lnTo>
                <a:lnTo>
                  <a:pt x="27" y="430"/>
                </a:lnTo>
                <a:lnTo>
                  <a:pt x="27" y="430"/>
                </a:lnTo>
                <a:lnTo>
                  <a:pt x="28" y="427"/>
                </a:lnTo>
                <a:lnTo>
                  <a:pt x="28" y="427"/>
                </a:lnTo>
                <a:lnTo>
                  <a:pt x="29" y="419"/>
                </a:lnTo>
                <a:lnTo>
                  <a:pt x="31" y="412"/>
                </a:lnTo>
                <a:lnTo>
                  <a:pt x="37" y="397"/>
                </a:lnTo>
                <a:lnTo>
                  <a:pt x="37" y="397"/>
                </a:lnTo>
                <a:lnTo>
                  <a:pt x="38" y="391"/>
                </a:lnTo>
                <a:lnTo>
                  <a:pt x="38" y="386"/>
                </a:lnTo>
                <a:lnTo>
                  <a:pt x="37" y="375"/>
                </a:lnTo>
                <a:lnTo>
                  <a:pt x="37" y="375"/>
                </a:lnTo>
                <a:lnTo>
                  <a:pt x="36" y="368"/>
                </a:lnTo>
                <a:lnTo>
                  <a:pt x="37" y="361"/>
                </a:lnTo>
                <a:lnTo>
                  <a:pt x="38" y="358"/>
                </a:lnTo>
                <a:lnTo>
                  <a:pt x="40" y="356"/>
                </a:lnTo>
                <a:lnTo>
                  <a:pt x="43" y="356"/>
                </a:lnTo>
                <a:lnTo>
                  <a:pt x="46" y="358"/>
                </a:lnTo>
                <a:lnTo>
                  <a:pt x="46" y="358"/>
                </a:lnTo>
                <a:lnTo>
                  <a:pt x="50" y="361"/>
                </a:lnTo>
                <a:lnTo>
                  <a:pt x="54" y="363"/>
                </a:lnTo>
                <a:lnTo>
                  <a:pt x="54" y="363"/>
                </a:lnTo>
                <a:lnTo>
                  <a:pt x="59" y="364"/>
                </a:lnTo>
                <a:lnTo>
                  <a:pt x="64" y="362"/>
                </a:lnTo>
                <a:lnTo>
                  <a:pt x="68" y="359"/>
                </a:lnTo>
                <a:lnTo>
                  <a:pt x="70" y="354"/>
                </a:lnTo>
                <a:lnTo>
                  <a:pt x="70" y="354"/>
                </a:lnTo>
                <a:lnTo>
                  <a:pt x="72" y="346"/>
                </a:lnTo>
                <a:lnTo>
                  <a:pt x="73" y="337"/>
                </a:lnTo>
                <a:lnTo>
                  <a:pt x="73" y="337"/>
                </a:lnTo>
                <a:lnTo>
                  <a:pt x="74" y="328"/>
                </a:lnTo>
                <a:lnTo>
                  <a:pt x="75" y="320"/>
                </a:lnTo>
                <a:lnTo>
                  <a:pt x="79" y="313"/>
                </a:lnTo>
                <a:lnTo>
                  <a:pt x="84" y="306"/>
                </a:lnTo>
                <a:lnTo>
                  <a:pt x="84" y="306"/>
                </a:lnTo>
                <a:lnTo>
                  <a:pt x="89" y="300"/>
                </a:lnTo>
                <a:lnTo>
                  <a:pt x="93" y="292"/>
                </a:lnTo>
                <a:lnTo>
                  <a:pt x="94" y="288"/>
                </a:lnTo>
                <a:lnTo>
                  <a:pt x="95" y="285"/>
                </a:lnTo>
                <a:lnTo>
                  <a:pt x="94" y="281"/>
                </a:lnTo>
                <a:lnTo>
                  <a:pt x="92" y="277"/>
                </a:lnTo>
                <a:lnTo>
                  <a:pt x="92" y="277"/>
                </a:lnTo>
                <a:lnTo>
                  <a:pt x="90" y="274"/>
                </a:lnTo>
                <a:lnTo>
                  <a:pt x="87" y="271"/>
                </a:lnTo>
                <a:lnTo>
                  <a:pt x="85" y="268"/>
                </a:lnTo>
                <a:lnTo>
                  <a:pt x="85" y="266"/>
                </a:lnTo>
                <a:lnTo>
                  <a:pt x="85" y="264"/>
                </a:lnTo>
                <a:lnTo>
                  <a:pt x="85" y="264"/>
                </a:lnTo>
                <a:lnTo>
                  <a:pt x="87" y="256"/>
                </a:lnTo>
                <a:lnTo>
                  <a:pt x="87" y="252"/>
                </a:lnTo>
                <a:lnTo>
                  <a:pt x="87" y="248"/>
                </a:lnTo>
                <a:lnTo>
                  <a:pt x="87" y="248"/>
                </a:lnTo>
                <a:lnTo>
                  <a:pt x="84" y="240"/>
                </a:lnTo>
                <a:lnTo>
                  <a:pt x="82" y="237"/>
                </a:lnTo>
                <a:lnTo>
                  <a:pt x="79" y="235"/>
                </a:lnTo>
                <a:lnTo>
                  <a:pt x="79" y="235"/>
                </a:lnTo>
                <a:lnTo>
                  <a:pt x="72" y="232"/>
                </a:lnTo>
                <a:lnTo>
                  <a:pt x="72" y="232"/>
                </a:lnTo>
                <a:lnTo>
                  <a:pt x="69" y="230"/>
                </a:lnTo>
                <a:lnTo>
                  <a:pt x="66" y="227"/>
                </a:lnTo>
                <a:lnTo>
                  <a:pt x="65" y="224"/>
                </a:lnTo>
                <a:lnTo>
                  <a:pt x="65" y="220"/>
                </a:lnTo>
                <a:lnTo>
                  <a:pt x="66" y="212"/>
                </a:lnTo>
                <a:lnTo>
                  <a:pt x="69" y="206"/>
                </a:lnTo>
                <a:lnTo>
                  <a:pt x="69" y="206"/>
                </a:lnTo>
                <a:lnTo>
                  <a:pt x="73" y="195"/>
                </a:lnTo>
                <a:lnTo>
                  <a:pt x="75" y="189"/>
                </a:lnTo>
                <a:lnTo>
                  <a:pt x="76" y="184"/>
                </a:lnTo>
                <a:lnTo>
                  <a:pt x="76" y="184"/>
                </a:lnTo>
                <a:lnTo>
                  <a:pt x="75" y="175"/>
                </a:lnTo>
                <a:lnTo>
                  <a:pt x="75" y="167"/>
                </a:lnTo>
                <a:lnTo>
                  <a:pt x="74" y="157"/>
                </a:lnTo>
                <a:lnTo>
                  <a:pt x="73" y="148"/>
                </a:lnTo>
                <a:lnTo>
                  <a:pt x="73" y="148"/>
                </a:lnTo>
                <a:lnTo>
                  <a:pt x="86" y="134"/>
                </a:lnTo>
                <a:lnTo>
                  <a:pt x="100" y="119"/>
                </a:lnTo>
                <a:lnTo>
                  <a:pt x="114" y="106"/>
                </a:lnTo>
                <a:lnTo>
                  <a:pt x="131" y="94"/>
                </a:lnTo>
                <a:lnTo>
                  <a:pt x="131" y="94"/>
                </a:lnTo>
                <a:lnTo>
                  <a:pt x="148" y="81"/>
                </a:lnTo>
                <a:lnTo>
                  <a:pt x="165" y="71"/>
                </a:lnTo>
                <a:lnTo>
                  <a:pt x="183" y="62"/>
                </a:lnTo>
                <a:lnTo>
                  <a:pt x="202" y="55"/>
                </a:lnTo>
                <a:lnTo>
                  <a:pt x="222" y="48"/>
                </a:lnTo>
                <a:lnTo>
                  <a:pt x="241" y="43"/>
                </a:lnTo>
                <a:lnTo>
                  <a:pt x="261" y="39"/>
                </a:lnTo>
                <a:lnTo>
                  <a:pt x="281" y="36"/>
                </a:lnTo>
                <a:lnTo>
                  <a:pt x="302" y="35"/>
                </a:lnTo>
                <a:lnTo>
                  <a:pt x="322" y="34"/>
                </a:lnTo>
                <a:lnTo>
                  <a:pt x="341" y="35"/>
                </a:lnTo>
                <a:lnTo>
                  <a:pt x="361" y="38"/>
                </a:lnTo>
                <a:lnTo>
                  <a:pt x="382" y="41"/>
                </a:lnTo>
                <a:lnTo>
                  <a:pt x="401" y="46"/>
                </a:lnTo>
                <a:lnTo>
                  <a:pt x="421" y="51"/>
                </a:lnTo>
                <a:lnTo>
                  <a:pt x="439" y="58"/>
                </a:lnTo>
                <a:lnTo>
                  <a:pt x="439" y="58"/>
                </a:lnTo>
                <a:lnTo>
                  <a:pt x="432" y="61"/>
                </a:lnTo>
                <a:lnTo>
                  <a:pt x="429" y="62"/>
                </a:lnTo>
                <a:lnTo>
                  <a:pt x="426" y="65"/>
                </a:lnTo>
                <a:lnTo>
                  <a:pt x="426" y="65"/>
                </a:lnTo>
                <a:lnTo>
                  <a:pt x="424" y="67"/>
                </a:lnTo>
                <a:lnTo>
                  <a:pt x="424" y="69"/>
                </a:lnTo>
                <a:lnTo>
                  <a:pt x="424" y="72"/>
                </a:lnTo>
                <a:lnTo>
                  <a:pt x="425" y="74"/>
                </a:lnTo>
                <a:lnTo>
                  <a:pt x="428" y="77"/>
                </a:lnTo>
                <a:lnTo>
                  <a:pt x="432" y="79"/>
                </a:lnTo>
                <a:lnTo>
                  <a:pt x="432" y="79"/>
                </a:lnTo>
                <a:lnTo>
                  <a:pt x="436" y="80"/>
                </a:lnTo>
                <a:lnTo>
                  <a:pt x="439" y="79"/>
                </a:lnTo>
                <a:lnTo>
                  <a:pt x="439" y="79"/>
                </a:lnTo>
                <a:lnTo>
                  <a:pt x="443" y="79"/>
                </a:lnTo>
                <a:lnTo>
                  <a:pt x="443" y="79"/>
                </a:lnTo>
                <a:lnTo>
                  <a:pt x="445" y="79"/>
                </a:lnTo>
                <a:lnTo>
                  <a:pt x="447" y="80"/>
                </a:lnTo>
                <a:lnTo>
                  <a:pt x="448" y="81"/>
                </a:lnTo>
                <a:lnTo>
                  <a:pt x="448" y="85"/>
                </a:lnTo>
                <a:lnTo>
                  <a:pt x="448" y="85"/>
                </a:lnTo>
                <a:lnTo>
                  <a:pt x="439" y="84"/>
                </a:lnTo>
                <a:lnTo>
                  <a:pt x="432" y="81"/>
                </a:lnTo>
                <a:lnTo>
                  <a:pt x="424" y="78"/>
                </a:lnTo>
                <a:lnTo>
                  <a:pt x="417" y="75"/>
                </a:lnTo>
                <a:lnTo>
                  <a:pt x="417" y="75"/>
                </a:lnTo>
                <a:lnTo>
                  <a:pt x="411" y="70"/>
                </a:lnTo>
                <a:lnTo>
                  <a:pt x="404" y="65"/>
                </a:lnTo>
                <a:lnTo>
                  <a:pt x="401" y="63"/>
                </a:lnTo>
                <a:lnTo>
                  <a:pt x="397" y="62"/>
                </a:lnTo>
                <a:lnTo>
                  <a:pt x="393" y="62"/>
                </a:lnTo>
                <a:lnTo>
                  <a:pt x="390" y="64"/>
                </a:lnTo>
                <a:lnTo>
                  <a:pt x="390" y="64"/>
                </a:lnTo>
                <a:lnTo>
                  <a:pt x="388" y="66"/>
                </a:lnTo>
                <a:lnTo>
                  <a:pt x="386" y="69"/>
                </a:lnTo>
                <a:lnTo>
                  <a:pt x="385" y="75"/>
                </a:lnTo>
                <a:lnTo>
                  <a:pt x="385" y="75"/>
                </a:lnTo>
                <a:lnTo>
                  <a:pt x="385" y="79"/>
                </a:lnTo>
                <a:lnTo>
                  <a:pt x="386" y="85"/>
                </a:lnTo>
                <a:lnTo>
                  <a:pt x="387" y="87"/>
                </a:lnTo>
                <a:lnTo>
                  <a:pt x="386" y="89"/>
                </a:lnTo>
                <a:lnTo>
                  <a:pt x="384" y="90"/>
                </a:lnTo>
                <a:lnTo>
                  <a:pt x="381" y="91"/>
                </a:lnTo>
                <a:lnTo>
                  <a:pt x="381" y="91"/>
                </a:lnTo>
                <a:lnTo>
                  <a:pt x="374" y="90"/>
                </a:lnTo>
                <a:lnTo>
                  <a:pt x="367" y="89"/>
                </a:lnTo>
                <a:lnTo>
                  <a:pt x="359" y="87"/>
                </a:lnTo>
                <a:lnTo>
                  <a:pt x="352" y="85"/>
                </a:lnTo>
                <a:lnTo>
                  <a:pt x="352" y="85"/>
                </a:lnTo>
                <a:lnTo>
                  <a:pt x="346" y="86"/>
                </a:lnTo>
                <a:lnTo>
                  <a:pt x="342" y="88"/>
                </a:lnTo>
                <a:lnTo>
                  <a:pt x="339" y="91"/>
                </a:lnTo>
                <a:lnTo>
                  <a:pt x="338" y="95"/>
                </a:lnTo>
                <a:lnTo>
                  <a:pt x="338" y="99"/>
                </a:lnTo>
                <a:lnTo>
                  <a:pt x="340" y="104"/>
                </a:lnTo>
                <a:lnTo>
                  <a:pt x="343" y="108"/>
                </a:lnTo>
                <a:lnTo>
                  <a:pt x="348" y="111"/>
                </a:lnTo>
                <a:lnTo>
                  <a:pt x="348" y="111"/>
                </a:lnTo>
                <a:lnTo>
                  <a:pt x="356" y="114"/>
                </a:lnTo>
                <a:lnTo>
                  <a:pt x="364" y="116"/>
                </a:lnTo>
                <a:lnTo>
                  <a:pt x="373" y="118"/>
                </a:lnTo>
                <a:lnTo>
                  <a:pt x="381" y="119"/>
                </a:lnTo>
                <a:lnTo>
                  <a:pt x="381" y="119"/>
                </a:lnTo>
                <a:lnTo>
                  <a:pt x="385" y="118"/>
                </a:lnTo>
                <a:lnTo>
                  <a:pt x="388" y="117"/>
                </a:lnTo>
                <a:lnTo>
                  <a:pt x="395" y="114"/>
                </a:lnTo>
                <a:lnTo>
                  <a:pt x="395" y="114"/>
                </a:lnTo>
                <a:lnTo>
                  <a:pt x="404" y="109"/>
                </a:lnTo>
                <a:lnTo>
                  <a:pt x="409" y="108"/>
                </a:lnTo>
                <a:lnTo>
                  <a:pt x="413" y="107"/>
                </a:lnTo>
                <a:lnTo>
                  <a:pt x="418" y="107"/>
                </a:lnTo>
                <a:lnTo>
                  <a:pt x="422" y="109"/>
                </a:lnTo>
                <a:lnTo>
                  <a:pt x="426" y="111"/>
                </a:lnTo>
                <a:lnTo>
                  <a:pt x="431" y="114"/>
                </a:lnTo>
                <a:lnTo>
                  <a:pt x="431" y="114"/>
                </a:lnTo>
                <a:lnTo>
                  <a:pt x="435" y="118"/>
                </a:lnTo>
                <a:lnTo>
                  <a:pt x="437" y="123"/>
                </a:lnTo>
                <a:lnTo>
                  <a:pt x="442" y="133"/>
                </a:lnTo>
                <a:lnTo>
                  <a:pt x="447" y="143"/>
                </a:lnTo>
                <a:lnTo>
                  <a:pt x="451" y="148"/>
                </a:lnTo>
                <a:lnTo>
                  <a:pt x="455" y="152"/>
                </a:lnTo>
                <a:lnTo>
                  <a:pt x="455" y="152"/>
                </a:lnTo>
                <a:lnTo>
                  <a:pt x="459" y="154"/>
                </a:lnTo>
                <a:lnTo>
                  <a:pt x="462" y="154"/>
                </a:lnTo>
                <a:lnTo>
                  <a:pt x="466" y="153"/>
                </a:lnTo>
                <a:lnTo>
                  <a:pt x="469" y="151"/>
                </a:lnTo>
                <a:lnTo>
                  <a:pt x="476" y="147"/>
                </a:lnTo>
                <a:lnTo>
                  <a:pt x="480" y="145"/>
                </a:lnTo>
                <a:lnTo>
                  <a:pt x="483" y="145"/>
                </a:lnTo>
                <a:lnTo>
                  <a:pt x="483" y="145"/>
                </a:lnTo>
                <a:lnTo>
                  <a:pt x="488" y="146"/>
                </a:lnTo>
                <a:lnTo>
                  <a:pt x="493" y="148"/>
                </a:lnTo>
                <a:lnTo>
                  <a:pt x="502" y="153"/>
                </a:lnTo>
                <a:lnTo>
                  <a:pt x="502" y="153"/>
                </a:lnTo>
                <a:lnTo>
                  <a:pt x="506" y="156"/>
                </a:lnTo>
                <a:lnTo>
                  <a:pt x="510" y="160"/>
                </a:lnTo>
                <a:lnTo>
                  <a:pt x="510" y="160"/>
                </a:lnTo>
                <a:lnTo>
                  <a:pt x="512" y="164"/>
                </a:lnTo>
                <a:lnTo>
                  <a:pt x="514" y="169"/>
                </a:lnTo>
                <a:lnTo>
                  <a:pt x="514" y="171"/>
                </a:lnTo>
                <a:lnTo>
                  <a:pt x="513" y="173"/>
                </a:lnTo>
                <a:lnTo>
                  <a:pt x="511" y="173"/>
                </a:lnTo>
                <a:lnTo>
                  <a:pt x="507" y="172"/>
                </a:lnTo>
                <a:lnTo>
                  <a:pt x="507" y="172"/>
                </a:lnTo>
                <a:lnTo>
                  <a:pt x="501" y="168"/>
                </a:lnTo>
                <a:lnTo>
                  <a:pt x="495" y="162"/>
                </a:lnTo>
                <a:lnTo>
                  <a:pt x="489" y="157"/>
                </a:lnTo>
                <a:lnTo>
                  <a:pt x="486" y="156"/>
                </a:lnTo>
                <a:lnTo>
                  <a:pt x="482" y="155"/>
                </a:lnTo>
                <a:lnTo>
                  <a:pt x="482" y="155"/>
                </a:lnTo>
                <a:lnTo>
                  <a:pt x="479" y="155"/>
                </a:lnTo>
                <a:lnTo>
                  <a:pt x="477" y="156"/>
                </a:lnTo>
                <a:lnTo>
                  <a:pt x="475" y="157"/>
                </a:lnTo>
                <a:lnTo>
                  <a:pt x="473" y="158"/>
                </a:lnTo>
                <a:lnTo>
                  <a:pt x="471" y="164"/>
                </a:lnTo>
                <a:lnTo>
                  <a:pt x="470" y="169"/>
                </a:lnTo>
                <a:lnTo>
                  <a:pt x="470" y="169"/>
                </a:lnTo>
                <a:lnTo>
                  <a:pt x="471" y="173"/>
                </a:lnTo>
                <a:lnTo>
                  <a:pt x="473" y="176"/>
                </a:lnTo>
                <a:lnTo>
                  <a:pt x="475" y="179"/>
                </a:lnTo>
                <a:lnTo>
                  <a:pt x="478" y="181"/>
                </a:lnTo>
                <a:lnTo>
                  <a:pt x="485" y="185"/>
                </a:lnTo>
                <a:lnTo>
                  <a:pt x="491" y="188"/>
                </a:lnTo>
                <a:lnTo>
                  <a:pt x="491" y="188"/>
                </a:lnTo>
                <a:lnTo>
                  <a:pt x="494" y="189"/>
                </a:lnTo>
                <a:lnTo>
                  <a:pt x="494" y="189"/>
                </a:lnTo>
                <a:lnTo>
                  <a:pt x="497" y="191"/>
                </a:lnTo>
                <a:lnTo>
                  <a:pt x="498" y="193"/>
                </a:lnTo>
                <a:lnTo>
                  <a:pt x="498" y="195"/>
                </a:lnTo>
                <a:lnTo>
                  <a:pt x="496" y="198"/>
                </a:lnTo>
                <a:lnTo>
                  <a:pt x="491" y="203"/>
                </a:lnTo>
                <a:lnTo>
                  <a:pt x="491" y="203"/>
                </a:lnTo>
                <a:lnTo>
                  <a:pt x="491" y="203"/>
                </a:lnTo>
                <a:lnTo>
                  <a:pt x="491" y="203"/>
                </a:lnTo>
                <a:lnTo>
                  <a:pt x="467" y="192"/>
                </a:lnTo>
                <a:lnTo>
                  <a:pt x="443" y="181"/>
                </a:lnTo>
                <a:lnTo>
                  <a:pt x="443" y="181"/>
                </a:lnTo>
                <a:lnTo>
                  <a:pt x="431" y="174"/>
                </a:lnTo>
                <a:lnTo>
                  <a:pt x="420" y="166"/>
                </a:lnTo>
                <a:lnTo>
                  <a:pt x="410" y="155"/>
                </a:lnTo>
                <a:lnTo>
                  <a:pt x="400" y="144"/>
                </a:lnTo>
                <a:lnTo>
                  <a:pt x="400" y="144"/>
                </a:lnTo>
                <a:lnTo>
                  <a:pt x="393" y="137"/>
                </a:lnTo>
                <a:lnTo>
                  <a:pt x="386" y="130"/>
                </a:lnTo>
                <a:lnTo>
                  <a:pt x="378" y="124"/>
                </a:lnTo>
                <a:lnTo>
                  <a:pt x="370" y="120"/>
                </a:lnTo>
                <a:lnTo>
                  <a:pt x="370" y="120"/>
                </a:lnTo>
                <a:lnTo>
                  <a:pt x="358" y="117"/>
                </a:lnTo>
                <a:lnTo>
                  <a:pt x="347" y="117"/>
                </a:lnTo>
                <a:lnTo>
                  <a:pt x="336" y="118"/>
                </a:lnTo>
                <a:lnTo>
                  <a:pt x="325" y="120"/>
                </a:lnTo>
                <a:lnTo>
                  <a:pt x="325" y="120"/>
                </a:lnTo>
                <a:lnTo>
                  <a:pt x="316" y="122"/>
                </a:lnTo>
                <a:lnTo>
                  <a:pt x="306" y="126"/>
                </a:lnTo>
                <a:lnTo>
                  <a:pt x="296" y="130"/>
                </a:lnTo>
                <a:lnTo>
                  <a:pt x="285" y="136"/>
                </a:lnTo>
                <a:lnTo>
                  <a:pt x="274" y="142"/>
                </a:lnTo>
                <a:lnTo>
                  <a:pt x="264" y="149"/>
                </a:lnTo>
                <a:lnTo>
                  <a:pt x="254" y="157"/>
                </a:lnTo>
                <a:lnTo>
                  <a:pt x="245" y="166"/>
                </a:lnTo>
                <a:lnTo>
                  <a:pt x="237" y="175"/>
                </a:lnTo>
                <a:lnTo>
                  <a:pt x="230" y="185"/>
                </a:lnTo>
                <a:lnTo>
                  <a:pt x="224" y="194"/>
                </a:lnTo>
                <a:lnTo>
                  <a:pt x="220" y="205"/>
                </a:lnTo>
                <a:lnTo>
                  <a:pt x="218" y="215"/>
                </a:lnTo>
                <a:lnTo>
                  <a:pt x="217" y="226"/>
                </a:lnTo>
                <a:lnTo>
                  <a:pt x="219" y="236"/>
                </a:lnTo>
                <a:lnTo>
                  <a:pt x="223" y="248"/>
                </a:lnTo>
                <a:lnTo>
                  <a:pt x="223" y="248"/>
                </a:lnTo>
                <a:lnTo>
                  <a:pt x="226" y="253"/>
                </a:lnTo>
                <a:lnTo>
                  <a:pt x="229" y="258"/>
                </a:lnTo>
                <a:lnTo>
                  <a:pt x="234" y="261"/>
                </a:lnTo>
                <a:lnTo>
                  <a:pt x="238" y="264"/>
                </a:lnTo>
                <a:lnTo>
                  <a:pt x="249" y="269"/>
                </a:lnTo>
                <a:lnTo>
                  <a:pt x="260" y="272"/>
                </a:lnTo>
                <a:lnTo>
                  <a:pt x="285" y="277"/>
                </a:lnTo>
                <a:lnTo>
                  <a:pt x="296" y="280"/>
                </a:lnTo>
                <a:lnTo>
                  <a:pt x="306" y="284"/>
                </a:lnTo>
                <a:lnTo>
                  <a:pt x="306" y="284"/>
                </a:lnTo>
                <a:lnTo>
                  <a:pt x="312" y="289"/>
                </a:lnTo>
                <a:lnTo>
                  <a:pt x="316" y="294"/>
                </a:lnTo>
                <a:lnTo>
                  <a:pt x="318" y="301"/>
                </a:lnTo>
                <a:lnTo>
                  <a:pt x="318" y="307"/>
                </a:lnTo>
                <a:lnTo>
                  <a:pt x="317" y="314"/>
                </a:lnTo>
                <a:lnTo>
                  <a:pt x="315" y="321"/>
                </a:lnTo>
                <a:lnTo>
                  <a:pt x="310" y="335"/>
                </a:lnTo>
                <a:lnTo>
                  <a:pt x="310" y="335"/>
                </a:lnTo>
                <a:lnTo>
                  <a:pt x="307" y="345"/>
                </a:lnTo>
                <a:lnTo>
                  <a:pt x="304" y="355"/>
                </a:lnTo>
                <a:lnTo>
                  <a:pt x="304" y="355"/>
                </a:lnTo>
                <a:lnTo>
                  <a:pt x="304" y="362"/>
                </a:lnTo>
                <a:lnTo>
                  <a:pt x="304" y="369"/>
                </a:lnTo>
                <a:lnTo>
                  <a:pt x="306" y="384"/>
                </a:lnTo>
                <a:lnTo>
                  <a:pt x="306" y="384"/>
                </a:lnTo>
                <a:lnTo>
                  <a:pt x="306" y="389"/>
                </a:lnTo>
                <a:lnTo>
                  <a:pt x="305" y="394"/>
                </a:lnTo>
                <a:lnTo>
                  <a:pt x="301" y="404"/>
                </a:lnTo>
                <a:lnTo>
                  <a:pt x="296" y="416"/>
                </a:lnTo>
                <a:lnTo>
                  <a:pt x="291" y="425"/>
                </a:lnTo>
                <a:lnTo>
                  <a:pt x="291" y="425"/>
                </a:lnTo>
                <a:lnTo>
                  <a:pt x="286" y="440"/>
                </a:lnTo>
                <a:lnTo>
                  <a:pt x="281" y="456"/>
                </a:lnTo>
                <a:lnTo>
                  <a:pt x="281" y="456"/>
                </a:lnTo>
                <a:lnTo>
                  <a:pt x="278" y="470"/>
                </a:lnTo>
                <a:lnTo>
                  <a:pt x="277" y="485"/>
                </a:lnTo>
                <a:lnTo>
                  <a:pt x="277" y="493"/>
                </a:lnTo>
                <a:lnTo>
                  <a:pt x="278" y="500"/>
                </a:lnTo>
                <a:lnTo>
                  <a:pt x="279" y="508"/>
                </a:lnTo>
                <a:lnTo>
                  <a:pt x="282" y="514"/>
                </a:lnTo>
                <a:lnTo>
                  <a:pt x="282" y="514"/>
                </a:lnTo>
                <a:lnTo>
                  <a:pt x="286" y="520"/>
                </a:lnTo>
                <a:lnTo>
                  <a:pt x="289" y="525"/>
                </a:lnTo>
                <a:lnTo>
                  <a:pt x="294" y="528"/>
                </a:lnTo>
                <a:lnTo>
                  <a:pt x="299" y="531"/>
                </a:lnTo>
                <a:lnTo>
                  <a:pt x="304" y="532"/>
                </a:lnTo>
                <a:lnTo>
                  <a:pt x="310" y="533"/>
                </a:lnTo>
                <a:lnTo>
                  <a:pt x="316" y="533"/>
                </a:lnTo>
                <a:lnTo>
                  <a:pt x="322" y="532"/>
                </a:lnTo>
                <a:lnTo>
                  <a:pt x="322" y="532"/>
                </a:lnTo>
                <a:lnTo>
                  <a:pt x="334" y="529"/>
                </a:lnTo>
                <a:lnTo>
                  <a:pt x="344" y="524"/>
                </a:lnTo>
                <a:lnTo>
                  <a:pt x="354" y="518"/>
                </a:lnTo>
                <a:lnTo>
                  <a:pt x="364" y="512"/>
                </a:lnTo>
                <a:lnTo>
                  <a:pt x="364" y="512"/>
                </a:lnTo>
                <a:lnTo>
                  <a:pt x="378" y="503"/>
                </a:lnTo>
                <a:lnTo>
                  <a:pt x="392" y="495"/>
                </a:lnTo>
                <a:lnTo>
                  <a:pt x="406" y="488"/>
                </a:lnTo>
                <a:lnTo>
                  <a:pt x="420" y="480"/>
                </a:lnTo>
                <a:lnTo>
                  <a:pt x="420" y="480"/>
                </a:lnTo>
                <a:lnTo>
                  <a:pt x="430" y="475"/>
                </a:lnTo>
                <a:lnTo>
                  <a:pt x="439" y="470"/>
                </a:lnTo>
                <a:lnTo>
                  <a:pt x="448" y="463"/>
                </a:lnTo>
                <a:lnTo>
                  <a:pt x="455" y="455"/>
                </a:lnTo>
                <a:lnTo>
                  <a:pt x="455" y="455"/>
                </a:lnTo>
                <a:lnTo>
                  <a:pt x="457" y="449"/>
                </a:lnTo>
                <a:lnTo>
                  <a:pt x="459" y="443"/>
                </a:lnTo>
                <a:lnTo>
                  <a:pt x="460" y="431"/>
                </a:lnTo>
                <a:lnTo>
                  <a:pt x="461" y="426"/>
                </a:lnTo>
                <a:lnTo>
                  <a:pt x="462" y="420"/>
                </a:lnTo>
                <a:lnTo>
                  <a:pt x="465" y="415"/>
                </a:lnTo>
                <a:lnTo>
                  <a:pt x="470" y="410"/>
                </a:lnTo>
                <a:lnTo>
                  <a:pt x="470" y="410"/>
                </a:lnTo>
                <a:lnTo>
                  <a:pt x="477" y="405"/>
                </a:lnTo>
                <a:lnTo>
                  <a:pt x="484" y="401"/>
                </a:lnTo>
                <a:lnTo>
                  <a:pt x="500" y="395"/>
                </a:lnTo>
                <a:lnTo>
                  <a:pt x="507" y="391"/>
                </a:lnTo>
                <a:lnTo>
                  <a:pt x="514" y="387"/>
                </a:lnTo>
                <a:lnTo>
                  <a:pt x="520" y="381"/>
                </a:lnTo>
                <a:lnTo>
                  <a:pt x="525" y="374"/>
                </a:lnTo>
                <a:lnTo>
                  <a:pt x="525" y="374"/>
                </a:lnTo>
                <a:lnTo>
                  <a:pt x="528" y="367"/>
                </a:lnTo>
                <a:lnTo>
                  <a:pt x="528" y="360"/>
                </a:lnTo>
                <a:lnTo>
                  <a:pt x="526" y="352"/>
                </a:lnTo>
                <a:lnTo>
                  <a:pt x="523" y="346"/>
                </a:lnTo>
                <a:lnTo>
                  <a:pt x="523" y="346"/>
                </a:lnTo>
                <a:lnTo>
                  <a:pt x="519" y="340"/>
                </a:lnTo>
                <a:lnTo>
                  <a:pt x="515" y="335"/>
                </a:lnTo>
                <a:lnTo>
                  <a:pt x="511" y="329"/>
                </a:lnTo>
                <a:lnTo>
                  <a:pt x="508" y="322"/>
                </a:lnTo>
                <a:lnTo>
                  <a:pt x="508" y="322"/>
                </a:lnTo>
                <a:lnTo>
                  <a:pt x="506" y="315"/>
                </a:lnTo>
                <a:lnTo>
                  <a:pt x="506" y="307"/>
                </a:lnTo>
                <a:lnTo>
                  <a:pt x="506" y="299"/>
                </a:lnTo>
                <a:lnTo>
                  <a:pt x="505" y="291"/>
                </a:lnTo>
                <a:lnTo>
                  <a:pt x="505" y="291"/>
                </a:lnTo>
                <a:lnTo>
                  <a:pt x="504" y="286"/>
                </a:lnTo>
                <a:lnTo>
                  <a:pt x="502" y="281"/>
                </a:lnTo>
                <a:lnTo>
                  <a:pt x="498" y="271"/>
                </a:lnTo>
                <a:lnTo>
                  <a:pt x="498" y="271"/>
                </a:lnTo>
                <a:lnTo>
                  <a:pt x="492" y="258"/>
                </a:lnTo>
                <a:lnTo>
                  <a:pt x="492" y="258"/>
                </a:lnTo>
                <a:lnTo>
                  <a:pt x="491" y="254"/>
                </a:lnTo>
                <a:lnTo>
                  <a:pt x="491" y="254"/>
                </a:lnTo>
                <a:lnTo>
                  <a:pt x="490" y="250"/>
                </a:lnTo>
                <a:lnTo>
                  <a:pt x="490" y="248"/>
                </a:lnTo>
                <a:lnTo>
                  <a:pt x="491" y="247"/>
                </a:lnTo>
                <a:lnTo>
                  <a:pt x="495" y="245"/>
                </a:lnTo>
                <a:lnTo>
                  <a:pt x="500" y="243"/>
                </a:lnTo>
                <a:lnTo>
                  <a:pt x="500" y="243"/>
                </a:lnTo>
                <a:lnTo>
                  <a:pt x="503" y="250"/>
                </a:lnTo>
                <a:lnTo>
                  <a:pt x="505" y="256"/>
                </a:lnTo>
                <a:lnTo>
                  <a:pt x="506" y="262"/>
                </a:lnTo>
                <a:lnTo>
                  <a:pt x="507" y="269"/>
                </a:lnTo>
                <a:lnTo>
                  <a:pt x="508" y="283"/>
                </a:lnTo>
                <a:lnTo>
                  <a:pt x="508" y="296"/>
                </a:lnTo>
                <a:lnTo>
                  <a:pt x="508" y="296"/>
                </a:lnTo>
                <a:lnTo>
                  <a:pt x="508" y="303"/>
                </a:lnTo>
                <a:lnTo>
                  <a:pt x="508" y="310"/>
                </a:lnTo>
                <a:lnTo>
                  <a:pt x="510" y="317"/>
                </a:lnTo>
                <a:lnTo>
                  <a:pt x="514" y="323"/>
                </a:lnTo>
                <a:lnTo>
                  <a:pt x="514" y="323"/>
                </a:lnTo>
                <a:lnTo>
                  <a:pt x="517" y="327"/>
                </a:lnTo>
                <a:lnTo>
                  <a:pt x="521" y="329"/>
                </a:lnTo>
                <a:lnTo>
                  <a:pt x="525" y="330"/>
                </a:lnTo>
                <a:lnTo>
                  <a:pt x="530" y="330"/>
                </a:lnTo>
                <a:lnTo>
                  <a:pt x="539" y="330"/>
                </a:lnTo>
                <a:lnTo>
                  <a:pt x="547" y="329"/>
                </a:lnTo>
                <a:lnTo>
                  <a:pt x="547" y="329"/>
                </a:lnTo>
                <a:lnTo>
                  <a:pt x="554" y="327"/>
                </a:lnTo>
                <a:lnTo>
                  <a:pt x="563" y="323"/>
                </a:lnTo>
                <a:lnTo>
                  <a:pt x="566" y="321"/>
                </a:lnTo>
                <a:lnTo>
                  <a:pt x="570" y="318"/>
                </a:lnTo>
                <a:lnTo>
                  <a:pt x="572" y="315"/>
                </a:lnTo>
                <a:lnTo>
                  <a:pt x="574" y="311"/>
                </a:lnTo>
                <a:lnTo>
                  <a:pt x="574" y="311"/>
                </a:lnTo>
                <a:lnTo>
                  <a:pt x="575" y="306"/>
                </a:lnTo>
                <a:lnTo>
                  <a:pt x="575" y="301"/>
                </a:lnTo>
                <a:lnTo>
                  <a:pt x="573" y="297"/>
                </a:lnTo>
                <a:lnTo>
                  <a:pt x="572" y="292"/>
                </a:lnTo>
                <a:lnTo>
                  <a:pt x="567" y="283"/>
                </a:lnTo>
                <a:lnTo>
                  <a:pt x="561" y="275"/>
                </a:lnTo>
                <a:lnTo>
                  <a:pt x="561" y="275"/>
                </a:lnTo>
                <a:lnTo>
                  <a:pt x="553" y="264"/>
                </a:lnTo>
                <a:lnTo>
                  <a:pt x="553" y="264"/>
                </a:lnTo>
                <a:lnTo>
                  <a:pt x="550" y="258"/>
                </a:lnTo>
                <a:lnTo>
                  <a:pt x="550" y="258"/>
                </a:lnTo>
                <a:lnTo>
                  <a:pt x="549" y="256"/>
                </a:lnTo>
                <a:lnTo>
                  <a:pt x="547" y="250"/>
                </a:lnTo>
                <a:lnTo>
                  <a:pt x="546" y="247"/>
                </a:lnTo>
                <a:lnTo>
                  <a:pt x="547" y="243"/>
                </a:lnTo>
                <a:lnTo>
                  <a:pt x="548" y="242"/>
                </a:lnTo>
                <a:lnTo>
                  <a:pt x="551" y="243"/>
                </a:lnTo>
                <a:lnTo>
                  <a:pt x="551" y="243"/>
                </a:lnTo>
                <a:lnTo>
                  <a:pt x="556" y="247"/>
                </a:lnTo>
                <a:lnTo>
                  <a:pt x="560" y="251"/>
                </a:lnTo>
                <a:lnTo>
                  <a:pt x="563" y="256"/>
                </a:lnTo>
                <a:lnTo>
                  <a:pt x="566" y="261"/>
                </a:lnTo>
                <a:lnTo>
                  <a:pt x="577" y="282"/>
                </a:lnTo>
                <a:lnTo>
                  <a:pt x="577" y="282"/>
                </a:lnTo>
                <a:lnTo>
                  <a:pt x="582" y="290"/>
                </a:lnTo>
                <a:lnTo>
                  <a:pt x="587" y="297"/>
                </a:lnTo>
                <a:lnTo>
                  <a:pt x="594" y="304"/>
                </a:lnTo>
                <a:lnTo>
                  <a:pt x="601" y="310"/>
                </a:lnTo>
                <a:lnTo>
                  <a:pt x="601" y="310"/>
                </a:lnTo>
                <a:lnTo>
                  <a:pt x="605" y="315"/>
                </a:lnTo>
                <a:lnTo>
                  <a:pt x="610" y="320"/>
                </a:lnTo>
                <a:lnTo>
                  <a:pt x="614" y="326"/>
                </a:lnTo>
                <a:lnTo>
                  <a:pt x="617" y="332"/>
                </a:lnTo>
                <a:lnTo>
                  <a:pt x="621" y="344"/>
                </a:lnTo>
                <a:lnTo>
                  <a:pt x="624" y="357"/>
                </a:lnTo>
                <a:lnTo>
                  <a:pt x="624" y="357"/>
                </a:lnTo>
                <a:lnTo>
                  <a:pt x="624" y="358"/>
                </a:lnTo>
                <a:lnTo>
                  <a:pt x="624" y="358"/>
                </a:lnTo>
                <a:lnTo>
                  <a:pt x="621" y="381"/>
                </a:lnTo>
                <a:lnTo>
                  <a:pt x="615" y="404"/>
                </a:lnTo>
                <a:lnTo>
                  <a:pt x="607" y="427"/>
                </a:lnTo>
                <a:lnTo>
                  <a:pt x="598" y="448"/>
                </a:lnTo>
                <a:lnTo>
                  <a:pt x="587" y="468"/>
                </a:lnTo>
                <a:lnTo>
                  <a:pt x="575" y="488"/>
                </a:lnTo>
                <a:lnTo>
                  <a:pt x="562" y="506"/>
                </a:lnTo>
                <a:lnTo>
                  <a:pt x="547" y="524"/>
                </a:lnTo>
                <a:lnTo>
                  <a:pt x="531" y="540"/>
                </a:lnTo>
                <a:lnTo>
                  <a:pt x="512" y="554"/>
                </a:lnTo>
                <a:lnTo>
                  <a:pt x="494" y="569"/>
                </a:lnTo>
                <a:lnTo>
                  <a:pt x="474" y="581"/>
                </a:lnTo>
                <a:lnTo>
                  <a:pt x="454" y="592"/>
                </a:lnTo>
                <a:lnTo>
                  <a:pt x="431" y="601"/>
                </a:lnTo>
                <a:lnTo>
                  <a:pt x="409" y="609"/>
                </a:lnTo>
                <a:lnTo>
                  <a:pt x="386" y="615"/>
                </a:lnTo>
                <a:lnTo>
                  <a:pt x="386" y="615"/>
                </a:lnTo>
                <a:lnTo>
                  <a:pt x="360" y="619"/>
                </a:lnTo>
                <a:lnTo>
                  <a:pt x="334" y="622"/>
                </a:lnTo>
                <a:lnTo>
                  <a:pt x="309" y="622"/>
                </a:lnTo>
                <a:lnTo>
                  <a:pt x="282" y="620"/>
                </a:lnTo>
                <a:lnTo>
                  <a:pt x="257" y="616"/>
                </a:lnTo>
                <a:lnTo>
                  <a:pt x="233" y="611"/>
                </a:lnTo>
                <a:lnTo>
                  <a:pt x="209" y="603"/>
                </a:lnTo>
                <a:lnTo>
                  <a:pt x="184" y="593"/>
                </a:lnTo>
                <a:lnTo>
                  <a:pt x="162" y="582"/>
                </a:lnTo>
                <a:lnTo>
                  <a:pt x="140" y="569"/>
                </a:lnTo>
                <a:lnTo>
                  <a:pt x="119" y="553"/>
                </a:lnTo>
                <a:lnTo>
                  <a:pt x="100" y="537"/>
                </a:lnTo>
                <a:lnTo>
                  <a:pt x="82" y="518"/>
                </a:lnTo>
                <a:lnTo>
                  <a:pt x="66" y="499"/>
                </a:lnTo>
                <a:lnTo>
                  <a:pt x="51" y="477"/>
                </a:lnTo>
                <a:lnTo>
                  <a:pt x="38" y="454"/>
                </a:lnTo>
                <a:lnTo>
                  <a:pt x="38" y="454"/>
                </a:lnTo>
                <a:close/>
                <a:moveTo>
                  <a:pt x="166" y="653"/>
                </a:moveTo>
                <a:lnTo>
                  <a:pt x="166" y="653"/>
                </a:lnTo>
                <a:lnTo>
                  <a:pt x="165" y="650"/>
                </a:lnTo>
                <a:lnTo>
                  <a:pt x="166" y="646"/>
                </a:lnTo>
                <a:lnTo>
                  <a:pt x="167" y="642"/>
                </a:lnTo>
                <a:lnTo>
                  <a:pt x="169" y="638"/>
                </a:lnTo>
                <a:lnTo>
                  <a:pt x="174" y="630"/>
                </a:lnTo>
                <a:lnTo>
                  <a:pt x="178" y="624"/>
                </a:lnTo>
                <a:lnTo>
                  <a:pt x="178" y="624"/>
                </a:lnTo>
                <a:lnTo>
                  <a:pt x="184" y="615"/>
                </a:lnTo>
                <a:lnTo>
                  <a:pt x="187" y="610"/>
                </a:lnTo>
                <a:lnTo>
                  <a:pt x="190" y="605"/>
                </a:lnTo>
                <a:lnTo>
                  <a:pt x="190" y="605"/>
                </a:lnTo>
                <a:lnTo>
                  <a:pt x="201" y="610"/>
                </a:lnTo>
                <a:lnTo>
                  <a:pt x="201" y="610"/>
                </a:lnTo>
                <a:lnTo>
                  <a:pt x="194" y="624"/>
                </a:lnTo>
                <a:lnTo>
                  <a:pt x="190" y="633"/>
                </a:lnTo>
                <a:lnTo>
                  <a:pt x="185" y="642"/>
                </a:lnTo>
                <a:lnTo>
                  <a:pt x="180" y="650"/>
                </a:lnTo>
                <a:lnTo>
                  <a:pt x="175" y="655"/>
                </a:lnTo>
                <a:lnTo>
                  <a:pt x="173" y="656"/>
                </a:lnTo>
                <a:lnTo>
                  <a:pt x="170" y="656"/>
                </a:lnTo>
                <a:lnTo>
                  <a:pt x="168" y="655"/>
                </a:lnTo>
                <a:lnTo>
                  <a:pt x="166" y="653"/>
                </a:lnTo>
                <a:lnTo>
                  <a:pt x="166" y="653"/>
                </a:lnTo>
                <a:close/>
                <a:moveTo>
                  <a:pt x="306" y="662"/>
                </a:moveTo>
                <a:lnTo>
                  <a:pt x="306" y="662"/>
                </a:lnTo>
                <a:lnTo>
                  <a:pt x="329" y="662"/>
                </a:lnTo>
                <a:lnTo>
                  <a:pt x="329" y="662"/>
                </a:lnTo>
                <a:lnTo>
                  <a:pt x="315" y="665"/>
                </a:lnTo>
                <a:lnTo>
                  <a:pt x="300" y="668"/>
                </a:lnTo>
                <a:lnTo>
                  <a:pt x="300" y="668"/>
                </a:lnTo>
                <a:lnTo>
                  <a:pt x="302" y="662"/>
                </a:lnTo>
                <a:lnTo>
                  <a:pt x="302" y="662"/>
                </a:lnTo>
                <a:lnTo>
                  <a:pt x="306" y="662"/>
                </a:lnTo>
                <a:lnTo>
                  <a:pt x="306" y="662"/>
                </a:lnTo>
                <a:close/>
                <a:moveTo>
                  <a:pt x="339" y="679"/>
                </a:moveTo>
                <a:lnTo>
                  <a:pt x="339" y="679"/>
                </a:lnTo>
                <a:lnTo>
                  <a:pt x="341" y="685"/>
                </a:lnTo>
                <a:lnTo>
                  <a:pt x="341" y="685"/>
                </a:lnTo>
                <a:lnTo>
                  <a:pt x="317" y="693"/>
                </a:lnTo>
                <a:lnTo>
                  <a:pt x="305" y="697"/>
                </a:lnTo>
                <a:lnTo>
                  <a:pt x="293" y="700"/>
                </a:lnTo>
                <a:lnTo>
                  <a:pt x="293" y="700"/>
                </a:lnTo>
                <a:lnTo>
                  <a:pt x="291" y="701"/>
                </a:lnTo>
                <a:lnTo>
                  <a:pt x="291" y="701"/>
                </a:lnTo>
                <a:lnTo>
                  <a:pt x="294" y="700"/>
                </a:lnTo>
                <a:lnTo>
                  <a:pt x="294" y="700"/>
                </a:lnTo>
                <a:lnTo>
                  <a:pt x="307" y="693"/>
                </a:lnTo>
                <a:lnTo>
                  <a:pt x="307" y="693"/>
                </a:lnTo>
                <a:lnTo>
                  <a:pt x="322" y="686"/>
                </a:lnTo>
                <a:lnTo>
                  <a:pt x="338" y="680"/>
                </a:lnTo>
                <a:lnTo>
                  <a:pt x="338" y="680"/>
                </a:lnTo>
                <a:lnTo>
                  <a:pt x="339" y="679"/>
                </a:lnTo>
                <a:lnTo>
                  <a:pt x="339" y="679"/>
                </a:lnTo>
                <a:close/>
                <a:moveTo>
                  <a:pt x="344" y="698"/>
                </a:moveTo>
                <a:lnTo>
                  <a:pt x="344" y="698"/>
                </a:lnTo>
                <a:lnTo>
                  <a:pt x="344" y="698"/>
                </a:lnTo>
                <a:lnTo>
                  <a:pt x="344" y="698"/>
                </a:lnTo>
                <a:lnTo>
                  <a:pt x="316" y="706"/>
                </a:lnTo>
                <a:lnTo>
                  <a:pt x="302" y="709"/>
                </a:lnTo>
                <a:lnTo>
                  <a:pt x="287" y="711"/>
                </a:lnTo>
                <a:lnTo>
                  <a:pt x="287" y="711"/>
                </a:lnTo>
                <a:lnTo>
                  <a:pt x="287" y="711"/>
                </a:lnTo>
                <a:lnTo>
                  <a:pt x="287" y="711"/>
                </a:lnTo>
                <a:lnTo>
                  <a:pt x="294" y="709"/>
                </a:lnTo>
                <a:lnTo>
                  <a:pt x="300" y="706"/>
                </a:lnTo>
                <a:lnTo>
                  <a:pt x="313" y="700"/>
                </a:lnTo>
                <a:lnTo>
                  <a:pt x="313" y="700"/>
                </a:lnTo>
                <a:lnTo>
                  <a:pt x="327" y="694"/>
                </a:lnTo>
                <a:lnTo>
                  <a:pt x="342" y="687"/>
                </a:lnTo>
                <a:lnTo>
                  <a:pt x="342" y="687"/>
                </a:lnTo>
                <a:lnTo>
                  <a:pt x="344" y="698"/>
                </a:lnTo>
                <a:lnTo>
                  <a:pt x="344" y="698"/>
                </a:lnTo>
                <a:close/>
                <a:moveTo>
                  <a:pt x="388" y="743"/>
                </a:moveTo>
                <a:lnTo>
                  <a:pt x="388" y="743"/>
                </a:lnTo>
                <a:lnTo>
                  <a:pt x="354" y="755"/>
                </a:lnTo>
                <a:lnTo>
                  <a:pt x="354" y="755"/>
                </a:lnTo>
                <a:lnTo>
                  <a:pt x="332" y="760"/>
                </a:lnTo>
                <a:lnTo>
                  <a:pt x="332" y="760"/>
                </a:lnTo>
                <a:lnTo>
                  <a:pt x="317" y="763"/>
                </a:lnTo>
                <a:lnTo>
                  <a:pt x="302" y="768"/>
                </a:lnTo>
                <a:lnTo>
                  <a:pt x="272" y="777"/>
                </a:lnTo>
                <a:lnTo>
                  <a:pt x="272" y="777"/>
                </a:lnTo>
                <a:lnTo>
                  <a:pt x="212" y="797"/>
                </a:lnTo>
                <a:lnTo>
                  <a:pt x="180" y="806"/>
                </a:lnTo>
                <a:lnTo>
                  <a:pt x="150" y="815"/>
                </a:lnTo>
                <a:lnTo>
                  <a:pt x="150" y="815"/>
                </a:lnTo>
                <a:lnTo>
                  <a:pt x="162" y="810"/>
                </a:lnTo>
                <a:lnTo>
                  <a:pt x="175" y="805"/>
                </a:lnTo>
                <a:lnTo>
                  <a:pt x="202" y="796"/>
                </a:lnTo>
                <a:lnTo>
                  <a:pt x="202" y="796"/>
                </a:lnTo>
                <a:lnTo>
                  <a:pt x="231" y="785"/>
                </a:lnTo>
                <a:lnTo>
                  <a:pt x="258" y="775"/>
                </a:lnTo>
                <a:lnTo>
                  <a:pt x="258" y="775"/>
                </a:lnTo>
                <a:lnTo>
                  <a:pt x="309" y="759"/>
                </a:lnTo>
                <a:lnTo>
                  <a:pt x="334" y="749"/>
                </a:lnTo>
                <a:lnTo>
                  <a:pt x="346" y="744"/>
                </a:lnTo>
                <a:lnTo>
                  <a:pt x="357" y="737"/>
                </a:lnTo>
                <a:lnTo>
                  <a:pt x="357" y="737"/>
                </a:lnTo>
                <a:lnTo>
                  <a:pt x="388" y="743"/>
                </a:lnTo>
                <a:lnTo>
                  <a:pt x="388" y="743"/>
                </a:lnTo>
                <a:close/>
                <a:moveTo>
                  <a:pt x="415" y="749"/>
                </a:moveTo>
                <a:lnTo>
                  <a:pt x="415" y="749"/>
                </a:lnTo>
                <a:lnTo>
                  <a:pt x="387" y="756"/>
                </a:lnTo>
                <a:lnTo>
                  <a:pt x="359" y="763"/>
                </a:lnTo>
                <a:lnTo>
                  <a:pt x="331" y="772"/>
                </a:lnTo>
                <a:lnTo>
                  <a:pt x="304" y="781"/>
                </a:lnTo>
                <a:lnTo>
                  <a:pt x="304" y="781"/>
                </a:lnTo>
                <a:lnTo>
                  <a:pt x="245" y="800"/>
                </a:lnTo>
                <a:lnTo>
                  <a:pt x="216" y="809"/>
                </a:lnTo>
                <a:lnTo>
                  <a:pt x="201" y="814"/>
                </a:lnTo>
                <a:lnTo>
                  <a:pt x="186" y="817"/>
                </a:lnTo>
                <a:lnTo>
                  <a:pt x="186" y="817"/>
                </a:lnTo>
                <a:lnTo>
                  <a:pt x="181" y="817"/>
                </a:lnTo>
                <a:lnTo>
                  <a:pt x="176" y="819"/>
                </a:lnTo>
                <a:lnTo>
                  <a:pt x="176" y="819"/>
                </a:lnTo>
                <a:lnTo>
                  <a:pt x="190" y="814"/>
                </a:lnTo>
                <a:lnTo>
                  <a:pt x="190" y="814"/>
                </a:lnTo>
                <a:lnTo>
                  <a:pt x="221" y="803"/>
                </a:lnTo>
                <a:lnTo>
                  <a:pt x="221" y="803"/>
                </a:lnTo>
                <a:lnTo>
                  <a:pt x="251" y="793"/>
                </a:lnTo>
                <a:lnTo>
                  <a:pt x="280" y="783"/>
                </a:lnTo>
                <a:lnTo>
                  <a:pt x="280" y="783"/>
                </a:lnTo>
                <a:lnTo>
                  <a:pt x="337" y="763"/>
                </a:lnTo>
                <a:lnTo>
                  <a:pt x="337" y="763"/>
                </a:lnTo>
                <a:lnTo>
                  <a:pt x="357" y="756"/>
                </a:lnTo>
                <a:lnTo>
                  <a:pt x="357" y="756"/>
                </a:lnTo>
                <a:lnTo>
                  <a:pt x="375" y="751"/>
                </a:lnTo>
                <a:lnTo>
                  <a:pt x="384" y="748"/>
                </a:lnTo>
                <a:lnTo>
                  <a:pt x="392" y="744"/>
                </a:lnTo>
                <a:lnTo>
                  <a:pt x="392" y="744"/>
                </a:lnTo>
                <a:lnTo>
                  <a:pt x="415" y="749"/>
                </a:lnTo>
                <a:lnTo>
                  <a:pt x="415" y="749"/>
                </a:lnTo>
                <a:close/>
                <a:moveTo>
                  <a:pt x="435" y="754"/>
                </a:moveTo>
                <a:lnTo>
                  <a:pt x="435" y="754"/>
                </a:lnTo>
                <a:lnTo>
                  <a:pt x="409" y="761"/>
                </a:lnTo>
                <a:lnTo>
                  <a:pt x="383" y="769"/>
                </a:lnTo>
                <a:lnTo>
                  <a:pt x="356" y="778"/>
                </a:lnTo>
                <a:lnTo>
                  <a:pt x="331" y="787"/>
                </a:lnTo>
                <a:lnTo>
                  <a:pt x="331" y="787"/>
                </a:lnTo>
                <a:lnTo>
                  <a:pt x="306" y="795"/>
                </a:lnTo>
                <a:lnTo>
                  <a:pt x="279" y="802"/>
                </a:lnTo>
                <a:lnTo>
                  <a:pt x="279" y="802"/>
                </a:lnTo>
                <a:lnTo>
                  <a:pt x="252" y="810"/>
                </a:lnTo>
                <a:lnTo>
                  <a:pt x="239" y="816"/>
                </a:lnTo>
                <a:lnTo>
                  <a:pt x="226" y="819"/>
                </a:lnTo>
                <a:lnTo>
                  <a:pt x="226" y="819"/>
                </a:lnTo>
                <a:lnTo>
                  <a:pt x="221" y="820"/>
                </a:lnTo>
                <a:lnTo>
                  <a:pt x="223" y="819"/>
                </a:lnTo>
                <a:lnTo>
                  <a:pt x="234" y="815"/>
                </a:lnTo>
                <a:lnTo>
                  <a:pt x="234" y="815"/>
                </a:lnTo>
                <a:lnTo>
                  <a:pt x="258" y="807"/>
                </a:lnTo>
                <a:lnTo>
                  <a:pt x="258" y="807"/>
                </a:lnTo>
                <a:lnTo>
                  <a:pt x="286" y="799"/>
                </a:lnTo>
                <a:lnTo>
                  <a:pt x="312" y="790"/>
                </a:lnTo>
                <a:lnTo>
                  <a:pt x="312" y="790"/>
                </a:lnTo>
                <a:lnTo>
                  <a:pt x="366" y="769"/>
                </a:lnTo>
                <a:lnTo>
                  <a:pt x="392" y="759"/>
                </a:lnTo>
                <a:lnTo>
                  <a:pt x="419" y="750"/>
                </a:lnTo>
                <a:lnTo>
                  <a:pt x="419" y="750"/>
                </a:lnTo>
                <a:lnTo>
                  <a:pt x="420" y="750"/>
                </a:lnTo>
                <a:lnTo>
                  <a:pt x="420" y="750"/>
                </a:lnTo>
                <a:lnTo>
                  <a:pt x="435" y="754"/>
                </a:lnTo>
                <a:lnTo>
                  <a:pt x="435" y="754"/>
                </a:lnTo>
                <a:close/>
                <a:moveTo>
                  <a:pt x="485" y="771"/>
                </a:moveTo>
                <a:lnTo>
                  <a:pt x="485" y="771"/>
                </a:lnTo>
                <a:lnTo>
                  <a:pt x="463" y="778"/>
                </a:lnTo>
                <a:lnTo>
                  <a:pt x="441" y="786"/>
                </a:lnTo>
                <a:lnTo>
                  <a:pt x="420" y="794"/>
                </a:lnTo>
                <a:lnTo>
                  <a:pt x="398" y="801"/>
                </a:lnTo>
                <a:lnTo>
                  <a:pt x="398" y="801"/>
                </a:lnTo>
                <a:lnTo>
                  <a:pt x="360" y="813"/>
                </a:lnTo>
                <a:lnTo>
                  <a:pt x="360" y="813"/>
                </a:lnTo>
                <a:lnTo>
                  <a:pt x="402" y="796"/>
                </a:lnTo>
                <a:lnTo>
                  <a:pt x="402" y="796"/>
                </a:lnTo>
                <a:lnTo>
                  <a:pt x="412" y="791"/>
                </a:lnTo>
                <a:lnTo>
                  <a:pt x="422" y="786"/>
                </a:lnTo>
                <a:lnTo>
                  <a:pt x="432" y="781"/>
                </a:lnTo>
                <a:lnTo>
                  <a:pt x="442" y="776"/>
                </a:lnTo>
                <a:lnTo>
                  <a:pt x="442" y="776"/>
                </a:lnTo>
                <a:lnTo>
                  <a:pt x="457" y="772"/>
                </a:lnTo>
                <a:lnTo>
                  <a:pt x="464" y="769"/>
                </a:lnTo>
                <a:lnTo>
                  <a:pt x="471" y="766"/>
                </a:lnTo>
                <a:lnTo>
                  <a:pt x="471" y="766"/>
                </a:lnTo>
                <a:lnTo>
                  <a:pt x="485" y="771"/>
                </a:lnTo>
                <a:lnTo>
                  <a:pt x="485" y="771"/>
                </a:lnTo>
                <a:close/>
                <a:moveTo>
                  <a:pt x="509" y="784"/>
                </a:moveTo>
                <a:lnTo>
                  <a:pt x="509" y="784"/>
                </a:lnTo>
                <a:lnTo>
                  <a:pt x="509" y="785"/>
                </a:lnTo>
                <a:lnTo>
                  <a:pt x="509" y="785"/>
                </a:lnTo>
                <a:lnTo>
                  <a:pt x="489" y="795"/>
                </a:lnTo>
                <a:lnTo>
                  <a:pt x="489" y="795"/>
                </a:lnTo>
                <a:lnTo>
                  <a:pt x="487" y="796"/>
                </a:lnTo>
                <a:lnTo>
                  <a:pt x="487" y="796"/>
                </a:lnTo>
                <a:lnTo>
                  <a:pt x="465" y="803"/>
                </a:lnTo>
                <a:lnTo>
                  <a:pt x="454" y="807"/>
                </a:lnTo>
                <a:lnTo>
                  <a:pt x="442" y="812"/>
                </a:lnTo>
                <a:lnTo>
                  <a:pt x="442" y="812"/>
                </a:lnTo>
                <a:lnTo>
                  <a:pt x="417" y="822"/>
                </a:lnTo>
                <a:lnTo>
                  <a:pt x="417" y="822"/>
                </a:lnTo>
                <a:lnTo>
                  <a:pt x="402" y="826"/>
                </a:lnTo>
                <a:lnTo>
                  <a:pt x="402" y="826"/>
                </a:lnTo>
                <a:lnTo>
                  <a:pt x="407" y="823"/>
                </a:lnTo>
                <a:lnTo>
                  <a:pt x="411" y="820"/>
                </a:lnTo>
                <a:lnTo>
                  <a:pt x="411" y="820"/>
                </a:lnTo>
                <a:lnTo>
                  <a:pt x="422" y="814"/>
                </a:lnTo>
                <a:lnTo>
                  <a:pt x="433" y="808"/>
                </a:lnTo>
                <a:lnTo>
                  <a:pt x="456" y="799"/>
                </a:lnTo>
                <a:lnTo>
                  <a:pt x="478" y="790"/>
                </a:lnTo>
                <a:lnTo>
                  <a:pt x="488" y="784"/>
                </a:lnTo>
                <a:lnTo>
                  <a:pt x="499" y="778"/>
                </a:lnTo>
                <a:lnTo>
                  <a:pt x="499" y="778"/>
                </a:lnTo>
                <a:lnTo>
                  <a:pt x="509" y="784"/>
                </a:lnTo>
                <a:lnTo>
                  <a:pt x="509" y="784"/>
                </a:lnTo>
                <a:close/>
                <a:moveTo>
                  <a:pt x="523" y="799"/>
                </a:moveTo>
                <a:lnTo>
                  <a:pt x="523" y="799"/>
                </a:lnTo>
                <a:lnTo>
                  <a:pt x="524" y="801"/>
                </a:lnTo>
                <a:lnTo>
                  <a:pt x="524" y="803"/>
                </a:lnTo>
                <a:lnTo>
                  <a:pt x="524" y="803"/>
                </a:lnTo>
                <a:lnTo>
                  <a:pt x="523" y="803"/>
                </a:lnTo>
                <a:lnTo>
                  <a:pt x="523" y="803"/>
                </a:lnTo>
                <a:lnTo>
                  <a:pt x="500" y="813"/>
                </a:lnTo>
                <a:lnTo>
                  <a:pt x="500" y="813"/>
                </a:lnTo>
                <a:lnTo>
                  <a:pt x="487" y="817"/>
                </a:lnTo>
                <a:lnTo>
                  <a:pt x="487" y="817"/>
                </a:lnTo>
                <a:lnTo>
                  <a:pt x="486" y="817"/>
                </a:lnTo>
                <a:lnTo>
                  <a:pt x="486" y="817"/>
                </a:lnTo>
                <a:lnTo>
                  <a:pt x="505" y="808"/>
                </a:lnTo>
                <a:lnTo>
                  <a:pt x="514" y="803"/>
                </a:lnTo>
                <a:lnTo>
                  <a:pt x="522" y="797"/>
                </a:lnTo>
                <a:lnTo>
                  <a:pt x="522" y="797"/>
                </a:lnTo>
                <a:lnTo>
                  <a:pt x="523" y="799"/>
                </a:lnTo>
                <a:lnTo>
                  <a:pt x="523" y="799"/>
                </a:lnTo>
                <a:close/>
                <a:moveTo>
                  <a:pt x="514" y="800"/>
                </a:moveTo>
                <a:lnTo>
                  <a:pt x="514" y="800"/>
                </a:lnTo>
                <a:lnTo>
                  <a:pt x="507" y="804"/>
                </a:lnTo>
                <a:lnTo>
                  <a:pt x="507" y="804"/>
                </a:lnTo>
                <a:lnTo>
                  <a:pt x="492" y="812"/>
                </a:lnTo>
                <a:lnTo>
                  <a:pt x="477" y="819"/>
                </a:lnTo>
                <a:lnTo>
                  <a:pt x="477" y="819"/>
                </a:lnTo>
                <a:lnTo>
                  <a:pt x="477" y="819"/>
                </a:lnTo>
                <a:lnTo>
                  <a:pt x="477" y="820"/>
                </a:lnTo>
                <a:lnTo>
                  <a:pt x="477" y="820"/>
                </a:lnTo>
                <a:lnTo>
                  <a:pt x="460" y="823"/>
                </a:lnTo>
                <a:lnTo>
                  <a:pt x="441" y="824"/>
                </a:lnTo>
                <a:lnTo>
                  <a:pt x="441" y="824"/>
                </a:lnTo>
                <a:lnTo>
                  <a:pt x="457" y="818"/>
                </a:lnTo>
                <a:lnTo>
                  <a:pt x="473" y="812"/>
                </a:lnTo>
                <a:lnTo>
                  <a:pt x="505" y="802"/>
                </a:lnTo>
                <a:lnTo>
                  <a:pt x="505" y="802"/>
                </a:lnTo>
                <a:lnTo>
                  <a:pt x="517" y="798"/>
                </a:lnTo>
                <a:lnTo>
                  <a:pt x="517" y="798"/>
                </a:lnTo>
                <a:lnTo>
                  <a:pt x="514" y="800"/>
                </a:lnTo>
                <a:lnTo>
                  <a:pt x="514" y="800"/>
                </a:lnTo>
                <a:close/>
                <a:moveTo>
                  <a:pt x="436" y="823"/>
                </a:moveTo>
                <a:lnTo>
                  <a:pt x="436" y="823"/>
                </a:lnTo>
                <a:lnTo>
                  <a:pt x="434" y="825"/>
                </a:lnTo>
                <a:lnTo>
                  <a:pt x="434" y="825"/>
                </a:lnTo>
                <a:lnTo>
                  <a:pt x="434" y="825"/>
                </a:lnTo>
                <a:lnTo>
                  <a:pt x="434" y="825"/>
                </a:lnTo>
                <a:lnTo>
                  <a:pt x="409" y="827"/>
                </a:lnTo>
                <a:lnTo>
                  <a:pt x="409" y="827"/>
                </a:lnTo>
                <a:lnTo>
                  <a:pt x="422" y="822"/>
                </a:lnTo>
                <a:lnTo>
                  <a:pt x="435" y="817"/>
                </a:lnTo>
                <a:lnTo>
                  <a:pt x="462" y="805"/>
                </a:lnTo>
                <a:lnTo>
                  <a:pt x="462" y="805"/>
                </a:lnTo>
                <a:lnTo>
                  <a:pt x="479" y="800"/>
                </a:lnTo>
                <a:lnTo>
                  <a:pt x="479" y="800"/>
                </a:lnTo>
                <a:lnTo>
                  <a:pt x="458" y="812"/>
                </a:lnTo>
                <a:lnTo>
                  <a:pt x="447" y="817"/>
                </a:lnTo>
                <a:lnTo>
                  <a:pt x="436" y="823"/>
                </a:lnTo>
                <a:lnTo>
                  <a:pt x="436" y="823"/>
                </a:lnTo>
                <a:close/>
                <a:moveTo>
                  <a:pt x="356" y="828"/>
                </a:moveTo>
                <a:lnTo>
                  <a:pt x="356" y="828"/>
                </a:lnTo>
                <a:lnTo>
                  <a:pt x="356" y="828"/>
                </a:lnTo>
                <a:lnTo>
                  <a:pt x="356" y="828"/>
                </a:lnTo>
                <a:lnTo>
                  <a:pt x="360" y="826"/>
                </a:lnTo>
                <a:lnTo>
                  <a:pt x="360" y="826"/>
                </a:lnTo>
                <a:lnTo>
                  <a:pt x="372" y="821"/>
                </a:lnTo>
                <a:lnTo>
                  <a:pt x="383" y="817"/>
                </a:lnTo>
                <a:lnTo>
                  <a:pt x="383" y="817"/>
                </a:lnTo>
                <a:lnTo>
                  <a:pt x="414" y="803"/>
                </a:lnTo>
                <a:lnTo>
                  <a:pt x="414" y="803"/>
                </a:lnTo>
                <a:lnTo>
                  <a:pt x="451" y="789"/>
                </a:lnTo>
                <a:lnTo>
                  <a:pt x="486" y="773"/>
                </a:lnTo>
                <a:lnTo>
                  <a:pt x="486" y="773"/>
                </a:lnTo>
                <a:lnTo>
                  <a:pt x="486" y="773"/>
                </a:lnTo>
                <a:lnTo>
                  <a:pt x="486" y="772"/>
                </a:lnTo>
                <a:lnTo>
                  <a:pt x="486" y="772"/>
                </a:lnTo>
                <a:lnTo>
                  <a:pt x="496" y="777"/>
                </a:lnTo>
                <a:lnTo>
                  <a:pt x="496" y="777"/>
                </a:lnTo>
                <a:lnTo>
                  <a:pt x="429" y="804"/>
                </a:lnTo>
                <a:lnTo>
                  <a:pt x="396" y="817"/>
                </a:lnTo>
                <a:lnTo>
                  <a:pt x="379" y="823"/>
                </a:lnTo>
                <a:lnTo>
                  <a:pt x="361" y="827"/>
                </a:lnTo>
                <a:lnTo>
                  <a:pt x="361" y="827"/>
                </a:lnTo>
                <a:lnTo>
                  <a:pt x="356" y="828"/>
                </a:lnTo>
                <a:lnTo>
                  <a:pt x="356" y="828"/>
                </a:lnTo>
                <a:close/>
                <a:moveTo>
                  <a:pt x="410" y="790"/>
                </a:moveTo>
                <a:lnTo>
                  <a:pt x="410" y="790"/>
                </a:lnTo>
                <a:lnTo>
                  <a:pt x="387" y="800"/>
                </a:lnTo>
                <a:lnTo>
                  <a:pt x="362" y="810"/>
                </a:lnTo>
                <a:lnTo>
                  <a:pt x="314" y="828"/>
                </a:lnTo>
                <a:lnTo>
                  <a:pt x="314" y="828"/>
                </a:lnTo>
                <a:lnTo>
                  <a:pt x="285" y="827"/>
                </a:lnTo>
                <a:lnTo>
                  <a:pt x="285" y="827"/>
                </a:lnTo>
                <a:lnTo>
                  <a:pt x="293" y="825"/>
                </a:lnTo>
                <a:lnTo>
                  <a:pt x="302" y="822"/>
                </a:lnTo>
                <a:lnTo>
                  <a:pt x="302" y="822"/>
                </a:lnTo>
                <a:lnTo>
                  <a:pt x="326" y="813"/>
                </a:lnTo>
                <a:lnTo>
                  <a:pt x="350" y="805"/>
                </a:lnTo>
                <a:lnTo>
                  <a:pt x="350" y="805"/>
                </a:lnTo>
                <a:lnTo>
                  <a:pt x="393" y="792"/>
                </a:lnTo>
                <a:lnTo>
                  <a:pt x="435" y="777"/>
                </a:lnTo>
                <a:lnTo>
                  <a:pt x="435" y="777"/>
                </a:lnTo>
                <a:lnTo>
                  <a:pt x="410" y="790"/>
                </a:lnTo>
                <a:lnTo>
                  <a:pt x="410" y="790"/>
                </a:lnTo>
                <a:close/>
                <a:moveTo>
                  <a:pt x="250" y="826"/>
                </a:moveTo>
                <a:lnTo>
                  <a:pt x="250" y="826"/>
                </a:lnTo>
                <a:lnTo>
                  <a:pt x="300" y="809"/>
                </a:lnTo>
                <a:lnTo>
                  <a:pt x="348" y="793"/>
                </a:lnTo>
                <a:lnTo>
                  <a:pt x="348" y="793"/>
                </a:lnTo>
                <a:lnTo>
                  <a:pt x="373" y="784"/>
                </a:lnTo>
                <a:lnTo>
                  <a:pt x="396" y="775"/>
                </a:lnTo>
                <a:lnTo>
                  <a:pt x="420" y="766"/>
                </a:lnTo>
                <a:lnTo>
                  <a:pt x="432" y="762"/>
                </a:lnTo>
                <a:lnTo>
                  <a:pt x="444" y="760"/>
                </a:lnTo>
                <a:lnTo>
                  <a:pt x="444" y="760"/>
                </a:lnTo>
                <a:lnTo>
                  <a:pt x="439" y="761"/>
                </a:lnTo>
                <a:lnTo>
                  <a:pt x="434" y="763"/>
                </a:lnTo>
                <a:lnTo>
                  <a:pt x="425" y="768"/>
                </a:lnTo>
                <a:lnTo>
                  <a:pt x="425" y="768"/>
                </a:lnTo>
                <a:lnTo>
                  <a:pt x="411" y="774"/>
                </a:lnTo>
                <a:lnTo>
                  <a:pt x="396" y="779"/>
                </a:lnTo>
                <a:lnTo>
                  <a:pt x="396" y="779"/>
                </a:lnTo>
                <a:lnTo>
                  <a:pt x="372" y="788"/>
                </a:lnTo>
                <a:lnTo>
                  <a:pt x="346" y="796"/>
                </a:lnTo>
                <a:lnTo>
                  <a:pt x="346" y="796"/>
                </a:lnTo>
                <a:lnTo>
                  <a:pt x="305" y="808"/>
                </a:lnTo>
                <a:lnTo>
                  <a:pt x="285" y="817"/>
                </a:lnTo>
                <a:lnTo>
                  <a:pt x="275" y="821"/>
                </a:lnTo>
                <a:lnTo>
                  <a:pt x="266" y="827"/>
                </a:lnTo>
                <a:lnTo>
                  <a:pt x="266" y="827"/>
                </a:lnTo>
                <a:lnTo>
                  <a:pt x="250" y="826"/>
                </a:lnTo>
                <a:lnTo>
                  <a:pt x="250" y="826"/>
                </a:lnTo>
                <a:close/>
                <a:moveTo>
                  <a:pt x="216" y="823"/>
                </a:moveTo>
                <a:lnTo>
                  <a:pt x="216" y="823"/>
                </a:lnTo>
                <a:lnTo>
                  <a:pt x="226" y="821"/>
                </a:lnTo>
                <a:lnTo>
                  <a:pt x="236" y="819"/>
                </a:lnTo>
                <a:lnTo>
                  <a:pt x="255" y="813"/>
                </a:lnTo>
                <a:lnTo>
                  <a:pt x="255" y="813"/>
                </a:lnTo>
                <a:lnTo>
                  <a:pt x="269" y="807"/>
                </a:lnTo>
                <a:lnTo>
                  <a:pt x="283" y="803"/>
                </a:lnTo>
                <a:lnTo>
                  <a:pt x="311" y="795"/>
                </a:lnTo>
                <a:lnTo>
                  <a:pt x="311" y="795"/>
                </a:lnTo>
                <a:lnTo>
                  <a:pt x="339" y="786"/>
                </a:lnTo>
                <a:lnTo>
                  <a:pt x="367" y="777"/>
                </a:lnTo>
                <a:lnTo>
                  <a:pt x="395" y="768"/>
                </a:lnTo>
                <a:lnTo>
                  <a:pt x="423" y="760"/>
                </a:lnTo>
                <a:lnTo>
                  <a:pt x="423" y="760"/>
                </a:lnTo>
                <a:lnTo>
                  <a:pt x="433" y="757"/>
                </a:lnTo>
                <a:lnTo>
                  <a:pt x="433" y="757"/>
                </a:lnTo>
                <a:lnTo>
                  <a:pt x="419" y="762"/>
                </a:lnTo>
                <a:lnTo>
                  <a:pt x="419" y="762"/>
                </a:lnTo>
                <a:lnTo>
                  <a:pt x="405" y="767"/>
                </a:lnTo>
                <a:lnTo>
                  <a:pt x="391" y="772"/>
                </a:lnTo>
                <a:lnTo>
                  <a:pt x="391" y="772"/>
                </a:lnTo>
                <a:lnTo>
                  <a:pt x="363" y="782"/>
                </a:lnTo>
                <a:lnTo>
                  <a:pt x="336" y="792"/>
                </a:lnTo>
                <a:lnTo>
                  <a:pt x="336" y="792"/>
                </a:lnTo>
                <a:lnTo>
                  <a:pt x="313" y="799"/>
                </a:lnTo>
                <a:lnTo>
                  <a:pt x="289" y="806"/>
                </a:lnTo>
                <a:lnTo>
                  <a:pt x="265" y="815"/>
                </a:lnTo>
                <a:lnTo>
                  <a:pt x="254" y="820"/>
                </a:lnTo>
                <a:lnTo>
                  <a:pt x="243" y="825"/>
                </a:lnTo>
                <a:lnTo>
                  <a:pt x="243" y="825"/>
                </a:lnTo>
                <a:lnTo>
                  <a:pt x="216" y="823"/>
                </a:lnTo>
                <a:lnTo>
                  <a:pt x="216" y="823"/>
                </a:lnTo>
                <a:close/>
                <a:moveTo>
                  <a:pt x="341" y="792"/>
                </a:moveTo>
                <a:lnTo>
                  <a:pt x="341" y="792"/>
                </a:lnTo>
                <a:lnTo>
                  <a:pt x="378" y="780"/>
                </a:lnTo>
                <a:lnTo>
                  <a:pt x="378" y="780"/>
                </a:lnTo>
                <a:lnTo>
                  <a:pt x="353" y="789"/>
                </a:lnTo>
                <a:lnTo>
                  <a:pt x="353" y="789"/>
                </a:lnTo>
                <a:lnTo>
                  <a:pt x="300" y="807"/>
                </a:lnTo>
                <a:lnTo>
                  <a:pt x="300" y="807"/>
                </a:lnTo>
                <a:lnTo>
                  <a:pt x="272" y="816"/>
                </a:lnTo>
                <a:lnTo>
                  <a:pt x="259" y="820"/>
                </a:lnTo>
                <a:lnTo>
                  <a:pt x="247" y="825"/>
                </a:lnTo>
                <a:lnTo>
                  <a:pt x="247" y="825"/>
                </a:lnTo>
                <a:lnTo>
                  <a:pt x="247" y="825"/>
                </a:lnTo>
                <a:lnTo>
                  <a:pt x="247" y="825"/>
                </a:lnTo>
                <a:lnTo>
                  <a:pt x="258" y="820"/>
                </a:lnTo>
                <a:lnTo>
                  <a:pt x="269" y="815"/>
                </a:lnTo>
                <a:lnTo>
                  <a:pt x="294" y="807"/>
                </a:lnTo>
                <a:lnTo>
                  <a:pt x="318" y="800"/>
                </a:lnTo>
                <a:lnTo>
                  <a:pt x="341" y="792"/>
                </a:lnTo>
                <a:lnTo>
                  <a:pt x="341" y="792"/>
                </a:lnTo>
                <a:close/>
                <a:moveTo>
                  <a:pt x="426" y="762"/>
                </a:moveTo>
                <a:lnTo>
                  <a:pt x="426" y="762"/>
                </a:lnTo>
                <a:lnTo>
                  <a:pt x="438" y="756"/>
                </a:lnTo>
                <a:lnTo>
                  <a:pt x="438" y="756"/>
                </a:lnTo>
                <a:lnTo>
                  <a:pt x="439" y="755"/>
                </a:lnTo>
                <a:lnTo>
                  <a:pt x="439" y="755"/>
                </a:lnTo>
                <a:lnTo>
                  <a:pt x="445" y="757"/>
                </a:lnTo>
                <a:lnTo>
                  <a:pt x="445" y="757"/>
                </a:lnTo>
                <a:lnTo>
                  <a:pt x="426" y="762"/>
                </a:lnTo>
                <a:lnTo>
                  <a:pt x="426" y="762"/>
                </a:lnTo>
                <a:close/>
                <a:moveTo>
                  <a:pt x="132" y="812"/>
                </a:moveTo>
                <a:lnTo>
                  <a:pt x="132" y="812"/>
                </a:lnTo>
                <a:lnTo>
                  <a:pt x="166" y="798"/>
                </a:lnTo>
                <a:lnTo>
                  <a:pt x="201" y="786"/>
                </a:lnTo>
                <a:lnTo>
                  <a:pt x="201" y="786"/>
                </a:lnTo>
                <a:lnTo>
                  <a:pt x="255" y="771"/>
                </a:lnTo>
                <a:lnTo>
                  <a:pt x="255" y="771"/>
                </a:lnTo>
                <a:lnTo>
                  <a:pt x="282" y="763"/>
                </a:lnTo>
                <a:lnTo>
                  <a:pt x="310" y="755"/>
                </a:lnTo>
                <a:lnTo>
                  <a:pt x="310" y="755"/>
                </a:lnTo>
                <a:lnTo>
                  <a:pt x="334" y="747"/>
                </a:lnTo>
                <a:lnTo>
                  <a:pt x="334" y="747"/>
                </a:lnTo>
                <a:lnTo>
                  <a:pt x="342" y="743"/>
                </a:lnTo>
                <a:lnTo>
                  <a:pt x="342" y="743"/>
                </a:lnTo>
                <a:lnTo>
                  <a:pt x="331" y="749"/>
                </a:lnTo>
                <a:lnTo>
                  <a:pt x="320" y="753"/>
                </a:lnTo>
                <a:lnTo>
                  <a:pt x="296" y="761"/>
                </a:lnTo>
                <a:lnTo>
                  <a:pt x="272" y="769"/>
                </a:lnTo>
                <a:lnTo>
                  <a:pt x="249" y="776"/>
                </a:lnTo>
                <a:lnTo>
                  <a:pt x="249" y="776"/>
                </a:lnTo>
                <a:lnTo>
                  <a:pt x="223" y="786"/>
                </a:lnTo>
                <a:lnTo>
                  <a:pt x="196" y="795"/>
                </a:lnTo>
                <a:lnTo>
                  <a:pt x="196" y="795"/>
                </a:lnTo>
                <a:lnTo>
                  <a:pt x="171" y="804"/>
                </a:lnTo>
                <a:lnTo>
                  <a:pt x="158" y="809"/>
                </a:lnTo>
                <a:lnTo>
                  <a:pt x="145" y="815"/>
                </a:lnTo>
                <a:lnTo>
                  <a:pt x="145" y="815"/>
                </a:lnTo>
                <a:lnTo>
                  <a:pt x="138" y="814"/>
                </a:lnTo>
                <a:lnTo>
                  <a:pt x="132" y="812"/>
                </a:lnTo>
                <a:lnTo>
                  <a:pt x="132" y="812"/>
                </a:lnTo>
                <a:close/>
                <a:moveTo>
                  <a:pt x="250" y="770"/>
                </a:moveTo>
                <a:lnTo>
                  <a:pt x="250" y="770"/>
                </a:lnTo>
                <a:lnTo>
                  <a:pt x="291" y="756"/>
                </a:lnTo>
                <a:lnTo>
                  <a:pt x="310" y="748"/>
                </a:lnTo>
                <a:lnTo>
                  <a:pt x="329" y="740"/>
                </a:lnTo>
                <a:lnTo>
                  <a:pt x="329" y="740"/>
                </a:lnTo>
                <a:lnTo>
                  <a:pt x="331" y="739"/>
                </a:lnTo>
                <a:lnTo>
                  <a:pt x="332" y="738"/>
                </a:lnTo>
                <a:lnTo>
                  <a:pt x="332" y="738"/>
                </a:lnTo>
                <a:lnTo>
                  <a:pt x="349" y="737"/>
                </a:lnTo>
                <a:lnTo>
                  <a:pt x="349" y="737"/>
                </a:lnTo>
                <a:lnTo>
                  <a:pt x="351" y="736"/>
                </a:lnTo>
                <a:lnTo>
                  <a:pt x="351" y="736"/>
                </a:lnTo>
                <a:lnTo>
                  <a:pt x="353" y="737"/>
                </a:lnTo>
                <a:lnTo>
                  <a:pt x="353" y="737"/>
                </a:lnTo>
                <a:lnTo>
                  <a:pt x="328" y="746"/>
                </a:lnTo>
                <a:lnTo>
                  <a:pt x="303" y="755"/>
                </a:lnTo>
                <a:lnTo>
                  <a:pt x="276" y="763"/>
                </a:lnTo>
                <a:lnTo>
                  <a:pt x="250" y="770"/>
                </a:lnTo>
                <a:lnTo>
                  <a:pt x="250" y="770"/>
                </a:lnTo>
                <a:close/>
                <a:moveTo>
                  <a:pt x="288" y="703"/>
                </a:moveTo>
                <a:lnTo>
                  <a:pt x="288" y="703"/>
                </a:lnTo>
                <a:lnTo>
                  <a:pt x="308" y="698"/>
                </a:lnTo>
                <a:lnTo>
                  <a:pt x="327" y="692"/>
                </a:lnTo>
                <a:lnTo>
                  <a:pt x="327" y="692"/>
                </a:lnTo>
                <a:lnTo>
                  <a:pt x="312" y="698"/>
                </a:lnTo>
                <a:lnTo>
                  <a:pt x="312" y="698"/>
                </a:lnTo>
                <a:lnTo>
                  <a:pt x="288" y="708"/>
                </a:lnTo>
                <a:lnTo>
                  <a:pt x="288" y="708"/>
                </a:lnTo>
                <a:lnTo>
                  <a:pt x="288" y="703"/>
                </a:lnTo>
                <a:lnTo>
                  <a:pt x="288" y="703"/>
                </a:lnTo>
                <a:close/>
                <a:moveTo>
                  <a:pt x="324" y="738"/>
                </a:moveTo>
                <a:lnTo>
                  <a:pt x="324" y="738"/>
                </a:lnTo>
                <a:lnTo>
                  <a:pt x="305" y="744"/>
                </a:lnTo>
                <a:lnTo>
                  <a:pt x="286" y="750"/>
                </a:lnTo>
                <a:lnTo>
                  <a:pt x="247" y="759"/>
                </a:lnTo>
                <a:lnTo>
                  <a:pt x="247" y="759"/>
                </a:lnTo>
                <a:lnTo>
                  <a:pt x="275" y="749"/>
                </a:lnTo>
                <a:lnTo>
                  <a:pt x="290" y="744"/>
                </a:lnTo>
                <a:lnTo>
                  <a:pt x="303" y="737"/>
                </a:lnTo>
                <a:lnTo>
                  <a:pt x="303" y="737"/>
                </a:lnTo>
                <a:lnTo>
                  <a:pt x="324" y="738"/>
                </a:lnTo>
                <a:lnTo>
                  <a:pt x="324" y="738"/>
                </a:lnTo>
                <a:close/>
                <a:moveTo>
                  <a:pt x="344" y="728"/>
                </a:moveTo>
                <a:lnTo>
                  <a:pt x="344" y="728"/>
                </a:lnTo>
                <a:lnTo>
                  <a:pt x="342" y="728"/>
                </a:lnTo>
                <a:lnTo>
                  <a:pt x="342" y="728"/>
                </a:lnTo>
                <a:lnTo>
                  <a:pt x="342" y="727"/>
                </a:lnTo>
                <a:lnTo>
                  <a:pt x="341" y="727"/>
                </a:lnTo>
                <a:lnTo>
                  <a:pt x="341" y="727"/>
                </a:lnTo>
                <a:lnTo>
                  <a:pt x="335" y="726"/>
                </a:lnTo>
                <a:lnTo>
                  <a:pt x="330" y="726"/>
                </a:lnTo>
                <a:lnTo>
                  <a:pt x="330" y="726"/>
                </a:lnTo>
                <a:lnTo>
                  <a:pt x="338" y="723"/>
                </a:lnTo>
                <a:lnTo>
                  <a:pt x="345" y="719"/>
                </a:lnTo>
                <a:lnTo>
                  <a:pt x="345" y="719"/>
                </a:lnTo>
                <a:lnTo>
                  <a:pt x="344" y="728"/>
                </a:lnTo>
                <a:lnTo>
                  <a:pt x="344" y="728"/>
                </a:lnTo>
                <a:close/>
                <a:moveTo>
                  <a:pt x="324" y="727"/>
                </a:moveTo>
                <a:lnTo>
                  <a:pt x="324" y="727"/>
                </a:lnTo>
                <a:lnTo>
                  <a:pt x="324" y="728"/>
                </a:lnTo>
                <a:lnTo>
                  <a:pt x="325" y="729"/>
                </a:lnTo>
                <a:lnTo>
                  <a:pt x="325" y="729"/>
                </a:lnTo>
                <a:lnTo>
                  <a:pt x="298" y="727"/>
                </a:lnTo>
                <a:lnTo>
                  <a:pt x="298" y="727"/>
                </a:lnTo>
                <a:lnTo>
                  <a:pt x="319" y="723"/>
                </a:lnTo>
                <a:lnTo>
                  <a:pt x="319" y="723"/>
                </a:lnTo>
                <a:lnTo>
                  <a:pt x="330" y="720"/>
                </a:lnTo>
                <a:lnTo>
                  <a:pt x="341" y="719"/>
                </a:lnTo>
                <a:lnTo>
                  <a:pt x="341" y="719"/>
                </a:lnTo>
                <a:lnTo>
                  <a:pt x="337" y="720"/>
                </a:lnTo>
                <a:lnTo>
                  <a:pt x="333" y="722"/>
                </a:lnTo>
                <a:lnTo>
                  <a:pt x="324" y="727"/>
                </a:lnTo>
                <a:lnTo>
                  <a:pt x="324" y="727"/>
                </a:lnTo>
                <a:close/>
                <a:moveTo>
                  <a:pt x="289" y="726"/>
                </a:moveTo>
                <a:lnTo>
                  <a:pt x="289" y="726"/>
                </a:lnTo>
                <a:lnTo>
                  <a:pt x="289" y="724"/>
                </a:lnTo>
                <a:lnTo>
                  <a:pt x="289" y="724"/>
                </a:lnTo>
                <a:lnTo>
                  <a:pt x="288" y="722"/>
                </a:lnTo>
                <a:lnTo>
                  <a:pt x="288" y="722"/>
                </a:lnTo>
                <a:lnTo>
                  <a:pt x="300" y="720"/>
                </a:lnTo>
                <a:lnTo>
                  <a:pt x="311" y="717"/>
                </a:lnTo>
                <a:lnTo>
                  <a:pt x="322" y="714"/>
                </a:lnTo>
                <a:lnTo>
                  <a:pt x="334" y="711"/>
                </a:lnTo>
                <a:lnTo>
                  <a:pt x="334" y="711"/>
                </a:lnTo>
                <a:lnTo>
                  <a:pt x="337" y="711"/>
                </a:lnTo>
                <a:lnTo>
                  <a:pt x="335" y="712"/>
                </a:lnTo>
                <a:lnTo>
                  <a:pt x="328" y="714"/>
                </a:lnTo>
                <a:lnTo>
                  <a:pt x="328" y="714"/>
                </a:lnTo>
                <a:lnTo>
                  <a:pt x="320" y="717"/>
                </a:lnTo>
                <a:lnTo>
                  <a:pt x="312" y="719"/>
                </a:lnTo>
                <a:lnTo>
                  <a:pt x="312" y="719"/>
                </a:lnTo>
                <a:lnTo>
                  <a:pt x="301" y="722"/>
                </a:lnTo>
                <a:lnTo>
                  <a:pt x="289" y="726"/>
                </a:lnTo>
                <a:lnTo>
                  <a:pt x="289" y="726"/>
                </a:lnTo>
                <a:close/>
                <a:moveTo>
                  <a:pt x="287" y="713"/>
                </a:moveTo>
                <a:lnTo>
                  <a:pt x="287" y="713"/>
                </a:lnTo>
                <a:lnTo>
                  <a:pt x="299" y="712"/>
                </a:lnTo>
                <a:lnTo>
                  <a:pt x="311" y="709"/>
                </a:lnTo>
                <a:lnTo>
                  <a:pt x="311" y="709"/>
                </a:lnTo>
                <a:lnTo>
                  <a:pt x="311" y="709"/>
                </a:lnTo>
                <a:lnTo>
                  <a:pt x="287" y="718"/>
                </a:lnTo>
                <a:lnTo>
                  <a:pt x="287" y="718"/>
                </a:lnTo>
                <a:lnTo>
                  <a:pt x="287" y="713"/>
                </a:lnTo>
                <a:lnTo>
                  <a:pt x="287" y="713"/>
                </a:lnTo>
                <a:close/>
                <a:moveTo>
                  <a:pt x="328" y="681"/>
                </a:moveTo>
                <a:lnTo>
                  <a:pt x="328" y="681"/>
                </a:lnTo>
                <a:lnTo>
                  <a:pt x="309" y="690"/>
                </a:lnTo>
                <a:lnTo>
                  <a:pt x="289" y="699"/>
                </a:lnTo>
                <a:lnTo>
                  <a:pt x="289" y="699"/>
                </a:lnTo>
                <a:lnTo>
                  <a:pt x="292" y="691"/>
                </a:lnTo>
                <a:lnTo>
                  <a:pt x="292" y="691"/>
                </a:lnTo>
                <a:lnTo>
                  <a:pt x="312" y="685"/>
                </a:lnTo>
                <a:lnTo>
                  <a:pt x="312" y="685"/>
                </a:lnTo>
                <a:lnTo>
                  <a:pt x="325" y="682"/>
                </a:lnTo>
                <a:lnTo>
                  <a:pt x="325" y="682"/>
                </a:lnTo>
                <a:lnTo>
                  <a:pt x="332" y="680"/>
                </a:lnTo>
                <a:lnTo>
                  <a:pt x="328" y="681"/>
                </a:lnTo>
                <a:lnTo>
                  <a:pt x="328" y="681"/>
                </a:lnTo>
                <a:close/>
                <a:moveTo>
                  <a:pt x="296" y="680"/>
                </a:moveTo>
                <a:lnTo>
                  <a:pt x="296" y="680"/>
                </a:lnTo>
                <a:lnTo>
                  <a:pt x="313" y="677"/>
                </a:lnTo>
                <a:lnTo>
                  <a:pt x="321" y="675"/>
                </a:lnTo>
                <a:lnTo>
                  <a:pt x="328" y="672"/>
                </a:lnTo>
                <a:lnTo>
                  <a:pt x="328" y="672"/>
                </a:lnTo>
                <a:lnTo>
                  <a:pt x="319" y="676"/>
                </a:lnTo>
                <a:lnTo>
                  <a:pt x="311" y="679"/>
                </a:lnTo>
                <a:lnTo>
                  <a:pt x="302" y="682"/>
                </a:lnTo>
                <a:lnTo>
                  <a:pt x="294" y="687"/>
                </a:lnTo>
                <a:lnTo>
                  <a:pt x="294" y="687"/>
                </a:lnTo>
                <a:lnTo>
                  <a:pt x="296" y="680"/>
                </a:lnTo>
                <a:lnTo>
                  <a:pt x="296" y="680"/>
                </a:lnTo>
                <a:close/>
                <a:moveTo>
                  <a:pt x="300" y="671"/>
                </a:moveTo>
                <a:lnTo>
                  <a:pt x="300" y="671"/>
                </a:lnTo>
                <a:lnTo>
                  <a:pt x="318" y="667"/>
                </a:lnTo>
                <a:lnTo>
                  <a:pt x="318" y="667"/>
                </a:lnTo>
                <a:lnTo>
                  <a:pt x="323" y="666"/>
                </a:lnTo>
                <a:lnTo>
                  <a:pt x="323" y="666"/>
                </a:lnTo>
                <a:lnTo>
                  <a:pt x="321" y="666"/>
                </a:lnTo>
                <a:lnTo>
                  <a:pt x="321" y="666"/>
                </a:lnTo>
                <a:lnTo>
                  <a:pt x="309" y="670"/>
                </a:lnTo>
                <a:lnTo>
                  <a:pt x="298" y="675"/>
                </a:lnTo>
                <a:lnTo>
                  <a:pt x="298" y="675"/>
                </a:lnTo>
                <a:lnTo>
                  <a:pt x="300" y="671"/>
                </a:lnTo>
                <a:lnTo>
                  <a:pt x="300" y="671"/>
                </a:lnTo>
                <a:close/>
                <a:moveTo>
                  <a:pt x="224" y="749"/>
                </a:moveTo>
                <a:lnTo>
                  <a:pt x="224" y="749"/>
                </a:lnTo>
                <a:lnTo>
                  <a:pt x="239" y="746"/>
                </a:lnTo>
                <a:lnTo>
                  <a:pt x="254" y="743"/>
                </a:lnTo>
                <a:lnTo>
                  <a:pt x="269" y="740"/>
                </a:lnTo>
                <a:lnTo>
                  <a:pt x="285" y="736"/>
                </a:lnTo>
                <a:lnTo>
                  <a:pt x="285" y="736"/>
                </a:lnTo>
                <a:lnTo>
                  <a:pt x="288" y="736"/>
                </a:lnTo>
                <a:lnTo>
                  <a:pt x="288" y="736"/>
                </a:lnTo>
                <a:lnTo>
                  <a:pt x="259" y="745"/>
                </a:lnTo>
                <a:lnTo>
                  <a:pt x="245" y="750"/>
                </a:lnTo>
                <a:lnTo>
                  <a:pt x="231" y="754"/>
                </a:lnTo>
                <a:lnTo>
                  <a:pt x="231" y="754"/>
                </a:lnTo>
                <a:lnTo>
                  <a:pt x="190" y="764"/>
                </a:lnTo>
                <a:lnTo>
                  <a:pt x="170" y="771"/>
                </a:lnTo>
                <a:lnTo>
                  <a:pt x="150" y="777"/>
                </a:lnTo>
                <a:lnTo>
                  <a:pt x="150" y="777"/>
                </a:lnTo>
                <a:lnTo>
                  <a:pt x="158" y="772"/>
                </a:lnTo>
                <a:lnTo>
                  <a:pt x="167" y="768"/>
                </a:lnTo>
                <a:lnTo>
                  <a:pt x="185" y="760"/>
                </a:lnTo>
                <a:lnTo>
                  <a:pt x="205" y="754"/>
                </a:lnTo>
                <a:lnTo>
                  <a:pt x="224" y="749"/>
                </a:lnTo>
                <a:lnTo>
                  <a:pt x="224" y="749"/>
                </a:lnTo>
                <a:close/>
                <a:moveTo>
                  <a:pt x="143" y="782"/>
                </a:moveTo>
                <a:lnTo>
                  <a:pt x="143" y="782"/>
                </a:lnTo>
                <a:lnTo>
                  <a:pt x="146" y="780"/>
                </a:lnTo>
                <a:lnTo>
                  <a:pt x="146" y="780"/>
                </a:lnTo>
                <a:lnTo>
                  <a:pt x="147" y="781"/>
                </a:lnTo>
                <a:lnTo>
                  <a:pt x="148" y="781"/>
                </a:lnTo>
                <a:lnTo>
                  <a:pt x="148" y="781"/>
                </a:lnTo>
                <a:lnTo>
                  <a:pt x="171" y="773"/>
                </a:lnTo>
                <a:lnTo>
                  <a:pt x="194" y="766"/>
                </a:lnTo>
                <a:lnTo>
                  <a:pt x="242" y="753"/>
                </a:lnTo>
                <a:lnTo>
                  <a:pt x="242" y="753"/>
                </a:lnTo>
                <a:lnTo>
                  <a:pt x="264" y="746"/>
                </a:lnTo>
                <a:lnTo>
                  <a:pt x="287" y="739"/>
                </a:lnTo>
                <a:lnTo>
                  <a:pt x="287" y="739"/>
                </a:lnTo>
                <a:lnTo>
                  <a:pt x="294" y="737"/>
                </a:lnTo>
                <a:lnTo>
                  <a:pt x="294" y="737"/>
                </a:lnTo>
                <a:lnTo>
                  <a:pt x="299" y="737"/>
                </a:lnTo>
                <a:lnTo>
                  <a:pt x="299" y="737"/>
                </a:lnTo>
                <a:lnTo>
                  <a:pt x="289" y="742"/>
                </a:lnTo>
                <a:lnTo>
                  <a:pt x="289" y="742"/>
                </a:lnTo>
                <a:lnTo>
                  <a:pt x="268" y="750"/>
                </a:lnTo>
                <a:lnTo>
                  <a:pt x="247" y="757"/>
                </a:lnTo>
                <a:lnTo>
                  <a:pt x="206" y="770"/>
                </a:lnTo>
                <a:lnTo>
                  <a:pt x="164" y="784"/>
                </a:lnTo>
                <a:lnTo>
                  <a:pt x="143" y="792"/>
                </a:lnTo>
                <a:lnTo>
                  <a:pt x="123" y="801"/>
                </a:lnTo>
                <a:lnTo>
                  <a:pt x="123" y="801"/>
                </a:lnTo>
                <a:lnTo>
                  <a:pt x="128" y="795"/>
                </a:lnTo>
                <a:lnTo>
                  <a:pt x="134" y="790"/>
                </a:lnTo>
                <a:lnTo>
                  <a:pt x="143" y="782"/>
                </a:lnTo>
                <a:lnTo>
                  <a:pt x="143" y="782"/>
                </a:lnTo>
                <a:close/>
                <a:moveTo>
                  <a:pt x="205" y="773"/>
                </a:moveTo>
                <a:lnTo>
                  <a:pt x="205" y="773"/>
                </a:lnTo>
                <a:lnTo>
                  <a:pt x="166" y="787"/>
                </a:lnTo>
                <a:lnTo>
                  <a:pt x="148" y="794"/>
                </a:lnTo>
                <a:lnTo>
                  <a:pt x="129" y="800"/>
                </a:lnTo>
                <a:lnTo>
                  <a:pt x="129" y="800"/>
                </a:lnTo>
                <a:lnTo>
                  <a:pt x="137" y="797"/>
                </a:lnTo>
                <a:lnTo>
                  <a:pt x="137" y="797"/>
                </a:lnTo>
                <a:lnTo>
                  <a:pt x="151" y="791"/>
                </a:lnTo>
                <a:lnTo>
                  <a:pt x="165" y="785"/>
                </a:lnTo>
                <a:lnTo>
                  <a:pt x="165" y="785"/>
                </a:lnTo>
                <a:lnTo>
                  <a:pt x="184" y="779"/>
                </a:lnTo>
                <a:lnTo>
                  <a:pt x="205" y="773"/>
                </a:lnTo>
                <a:lnTo>
                  <a:pt x="205" y="773"/>
                </a:lnTo>
                <a:close/>
                <a:moveTo>
                  <a:pt x="121" y="805"/>
                </a:moveTo>
                <a:lnTo>
                  <a:pt x="121" y="805"/>
                </a:lnTo>
                <a:lnTo>
                  <a:pt x="148" y="796"/>
                </a:lnTo>
                <a:lnTo>
                  <a:pt x="173" y="787"/>
                </a:lnTo>
                <a:lnTo>
                  <a:pt x="199" y="777"/>
                </a:lnTo>
                <a:lnTo>
                  <a:pt x="225" y="768"/>
                </a:lnTo>
                <a:lnTo>
                  <a:pt x="225" y="768"/>
                </a:lnTo>
                <a:lnTo>
                  <a:pt x="239" y="764"/>
                </a:lnTo>
                <a:lnTo>
                  <a:pt x="253" y="760"/>
                </a:lnTo>
                <a:lnTo>
                  <a:pt x="281" y="753"/>
                </a:lnTo>
                <a:lnTo>
                  <a:pt x="281" y="753"/>
                </a:lnTo>
                <a:lnTo>
                  <a:pt x="307" y="746"/>
                </a:lnTo>
                <a:lnTo>
                  <a:pt x="307" y="746"/>
                </a:lnTo>
                <a:lnTo>
                  <a:pt x="314" y="744"/>
                </a:lnTo>
                <a:lnTo>
                  <a:pt x="314" y="744"/>
                </a:lnTo>
                <a:lnTo>
                  <a:pt x="291" y="754"/>
                </a:lnTo>
                <a:lnTo>
                  <a:pt x="267" y="762"/>
                </a:lnTo>
                <a:lnTo>
                  <a:pt x="220" y="778"/>
                </a:lnTo>
                <a:lnTo>
                  <a:pt x="220" y="778"/>
                </a:lnTo>
                <a:lnTo>
                  <a:pt x="188" y="788"/>
                </a:lnTo>
                <a:lnTo>
                  <a:pt x="188" y="788"/>
                </a:lnTo>
                <a:lnTo>
                  <a:pt x="158" y="798"/>
                </a:lnTo>
                <a:lnTo>
                  <a:pt x="129" y="810"/>
                </a:lnTo>
                <a:lnTo>
                  <a:pt x="129" y="810"/>
                </a:lnTo>
                <a:lnTo>
                  <a:pt x="123" y="807"/>
                </a:lnTo>
                <a:lnTo>
                  <a:pt x="123" y="807"/>
                </a:lnTo>
                <a:lnTo>
                  <a:pt x="121" y="806"/>
                </a:lnTo>
                <a:lnTo>
                  <a:pt x="121" y="805"/>
                </a:lnTo>
                <a:lnTo>
                  <a:pt x="121" y="805"/>
                </a:lnTo>
                <a:close/>
                <a:moveTo>
                  <a:pt x="152" y="816"/>
                </a:moveTo>
                <a:lnTo>
                  <a:pt x="152" y="816"/>
                </a:lnTo>
                <a:lnTo>
                  <a:pt x="183" y="807"/>
                </a:lnTo>
                <a:lnTo>
                  <a:pt x="216" y="798"/>
                </a:lnTo>
                <a:lnTo>
                  <a:pt x="278" y="777"/>
                </a:lnTo>
                <a:lnTo>
                  <a:pt x="278" y="777"/>
                </a:lnTo>
                <a:lnTo>
                  <a:pt x="309" y="768"/>
                </a:lnTo>
                <a:lnTo>
                  <a:pt x="339" y="761"/>
                </a:lnTo>
                <a:lnTo>
                  <a:pt x="339" y="761"/>
                </a:lnTo>
                <a:lnTo>
                  <a:pt x="280" y="781"/>
                </a:lnTo>
                <a:lnTo>
                  <a:pt x="280" y="781"/>
                </a:lnTo>
                <a:lnTo>
                  <a:pt x="253" y="790"/>
                </a:lnTo>
                <a:lnTo>
                  <a:pt x="225" y="799"/>
                </a:lnTo>
                <a:lnTo>
                  <a:pt x="197" y="808"/>
                </a:lnTo>
                <a:lnTo>
                  <a:pt x="170" y="819"/>
                </a:lnTo>
                <a:lnTo>
                  <a:pt x="170" y="819"/>
                </a:lnTo>
                <a:lnTo>
                  <a:pt x="170" y="819"/>
                </a:lnTo>
                <a:lnTo>
                  <a:pt x="170" y="819"/>
                </a:lnTo>
                <a:lnTo>
                  <a:pt x="152" y="816"/>
                </a:lnTo>
                <a:lnTo>
                  <a:pt x="152" y="816"/>
                </a:lnTo>
                <a:close/>
                <a:moveTo>
                  <a:pt x="179" y="820"/>
                </a:moveTo>
                <a:lnTo>
                  <a:pt x="179" y="820"/>
                </a:lnTo>
                <a:lnTo>
                  <a:pt x="205" y="815"/>
                </a:lnTo>
                <a:lnTo>
                  <a:pt x="230" y="807"/>
                </a:lnTo>
                <a:lnTo>
                  <a:pt x="254" y="800"/>
                </a:lnTo>
                <a:lnTo>
                  <a:pt x="279" y="791"/>
                </a:lnTo>
                <a:lnTo>
                  <a:pt x="279" y="791"/>
                </a:lnTo>
                <a:lnTo>
                  <a:pt x="336" y="773"/>
                </a:lnTo>
                <a:lnTo>
                  <a:pt x="364" y="764"/>
                </a:lnTo>
                <a:lnTo>
                  <a:pt x="393" y="756"/>
                </a:lnTo>
                <a:lnTo>
                  <a:pt x="393" y="756"/>
                </a:lnTo>
                <a:lnTo>
                  <a:pt x="378" y="762"/>
                </a:lnTo>
                <a:lnTo>
                  <a:pt x="378" y="762"/>
                </a:lnTo>
                <a:lnTo>
                  <a:pt x="317" y="786"/>
                </a:lnTo>
                <a:lnTo>
                  <a:pt x="317" y="786"/>
                </a:lnTo>
                <a:lnTo>
                  <a:pt x="290" y="795"/>
                </a:lnTo>
                <a:lnTo>
                  <a:pt x="263" y="803"/>
                </a:lnTo>
                <a:lnTo>
                  <a:pt x="236" y="812"/>
                </a:lnTo>
                <a:lnTo>
                  <a:pt x="223" y="816"/>
                </a:lnTo>
                <a:lnTo>
                  <a:pt x="210" y="822"/>
                </a:lnTo>
                <a:lnTo>
                  <a:pt x="210" y="822"/>
                </a:lnTo>
                <a:lnTo>
                  <a:pt x="210" y="823"/>
                </a:lnTo>
                <a:lnTo>
                  <a:pt x="210" y="823"/>
                </a:lnTo>
                <a:lnTo>
                  <a:pt x="205" y="822"/>
                </a:lnTo>
                <a:lnTo>
                  <a:pt x="205" y="822"/>
                </a:lnTo>
                <a:lnTo>
                  <a:pt x="179" y="820"/>
                </a:lnTo>
                <a:lnTo>
                  <a:pt x="179" y="820"/>
                </a:lnTo>
                <a:close/>
                <a:moveTo>
                  <a:pt x="320" y="828"/>
                </a:moveTo>
                <a:lnTo>
                  <a:pt x="320" y="828"/>
                </a:lnTo>
                <a:lnTo>
                  <a:pt x="393" y="805"/>
                </a:lnTo>
                <a:lnTo>
                  <a:pt x="393" y="805"/>
                </a:lnTo>
                <a:lnTo>
                  <a:pt x="431" y="792"/>
                </a:lnTo>
                <a:lnTo>
                  <a:pt x="469" y="779"/>
                </a:lnTo>
                <a:lnTo>
                  <a:pt x="469" y="779"/>
                </a:lnTo>
                <a:lnTo>
                  <a:pt x="460" y="783"/>
                </a:lnTo>
                <a:lnTo>
                  <a:pt x="460" y="783"/>
                </a:lnTo>
                <a:lnTo>
                  <a:pt x="414" y="801"/>
                </a:lnTo>
                <a:lnTo>
                  <a:pt x="414" y="801"/>
                </a:lnTo>
                <a:lnTo>
                  <a:pt x="383" y="814"/>
                </a:lnTo>
                <a:lnTo>
                  <a:pt x="368" y="821"/>
                </a:lnTo>
                <a:lnTo>
                  <a:pt x="352" y="828"/>
                </a:lnTo>
                <a:lnTo>
                  <a:pt x="352" y="828"/>
                </a:lnTo>
                <a:lnTo>
                  <a:pt x="320" y="828"/>
                </a:lnTo>
                <a:lnTo>
                  <a:pt x="320" y="828"/>
                </a:lnTo>
                <a:close/>
                <a:moveTo>
                  <a:pt x="366" y="828"/>
                </a:moveTo>
                <a:lnTo>
                  <a:pt x="366" y="828"/>
                </a:lnTo>
                <a:lnTo>
                  <a:pt x="380" y="824"/>
                </a:lnTo>
                <a:lnTo>
                  <a:pt x="394" y="820"/>
                </a:lnTo>
                <a:lnTo>
                  <a:pt x="420" y="809"/>
                </a:lnTo>
                <a:lnTo>
                  <a:pt x="420" y="809"/>
                </a:lnTo>
                <a:lnTo>
                  <a:pt x="451" y="798"/>
                </a:lnTo>
                <a:lnTo>
                  <a:pt x="466" y="792"/>
                </a:lnTo>
                <a:lnTo>
                  <a:pt x="481" y="786"/>
                </a:lnTo>
                <a:lnTo>
                  <a:pt x="481" y="786"/>
                </a:lnTo>
                <a:lnTo>
                  <a:pt x="488" y="782"/>
                </a:lnTo>
                <a:lnTo>
                  <a:pt x="494" y="778"/>
                </a:lnTo>
                <a:lnTo>
                  <a:pt x="494" y="778"/>
                </a:lnTo>
                <a:lnTo>
                  <a:pt x="487" y="783"/>
                </a:lnTo>
                <a:lnTo>
                  <a:pt x="480" y="787"/>
                </a:lnTo>
                <a:lnTo>
                  <a:pt x="480" y="787"/>
                </a:lnTo>
                <a:lnTo>
                  <a:pt x="464" y="794"/>
                </a:lnTo>
                <a:lnTo>
                  <a:pt x="447" y="801"/>
                </a:lnTo>
                <a:lnTo>
                  <a:pt x="447" y="801"/>
                </a:lnTo>
                <a:lnTo>
                  <a:pt x="433" y="806"/>
                </a:lnTo>
                <a:lnTo>
                  <a:pt x="421" y="813"/>
                </a:lnTo>
                <a:lnTo>
                  <a:pt x="409" y="819"/>
                </a:lnTo>
                <a:lnTo>
                  <a:pt x="397" y="827"/>
                </a:lnTo>
                <a:lnTo>
                  <a:pt x="397" y="827"/>
                </a:lnTo>
                <a:lnTo>
                  <a:pt x="392" y="827"/>
                </a:lnTo>
                <a:lnTo>
                  <a:pt x="392" y="827"/>
                </a:lnTo>
                <a:lnTo>
                  <a:pt x="366" y="828"/>
                </a:lnTo>
                <a:lnTo>
                  <a:pt x="366" y="828"/>
                </a:lnTo>
                <a:close/>
                <a:moveTo>
                  <a:pt x="494" y="817"/>
                </a:moveTo>
                <a:lnTo>
                  <a:pt x="494" y="817"/>
                </a:lnTo>
                <a:lnTo>
                  <a:pt x="508" y="813"/>
                </a:lnTo>
                <a:lnTo>
                  <a:pt x="522" y="806"/>
                </a:lnTo>
                <a:lnTo>
                  <a:pt x="522" y="806"/>
                </a:lnTo>
                <a:lnTo>
                  <a:pt x="517" y="809"/>
                </a:lnTo>
                <a:lnTo>
                  <a:pt x="510" y="813"/>
                </a:lnTo>
                <a:lnTo>
                  <a:pt x="494" y="817"/>
                </a:lnTo>
                <a:lnTo>
                  <a:pt x="494" y="817"/>
                </a:lnTo>
                <a:close/>
                <a:moveTo>
                  <a:pt x="520" y="794"/>
                </a:moveTo>
                <a:lnTo>
                  <a:pt x="520" y="794"/>
                </a:lnTo>
                <a:lnTo>
                  <a:pt x="498" y="801"/>
                </a:lnTo>
                <a:lnTo>
                  <a:pt x="476" y="808"/>
                </a:lnTo>
                <a:lnTo>
                  <a:pt x="476" y="808"/>
                </a:lnTo>
                <a:lnTo>
                  <a:pt x="453" y="817"/>
                </a:lnTo>
                <a:lnTo>
                  <a:pt x="453" y="817"/>
                </a:lnTo>
                <a:lnTo>
                  <a:pt x="445" y="820"/>
                </a:lnTo>
                <a:lnTo>
                  <a:pt x="445" y="820"/>
                </a:lnTo>
                <a:lnTo>
                  <a:pt x="464" y="810"/>
                </a:lnTo>
                <a:lnTo>
                  <a:pt x="481" y="801"/>
                </a:lnTo>
                <a:lnTo>
                  <a:pt x="481" y="801"/>
                </a:lnTo>
                <a:lnTo>
                  <a:pt x="495" y="795"/>
                </a:lnTo>
                <a:lnTo>
                  <a:pt x="495" y="795"/>
                </a:lnTo>
                <a:lnTo>
                  <a:pt x="503" y="791"/>
                </a:lnTo>
                <a:lnTo>
                  <a:pt x="510" y="786"/>
                </a:lnTo>
                <a:lnTo>
                  <a:pt x="510" y="786"/>
                </a:lnTo>
                <a:lnTo>
                  <a:pt x="511" y="786"/>
                </a:lnTo>
                <a:lnTo>
                  <a:pt x="511" y="786"/>
                </a:lnTo>
                <a:lnTo>
                  <a:pt x="516" y="790"/>
                </a:lnTo>
                <a:lnTo>
                  <a:pt x="520" y="794"/>
                </a:lnTo>
                <a:lnTo>
                  <a:pt x="520" y="794"/>
                </a:lnTo>
                <a:close/>
                <a:moveTo>
                  <a:pt x="466" y="764"/>
                </a:moveTo>
                <a:lnTo>
                  <a:pt x="466" y="764"/>
                </a:lnTo>
                <a:lnTo>
                  <a:pt x="418" y="781"/>
                </a:lnTo>
                <a:lnTo>
                  <a:pt x="395" y="789"/>
                </a:lnTo>
                <a:lnTo>
                  <a:pt x="371" y="797"/>
                </a:lnTo>
                <a:lnTo>
                  <a:pt x="371" y="797"/>
                </a:lnTo>
                <a:lnTo>
                  <a:pt x="345" y="804"/>
                </a:lnTo>
                <a:lnTo>
                  <a:pt x="319" y="813"/>
                </a:lnTo>
                <a:lnTo>
                  <a:pt x="319" y="813"/>
                </a:lnTo>
                <a:lnTo>
                  <a:pt x="297" y="821"/>
                </a:lnTo>
                <a:lnTo>
                  <a:pt x="286" y="825"/>
                </a:lnTo>
                <a:lnTo>
                  <a:pt x="274" y="827"/>
                </a:lnTo>
                <a:lnTo>
                  <a:pt x="274" y="827"/>
                </a:lnTo>
                <a:lnTo>
                  <a:pt x="271" y="827"/>
                </a:lnTo>
                <a:lnTo>
                  <a:pt x="271" y="827"/>
                </a:lnTo>
                <a:lnTo>
                  <a:pt x="283" y="819"/>
                </a:lnTo>
                <a:lnTo>
                  <a:pt x="283" y="819"/>
                </a:lnTo>
                <a:lnTo>
                  <a:pt x="296" y="814"/>
                </a:lnTo>
                <a:lnTo>
                  <a:pt x="309" y="809"/>
                </a:lnTo>
                <a:lnTo>
                  <a:pt x="309" y="809"/>
                </a:lnTo>
                <a:lnTo>
                  <a:pt x="351" y="796"/>
                </a:lnTo>
                <a:lnTo>
                  <a:pt x="351" y="796"/>
                </a:lnTo>
                <a:lnTo>
                  <a:pt x="377" y="788"/>
                </a:lnTo>
                <a:lnTo>
                  <a:pt x="401" y="780"/>
                </a:lnTo>
                <a:lnTo>
                  <a:pt x="425" y="770"/>
                </a:lnTo>
                <a:lnTo>
                  <a:pt x="449" y="759"/>
                </a:lnTo>
                <a:lnTo>
                  <a:pt x="449" y="759"/>
                </a:lnTo>
                <a:lnTo>
                  <a:pt x="450" y="759"/>
                </a:lnTo>
                <a:lnTo>
                  <a:pt x="450" y="759"/>
                </a:lnTo>
                <a:lnTo>
                  <a:pt x="458" y="761"/>
                </a:lnTo>
                <a:lnTo>
                  <a:pt x="458" y="761"/>
                </a:lnTo>
                <a:lnTo>
                  <a:pt x="466" y="764"/>
                </a:lnTo>
                <a:lnTo>
                  <a:pt x="466" y="764"/>
                </a:lnTo>
                <a:close/>
                <a:moveTo>
                  <a:pt x="345" y="717"/>
                </a:moveTo>
                <a:lnTo>
                  <a:pt x="345" y="717"/>
                </a:lnTo>
                <a:lnTo>
                  <a:pt x="332" y="718"/>
                </a:lnTo>
                <a:lnTo>
                  <a:pt x="318" y="721"/>
                </a:lnTo>
                <a:lnTo>
                  <a:pt x="318" y="721"/>
                </a:lnTo>
                <a:lnTo>
                  <a:pt x="305" y="724"/>
                </a:lnTo>
                <a:lnTo>
                  <a:pt x="305" y="724"/>
                </a:lnTo>
                <a:lnTo>
                  <a:pt x="294" y="727"/>
                </a:lnTo>
                <a:lnTo>
                  <a:pt x="294" y="727"/>
                </a:lnTo>
                <a:lnTo>
                  <a:pt x="293" y="727"/>
                </a:lnTo>
                <a:lnTo>
                  <a:pt x="293" y="727"/>
                </a:lnTo>
                <a:lnTo>
                  <a:pt x="294" y="726"/>
                </a:lnTo>
                <a:lnTo>
                  <a:pt x="294" y="726"/>
                </a:lnTo>
                <a:lnTo>
                  <a:pt x="306" y="723"/>
                </a:lnTo>
                <a:lnTo>
                  <a:pt x="318" y="719"/>
                </a:lnTo>
                <a:lnTo>
                  <a:pt x="330" y="716"/>
                </a:lnTo>
                <a:lnTo>
                  <a:pt x="336" y="713"/>
                </a:lnTo>
                <a:lnTo>
                  <a:pt x="342" y="710"/>
                </a:lnTo>
                <a:lnTo>
                  <a:pt x="342" y="710"/>
                </a:lnTo>
                <a:lnTo>
                  <a:pt x="342" y="709"/>
                </a:lnTo>
                <a:lnTo>
                  <a:pt x="341" y="708"/>
                </a:lnTo>
                <a:lnTo>
                  <a:pt x="341" y="708"/>
                </a:lnTo>
                <a:lnTo>
                  <a:pt x="328" y="710"/>
                </a:lnTo>
                <a:lnTo>
                  <a:pt x="314" y="714"/>
                </a:lnTo>
                <a:lnTo>
                  <a:pt x="301" y="717"/>
                </a:lnTo>
                <a:lnTo>
                  <a:pt x="288" y="720"/>
                </a:lnTo>
                <a:lnTo>
                  <a:pt x="288" y="720"/>
                </a:lnTo>
                <a:lnTo>
                  <a:pt x="288" y="719"/>
                </a:lnTo>
                <a:lnTo>
                  <a:pt x="288" y="719"/>
                </a:lnTo>
                <a:lnTo>
                  <a:pt x="295" y="718"/>
                </a:lnTo>
                <a:lnTo>
                  <a:pt x="302" y="715"/>
                </a:lnTo>
                <a:lnTo>
                  <a:pt x="316" y="710"/>
                </a:lnTo>
                <a:lnTo>
                  <a:pt x="316" y="710"/>
                </a:lnTo>
                <a:lnTo>
                  <a:pt x="330" y="705"/>
                </a:lnTo>
                <a:lnTo>
                  <a:pt x="344" y="700"/>
                </a:lnTo>
                <a:lnTo>
                  <a:pt x="344" y="700"/>
                </a:lnTo>
                <a:lnTo>
                  <a:pt x="345" y="708"/>
                </a:lnTo>
                <a:lnTo>
                  <a:pt x="345" y="717"/>
                </a:lnTo>
                <a:lnTo>
                  <a:pt x="345" y="717"/>
                </a:lnTo>
                <a:close/>
                <a:moveTo>
                  <a:pt x="339" y="678"/>
                </a:moveTo>
                <a:lnTo>
                  <a:pt x="339" y="678"/>
                </a:lnTo>
                <a:lnTo>
                  <a:pt x="338" y="677"/>
                </a:lnTo>
                <a:lnTo>
                  <a:pt x="338" y="677"/>
                </a:lnTo>
                <a:lnTo>
                  <a:pt x="327" y="679"/>
                </a:lnTo>
                <a:lnTo>
                  <a:pt x="316" y="682"/>
                </a:lnTo>
                <a:lnTo>
                  <a:pt x="294" y="688"/>
                </a:lnTo>
                <a:lnTo>
                  <a:pt x="294" y="688"/>
                </a:lnTo>
                <a:lnTo>
                  <a:pt x="299" y="687"/>
                </a:lnTo>
                <a:lnTo>
                  <a:pt x="304" y="684"/>
                </a:lnTo>
                <a:lnTo>
                  <a:pt x="313" y="680"/>
                </a:lnTo>
                <a:lnTo>
                  <a:pt x="313" y="680"/>
                </a:lnTo>
                <a:lnTo>
                  <a:pt x="323" y="676"/>
                </a:lnTo>
                <a:lnTo>
                  <a:pt x="333" y="672"/>
                </a:lnTo>
                <a:lnTo>
                  <a:pt x="333" y="672"/>
                </a:lnTo>
                <a:lnTo>
                  <a:pt x="333" y="672"/>
                </a:lnTo>
                <a:lnTo>
                  <a:pt x="333" y="671"/>
                </a:lnTo>
                <a:lnTo>
                  <a:pt x="332" y="670"/>
                </a:lnTo>
                <a:lnTo>
                  <a:pt x="332" y="670"/>
                </a:lnTo>
                <a:lnTo>
                  <a:pt x="314" y="674"/>
                </a:lnTo>
                <a:lnTo>
                  <a:pt x="314" y="674"/>
                </a:lnTo>
                <a:lnTo>
                  <a:pt x="306" y="676"/>
                </a:lnTo>
                <a:lnTo>
                  <a:pt x="301" y="676"/>
                </a:lnTo>
                <a:lnTo>
                  <a:pt x="297" y="678"/>
                </a:lnTo>
                <a:lnTo>
                  <a:pt x="297" y="678"/>
                </a:lnTo>
                <a:lnTo>
                  <a:pt x="297" y="678"/>
                </a:lnTo>
                <a:lnTo>
                  <a:pt x="297" y="678"/>
                </a:lnTo>
                <a:lnTo>
                  <a:pt x="306" y="674"/>
                </a:lnTo>
                <a:lnTo>
                  <a:pt x="315" y="670"/>
                </a:lnTo>
                <a:lnTo>
                  <a:pt x="324" y="667"/>
                </a:lnTo>
                <a:lnTo>
                  <a:pt x="333" y="663"/>
                </a:lnTo>
                <a:lnTo>
                  <a:pt x="333" y="663"/>
                </a:lnTo>
                <a:lnTo>
                  <a:pt x="333" y="663"/>
                </a:lnTo>
                <a:lnTo>
                  <a:pt x="333" y="662"/>
                </a:lnTo>
                <a:lnTo>
                  <a:pt x="333" y="662"/>
                </a:lnTo>
                <a:lnTo>
                  <a:pt x="333" y="662"/>
                </a:lnTo>
                <a:lnTo>
                  <a:pt x="333" y="662"/>
                </a:lnTo>
                <a:lnTo>
                  <a:pt x="339" y="678"/>
                </a:lnTo>
                <a:lnTo>
                  <a:pt x="339" y="678"/>
                </a:lnTo>
                <a:close/>
                <a:moveTo>
                  <a:pt x="632" y="470"/>
                </a:moveTo>
                <a:lnTo>
                  <a:pt x="632" y="470"/>
                </a:lnTo>
                <a:lnTo>
                  <a:pt x="624" y="488"/>
                </a:lnTo>
                <a:lnTo>
                  <a:pt x="615" y="504"/>
                </a:lnTo>
                <a:lnTo>
                  <a:pt x="603" y="519"/>
                </a:lnTo>
                <a:lnTo>
                  <a:pt x="592" y="533"/>
                </a:lnTo>
                <a:lnTo>
                  <a:pt x="581" y="547"/>
                </a:lnTo>
                <a:lnTo>
                  <a:pt x="568" y="560"/>
                </a:lnTo>
                <a:lnTo>
                  <a:pt x="555" y="573"/>
                </a:lnTo>
                <a:lnTo>
                  <a:pt x="540" y="584"/>
                </a:lnTo>
                <a:lnTo>
                  <a:pt x="525" y="595"/>
                </a:lnTo>
                <a:lnTo>
                  <a:pt x="509" y="604"/>
                </a:lnTo>
                <a:lnTo>
                  <a:pt x="494" y="613"/>
                </a:lnTo>
                <a:lnTo>
                  <a:pt x="477" y="621"/>
                </a:lnTo>
                <a:lnTo>
                  <a:pt x="460" y="628"/>
                </a:lnTo>
                <a:lnTo>
                  <a:pt x="442" y="634"/>
                </a:lnTo>
                <a:lnTo>
                  <a:pt x="424" y="639"/>
                </a:lnTo>
                <a:lnTo>
                  <a:pt x="406" y="644"/>
                </a:lnTo>
                <a:lnTo>
                  <a:pt x="406" y="644"/>
                </a:lnTo>
                <a:lnTo>
                  <a:pt x="384" y="648"/>
                </a:lnTo>
                <a:lnTo>
                  <a:pt x="360" y="652"/>
                </a:lnTo>
                <a:lnTo>
                  <a:pt x="337" y="653"/>
                </a:lnTo>
                <a:lnTo>
                  <a:pt x="315" y="653"/>
                </a:lnTo>
                <a:lnTo>
                  <a:pt x="315" y="653"/>
                </a:lnTo>
                <a:lnTo>
                  <a:pt x="286" y="653"/>
                </a:lnTo>
                <a:lnTo>
                  <a:pt x="271" y="651"/>
                </a:lnTo>
                <a:lnTo>
                  <a:pt x="256" y="650"/>
                </a:lnTo>
                <a:lnTo>
                  <a:pt x="242" y="646"/>
                </a:lnTo>
                <a:lnTo>
                  <a:pt x="228" y="643"/>
                </a:lnTo>
                <a:lnTo>
                  <a:pt x="214" y="639"/>
                </a:lnTo>
                <a:lnTo>
                  <a:pt x="200" y="634"/>
                </a:lnTo>
                <a:lnTo>
                  <a:pt x="200" y="634"/>
                </a:lnTo>
                <a:lnTo>
                  <a:pt x="210" y="613"/>
                </a:lnTo>
                <a:lnTo>
                  <a:pt x="210" y="613"/>
                </a:lnTo>
                <a:lnTo>
                  <a:pt x="230" y="619"/>
                </a:lnTo>
                <a:lnTo>
                  <a:pt x="251" y="624"/>
                </a:lnTo>
                <a:lnTo>
                  <a:pt x="272" y="627"/>
                </a:lnTo>
                <a:lnTo>
                  <a:pt x="294" y="629"/>
                </a:lnTo>
                <a:lnTo>
                  <a:pt x="316" y="630"/>
                </a:lnTo>
                <a:lnTo>
                  <a:pt x="337" y="630"/>
                </a:lnTo>
                <a:lnTo>
                  <a:pt x="358" y="628"/>
                </a:lnTo>
                <a:lnTo>
                  <a:pt x="381" y="625"/>
                </a:lnTo>
                <a:lnTo>
                  <a:pt x="381" y="625"/>
                </a:lnTo>
                <a:lnTo>
                  <a:pt x="407" y="619"/>
                </a:lnTo>
                <a:lnTo>
                  <a:pt x="432" y="611"/>
                </a:lnTo>
                <a:lnTo>
                  <a:pt x="457" y="600"/>
                </a:lnTo>
                <a:lnTo>
                  <a:pt x="480" y="588"/>
                </a:lnTo>
                <a:lnTo>
                  <a:pt x="502" y="574"/>
                </a:lnTo>
                <a:lnTo>
                  <a:pt x="523" y="558"/>
                </a:lnTo>
                <a:lnTo>
                  <a:pt x="543" y="540"/>
                </a:lnTo>
                <a:lnTo>
                  <a:pt x="561" y="521"/>
                </a:lnTo>
                <a:lnTo>
                  <a:pt x="577" y="501"/>
                </a:lnTo>
                <a:lnTo>
                  <a:pt x="591" y="479"/>
                </a:lnTo>
                <a:lnTo>
                  <a:pt x="603" y="456"/>
                </a:lnTo>
                <a:lnTo>
                  <a:pt x="615" y="433"/>
                </a:lnTo>
                <a:lnTo>
                  <a:pt x="623" y="408"/>
                </a:lnTo>
                <a:lnTo>
                  <a:pt x="630" y="381"/>
                </a:lnTo>
                <a:lnTo>
                  <a:pt x="632" y="368"/>
                </a:lnTo>
                <a:lnTo>
                  <a:pt x="633" y="355"/>
                </a:lnTo>
                <a:lnTo>
                  <a:pt x="634" y="342"/>
                </a:lnTo>
                <a:lnTo>
                  <a:pt x="635" y="329"/>
                </a:lnTo>
                <a:lnTo>
                  <a:pt x="635" y="329"/>
                </a:lnTo>
                <a:lnTo>
                  <a:pt x="634" y="305"/>
                </a:lnTo>
                <a:lnTo>
                  <a:pt x="631" y="284"/>
                </a:lnTo>
                <a:lnTo>
                  <a:pt x="627" y="263"/>
                </a:lnTo>
                <a:lnTo>
                  <a:pt x="621" y="241"/>
                </a:lnTo>
                <a:lnTo>
                  <a:pt x="614" y="221"/>
                </a:lnTo>
                <a:lnTo>
                  <a:pt x="604" y="201"/>
                </a:lnTo>
                <a:lnTo>
                  <a:pt x="594" y="183"/>
                </a:lnTo>
                <a:lnTo>
                  <a:pt x="583" y="165"/>
                </a:lnTo>
                <a:lnTo>
                  <a:pt x="571" y="147"/>
                </a:lnTo>
                <a:lnTo>
                  <a:pt x="557" y="130"/>
                </a:lnTo>
                <a:lnTo>
                  <a:pt x="542" y="115"/>
                </a:lnTo>
                <a:lnTo>
                  <a:pt x="525" y="101"/>
                </a:lnTo>
                <a:lnTo>
                  <a:pt x="508" y="88"/>
                </a:lnTo>
                <a:lnTo>
                  <a:pt x="491" y="74"/>
                </a:lnTo>
                <a:lnTo>
                  <a:pt x="472" y="64"/>
                </a:lnTo>
                <a:lnTo>
                  <a:pt x="452" y="54"/>
                </a:lnTo>
                <a:lnTo>
                  <a:pt x="452" y="54"/>
                </a:lnTo>
                <a:lnTo>
                  <a:pt x="461" y="42"/>
                </a:lnTo>
                <a:lnTo>
                  <a:pt x="465" y="36"/>
                </a:lnTo>
                <a:lnTo>
                  <a:pt x="468" y="29"/>
                </a:lnTo>
                <a:lnTo>
                  <a:pt x="468" y="29"/>
                </a:lnTo>
                <a:lnTo>
                  <a:pt x="496" y="43"/>
                </a:lnTo>
                <a:lnTo>
                  <a:pt x="509" y="51"/>
                </a:lnTo>
                <a:lnTo>
                  <a:pt x="522" y="60"/>
                </a:lnTo>
                <a:lnTo>
                  <a:pt x="536" y="68"/>
                </a:lnTo>
                <a:lnTo>
                  <a:pt x="548" y="78"/>
                </a:lnTo>
                <a:lnTo>
                  <a:pt x="560" y="89"/>
                </a:lnTo>
                <a:lnTo>
                  <a:pt x="571" y="100"/>
                </a:lnTo>
                <a:lnTo>
                  <a:pt x="571" y="100"/>
                </a:lnTo>
                <a:lnTo>
                  <a:pt x="582" y="112"/>
                </a:lnTo>
                <a:lnTo>
                  <a:pt x="592" y="125"/>
                </a:lnTo>
                <a:lnTo>
                  <a:pt x="601" y="139"/>
                </a:lnTo>
                <a:lnTo>
                  <a:pt x="611" y="153"/>
                </a:lnTo>
                <a:lnTo>
                  <a:pt x="619" y="168"/>
                </a:lnTo>
                <a:lnTo>
                  <a:pt x="626" y="183"/>
                </a:lnTo>
                <a:lnTo>
                  <a:pt x="639" y="213"/>
                </a:lnTo>
                <a:lnTo>
                  <a:pt x="639" y="213"/>
                </a:lnTo>
                <a:lnTo>
                  <a:pt x="645" y="229"/>
                </a:lnTo>
                <a:lnTo>
                  <a:pt x="650" y="245"/>
                </a:lnTo>
                <a:lnTo>
                  <a:pt x="654" y="261"/>
                </a:lnTo>
                <a:lnTo>
                  <a:pt x="658" y="277"/>
                </a:lnTo>
                <a:lnTo>
                  <a:pt x="660" y="293"/>
                </a:lnTo>
                <a:lnTo>
                  <a:pt x="662" y="309"/>
                </a:lnTo>
                <a:lnTo>
                  <a:pt x="662" y="327"/>
                </a:lnTo>
                <a:lnTo>
                  <a:pt x="662" y="343"/>
                </a:lnTo>
                <a:lnTo>
                  <a:pt x="661" y="359"/>
                </a:lnTo>
                <a:lnTo>
                  <a:pt x="659" y="375"/>
                </a:lnTo>
                <a:lnTo>
                  <a:pt x="657" y="391"/>
                </a:lnTo>
                <a:lnTo>
                  <a:pt x="653" y="408"/>
                </a:lnTo>
                <a:lnTo>
                  <a:pt x="649" y="423"/>
                </a:lnTo>
                <a:lnTo>
                  <a:pt x="644" y="439"/>
                </a:lnTo>
                <a:lnTo>
                  <a:pt x="638" y="455"/>
                </a:lnTo>
                <a:lnTo>
                  <a:pt x="632" y="470"/>
                </a:lnTo>
                <a:lnTo>
                  <a:pt x="632" y="470"/>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32" name="Freeform 2544"/>
          <p:cNvSpPr>
            <a:spLocks noEditPoints="1"/>
          </p:cNvSpPr>
          <p:nvPr/>
        </p:nvSpPr>
        <p:spPr bwMode="auto">
          <a:xfrm>
            <a:off x="962008" y="3646503"/>
            <a:ext cx="576263" cy="628650"/>
          </a:xfrm>
          <a:custGeom>
            <a:avLst/>
            <a:gdLst/>
            <a:ahLst/>
            <a:cxnLst>
              <a:cxn ang="0">
                <a:pos x="187" y="388"/>
              </a:cxn>
              <a:cxn ang="0">
                <a:pos x="336" y="329"/>
              </a:cxn>
              <a:cxn ang="0">
                <a:pos x="245" y="55"/>
              </a:cxn>
              <a:cxn ang="0">
                <a:pos x="138" y="54"/>
              </a:cxn>
              <a:cxn ang="0">
                <a:pos x="22" y="297"/>
              </a:cxn>
              <a:cxn ang="0">
                <a:pos x="47" y="319"/>
              </a:cxn>
              <a:cxn ang="0">
                <a:pos x="100" y="286"/>
              </a:cxn>
              <a:cxn ang="0">
                <a:pos x="110" y="262"/>
              </a:cxn>
              <a:cxn ang="0">
                <a:pos x="75" y="260"/>
              </a:cxn>
              <a:cxn ang="0">
                <a:pos x="101" y="239"/>
              </a:cxn>
              <a:cxn ang="0">
                <a:pos x="87" y="94"/>
              </a:cxn>
              <a:cxn ang="0">
                <a:pos x="53" y="131"/>
              </a:cxn>
              <a:cxn ang="0">
                <a:pos x="220" y="59"/>
              </a:cxn>
              <a:cxn ang="0">
                <a:pos x="252" y="91"/>
              </a:cxn>
              <a:cxn ang="0">
                <a:pos x="272" y="89"/>
              </a:cxn>
              <a:cxn ang="0">
                <a:pos x="194" y="75"/>
              </a:cxn>
              <a:cxn ang="0">
                <a:pos x="190" y="94"/>
              </a:cxn>
              <a:cxn ang="0">
                <a:pos x="242" y="63"/>
              </a:cxn>
              <a:cxn ang="0">
                <a:pos x="151" y="84"/>
              </a:cxn>
              <a:cxn ang="0">
                <a:pos x="147" y="84"/>
              </a:cxn>
              <a:cxn ang="0">
                <a:pos x="23" y="174"/>
              </a:cxn>
              <a:cxn ang="0">
                <a:pos x="132" y="133"/>
              </a:cxn>
              <a:cxn ang="0">
                <a:pos x="107" y="162"/>
              </a:cxn>
              <a:cxn ang="0">
                <a:pos x="44" y="213"/>
              </a:cxn>
              <a:cxn ang="0">
                <a:pos x="151" y="156"/>
              </a:cxn>
              <a:cxn ang="0">
                <a:pos x="10" y="233"/>
              </a:cxn>
              <a:cxn ang="0">
                <a:pos x="31" y="244"/>
              </a:cxn>
              <a:cxn ang="0">
                <a:pos x="309" y="144"/>
              </a:cxn>
              <a:cxn ang="0">
                <a:pos x="320" y="139"/>
              </a:cxn>
              <a:cxn ang="0">
                <a:pos x="194" y="223"/>
              </a:cxn>
              <a:cxn ang="0">
                <a:pos x="324" y="157"/>
              </a:cxn>
              <a:cxn ang="0">
                <a:pos x="348" y="272"/>
              </a:cxn>
              <a:cxn ang="0">
                <a:pos x="232" y="319"/>
              </a:cxn>
              <a:cxn ang="0">
                <a:pos x="352" y="253"/>
              </a:cxn>
              <a:cxn ang="0">
                <a:pos x="230" y="292"/>
              </a:cxn>
              <a:cxn ang="0">
                <a:pos x="85" y="356"/>
              </a:cxn>
              <a:cxn ang="0">
                <a:pos x="92" y="344"/>
              </a:cxn>
              <a:cxn ang="0">
                <a:pos x="219" y="293"/>
              </a:cxn>
              <a:cxn ang="0">
                <a:pos x="292" y="251"/>
              </a:cxn>
              <a:cxn ang="0">
                <a:pos x="110" y="323"/>
              </a:cxn>
              <a:cxn ang="0">
                <a:pos x="277" y="235"/>
              </a:cxn>
              <a:cxn ang="0">
                <a:pos x="59" y="331"/>
              </a:cxn>
              <a:cxn ang="0">
                <a:pos x="334" y="195"/>
              </a:cxn>
              <a:cxn ang="0">
                <a:pos x="306" y="194"/>
              </a:cxn>
              <a:cxn ang="0">
                <a:pos x="233" y="216"/>
              </a:cxn>
              <a:cxn ang="0">
                <a:pos x="332" y="175"/>
              </a:cxn>
              <a:cxn ang="0">
                <a:pos x="124" y="354"/>
              </a:cxn>
              <a:cxn ang="0">
                <a:pos x="244" y="317"/>
              </a:cxn>
              <a:cxn ang="0">
                <a:pos x="221" y="359"/>
              </a:cxn>
              <a:cxn ang="0">
                <a:pos x="312" y="334"/>
              </a:cxn>
              <a:cxn ang="0">
                <a:pos x="255" y="354"/>
              </a:cxn>
              <a:cxn ang="0">
                <a:pos x="332" y="317"/>
              </a:cxn>
              <a:cxn ang="0">
                <a:pos x="290" y="363"/>
              </a:cxn>
              <a:cxn ang="0">
                <a:pos x="233" y="343"/>
              </a:cxn>
              <a:cxn ang="0">
                <a:pos x="256" y="323"/>
              </a:cxn>
              <a:cxn ang="0">
                <a:pos x="60" y="259"/>
              </a:cxn>
              <a:cxn ang="0">
                <a:pos x="27" y="242"/>
              </a:cxn>
              <a:cxn ang="0">
                <a:pos x="304" y="93"/>
              </a:cxn>
              <a:cxn ang="0">
                <a:pos x="197" y="122"/>
              </a:cxn>
              <a:cxn ang="0">
                <a:pos x="33" y="141"/>
              </a:cxn>
              <a:cxn ang="0">
                <a:pos x="77" y="87"/>
              </a:cxn>
              <a:cxn ang="0">
                <a:pos x="27" y="248"/>
              </a:cxn>
            </a:cxnLst>
            <a:rect l="0" t="0" r="r" b="b"/>
            <a:pathLst>
              <a:path w="363" h="396">
                <a:moveTo>
                  <a:pt x="82" y="365"/>
                </a:moveTo>
                <a:lnTo>
                  <a:pt x="82" y="365"/>
                </a:lnTo>
                <a:lnTo>
                  <a:pt x="92" y="371"/>
                </a:lnTo>
                <a:lnTo>
                  <a:pt x="104" y="376"/>
                </a:lnTo>
                <a:lnTo>
                  <a:pt x="115" y="378"/>
                </a:lnTo>
                <a:lnTo>
                  <a:pt x="126" y="380"/>
                </a:lnTo>
                <a:lnTo>
                  <a:pt x="138" y="379"/>
                </a:lnTo>
                <a:lnTo>
                  <a:pt x="150" y="378"/>
                </a:lnTo>
                <a:lnTo>
                  <a:pt x="162" y="376"/>
                </a:lnTo>
                <a:lnTo>
                  <a:pt x="174" y="374"/>
                </a:lnTo>
                <a:lnTo>
                  <a:pt x="174" y="374"/>
                </a:lnTo>
                <a:lnTo>
                  <a:pt x="167" y="390"/>
                </a:lnTo>
                <a:lnTo>
                  <a:pt x="167" y="390"/>
                </a:lnTo>
                <a:lnTo>
                  <a:pt x="167" y="391"/>
                </a:lnTo>
                <a:lnTo>
                  <a:pt x="167" y="393"/>
                </a:lnTo>
                <a:lnTo>
                  <a:pt x="169" y="395"/>
                </a:lnTo>
                <a:lnTo>
                  <a:pt x="172" y="396"/>
                </a:lnTo>
                <a:lnTo>
                  <a:pt x="173" y="395"/>
                </a:lnTo>
                <a:lnTo>
                  <a:pt x="175" y="394"/>
                </a:lnTo>
                <a:lnTo>
                  <a:pt x="175" y="394"/>
                </a:lnTo>
                <a:lnTo>
                  <a:pt x="178" y="388"/>
                </a:lnTo>
                <a:lnTo>
                  <a:pt x="178" y="388"/>
                </a:lnTo>
                <a:lnTo>
                  <a:pt x="178" y="388"/>
                </a:lnTo>
                <a:lnTo>
                  <a:pt x="178" y="388"/>
                </a:lnTo>
                <a:lnTo>
                  <a:pt x="180" y="391"/>
                </a:lnTo>
                <a:lnTo>
                  <a:pt x="183" y="392"/>
                </a:lnTo>
                <a:lnTo>
                  <a:pt x="185" y="391"/>
                </a:lnTo>
                <a:lnTo>
                  <a:pt x="187" y="388"/>
                </a:lnTo>
                <a:lnTo>
                  <a:pt x="187" y="388"/>
                </a:lnTo>
                <a:lnTo>
                  <a:pt x="187" y="388"/>
                </a:lnTo>
                <a:lnTo>
                  <a:pt x="187" y="388"/>
                </a:lnTo>
                <a:lnTo>
                  <a:pt x="189" y="389"/>
                </a:lnTo>
                <a:lnTo>
                  <a:pt x="192" y="388"/>
                </a:lnTo>
                <a:lnTo>
                  <a:pt x="193" y="387"/>
                </a:lnTo>
                <a:lnTo>
                  <a:pt x="194" y="384"/>
                </a:lnTo>
                <a:lnTo>
                  <a:pt x="194" y="384"/>
                </a:lnTo>
                <a:lnTo>
                  <a:pt x="194" y="382"/>
                </a:lnTo>
                <a:lnTo>
                  <a:pt x="194" y="382"/>
                </a:lnTo>
                <a:lnTo>
                  <a:pt x="196" y="381"/>
                </a:lnTo>
                <a:lnTo>
                  <a:pt x="198" y="379"/>
                </a:lnTo>
                <a:lnTo>
                  <a:pt x="198" y="377"/>
                </a:lnTo>
                <a:lnTo>
                  <a:pt x="198" y="375"/>
                </a:lnTo>
                <a:lnTo>
                  <a:pt x="198" y="375"/>
                </a:lnTo>
                <a:lnTo>
                  <a:pt x="208" y="379"/>
                </a:lnTo>
                <a:lnTo>
                  <a:pt x="218" y="383"/>
                </a:lnTo>
                <a:lnTo>
                  <a:pt x="229" y="385"/>
                </a:lnTo>
                <a:lnTo>
                  <a:pt x="239" y="387"/>
                </a:lnTo>
                <a:lnTo>
                  <a:pt x="251" y="387"/>
                </a:lnTo>
                <a:lnTo>
                  <a:pt x="262" y="386"/>
                </a:lnTo>
                <a:lnTo>
                  <a:pt x="272" y="384"/>
                </a:lnTo>
                <a:lnTo>
                  <a:pt x="283" y="380"/>
                </a:lnTo>
                <a:lnTo>
                  <a:pt x="283" y="380"/>
                </a:lnTo>
                <a:lnTo>
                  <a:pt x="294" y="374"/>
                </a:lnTo>
                <a:lnTo>
                  <a:pt x="304" y="367"/>
                </a:lnTo>
                <a:lnTo>
                  <a:pt x="313" y="359"/>
                </a:lnTo>
                <a:lnTo>
                  <a:pt x="322" y="350"/>
                </a:lnTo>
                <a:lnTo>
                  <a:pt x="329" y="340"/>
                </a:lnTo>
                <a:lnTo>
                  <a:pt x="336" y="329"/>
                </a:lnTo>
                <a:lnTo>
                  <a:pt x="341" y="317"/>
                </a:lnTo>
                <a:lnTo>
                  <a:pt x="346" y="306"/>
                </a:lnTo>
                <a:lnTo>
                  <a:pt x="346" y="306"/>
                </a:lnTo>
                <a:lnTo>
                  <a:pt x="350" y="295"/>
                </a:lnTo>
                <a:lnTo>
                  <a:pt x="354" y="283"/>
                </a:lnTo>
                <a:lnTo>
                  <a:pt x="357" y="272"/>
                </a:lnTo>
                <a:lnTo>
                  <a:pt x="360" y="260"/>
                </a:lnTo>
                <a:lnTo>
                  <a:pt x="361" y="247"/>
                </a:lnTo>
                <a:lnTo>
                  <a:pt x="363" y="234"/>
                </a:lnTo>
                <a:lnTo>
                  <a:pt x="363" y="222"/>
                </a:lnTo>
                <a:lnTo>
                  <a:pt x="363" y="209"/>
                </a:lnTo>
                <a:lnTo>
                  <a:pt x="363" y="197"/>
                </a:lnTo>
                <a:lnTo>
                  <a:pt x="361" y="185"/>
                </a:lnTo>
                <a:lnTo>
                  <a:pt x="359" y="173"/>
                </a:lnTo>
                <a:lnTo>
                  <a:pt x="357" y="161"/>
                </a:lnTo>
                <a:lnTo>
                  <a:pt x="353" y="148"/>
                </a:lnTo>
                <a:lnTo>
                  <a:pt x="349" y="137"/>
                </a:lnTo>
                <a:lnTo>
                  <a:pt x="343" y="126"/>
                </a:lnTo>
                <a:lnTo>
                  <a:pt x="338" y="116"/>
                </a:lnTo>
                <a:lnTo>
                  <a:pt x="338" y="116"/>
                </a:lnTo>
                <a:lnTo>
                  <a:pt x="332" y="108"/>
                </a:lnTo>
                <a:lnTo>
                  <a:pt x="326" y="100"/>
                </a:lnTo>
                <a:lnTo>
                  <a:pt x="319" y="94"/>
                </a:lnTo>
                <a:lnTo>
                  <a:pt x="312" y="88"/>
                </a:lnTo>
                <a:lnTo>
                  <a:pt x="305" y="82"/>
                </a:lnTo>
                <a:lnTo>
                  <a:pt x="297" y="76"/>
                </a:lnTo>
                <a:lnTo>
                  <a:pt x="280" y="67"/>
                </a:lnTo>
                <a:lnTo>
                  <a:pt x="263" y="60"/>
                </a:lnTo>
                <a:lnTo>
                  <a:pt x="245" y="55"/>
                </a:lnTo>
                <a:lnTo>
                  <a:pt x="225" y="52"/>
                </a:lnTo>
                <a:lnTo>
                  <a:pt x="206" y="50"/>
                </a:lnTo>
                <a:lnTo>
                  <a:pt x="206" y="50"/>
                </a:lnTo>
                <a:lnTo>
                  <a:pt x="211" y="37"/>
                </a:lnTo>
                <a:lnTo>
                  <a:pt x="218" y="25"/>
                </a:lnTo>
                <a:lnTo>
                  <a:pt x="221" y="20"/>
                </a:lnTo>
                <a:lnTo>
                  <a:pt x="226" y="15"/>
                </a:lnTo>
                <a:lnTo>
                  <a:pt x="231" y="11"/>
                </a:lnTo>
                <a:lnTo>
                  <a:pt x="236" y="8"/>
                </a:lnTo>
                <a:lnTo>
                  <a:pt x="236" y="8"/>
                </a:lnTo>
                <a:lnTo>
                  <a:pt x="237" y="7"/>
                </a:lnTo>
                <a:lnTo>
                  <a:pt x="238" y="5"/>
                </a:lnTo>
                <a:lnTo>
                  <a:pt x="237" y="2"/>
                </a:lnTo>
                <a:lnTo>
                  <a:pt x="235" y="0"/>
                </a:lnTo>
                <a:lnTo>
                  <a:pt x="233" y="0"/>
                </a:lnTo>
                <a:lnTo>
                  <a:pt x="231" y="0"/>
                </a:lnTo>
                <a:lnTo>
                  <a:pt x="231" y="0"/>
                </a:lnTo>
                <a:lnTo>
                  <a:pt x="225" y="4"/>
                </a:lnTo>
                <a:lnTo>
                  <a:pt x="220" y="9"/>
                </a:lnTo>
                <a:lnTo>
                  <a:pt x="215" y="15"/>
                </a:lnTo>
                <a:lnTo>
                  <a:pt x="210" y="21"/>
                </a:lnTo>
                <a:lnTo>
                  <a:pt x="206" y="27"/>
                </a:lnTo>
                <a:lnTo>
                  <a:pt x="203" y="34"/>
                </a:lnTo>
                <a:lnTo>
                  <a:pt x="198" y="49"/>
                </a:lnTo>
                <a:lnTo>
                  <a:pt x="198" y="49"/>
                </a:lnTo>
                <a:lnTo>
                  <a:pt x="182" y="49"/>
                </a:lnTo>
                <a:lnTo>
                  <a:pt x="182" y="49"/>
                </a:lnTo>
                <a:lnTo>
                  <a:pt x="160" y="50"/>
                </a:lnTo>
                <a:lnTo>
                  <a:pt x="138" y="54"/>
                </a:lnTo>
                <a:lnTo>
                  <a:pt x="116" y="59"/>
                </a:lnTo>
                <a:lnTo>
                  <a:pt x="96" y="67"/>
                </a:lnTo>
                <a:lnTo>
                  <a:pt x="87" y="71"/>
                </a:lnTo>
                <a:lnTo>
                  <a:pt x="76" y="76"/>
                </a:lnTo>
                <a:lnTo>
                  <a:pt x="67" y="83"/>
                </a:lnTo>
                <a:lnTo>
                  <a:pt x="58" y="90"/>
                </a:lnTo>
                <a:lnTo>
                  <a:pt x="50" y="96"/>
                </a:lnTo>
                <a:lnTo>
                  <a:pt x="42" y="104"/>
                </a:lnTo>
                <a:lnTo>
                  <a:pt x="35" y="112"/>
                </a:lnTo>
                <a:lnTo>
                  <a:pt x="28" y="121"/>
                </a:lnTo>
                <a:lnTo>
                  <a:pt x="28" y="121"/>
                </a:lnTo>
                <a:lnTo>
                  <a:pt x="22" y="130"/>
                </a:lnTo>
                <a:lnTo>
                  <a:pt x="17" y="139"/>
                </a:lnTo>
                <a:lnTo>
                  <a:pt x="12" y="149"/>
                </a:lnTo>
                <a:lnTo>
                  <a:pt x="8" y="160"/>
                </a:lnTo>
                <a:lnTo>
                  <a:pt x="5" y="170"/>
                </a:lnTo>
                <a:lnTo>
                  <a:pt x="3" y="181"/>
                </a:lnTo>
                <a:lnTo>
                  <a:pt x="1" y="191"/>
                </a:lnTo>
                <a:lnTo>
                  <a:pt x="1" y="202"/>
                </a:lnTo>
                <a:lnTo>
                  <a:pt x="0" y="212"/>
                </a:lnTo>
                <a:lnTo>
                  <a:pt x="1" y="223"/>
                </a:lnTo>
                <a:lnTo>
                  <a:pt x="2" y="234"/>
                </a:lnTo>
                <a:lnTo>
                  <a:pt x="3" y="245"/>
                </a:lnTo>
                <a:lnTo>
                  <a:pt x="6" y="256"/>
                </a:lnTo>
                <a:lnTo>
                  <a:pt x="9" y="266"/>
                </a:lnTo>
                <a:lnTo>
                  <a:pt x="12" y="276"/>
                </a:lnTo>
                <a:lnTo>
                  <a:pt x="17" y="286"/>
                </a:lnTo>
                <a:lnTo>
                  <a:pt x="17" y="286"/>
                </a:lnTo>
                <a:lnTo>
                  <a:pt x="22" y="297"/>
                </a:lnTo>
                <a:lnTo>
                  <a:pt x="29" y="308"/>
                </a:lnTo>
                <a:lnTo>
                  <a:pt x="36" y="319"/>
                </a:lnTo>
                <a:lnTo>
                  <a:pt x="44" y="330"/>
                </a:lnTo>
                <a:lnTo>
                  <a:pt x="52" y="340"/>
                </a:lnTo>
                <a:lnTo>
                  <a:pt x="61" y="349"/>
                </a:lnTo>
                <a:lnTo>
                  <a:pt x="71" y="357"/>
                </a:lnTo>
                <a:lnTo>
                  <a:pt x="82" y="365"/>
                </a:lnTo>
                <a:lnTo>
                  <a:pt x="82" y="365"/>
                </a:lnTo>
                <a:close/>
                <a:moveTo>
                  <a:pt x="47" y="319"/>
                </a:moveTo>
                <a:lnTo>
                  <a:pt x="47" y="319"/>
                </a:lnTo>
                <a:lnTo>
                  <a:pt x="63" y="313"/>
                </a:lnTo>
                <a:lnTo>
                  <a:pt x="80" y="306"/>
                </a:lnTo>
                <a:lnTo>
                  <a:pt x="112" y="291"/>
                </a:lnTo>
                <a:lnTo>
                  <a:pt x="112" y="291"/>
                </a:lnTo>
                <a:lnTo>
                  <a:pt x="146" y="276"/>
                </a:lnTo>
                <a:lnTo>
                  <a:pt x="181" y="262"/>
                </a:lnTo>
                <a:lnTo>
                  <a:pt x="181" y="262"/>
                </a:lnTo>
                <a:lnTo>
                  <a:pt x="149" y="278"/>
                </a:lnTo>
                <a:lnTo>
                  <a:pt x="118" y="294"/>
                </a:lnTo>
                <a:lnTo>
                  <a:pt x="118" y="294"/>
                </a:lnTo>
                <a:lnTo>
                  <a:pt x="102" y="302"/>
                </a:lnTo>
                <a:lnTo>
                  <a:pt x="86" y="310"/>
                </a:lnTo>
                <a:lnTo>
                  <a:pt x="77" y="314"/>
                </a:lnTo>
                <a:lnTo>
                  <a:pt x="70" y="319"/>
                </a:lnTo>
                <a:lnTo>
                  <a:pt x="63" y="325"/>
                </a:lnTo>
                <a:lnTo>
                  <a:pt x="56" y="331"/>
                </a:lnTo>
                <a:lnTo>
                  <a:pt x="56" y="331"/>
                </a:lnTo>
                <a:lnTo>
                  <a:pt x="47" y="319"/>
                </a:lnTo>
                <a:lnTo>
                  <a:pt x="47" y="319"/>
                </a:lnTo>
                <a:close/>
                <a:moveTo>
                  <a:pt x="36" y="303"/>
                </a:moveTo>
                <a:lnTo>
                  <a:pt x="36" y="303"/>
                </a:lnTo>
                <a:lnTo>
                  <a:pt x="45" y="302"/>
                </a:lnTo>
                <a:lnTo>
                  <a:pt x="54" y="299"/>
                </a:lnTo>
                <a:lnTo>
                  <a:pt x="63" y="296"/>
                </a:lnTo>
                <a:lnTo>
                  <a:pt x="72" y="292"/>
                </a:lnTo>
                <a:lnTo>
                  <a:pt x="90" y="283"/>
                </a:lnTo>
                <a:lnTo>
                  <a:pt x="106" y="275"/>
                </a:lnTo>
                <a:lnTo>
                  <a:pt x="106" y="275"/>
                </a:lnTo>
                <a:lnTo>
                  <a:pt x="145" y="259"/>
                </a:lnTo>
                <a:lnTo>
                  <a:pt x="186" y="241"/>
                </a:lnTo>
                <a:lnTo>
                  <a:pt x="186" y="241"/>
                </a:lnTo>
                <a:lnTo>
                  <a:pt x="229" y="221"/>
                </a:lnTo>
                <a:lnTo>
                  <a:pt x="275" y="202"/>
                </a:lnTo>
                <a:lnTo>
                  <a:pt x="275" y="202"/>
                </a:lnTo>
                <a:lnTo>
                  <a:pt x="298" y="193"/>
                </a:lnTo>
                <a:lnTo>
                  <a:pt x="322" y="185"/>
                </a:lnTo>
                <a:lnTo>
                  <a:pt x="322" y="185"/>
                </a:lnTo>
                <a:lnTo>
                  <a:pt x="320" y="186"/>
                </a:lnTo>
                <a:lnTo>
                  <a:pt x="320" y="186"/>
                </a:lnTo>
                <a:lnTo>
                  <a:pt x="297" y="195"/>
                </a:lnTo>
                <a:lnTo>
                  <a:pt x="275" y="205"/>
                </a:lnTo>
                <a:lnTo>
                  <a:pt x="275" y="205"/>
                </a:lnTo>
                <a:lnTo>
                  <a:pt x="197" y="237"/>
                </a:lnTo>
                <a:lnTo>
                  <a:pt x="197" y="237"/>
                </a:lnTo>
                <a:lnTo>
                  <a:pt x="157" y="256"/>
                </a:lnTo>
                <a:lnTo>
                  <a:pt x="118" y="276"/>
                </a:lnTo>
                <a:lnTo>
                  <a:pt x="118" y="276"/>
                </a:lnTo>
                <a:lnTo>
                  <a:pt x="100" y="286"/>
                </a:lnTo>
                <a:lnTo>
                  <a:pt x="82" y="296"/>
                </a:lnTo>
                <a:lnTo>
                  <a:pt x="82" y="296"/>
                </a:lnTo>
                <a:lnTo>
                  <a:pt x="72" y="302"/>
                </a:lnTo>
                <a:lnTo>
                  <a:pt x="63" y="306"/>
                </a:lnTo>
                <a:lnTo>
                  <a:pt x="54" y="311"/>
                </a:lnTo>
                <a:lnTo>
                  <a:pt x="45" y="316"/>
                </a:lnTo>
                <a:lnTo>
                  <a:pt x="45" y="316"/>
                </a:lnTo>
                <a:lnTo>
                  <a:pt x="36" y="303"/>
                </a:lnTo>
                <a:lnTo>
                  <a:pt x="36" y="303"/>
                </a:lnTo>
                <a:close/>
                <a:moveTo>
                  <a:pt x="29" y="291"/>
                </a:moveTo>
                <a:lnTo>
                  <a:pt x="29" y="291"/>
                </a:lnTo>
                <a:lnTo>
                  <a:pt x="35" y="289"/>
                </a:lnTo>
                <a:lnTo>
                  <a:pt x="41" y="287"/>
                </a:lnTo>
                <a:lnTo>
                  <a:pt x="52" y="282"/>
                </a:lnTo>
                <a:lnTo>
                  <a:pt x="52" y="282"/>
                </a:lnTo>
                <a:lnTo>
                  <a:pt x="61" y="278"/>
                </a:lnTo>
                <a:lnTo>
                  <a:pt x="71" y="274"/>
                </a:lnTo>
                <a:lnTo>
                  <a:pt x="91" y="267"/>
                </a:lnTo>
                <a:lnTo>
                  <a:pt x="91" y="267"/>
                </a:lnTo>
                <a:lnTo>
                  <a:pt x="137" y="248"/>
                </a:lnTo>
                <a:lnTo>
                  <a:pt x="184" y="229"/>
                </a:lnTo>
                <a:lnTo>
                  <a:pt x="184" y="229"/>
                </a:lnTo>
                <a:lnTo>
                  <a:pt x="198" y="224"/>
                </a:lnTo>
                <a:lnTo>
                  <a:pt x="198" y="224"/>
                </a:lnTo>
                <a:lnTo>
                  <a:pt x="189" y="228"/>
                </a:lnTo>
                <a:lnTo>
                  <a:pt x="189" y="228"/>
                </a:lnTo>
                <a:lnTo>
                  <a:pt x="149" y="245"/>
                </a:lnTo>
                <a:lnTo>
                  <a:pt x="110" y="262"/>
                </a:lnTo>
                <a:lnTo>
                  <a:pt x="110" y="262"/>
                </a:lnTo>
                <a:lnTo>
                  <a:pt x="71" y="280"/>
                </a:lnTo>
                <a:lnTo>
                  <a:pt x="52" y="289"/>
                </a:lnTo>
                <a:lnTo>
                  <a:pt x="34" y="299"/>
                </a:lnTo>
                <a:lnTo>
                  <a:pt x="34" y="299"/>
                </a:lnTo>
                <a:lnTo>
                  <a:pt x="29" y="291"/>
                </a:lnTo>
                <a:lnTo>
                  <a:pt x="29" y="291"/>
                </a:lnTo>
                <a:close/>
                <a:moveTo>
                  <a:pt x="23" y="278"/>
                </a:moveTo>
                <a:lnTo>
                  <a:pt x="23" y="278"/>
                </a:lnTo>
                <a:lnTo>
                  <a:pt x="24" y="278"/>
                </a:lnTo>
                <a:lnTo>
                  <a:pt x="24" y="278"/>
                </a:lnTo>
                <a:lnTo>
                  <a:pt x="32" y="276"/>
                </a:lnTo>
                <a:lnTo>
                  <a:pt x="40" y="272"/>
                </a:lnTo>
                <a:lnTo>
                  <a:pt x="56" y="265"/>
                </a:lnTo>
                <a:lnTo>
                  <a:pt x="56" y="265"/>
                </a:lnTo>
                <a:lnTo>
                  <a:pt x="79" y="255"/>
                </a:lnTo>
                <a:lnTo>
                  <a:pt x="101" y="245"/>
                </a:lnTo>
                <a:lnTo>
                  <a:pt x="101" y="245"/>
                </a:lnTo>
                <a:lnTo>
                  <a:pt x="143" y="227"/>
                </a:lnTo>
                <a:lnTo>
                  <a:pt x="187" y="209"/>
                </a:lnTo>
                <a:lnTo>
                  <a:pt x="187" y="209"/>
                </a:lnTo>
                <a:lnTo>
                  <a:pt x="199" y="204"/>
                </a:lnTo>
                <a:lnTo>
                  <a:pt x="199" y="204"/>
                </a:lnTo>
                <a:lnTo>
                  <a:pt x="174" y="215"/>
                </a:lnTo>
                <a:lnTo>
                  <a:pt x="174" y="215"/>
                </a:lnTo>
                <a:lnTo>
                  <a:pt x="134" y="233"/>
                </a:lnTo>
                <a:lnTo>
                  <a:pt x="93" y="251"/>
                </a:lnTo>
                <a:lnTo>
                  <a:pt x="93" y="251"/>
                </a:lnTo>
                <a:lnTo>
                  <a:pt x="85" y="255"/>
                </a:lnTo>
                <a:lnTo>
                  <a:pt x="75" y="260"/>
                </a:lnTo>
                <a:lnTo>
                  <a:pt x="58" y="270"/>
                </a:lnTo>
                <a:lnTo>
                  <a:pt x="58" y="270"/>
                </a:lnTo>
                <a:lnTo>
                  <a:pt x="42" y="278"/>
                </a:lnTo>
                <a:lnTo>
                  <a:pt x="35" y="283"/>
                </a:lnTo>
                <a:lnTo>
                  <a:pt x="27" y="288"/>
                </a:lnTo>
                <a:lnTo>
                  <a:pt x="27" y="288"/>
                </a:lnTo>
                <a:lnTo>
                  <a:pt x="23" y="278"/>
                </a:lnTo>
                <a:lnTo>
                  <a:pt x="23" y="278"/>
                </a:lnTo>
                <a:close/>
                <a:moveTo>
                  <a:pt x="47" y="255"/>
                </a:moveTo>
                <a:lnTo>
                  <a:pt x="47" y="255"/>
                </a:lnTo>
                <a:lnTo>
                  <a:pt x="60" y="249"/>
                </a:lnTo>
                <a:lnTo>
                  <a:pt x="73" y="245"/>
                </a:lnTo>
                <a:lnTo>
                  <a:pt x="87" y="239"/>
                </a:lnTo>
                <a:lnTo>
                  <a:pt x="100" y="234"/>
                </a:lnTo>
                <a:lnTo>
                  <a:pt x="100" y="234"/>
                </a:lnTo>
                <a:lnTo>
                  <a:pt x="165" y="205"/>
                </a:lnTo>
                <a:lnTo>
                  <a:pt x="197" y="191"/>
                </a:lnTo>
                <a:lnTo>
                  <a:pt x="230" y="178"/>
                </a:lnTo>
                <a:lnTo>
                  <a:pt x="230" y="178"/>
                </a:lnTo>
                <a:lnTo>
                  <a:pt x="282" y="158"/>
                </a:lnTo>
                <a:lnTo>
                  <a:pt x="282" y="158"/>
                </a:lnTo>
                <a:lnTo>
                  <a:pt x="267" y="166"/>
                </a:lnTo>
                <a:lnTo>
                  <a:pt x="267" y="166"/>
                </a:lnTo>
                <a:lnTo>
                  <a:pt x="245" y="176"/>
                </a:lnTo>
                <a:lnTo>
                  <a:pt x="222" y="186"/>
                </a:lnTo>
                <a:lnTo>
                  <a:pt x="177" y="204"/>
                </a:lnTo>
                <a:lnTo>
                  <a:pt x="177" y="204"/>
                </a:lnTo>
                <a:lnTo>
                  <a:pt x="138" y="221"/>
                </a:lnTo>
                <a:lnTo>
                  <a:pt x="101" y="239"/>
                </a:lnTo>
                <a:lnTo>
                  <a:pt x="101" y="239"/>
                </a:lnTo>
                <a:lnTo>
                  <a:pt x="92" y="244"/>
                </a:lnTo>
                <a:lnTo>
                  <a:pt x="83" y="247"/>
                </a:lnTo>
                <a:lnTo>
                  <a:pt x="65" y="254"/>
                </a:lnTo>
                <a:lnTo>
                  <a:pt x="65" y="254"/>
                </a:lnTo>
                <a:lnTo>
                  <a:pt x="43" y="265"/>
                </a:lnTo>
                <a:lnTo>
                  <a:pt x="23" y="276"/>
                </a:lnTo>
                <a:lnTo>
                  <a:pt x="23" y="276"/>
                </a:lnTo>
                <a:lnTo>
                  <a:pt x="22" y="277"/>
                </a:lnTo>
                <a:lnTo>
                  <a:pt x="22" y="277"/>
                </a:lnTo>
                <a:lnTo>
                  <a:pt x="19" y="270"/>
                </a:lnTo>
                <a:lnTo>
                  <a:pt x="19" y="270"/>
                </a:lnTo>
                <a:lnTo>
                  <a:pt x="47" y="255"/>
                </a:lnTo>
                <a:lnTo>
                  <a:pt x="47" y="255"/>
                </a:lnTo>
                <a:close/>
                <a:moveTo>
                  <a:pt x="174" y="57"/>
                </a:moveTo>
                <a:lnTo>
                  <a:pt x="174" y="57"/>
                </a:lnTo>
                <a:lnTo>
                  <a:pt x="139" y="73"/>
                </a:lnTo>
                <a:lnTo>
                  <a:pt x="106" y="90"/>
                </a:lnTo>
                <a:lnTo>
                  <a:pt x="72" y="107"/>
                </a:lnTo>
                <a:lnTo>
                  <a:pt x="39" y="124"/>
                </a:lnTo>
                <a:lnTo>
                  <a:pt x="39" y="124"/>
                </a:lnTo>
                <a:lnTo>
                  <a:pt x="36" y="126"/>
                </a:lnTo>
                <a:lnTo>
                  <a:pt x="36" y="126"/>
                </a:lnTo>
                <a:lnTo>
                  <a:pt x="37" y="124"/>
                </a:lnTo>
                <a:lnTo>
                  <a:pt x="37" y="124"/>
                </a:lnTo>
                <a:lnTo>
                  <a:pt x="52" y="114"/>
                </a:lnTo>
                <a:lnTo>
                  <a:pt x="52" y="114"/>
                </a:lnTo>
                <a:lnTo>
                  <a:pt x="69" y="104"/>
                </a:lnTo>
                <a:lnTo>
                  <a:pt x="87" y="94"/>
                </a:lnTo>
                <a:lnTo>
                  <a:pt x="87" y="94"/>
                </a:lnTo>
                <a:lnTo>
                  <a:pt x="122" y="76"/>
                </a:lnTo>
                <a:lnTo>
                  <a:pt x="157" y="59"/>
                </a:lnTo>
                <a:lnTo>
                  <a:pt x="157" y="59"/>
                </a:lnTo>
                <a:lnTo>
                  <a:pt x="174" y="57"/>
                </a:lnTo>
                <a:lnTo>
                  <a:pt x="174" y="57"/>
                </a:lnTo>
                <a:close/>
                <a:moveTo>
                  <a:pt x="34" y="129"/>
                </a:moveTo>
                <a:lnTo>
                  <a:pt x="34" y="129"/>
                </a:lnTo>
                <a:lnTo>
                  <a:pt x="50" y="121"/>
                </a:lnTo>
                <a:lnTo>
                  <a:pt x="66" y="113"/>
                </a:lnTo>
                <a:lnTo>
                  <a:pt x="99" y="96"/>
                </a:lnTo>
                <a:lnTo>
                  <a:pt x="99" y="96"/>
                </a:lnTo>
                <a:lnTo>
                  <a:pt x="138" y="76"/>
                </a:lnTo>
                <a:lnTo>
                  <a:pt x="138" y="76"/>
                </a:lnTo>
                <a:lnTo>
                  <a:pt x="152" y="69"/>
                </a:lnTo>
                <a:lnTo>
                  <a:pt x="152" y="69"/>
                </a:lnTo>
                <a:lnTo>
                  <a:pt x="120" y="87"/>
                </a:lnTo>
                <a:lnTo>
                  <a:pt x="89" y="105"/>
                </a:lnTo>
                <a:lnTo>
                  <a:pt x="57" y="123"/>
                </a:lnTo>
                <a:lnTo>
                  <a:pt x="26" y="142"/>
                </a:lnTo>
                <a:lnTo>
                  <a:pt x="26" y="142"/>
                </a:lnTo>
                <a:lnTo>
                  <a:pt x="34" y="129"/>
                </a:lnTo>
                <a:lnTo>
                  <a:pt x="34" y="129"/>
                </a:lnTo>
                <a:close/>
                <a:moveTo>
                  <a:pt x="23" y="148"/>
                </a:moveTo>
                <a:lnTo>
                  <a:pt x="23" y="148"/>
                </a:lnTo>
                <a:lnTo>
                  <a:pt x="31" y="144"/>
                </a:lnTo>
                <a:lnTo>
                  <a:pt x="38" y="140"/>
                </a:lnTo>
                <a:lnTo>
                  <a:pt x="53" y="131"/>
                </a:lnTo>
                <a:lnTo>
                  <a:pt x="53" y="131"/>
                </a:lnTo>
                <a:lnTo>
                  <a:pt x="64" y="124"/>
                </a:lnTo>
                <a:lnTo>
                  <a:pt x="75" y="118"/>
                </a:lnTo>
                <a:lnTo>
                  <a:pt x="98" y="107"/>
                </a:lnTo>
                <a:lnTo>
                  <a:pt x="98" y="107"/>
                </a:lnTo>
                <a:lnTo>
                  <a:pt x="147" y="82"/>
                </a:lnTo>
                <a:lnTo>
                  <a:pt x="147" y="82"/>
                </a:lnTo>
                <a:lnTo>
                  <a:pt x="103" y="106"/>
                </a:lnTo>
                <a:lnTo>
                  <a:pt x="103" y="106"/>
                </a:lnTo>
                <a:lnTo>
                  <a:pt x="79" y="118"/>
                </a:lnTo>
                <a:lnTo>
                  <a:pt x="55" y="131"/>
                </a:lnTo>
                <a:lnTo>
                  <a:pt x="55" y="131"/>
                </a:lnTo>
                <a:lnTo>
                  <a:pt x="42" y="139"/>
                </a:lnTo>
                <a:lnTo>
                  <a:pt x="35" y="143"/>
                </a:lnTo>
                <a:lnTo>
                  <a:pt x="28" y="146"/>
                </a:lnTo>
                <a:lnTo>
                  <a:pt x="28" y="146"/>
                </a:lnTo>
                <a:lnTo>
                  <a:pt x="23" y="148"/>
                </a:lnTo>
                <a:lnTo>
                  <a:pt x="23" y="148"/>
                </a:lnTo>
                <a:lnTo>
                  <a:pt x="23" y="148"/>
                </a:lnTo>
                <a:lnTo>
                  <a:pt x="23" y="148"/>
                </a:lnTo>
                <a:close/>
                <a:moveTo>
                  <a:pt x="220" y="59"/>
                </a:moveTo>
                <a:lnTo>
                  <a:pt x="220" y="59"/>
                </a:lnTo>
                <a:lnTo>
                  <a:pt x="239" y="63"/>
                </a:lnTo>
                <a:lnTo>
                  <a:pt x="239" y="63"/>
                </a:lnTo>
                <a:lnTo>
                  <a:pt x="202" y="81"/>
                </a:lnTo>
                <a:lnTo>
                  <a:pt x="202" y="81"/>
                </a:lnTo>
                <a:lnTo>
                  <a:pt x="203" y="70"/>
                </a:lnTo>
                <a:lnTo>
                  <a:pt x="203" y="70"/>
                </a:lnTo>
                <a:lnTo>
                  <a:pt x="220" y="59"/>
                </a:lnTo>
                <a:lnTo>
                  <a:pt x="220" y="59"/>
                </a:lnTo>
                <a:lnTo>
                  <a:pt x="220" y="59"/>
                </a:lnTo>
                <a:lnTo>
                  <a:pt x="220" y="59"/>
                </a:lnTo>
                <a:close/>
                <a:moveTo>
                  <a:pt x="285" y="80"/>
                </a:moveTo>
                <a:lnTo>
                  <a:pt x="285" y="80"/>
                </a:lnTo>
                <a:lnTo>
                  <a:pt x="220" y="108"/>
                </a:lnTo>
                <a:lnTo>
                  <a:pt x="155" y="135"/>
                </a:lnTo>
                <a:lnTo>
                  <a:pt x="155" y="135"/>
                </a:lnTo>
                <a:lnTo>
                  <a:pt x="126" y="148"/>
                </a:lnTo>
                <a:lnTo>
                  <a:pt x="96" y="163"/>
                </a:lnTo>
                <a:lnTo>
                  <a:pt x="66" y="177"/>
                </a:lnTo>
                <a:lnTo>
                  <a:pt x="37" y="192"/>
                </a:lnTo>
                <a:lnTo>
                  <a:pt x="37" y="192"/>
                </a:lnTo>
                <a:lnTo>
                  <a:pt x="23" y="199"/>
                </a:lnTo>
                <a:lnTo>
                  <a:pt x="16" y="202"/>
                </a:lnTo>
                <a:lnTo>
                  <a:pt x="10" y="206"/>
                </a:lnTo>
                <a:lnTo>
                  <a:pt x="10" y="206"/>
                </a:lnTo>
                <a:lnTo>
                  <a:pt x="36" y="189"/>
                </a:lnTo>
                <a:lnTo>
                  <a:pt x="36" y="189"/>
                </a:lnTo>
                <a:lnTo>
                  <a:pt x="65" y="172"/>
                </a:lnTo>
                <a:lnTo>
                  <a:pt x="95" y="156"/>
                </a:lnTo>
                <a:lnTo>
                  <a:pt x="95" y="156"/>
                </a:lnTo>
                <a:lnTo>
                  <a:pt x="150" y="129"/>
                </a:lnTo>
                <a:lnTo>
                  <a:pt x="206" y="102"/>
                </a:lnTo>
                <a:lnTo>
                  <a:pt x="206" y="102"/>
                </a:lnTo>
                <a:lnTo>
                  <a:pt x="217" y="101"/>
                </a:lnTo>
                <a:lnTo>
                  <a:pt x="228" y="98"/>
                </a:lnTo>
                <a:lnTo>
                  <a:pt x="241" y="95"/>
                </a:lnTo>
                <a:lnTo>
                  <a:pt x="252" y="91"/>
                </a:lnTo>
                <a:lnTo>
                  <a:pt x="252" y="91"/>
                </a:lnTo>
                <a:lnTo>
                  <a:pt x="253" y="90"/>
                </a:lnTo>
                <a:lnTo>
                  <a:pt x="254" y="88"/>
                </a:lnTo>
                <a:lnTo>
                  <a:pt x="255" y="85"/>
                </a:lnTo>
                <a:lnTo>
                  <a:pt x="254" y="84"/>
                </a:lnTo>
                <a:lnTo>
                  <a:pt x="253" y="83"/>
                </a:lnTo>
                <a:lnTo>
                  <a:pt x="251" y="82"/>
                </a:lnTo>
                <a:lnTo>
                  <a:pt x="250" y="82"/>
                </a:lnTo>
                <a:lnTo>
                  <a:pt x="250" y="82"/>
                </a:lnTo>
                <a:lnTo>
                  <a:pt x="234" y="88"/>
                </a:lnTo>
                <a:lnTo>
                  <a:pt x="234" y="88"/>
                </a:lnTo>
                <a:lnTo>
                  <a:pt x="239" y="85"/>
                </a:lnTo>
                <a:lnTo>
                  <a:pt x="239" y="85"/>
                </a:lnTo>
                <a:lnTo>
                  <a:pt x="243" y="83"/>
                </a:lnTo>
                <a:lnTo>
                  <a:pt x="243" y="83"/>
                </a:lnTo>
                <a:lnTo>
                  <a:pt x="258" y="73"/>
                </a:lnTo>
                <a:lnTo>
                  <a:pt x="258" y="73"/>
                </a:lnTo>
                <a:lnTo>
                  <a:pt x="261" y="72"/>
                </a:lnTo>
                <a:lnTo>
                  <a:pt x="263" y="71"/>
                </a:lnTo>
                <a:lnTo>
                  <a:pt x="263" y="71"/>
                </a:lnTo>
                <a:lnTo>
                  <a:pt x="264" y="70"/>
                </a:lnTo>
                <a:lnTo>
                  <a:pt x="264" y="70"/>
                </a:lnTo>
                <a:lnTo>
                  <a:pt x="275" y="74"/>
                </a:lnTo>
                <a:lnTo>
                  <a:pt x="285" y="80"/>
                </a:lnTo>
                <a:lnTo>
                  <a:pt x="285" y="80"/>
                </a:lnTo>
                <a:close/>
                <a:moveTo>
                  <a:pt x="286" y="81"/>
                </a:moveTo>
                <a:lnTo>
                  <a:pt x="286" y="81"/>
                </a:lnTo>
                <a:lnTo>
                  <a:pt x="283" y="83"/>
                </a:lnTo>
                <a:lnTo>
                  <a:pt x="283" y="83"/>
                </a:lnTo>
                <a:lnTo>
                  <a:pt x="272" y="89"/>
                </a:lnTo>
                <a:lnTo>
                  <a:pt x="261" y="94"/>
                </a:lnTo>
                <a:lnTo>
                  <a:pt x="237" y="103"/>
                </a:lnTo>
                <a:lnTo>
                  <a:pt x="237" y="103"/>
                </a:lnTo>
                <a:lnTo>
                  <a:pt x="256" y="95"/>
                </a:lnTo>
                <a:lnTo>
                  <a:pt x="256" y="95"/>
                </a:lnTo>
                <a:lnTo>
                  <a:pt x="276" y="86"/>
                </a:lnTo>
                <a:lnTo>
                  <a:pt x="276" y="86"/>
                </a:lnTo>
                <a:lnTo>
                  <a:pt x="286" y="81"/>
                </a:lnTo>
                <a:lnTo>
                  <a:pt x="286" y="81"/>
                </a:lnTo>
                <a:lnTo>
                  <a:pt x="286" y="81"/>
                </a:lnTo>
                <a:lnTo>
                  <a:pt x="286" y="81"/>
                </a:lnTo>
                <a:close/>
                <a:moveTo>
                  <a:pt x="181" y="102"/>
                </a:moveTo>
                <a:lnTo>
                  <a:pt x="181" y="102"/>
                </a:lnTo>
                <a:lnTo>
                  <a:pt x="196" y="103"/>
                </a:lnTo>
                <a:lnTo>
                  <a:pt x="196" y="103"/>
                </a:lnTo>
                <a:lnTo>
                  <a:pt x="168" y="116"/>
                </a:lnTo>
                <a:lnTo>
                  <a:pt x="138" y="128"/>
                </a:lnTo>
                <a:lnTo>
                  <a:pt x="110" y="141"/>
                </a:lnTo>
                <a:lnTo>
                  <a:pt x="81" y="154"/>
                </a:lnTo>
                <a:lnTo>
                  <a:pt x="81" y="154"/>
                </a:lnTo>
                <a:lnTo>
                  <a:pt x="129" y="129"/>
                </a:lnTo>
                <a:lnTo>
                  <a:pt x="178" y="104"/>
                </a:lnTo>
                <a:lnTo>
                  <a:pt x="178" y="104"/>
                </a:lnTo>
                <a:lnTo>
                  <a:pt x="181" y="102"/>
                </a:lnTo>
                <a:lnTo>
                  <a:pt x="181" y="102"/>
                </a:lnTo>
                <a:close/>
                <a:moveTo>
                  <a:pt x="169" y="90"/>
                </a:moveTo>
                <a:lnTo>
                  <a:pt x="169" y="90"/>
                </a:lnTo>
                <a:lnTo>
                  <a:pt x="194" y="75"/>
                </a:lnTo>
                <a:lnTo>
                  <a:pt x="194" y="75"/>
                </a:lnTo>
                <a:lnTo>
                  <a:pt x="194" y="86"/>
                </a:lnTo>
                <a:lnTo>
                  <a:pt x="194" y="86"/>
                </a:lnTo>
                <a:lnTo>
                  <a:pt x="179" y="93"/>
                </a:lnTo>
                <a:lnTo>
                  <a:pt x="179" y="93"/>
                </a:lnTo>
                <a:lnTo>
                  <a:pt x="169" y="90"/>
                </a:lnTo>
                <a:lnTo>
                  <a:pt x="169" y="90"/>
                </a:lnTo>
                <a:close/>
                <a:moveTo>
                  <a:pt x="167" y="99"/>
                </a:moveTo>
                <a:lnTo>
                  <a:pt x="167" y="99"/>
                </a:lnTo>
                <a:lnTo>
                  <a:pt x="125" y="118"/>
                </a:lnTo>
                <a:lnTo>
                  <a:pt x="125" y="118"/>
                </a:lnTo>
                <a:lnTo>
                  <a:pt x="73" y="143"/>
                </a:lnTo>
                <a:lnTo>
                  <a:pt x="48" y="156"/>
                </a:lnTo>
                <a:lnTo>
                  <a:pt x="24" y="170"/>
                </a:lnTo>
                <a:lnTo>
                  <a:pt x="24" y="170"/>
                </a:lnTo>
                <a:lnTo>
                  <a:pt x="24" y="170"/>
                </a:lnTo>
                <a:lnTo>
                  <a:pt x="24" y="170"/>
                </a:lnTo>
                <a:lnTo>
                  <a:pt x="52" y="153"/>
                </a:lnTo>
                <a:lnTo>
                  <a:pt x="52" y="153"/>
                </a:lnTo>
                <a:lnTo>
                  <a:pt x="110" y="122"/>
                </a:lnTo>
                <a:lnTo>
                  <a:pt x="110" y="122"/>
                </a:lnTo>
                <a:lnTo>
                  <a:pt x="158" y="96"/>
                </a:lnTo>
                <a:lnTo>
                  <a:pt x="158" y="96"/>
                </a:lnTo>
                <a:lnTo>
                  <a:pt x="167" y="99"/>
                </a:lnTo>
                <a:lnTo>
                  <a:pt x="167" y="99"/>
                </a:lnTo>
                <a:close/>
                <a:moveTo>
                  <a:pt x="194" y="88"/>
                </a:moveTo>
                <a:lnTo>
                  <a:pt x="194" y="88"/>
                </a:lnTo>
                <a:lnTo>
                  <a:pt x="194" y="92"/>
                </a:lnTo>
                <a:lnTo>
                  <a:pt x="194" y="92"/>
                </a:lnTo>
                <a:lnTo>
                  <a:pt x="190" y="94"/>
                </a:lnTo>
                <a:lnTo>
                  <a:pt x="190" y="94"/>
                </a:lnTo>
                <a:lnTo>
                  <a:pt x="182" y="93"/>
                </a:lnTo>
                <a:lnTo>
                  <a:pt x="182" y="93"/>
                </a:lnTo>
                <a:lnTo>
                  <a:pt x="194" y="88"/>
                </a:lnTo>
                <a:lnTo>
                  <a:pt x="194" y="88"/>
                </a:lnTo>
                <a:close/>
                <a:moveTo>
                  <a:pt x="202" y="84"/>
                </a:moveTo>
                <a:lnTo>
                  <a:pt x="202" y="84"/>
                </a:lnTo>
                <a:lnTo>
                  <a:pt x="236" y="67"/>
                </a:lnTo>
                <a:lnTo>
                  <a:pt x="236" y="67"/>
                </a:lnTo>
                <a:lnTo>
                  <a:pt x="219" y="76"/>
                </a:lnTo>
                <a:lnTo>
                  <a:pt x="202" y="87"/>
                </a:lnTo>
                <a:lnTo>
                  <a:pt x="202" y="87"/>
                </a:lnTo>
                <a:lnTo>
                  <a:pt x="202" y="84"/>
                </a:lnTo>
                <a:lnTo>
                  <a:pt x="202" y="84"/>
                </a:lnTo>
                <a:close/>
                <a:moveTo>
                  <a:pt x="239" y="82"/>
                </a:moveTo>
                <a:lnTo>
                  <a:pt x="239" y="82"/>
                </a:lnTo>
                <a:lnTo>
                  <a:pt x="221" y="91"/>
                </a:lnTo>
                <a:lnTo>
                  <a:pt x="221" y="91"/>
                </a:lnTo>
                <a:lnTo>
                  <a:pt x="212" y="93"/>
                </a:lnTo>
                <a:lnTo>
                  <a:pt x="203" y="94"/>
                </a:lnTo>
                <a:lnTo>
                  <a:pt x="203" y="94"/>
                </a:lnTo>
                <a:lnTo>
                  <a:pt x="202" y="90"/>
                </a:lnTo>
                <a:lnTo>
                  <a:pt x="202" y="90"/>
                </a:lnTo>
                <a:lnTo>
                  <a:pt x="222" y="79"/>
                </a:lnTo>
                <a:lnTo>
                  <a:pt x="232" y="71"/>
                </a:lnTo>
                <a:lnTo>
                  <a:pt x="242" y="64"/>
                </a:lnTo>
                <a:lnTo>
                  <a:pt x="242" y="64"/>
                </a:lnTo>
                <a:lnTo>
                  <a:pt x="242" y="63"/>
                </a:lnTo>
                <a:lnTo>
                  <a:pt x="242" y="63"/>
                </a:lnTo>
                <a:lnTo>
                  <a:pt x="262" y="69"/>
                </a:lnTo>
                <a:lnTo>
                  <a:pt x="262" y="69"/>
                </a:lnTo>
                <a:lnTo>
                  <a:pt x="239" y="82"/>
                </a:lnTo>
                <a:lnTo>
                  <a:pt x="239" y="82"/>
                </a:lnTo>
                <a:close/>
                <a:moveTo>
                  <a:pt x="203" y="67"/>
                </a:moveTo>
                <a:lnTo>
                  <a:pt x="203" y="67"/>
                </a:lnTo>
                <a:lnTo>
                  <a:pt x="203" y="67"/>
                </a:lnTo>
                <a:lnTo>
                  <a:pt x="203" y="67"/>
                </a:lnTo>
                <a:lnTo>
                  <a:pt x="214" y="60"/>
                </a:lnTo>
                <a:lnTo>
                  <a:pt x="214" y="60"/>
                </a:lnTo>
                <a:lnTo>
                  <a:pt x="203" y="67"/>
                </a:lnTo>
                <a:lnTo>
                  <a:pt x="203" y="67"/>
                </a:lnTo>
                <a:close/>
                <a:moveTo>
                  <a:pt x="194" y="73"/>
                </a:moveTo>
                <a:lnTo>
                  <a:pt x="194" y="73"/>
                </a:lnTo>
                <a:lnTo>
                  <a:pt x="166" y="90"/>
                </a:lnTo>
                <a:lnTo>
                  <a:pt x="166" y="90"/>
                </a:lnTo>
                <a:lnTo>
                  <a:pt x="164" y="89"/>
                </a:lnTo>
                <a:lnTo>
                  <a:pt x="164" y="89"/>
                </a:lnTo>
                <a:lnTo>
                  <a:pt x="194" y="72"/>
                </a:lnTo>
                <a:lnTo>
                  <a:pt x="194" y="72"/>
                </a:lnTo>
                <a:lnTo>
                  <a:pt x="194" y="73"/>
                </a:lnTo>
                <a:lnTo>
                  <a:pt x="194" y="73"/>
                </a:lnTo>
                <a:close/>
                <a:moveTo>
                  <a:pt x="175" y="79"/>
                </a:moveTo>
                <a:lnTo>
                  <a:pt x="175" y="79"/>
                </a:lnTo>
                <a:lnTo>
                  <a:pt x="160" y="87"/>
                </a:lnTo>
                <a:lnTo>
                  <a:pt x="160" y="87"/>
                </a:lnTo>
                <a:lnTo>
                  <a:pt x="153" y="84"/>
                </a:lnTo>
                <a:lnTo>
                  <a:pt x="153" y="84"/>
                </a:lnTo>
                <a:lnTo>
                  <a:pt x="151" y="84"/>
                </a:lnTo>
                <a:lnTo>
                  <a:pt x="150" y="84"/>
                </a:lnTo>
                <a:lnTo>
                  <a:pt x="147" y="86"/>
                </a:lnTo>
                <a:lnTo>
                  <a:pt x="147" y="89"/>
                </a:lnTo>
                <a:lnTo>
                  <a:pt x="147" y="91"/>
                </a:lnTo>
                <a:lnTo>
                  <a:pt x="149" y="92"/>
                </a:lnTo>
                <a:lnTo>
                  <a:pt x="149" y="92"/>
                </a:lnTo>
                <a:lnTo>
                  <a:pt x="149" y="92"/>
                </a:lnTo>
                <a:lnTo>
                  <a:pt x="149" y="92"/>
                </a:lnTo>
                <a:lnTo>
                  <a:pt x="123" y="104"/>
                </a:lnTo>
                <a:lnTo>
                  <a:pt x="123" y="104"/>
                </a:lnTo>
                <a:lnTo>
                  <a:pt x="72" y="127"/>
                </a:lnTo>
                <a:lnTo>
                  <a:pt x="72" y="127"/>
                </a:lnTo>
                <a:lnTo>
                  <a:pt x="47" y="140"/>
                </a:lnTo>
                <a:lnTo>
                  <a:pt x="35" y="146"/>
                </a:lnTo>
                <a:lnTo>
                  <a:pt x="22" y="151"/>
                </a:lnTo>
                <a:lnTo>
                  <a:pt x="22" y="151"/>
                </a:lnTo>
                <a:lnTo>
                  <a:pt x="21" y="151"/>
                </a:lnTo>
                <a:lnTo>
                  <a:pt x="21" y="151"/>
                </a:lnTo>
                <a:lnTo>
                  <a:pt x="22" y="151"/>
                </a:lnTo>
                <a:lnTo>
                  <a:pt x="22" y="151"/>
                </a:lnTo>
                <a:lnTo>
                  <a:pt x="29" y="148"/>
                </a:lnTo>
                <a:lnTo>
                  <a:pt x="29" y="148"/>
                </a:lnTo>
                <a:lnTo>
                  <a:pt x="38" y="144"/>
                </a:lnTo>
                <a:lnTo>
                  <a:pt x="47" y="138"/>
                </a:lnTo>
                <a:lnTo>
                  <a:pt x="47" y="138"/>
                </a:lnTo>
                <a:lnTo>
                  <a:pt x="72" y="124"/>
                </a:lnTo>
                <a:lnTo>
                  <a:pt x="99" y="110"/>
                </a:lnTo>
                <a:lnTo>
                  <a:pt x="99" y="110"/>
                </a:lnTo>
                <a:lnTo>
                  <a:pt x="147" y="84"/>
                </a:lnTo>
                <a:lnTo>
                  <a:pt x="172" y="70"/>
                </a:lnTo>
                <a:lnTo>
                  <a:pt x="196" y="58"/>
                </a:lnTo>
                <a:lnTo>
                  <a:pt x="196" y="58"/>
                </a:lnTo>
                <a:lnTo>
                  <a:pt x="194" y="68"/>
                </a:lnTo>
                <a:lnTo>
                  <a:pt x="194" y="68"/>
                </a:lnTo>
                <a:lnTo>
                  <a:pt x="175" y="79"/>
                </a:lnTo>
                <a:lnTo>
                  <a:pt x="175" y="79"/>
                </a:lnTo>
                <a:close/>
                <a:moveTo>
                  <a:pt x="20" y="154"/>
                </a:moveTo>
                <a:lnTo>
                  <a:pt x="20" y="154"/>
                </a:lnTo>
                <a:lnTo>
                  <a:pt x="35" y="148"/>
                </a:lnTo>
                <a:lnTo>
                  <a:pt x="49" y="141"/>
                </a:lnTo>
                <a:lnTo>
                  <a:pt x="49" y="141"/>
                </a:lnTo>
                <a:lnTo>
                  <a:pt x="76" y="128"/>
                </a:lnTo>
                <a:lnTo>
                  <a:pt x="104" y="116"/>
                </a:lnTo>
                <a:lnTo>
                  <a:pt x="104" y="116"/>
                </a:lnTo>
                <a:lnTo>
                  <a:pt x="152" y="94"/>
                </a:lnTo>
                <a:lnTo>
                  <a:pt x="152" y="94"/>
                </a:lnTo>
                <a:lnTo>
                  <a:pt x="156" y="95"/>
                </a:lnTo>
                <a:lnTo>
                  <a:pt x="156" y="95"/>
                </a:lnTo>
                <a:lnTo>
                  <a:pt x="85" y="133"/>
                </a:lnTo>
                <a:lnTo>
                  <a:pt x="48" y="153"/>
                </a:lnTo>
                <a:lnTo>
                  <a:pt x="14" y="174"/>
                </a:lnTo>
                <a:lnTo>
                  <a:pt x="14" y="174"/>
                </a:lnTo>
                <a:lnTo>
                  <a:pt x="17" y="164"/>
                </a:lnTo>
                <a:lnTo>
                  <a:pt x="20" y="154"/>
                </a:lnTo>
                <a:lnTo>
                  <a:pt x="20" y="154"/>
                </a:lnTo>
                <a:close/>
                <a:moveTo>
                  <a:pt x="12" y="179"/>
                </a:moveTo>
                <a:lnTo>
                  <a:pt x="12" y="179"/>
                </a:lnTo>
                <a:lnTo>
                  <a:pt x="23" y="174"/>
                </a:lnTo>
                <a:lnTo>
                  <a:pt x="33" y="169"/>
                </a:lnTo>
                <a:lnTo>
                  <a:pt x="52" y="156"/>
                </a:lnTo>
                <a:lnTo>
                  <a:pt x="52" y="156"/>
                </a:lnTo>
                <a:lnTo>
                  <a:pt x="82" y="141"/>
                </a:lnTo>
                <a:lnTo>
                  <a:pt x="111" y="127"/>
                </a:lnTo>
                <a:lnTo>
                  <a:pt x="111" y="127"/>
                </a:lnTo>
                <a:lnTo>
                  <a:pt x="170" y="99"/>
                </a:lnTo>
                <a:lnTo>
                  <a:pt x="170" y="99"/>
                </a:lnTo>
                <a:lnTo>
                  <a:pt x="177" y="101"/>
                </a:lnTo>
                <a:lnTo>
                  <a:pt x="177" y="101"/>
                </a:lnTo>
                <a:lnTo>
                  <a:pt x="123" y="129"/>
                </a:lnTo>
                <a:lnTo>
                  <a:pt x="123" y="129"/>
                </a:lnTo>
                <a:lnTo>
                  <a:pt x="82" y="151"/>
                </a:lnTo>
                <a:lnTo>
                  <a:pt x="42" y="174"/>
                </a:lnTo>
                <a:lnTo>
                  <a:pt x="42" y="174"/>
                </a:lnTo>
                <a:lnTo>
                  <a:pt x="25" y="184"/>
                </a:lnTo>
                <a:lnTo>
                  <a:pt x="25" y="184"/>
                </a:lnTo>
                <a:lnTo>
                  <a:pt x="10" y="192"/>
                </a:lnTo>
                <a:lnTo>
                  <a:pt x="10" y="192"/>
                </a:lnTo>
                <a:lnTo>
                  <a:pt x="12" y="179"/>
                </a:lnTo>
                <a:lnTo>
                  <a:pt x="12" y="179"/>
                </a:lnTo>
                <a:close/>
                <a:moveTo>
                  <a:pt x="28" y="185"/>
                </a:moveTo>
                <a:lnTo>
                  <a:pt x="28" y="185"/>
                </a:lnTo>
                <a:lnTo>
                  <a:pt x="44" y="176"/>
                </a:lnTo>
                <a:lnTo>
                  <a:pt x="60" y="168"/>
                </a:lnTo>
                <a:lnTo>
                  <a:pt x="60" y="168"/>
                </a:lnTo>
                <a:lnTo>
                  <a:pt x="96" y="150"/>
                </a:lnTo>
                <a:lnTo>
                  <a:pt x="132" y="133"/>
                </a:lnTo>
                <a:lnTo>
                  <a:pt x="132" y="133"/>
                </a:lnTo>
                <a:lnTo>
                  <a:pt x="183" y="111"/>
                </a:lnTo>
                <a:lnTo>
                  <a:pt x="183" y="111"/>
                </a:lnTo>
                <a:lnTo>
                  <a:pt x="138" y="133"/>
                </a:lnTo>
                <a:lnTo>
                  <a:pt x="94" y="154"/>
                </a:lnTo>
                <a:lnTo>
                  <a:pt x="72" y="166"/>
                </a:lnTo>
                <a:lnTo>
                  <a:pt x="50" y="178"/>
                </a:lnTo>
                <a:lnTo>
                  <a:pt x="29" y="190"/>
                </a:lnTo>
                <a:lnTo>
                  <a:pt x="9" y="204"/>
                </a:lnTo>
                <a:lnTo>
                  <a:pt x="9" y="204"/>
                </a:lnTo>
                <a:lnTo>
                  <a:pt x="10" y="196"/>
                </a:lnTo>
                <a:lnTo>
                  <a:pt x="10" y="196"/>
                </a:lnTo>
                <a:lnTo>
                  <a:pt x="19" y="190"/>
                </a:lnTo>
                <a:lnTo>
                  <a:pt x="28" y="185"/>
                </a:lnTo>
                <a:lnTo>
                  <a:pt x="28" y="185"/>
                </a:lnTo>
                <a:close/>
                <a:moveTo>
                  <a:pt x="9" y="207"/>
                </a:moveTo>
                <a:lnTo>
                  <a:pt x="9" y="207"/>
                </a:lnTo>
                <a:lnTo>
                  <a:pt x="23" y="201"/>
                </a:lnTo>
                <a:lnTo>
                  <a:pt x="38" y="194"/>
                </a:lnTo>
                <a:lnTo>
                  <a:pt x="66" y="179"/>
                </a:lnTo>
                <a:lnTo>
                  <a:pt x="66" y="179"/>
                </a:lnTo>
                <a:lnTo>
                  <a:pt x="85" y="170"/>
                </a:lnTo>
                <a:lnTo>
                  <a:pt x="103" y="161"/>
                </a:lnTo>
                <a:lnTo>
                  <a:pt x="141" y="144"/>
                </a:lnTo>
                <a:lnTo>
                  <a:pt x="141" y="144"/>
                </a:lnTo>
                <a:lnTo>
                  <a:pt x="173" y="130"/>
                </a:lnTo>
                <a:lnTo>
                  <a:pt x="173" y="130"/>
                </a:lnTo>
                <a:lnTo>
                  <a:pt x="143" y="144"/>
                </a:lnTo>
                <a:lnTo>
                  <a:pt x="143" y="144"/>
                </a:lnTo>
                <a:lnTo>
                  <a:pt x="107" y="162"/>
                </a:lnTo>
                <a:lnTo>
                  <a:pt x="71" y="181"/>
                </a:lnTo>
                <a:lnTo>
                  <a:pt x="71" y="181"/>
                </a:lnTo>
                <a:lnTo>
                  <a:pt x="40" y="200"/>
                </a:lnTo>
                <a:lnTo>
                  <a:pt x="24" y="209"/>
                </a:lnTo>
                <a:lnTo>
                  <a:pt x="9" y="218"/>
                </a:lnTo>
                <a:lnTo>
                  <a:pt x="9" y="218"/>
                </a:lnTo>
                <a:lnTo>
                  <a:pt x="9" y="207"/>
                </a:lnTo>
                <a:lnTo>
                  <a:pt x="9" y="207"/>
                </a:lnTo>
                <a:close/>
                <a:moveTo>
                  <a:pt x="306" y="94"/>
                </a:moveTo>
                <a:lnTo>
                  <a:pt x="306" y="94"/>
                </a:lnTo>
                <a:lnTo>
                  <a:pt x="313" y="101"/>
                </a:lnTo>
                <a:lnTo>
                  <a:pt x="313" y="101"/>
                </a:lnTo>
                <a:lnTo>
                  <a:pt x="305" y="104"/>
                </a:lnTo>
                <a:lnTo>
                  <a:pt x="298" y="108"/>
                </a:lnTo>
                <a:lnTo>
                  <a:pt x="298" y="108"/>
                </a:lnTo>
                <a:lnTo>
                  <a:pt x="271" y="119"/>
                </a:lnTo>
                <a:lnTo>
                  <a:pt x="271" y="119"/>
                </a:lnTo>
                <a:lnTo>
                  <a:pt x="255" y="125"/>
                </a:lnTo>
                <a:lnTo>
                  <a:pt x="239" y="130"/>
                </a:lnTo>
                <a:lnTo>
                  <a:pt x="239" y="130"/>
                </a:lnTo>
                <a:lnTo>
                  <a:pt x="205" y="146"/>
                </a:lnTo>
                <a:lnTo>
                  <a:pt x="205" y="146"/>
                </a:lnTo>
                <a:lnTo>
                  <a:pt x="173" y="158"/>
                </a:lnTo>
                <a:lnTo>
                  <a:pt x="173" y="158"/>
                </a:lnTo>
                <a:lnTo>
                  <a:pt x="111" y="184"/>
                </a:lnTo>
                <a:lnTo>
                  <a:pt x="80" y="197"/>
                </a:lnTo>
                <a:lnTo>
                  <a:pt x="48" y="211"/>
                </a:lnTo>
                <a:lnTo>
                  <a:pt x="48" y="211"/>
                </a:lnTo>
                <a:lnTo>
                  <a:pt x="44" y="213"/>
                </a:lnTo>
                <a:lnTo>
                  <a:pt x="44" y="213"/>
                </a:lnTo>
                <a:lnTo>
                  <a:pt x="86" y="192"/>
                </a:lnTo>
                <a:lnTo>
                  <a:pt x="86" y="192"/>
                </a:lnTo>
                <a:lnTo>
                  <a:pt x="135" y="168"/>
                </a:lnTo>
                <a:lnTo>
                  <a:pt x="160" y="156"/>
                </a:lnTo>
                <a:lnTo>
                  <a:pt x="184" y="145"/>
                </a:lnTo>
                <a:lnTo>
                  <a:pt x="184" y="145"/>
                </a:lnTo>
                <a:lnTo>
                  <a:pt x="230" y="126"/>
                </a:lnTo>
                <a:lnTo>
                  <a:pt x="277" y="107"/>
                </a:lnTo>
                <a:lnTo>
                  <a:pt x="277" y="107"/>
                </a:lnTo>
                <a:lnTo>
                  <a:pt x="306" y="94"/>
                </a:lnTo>
                <a:lnTo>
                  <a:pt x="306" y="94"/>
                </a:lnTo>
                <a:close/>
                <a:moveTo>
                  <a:pt x="81" y="193"/>
                </a:moveTo>
                <a:lnTo>
                  <a:pt x="81" y="193"/>
                </a:lnTo>
                <a:lnTo>
                  <a:pt x="44" y="210"/>
                </a:lnTo>
                <a:lnTo>
                  <a:pt x="27" y="220"/>
                </a:lnTo>
                <a:lnTo>
                  <a:pt x="10" y="231"/>
                </a:lnTo>
                <a:lnTo>
                  <a:pt x="10" y="231"/>
                </a:lnTo>
                <a:lnTo>
                  <a:pt x="9" y="221"/>
                </a:lnTo>
                <a:lnTo>
                  <a:pt x="9" y="221"/>
                </a:lnTo>
                <a:lnTo>
                  <a:pt x="16" y="219"/>
                </a:lnTo>
                <a:lnTo>
                  <a:pt x="24" y="216"/>
                </a:lnTo>
                <a:lnTo>
                  <a:pt x="38" y="209"/>
                </a:lnTo>
                <a:lnTo>
                  <a:pt x="65" y="193"/>
                </a:lnTo>
                <a:lnTo>
                  <a:pt x="65" y="193"/>
                </a:lnTo>
                <a:lnTo>
                  <a:pt x="87" y="183"/>
                </a:lnTo>
                <a:lnTo>
                  <a:pt x="108" y="174"/>
                </a:lnTo>
                <a:lnTo>
                  <a:pt x="151" y="156"/>
                </a:lnTo>
                <a:lnTo>
                  <a:pt x="151" y="156"/>
                </a:lnTo>
                <a:lnTo>
                  <a:pt x="152" y="156"/>
                </a:lnTo>
                <a:lnTo>
                  <a:pt x="152" y="156"/>
                </a:lnTo>
                <a:lnTo>
                  <a:pt x="116" y="175"/>
                </a:lnTo>
                <a:lnTo>
                  <a:pt x="81" y="193"/>
                </a:lnTo>
                <a:lnTo>
                  <a:pt x="81" y="193"/>
                </a:lnTo>
                <a:close/>
                <a:moveTo>
                  <a:pt x="10" y="233"/>
                </a:moveTo>
                <a:lnTo>
                  <a:pt x="10" y="233"/>
                </a:lnTo>
                <a:lnTo>
                  <a:pt x="21" y="228"/>
                </a:lnTo>
                <a:lnTo>
                  <a:pt x="32" y="221"/>
                </a:lnTo>
                <a:lnTo>
                  <a:pt x="32" y="221"/>
                </a:lnTo>
                <a:lnTo>
                  <a:pt x="41" y="216"/>
                </a:lnTo>
                <a:lnTo>
                  <a:pt x="50" y="212"/>
                </a:lnTo>
                <a:lnTo>
                  <a:pt x="69" y="203"/>
                </a:lnTo>
                <a:lnTo>
                  <a:pt x="69" y="203"/>
                </a:lnTo>
                <a:lnTo>
                  <a:pt x="92" y="194"/>
                </a:lnTo>
                <a:lnTo>
                  <a:pt x="113" y="185"/>
                </a:lnTo>
                <a:lnTo>
                  <a:pt x="157" y="168"/>
                </a:lnTo>
                <a:lnTo>
                  <a:pt x="157" y="168"/>
                </a:lnTo>
                <a:lnTo>
                  <a:pt x="168" y="164"/>
                </a:lnTo>
                <a:lnTo>
                  <a:pt x="168" y="164"/>
                </a:lnTo>
                <a:lnTo>
                  <a:pt x="156" y="169"/>
                </a:lnTo>
                <a:lnTo>
                  <a:pt x="156" y="169"/>
                </a:lnTo>
                <a:lnTo>
                  <a:pt x="75" y="208"/>
                </a:lnTo>
                <a:lnTo>
                  <a:pt x="75" y="208"/>
                </a:lnTo>
                <a:lnTo>
                  <a:pt x="42" y="224"/>
                </a:lnTo>
                <a:lnTo>
                  <a:pt x="27" y="233"/>
                </a:lnTo>
                <a:lnTo>
                  <a:pt x="12" y="244"/>
                </a:lnTo>
                <a:lnTo>
                  <a:pt x="12" y="244"/>
                </a:lnTo>
                <a:lnTo>
                  <a:pt x="10" y="233"/>
                </a:lnTo>
                <a:lnTo>
                  <a:pt x="10" y="233"/>
                </a:lnTo>
                <a:close/>
                <a:moveTo>
                  <a:pt x="13" y="249"/>
                </a:moveTo>
                <a:lnTo>
                  <a:pt x="13" y="249"/>
                </a:lnTo>
                <a:lnTo>
                  <a:pt x="28" y="244"/>
                </a:lnTo>
                <a:lnTo>
                  <a:pt x="42" y="237"/>
                </a:lnTo>
                <a:lnTo>
                  <a:pt x="70" y="223"/>
                </a:lnTo>
                <a:lnTo>
                  <a:pt x="70" y="223"/>
                </a:lnTo>
                <a:lnTo>
                  <a:pt x="153" y="185"/>
                </a:lnTo>
                <a:lnTo>
                  <a:pt x="153" y="185"/>
                </a:lnTo>
                <a:lnTo>
                  <a:pt x="237" y="147"/>
                </a:lnTo>
                <a:lnTo>
                  <a:pt x="324" y="111"/>
                </a:lnTo>
                <a:lnTo>
                  <a:pt x="324" y="111"/>
                </a:lnTo>
                <a:lnTo>
                  <a:pt x="328" y="117"/>
                </a:lnTo>
                <a:lnTo>
                  <a:pt x="328" y="117"/>
                </a:lnTo>
                <a:lnTo>
                  <a:pt x="328" y="118"/>
                </a:lnTo>
                <a:lnTo>
                  <a:pt x="328" y="118"/>
                </a:lnTo>
                <a:lnTo>
                  <a:pt x="286" y="136"/>
                </a:lnTo>
                <a:lnTo>
                  <a:pt x="245" y="154"/>
                </a:lnTo>
                <a:lnTo>
                  <a:pt x="160" y="190"/>
                </a:lnTo>
                <a:lnTo>
                  <a:pt x="160" y="190"/>
                </a:lnTo>
                <a:lnTo>
                  <a:pt x="143" y="198"/>
                </a:lnTo>
                <a:lnTo>
                  <a:pt x="126" y="206"/>
                </a:lnTo>
                <a:lnTo>
                  <a:pt x="126" y="206"/>
                </a:lnTo>
                <a:lnTo>
                  <a:pt x="116" y="211"/>
                </a:lnTo>
                <a:lnTo>
                  <a:pt x="106" y="215"/>
                </a:lnTo>
                <a:lnTo>
                  <a:pt x="85" y="222"/>
                </a:lnTo>
                <a:lnTo>
                  <a:pt x="85" y="222"/>
                </a:lnTo>
                <a:lnTo>
                  <a:pt x="48" y="236"/>
                </a:lnTo>
                <a:lnTo>
                  <a:pt x="31" y="244"/>
                </a:lnTo>
                <a:lnTo>
                  <a:pt x="14" y="253"/>
                </a:lnTo>
                <a:lnTo>
                  <a:pt x="14" y="253"/>
                </a:lnTo>
                <a:lnTo>
                  <a:pt x="13" y="249"/>
                </a:lnTo>
                <a:lnTo>
                  <a:pt x="13" y="249"/>
                </a:lnTo>
                <a:close/>
                <a:moveTo>
                  <a:pt x="305" y="130"/>
                </a:moveTo>
                <a:lnTo>
                  <a:pt x="305" y="130"/>
                </a:lnTo>
                <a:lnTo>
                  <a:pt x="295" y="135"/>
                </a:lnTo>
                <a:lnTo>
                  <a:pt x="295" y="135"/>
                </a:lnTo>
                <a:lnTo>
                  <a:pt x="276" y="143"/>
                </a:lnTo>
                <a:lnTo>
                  <a:pt x="257" y="151"/>
                </a:lnTo>
                <a:lnTo>
                  <a:pt x="257" y="151"/>
                </a:lnTo>
                <a:lnTo>
                  <a:pt x="298" y="133"/>
                </a:lnTo>
                <a:lnTo>
                  <a:pt x="298" y="133"/>
                </a:lnTo>
                <a:lnTo>
                  <a:pt x="305" y="130"/>
                </a:lnTo>
                <a:lnTo>
                  <a:pt x="305" y="130"/>
                </a:lnTo>
                <a:close/>
                <a:moveTo>
                  <a:pt x="320" y="124"/>
                </a:moveTo>
                <a:lnTo>
                  <a:pt x="320" y="124"/>
                </a:lnTo>
                <a:lnTo>
                  <a:pt x="323" y="123"/>
                </a:lnTo>
                <a:lnTo>
                  <a:pt x="324" y="122"/>
                </a:lnTo>
                <a:lnTo>
                  <a:pt x="324" y="122"/>
                </a:lnTo>
                <a:lnTo>
                  <a:pt x="329" y="119"/>
                </a:lnTo>
                <a:lnTo>
                  <a:pt x="329" y="119"/>
                </a:lnTo>
                <a:lnTo>
                  <a:pt x="329" y="119"/>
                </a:lnTo>
                <a:lnTo>
                  <a:pt x="329" y="119"/>
                </a:lnTo>
                <a:lnTo>
                  <a:pt x="336" y="130"/>
                </a:lnTo>
                <a:lnTo>
                  <a:pt x="336" y="130"/>
                </a:lnTo>
                <a:lnTo>
                  <a:pt x="329" y="132"/>
                </a:lnTo>
                <a:lnTo>
                  <a:pt x="323" y="136"/>
                </a:lnTo>
                <a:lnTo>
                  <a:pt x="309" y="144"/>
                </a:lnTo>
                <a:lnTo>
                  <a:pt x="309" y="144"/>
                </a:lnTo>
                <a:lnTo>
                  <a:pt x="306" y="146"/>
                </a:lnTo>
                <a:lnTo>
                  <a:pt x="306" y="146"/>
                </a:lnTo>
                <a:lnTo>
                  <a:pt x="302" y="147"/>
                </a:lnTo>
                <a:lnTo>
                  <a:pt x="302" y="147"/>
                </a:lnTo>
                <a:lnTo>
                  <a:pt x="228" y="177"/>
                </a:lnTo>
                <a:lnTo>
                  <a:pt x="192" y="192"/>
                </a:lnTo>
                <a:lnTo>
                  <a:pt x="155" y="207"/>
                </a:lnTo>
                <a:lnTo>
                  <a:pt x="155" y="207"/>
                </a:lnTo>
                <a:lnTo>
                  <a:pt x="118" y="223"/>
                </a:lnTo>
                <a:lnTo>
                  <a:pt x="99" y="231"/>
                </a:lnTo>
                <a:lnTo>
                  <a:pt x="80" y="239"/>
                </a:lnTo>
                <a:lnTo>
                  <a:pt x="80" y="239"/>
                </a:lnTo>
                <a:lnTo>
                  <a:pt x="65" y="245"/>
                </a:lnTo>
                <a:lnTo>
                  <a:pt x="65" y="245"/>
                </a:lnTo>
                <a:lnTo>
                  <a:pt x="120" y="216"/>
                </a:lnTo>
                <a:lnTo>
                  <a:pt x="175" y="189"/>
                </a:lnTo>
                <a:lnTo>
                  <a:pt x="175" y="189"/>
                </a:lnTo>
                <a:lnTo>
                  <a:pt x="193" y="180"/>
                </a:lnTo>
                <a:lnTo>
                  <a:pt x="211" y="172"/>
                </a:lnTo>
                <a:lnTo>
                  <a:pt x="249" y="157"/>
                </a:lnTo>
                <a:lnTo>
                  <a:pt x="285" y="141"/>
                </a:lnTo>
                <a:lnTo>
                  <a:pt x="303" y="133"/>
                </a:lnTo>
                <a:lnTo>
                  <a:pt x="320" y="124"/>
                </a:lnTo>
                <a:lnTo>
                  <a:pt x="320" y="124"/>
                </a:lnTo>
                <a:close/>
                <a:moveTo>
                  <a:pt x="322" y="139"/>
                </a:moveTo>
                <a:lnTo>
                  <a:pt x="322" y="139"/>
                </a:lnTo>
                <a:lnTo>
                  <a:pt x="320" y="139"/>
                </a:lnTo>
                <a:lnTo>
                  <a:pt x="320" y="139"/>
                </a:lnTo>
                <a:lnTo>
                  <a:pt x="326" y="137"/>
                </a:lnTo>
                <a:lnTo>
                  <a:pt x="326" y="137"/>
                </a:lnTo>
                <a:lnTo>
                  <a:pt x="322" y="139"/>
                </a:lnTo>
                <a:lnTo>
                  <a:pt x="322" y="139"/>
                </a:lnTo>
                <a:close/>
                <a:moveTo>
                  <a:pt x="336" y="151"/>
                </a:moveTo>
                <a:lnTo>
                  <a:pt x="336" y="151"/>
                </a:lnTo>
                <a:lnTo>
                  <a:pt x="339" y="150"/>
                </a:lnTo>
                <a:lnTo>
                  <a:pt x="340" y="149"/>
                </a:lnTo>
                <a:lnTo>
                  <a:pt x="340" y="149"/>
                </a:lnTo>
                <a:lnTo>
                  <a:pt x="343" y="147"/>
                </a:lnTo>
                <a:lnTo>
                  <a:pt x="343" y="147"/>
                </a:lnTo>
                <a:lnTo>
                  <a:pt x="348" y="164"/>
                </a:lnTo>
                <a:lnTo>
                  <a:pt x="348" y="164"/>
                </a:lnTo>
                <a:lnTo>
                  <a:pt x="346" y="165"/>
                </a:lnTo>
                <a:lnTo>
                  <a:pt x="346" y="165"/>
                </a:lnTo>
                <a:lnTo>
                  <a:pt x="341" y="167"/>
                </a:lnTo>
                <a:lnTo>
                  <a:pt x="341" y="167"/>
                </a:lnTo>
                <a:lnTo>
                  <a:pt x="340" y="168"/>
                </a:lnTo>
                <a:lnTo>
                  <a:pt x="340" y="168"/>
                </a:lnTo>
                <a:lnTo>
                  <a:pt x="326" y="174"/>
                </a:lnTo>
                <a:lnTo>
                  <a:pt x="326" y="174"/>
                </a:lnTo>
                <a:lnTo>
                  <a:pt x="291" y="188"/>
                </a:lnTo>
                <a:lnTo>
                  <a:pt x="291" y="188"/>
                </a:lnTo>
                <a:lnTo>
                  <a:pt x="280" y="192"/>
                </a:lnTo>
                <a:lnTo>
                  <a:pt x="280" y="192"/>
                </a:lnTo>
                <a:lnTo>
                  <a:pt x="274" y="194"/>
                </a:lnTo>
                <a:lnTo>
                  <a:pt x="274" y="194"/>
                </a:lnTo>
                <a:lnTo>
                  <a:pt x="194" y="223"/>
                </a:lnTo>
                <a:lnTo>
                  <a:pt x="194" y="223"/>
                </a:lnTo>
                <a:lnTo>
                  <a:pt x="162" y="235"/>
                </a:lnTo>
                <a:lnTo>
                  <a:pt x="130" y="249"/>
                </a:lnTo>
                <a:lnTo>
                  <a:pt x="65" y="275"/>
                </a:lnTo>
                <a:lnTo>
                  <a:pt x="65" y="275"/>
                </a:lnTo>
                <a:lnTo>
                  <a:pt x="54" y="279"/>
                </a:lnTo>
                <a:lnTo>
                  <a:pt x="43" y="284"/>
                </a:lnTo>
                <a:lnTo>
                  <a:pt x="43" y="284"/>
                </a:lnTo>
                <a:lnTo>
                  <a:pt x="37" y="286"/>
                </a:lnTo>
                <a:lnTo>
                  <a:pt x="34" y="287"/>
                </a:lnTo>
                <a:lnTo>
                  <a:pt x="34" y="286"/>
                </a:lnTo>
                <a:lnTo>
                  <a:pt x="35" y="285"/>
                </a:lnTo>
                <a:lnTo>
                  <a:pt x="38" y="283"/>
                </a:lnTo>
                <a:lnTo>
                  <a:pt x="38" y="283"/>
                </a:lnTo>
                <a:lnTo>
                  <a:pt x="51" y="276"/>
                </a:lnTo>
                <a:lnTo>
                  <a:pt x="51" y="276"/>
                </a:lnTo>
                <a:lnTo>
                  <a:pt x="66" y="269"/>
                </a:lnTo>
                <a:lnTo>
                  <a:pt x="81" y="260"/>
                </a:lnTo>
                <a:lnTo>
                  <a:pt x="96" y="252"/>
                </a:lnTo>
                <a:lnTo>
                  <a:pt x="112" y="246"/>
                </a:lnTo>
                <a:lnTo>
                  <a:pt x="112" y="246"/>
                </a:lnTo>
                <a:lnTo>
                  <a:pt x="142" y="232"/>
                </a:lnTo>
                <a:lnTo>
                  <a:pt x="172" y="219"/>
                </a:lnTo>
                <a:lnTo>
                  <a:pt x="201" y="206"/>
                </a:lnTo>
                <a:lnTo>
                  <a:pt x="231" y="193"/>
                </a:lnTo>
                <a:lnTo>
                  <a:pt x="231" y="193"/>
                </a:lnTo>
                <a:lnTo>
                  <a:pt x="258" y="184"/>
                </a:lnTo>
                <a:lnTo>
                  <a:pt x="284" y="175"/>
                </a:lnTo>
                <a:lnTo>
                  <a:pt x="310" y="164"/>
                </a:lnTo>
                <a:lnTo>
                  <a:pt x="324" y="157"/>
                </a:lnTo>
                <a:lnTo>
                  <a:pt x="336" y="151"/>
                </a:lnTo>
                <a:lnTo>
                  <a:pt x="336" y="151"/>
                </a:lnTo>
                <a:close/>
                <a:moveTo>
                  <a:pt x="348" y="272"/>
                </a:moveTo>
                <a:lnTo>
                  <a:pt x="348" y="272"/>
                </a:lnTo>
                <a:lnTo>
                  <a:pt x="325" y="283"/>
                </a:lnTo>
                <a:lnTo>
                  <a:pt x="301" y="294"/>
                </a:lnTo>
                <a:lnTo>
                  <a:pt x="257" y="319"/>
                </a:lnTo>
                <a:lnTo>
                  <a:pt x="257" y="319"/>
                </a:lnTo>
                <a:lnTo>
                  <a:pt x="241" y="328"/>
                </a:lnTo>
                <a:lnTo>
                  <a:pt x="224" y="336"/>
                </a:lnTo>
                <a:lnTo>
                  <a:pt x="193" y="351"/>
                </a:lnTo>
                <a:lnTo>
                  <a:pt x="193" y="351"/>
                </a:lnTo>
                <a:lnTo>
                  <a:pt x="201" y="345"/>
                </a:lnTo>
                <a:lnTo>
                  <a:pt x="201" y="345"/>
                </a:lnTo>
                <a:lnTo>
                  <a:pt x="213" y="337"/>
                </a:lnTo>
                <a:lnTo>
                  <a:pt x="226" y="329"/>
                </a:lnTo>
                <a:lnTo>
                  <a:pt x="253" y="314"/>
                </a:lnTo>
                <a:lnTo>
                  <a:pt x="253" y="314"/>
                </a:lnTo>
                <a:lnTo>
                  <a:pt x="267" y="307"/>
                </a:lnTo>
                <a:lnTo>
                  <a:pt x="267" y="307"/>
                </a:lnTo>
                <a:lnTo>
                  <a:pt x="274" y="304"/>
                </a:lnTo>
                <a:lnTo>
                  <a:pt x="274" y="304"/>
                </a:lnTo>
                <a:lnTo>
                  <a:pt x="308" y="289"/>
                </a:lnTo>
                <a:lnTo>
                  <a:pt x="326" y="281"/>
                </a:lnTo>
                <a:lnTo>
                  <a:pt x="343" y="273"/>
                </a:lnTo>
                <a:lnTo>
                  <a:pt x="343" y="273"/>
                </a:lnTo>
                <a:lnTo>
                  <a:pt x="349" y="270"/>
                </a:lnTo>
                <a:lnTo>
                  <a:pt x="349" y="270"/>
                </a:lnTo>
                <a:lnTo>
                  <a:pt x="348" y="272"/>
                </a:lnTo>
                <a:lnTo>
                  <a:pt x="348" y="272"/>
                </a:lnTo>
                <a:close/>
                <a:moveTo>
                  <a:pt x="282" y="299"/>
                </a:moveTo>
                <a:lnTo>
                  <a:pt x="282" y="299"/>
                </a:lnTo>
                <a:lnTo>
                  <a:pt x="302" y="289"/>
                </a:lnTo>
                <a:lnTo>
                  <a:pt x="302" y="289"/>
                </a:lnTo>
                <a:lnTo>
                  <a:pt x="319" y="282"/>
                </a:lnTo>
                <a:lnTo>
                  <a:pt x="319" y="282"/>
                </a:lnTo>
                <a:lnTo>
                  <a:pt x="282" y="299"/>
                </a:lnTo>
                <a:lnTo>
                  <a:pt x="282" y="299"/>
                </a:lnTo>
                <a:close/>
                <a:moveTo>
                  <a:pt x="349" y="267"/>
                </a:moveTo>
                <a:lnTo>
                  <a:pt x="349" y="267"/>
                </a:lnTo>
                <a:lnTo>
                  <a:pt x="347" y="268"/>
                </a:lnTo>
                <a:lnTo>
                  <a:pt x="347" y="268"/>
                </a:lnTo>
                <a:lnTo>
                  <a:pt x="345" y="268"/>
                </a:lnTo>
                <a:lnTo>
                  <a:pt x="343" y="270"/>
                </a:lnTo>
                <a:lnTo>
                  <a:pt x="343" y="270"/>
                </a:lnTo>
                <a:lnTo>
                  <a:pt x="339" y="272"/>
                </a:lnTo>
                <a:lnTo>
                  <a:pt x="339" y="272"/>
                </a:lnTo>
                <a:lnTo>
                  <a:pt x="329" y="276"/>
                </a:lnTo>
                <a:lnTo>
                  <a:pt x="329" y="276"/>
                </a:lnTo>
                <a:lnTo>
                  <a:pt x="310" y="283"/>
                </a:lnTo>
                <a:lnTo>
                  <a:pt x="310" y="283"/>
                </a:lnTo>
                <a:lnTo>
                  <a:pt x="292" y="291"/>
                </a:lnTo>
                <a:lnTo>
                  <a:pt x="274" y="300"/>
                </a:lnTo>
                <a:lnTo>
                  <a:pt x="274" y="300"/>
                </a:lnTo>
                <a:lnTo>
                  <a:pt x="261" y="308"/>
                </a:lnTo>
                <a:lnTo>
                  <a:pt x="261" y="308"/>
                </a:lnTo>
                <a:lnTo>
                  <a:pt x="232" y="319"/>
                </a:lnTo>
                <a:lnTo>
                  <a:pt x="232" y="319"/>
                </a:lnTo>
                <a:lnTo>
                  <a:pt x="203" y="333"/>
                </a:lnTo>
                <a:lnTo>
                  <a:pt x="174" y="346"/>
                </a:lnTo>
                <a:lnTo>
                  <a:pt x="174" y="346"/>
                </a:lnTo>
                <a:lnTo>
                  <a:pt x="145" y="360"/>
                </a:lnTo>
                <a:lnTo>
                  <a:pt x="145" y="360"/>
                </a:lnTo>
                <a:lnTo>
                  <a:pt x="127" y="367"/>
                </a:lnTo>
                <a:lnTo>
                  <a:pt x="127" y="367"/>
                </a:lnTo>
                <a:lnTo>
                  <a:pt x="123" y="368"/>
                </a:lnTo>
                <a:lnTo>
                  <a:pt x="131" y="365"/>
                </a:lnTo>
                <a:lnTo>
                  <a:pt x="131" y="365"/>
                </a:lnTo>
                <a:lnTo>
                  <a:pt x="137" y="362"/>
                </a:lnTo>
                <a:lnTo>
                  <a:pt x="143" y="358"/>
                </a:lnTo>
                <a:lnTo>
                  <a:pt x="155" y="349"/>
                </a:lnTo>
                <a:lnTo>
                  <a:pt x="155" y="349"/>
                </a:lnTo>
                <a:lnTo>
                  <a:pt x="169" y="340"/>
                </a:lnTo>
                <a:lnTo>
                  <a:pt x="183" y="333"/>
                </a:lnTo>
                <a:lnTo>
                  <a:pt x="183" y="333"/>
                </a:lnTo>
                <a:lnTo>
                  <a:pt x="213" y="316"/>
                </a:lnTo>
                <a:lnTo>
                  <a:pt x="245" y="301"/>
                </a:lnTo>
                <a:lnTo>
                  <a:pt x="245" y="301"/>
                </a:lnTo>
                <a:lnTo>
                  <a:pt x="250" y="299"/>
                </a:lnTo>
                <a:lnTo>
                  <a:pt x="250" y="299"/>
                </a:lnTo>
                <a:lnTo>
                  <a:pt x="300" y="278"/>
                </a:lnTo>
                <a:lnTo>
                  <a:pt x="327" y="267"/>
                </a:lnTo>
                <a:lnTo>
                  <a:pt x="351" y="256"/>
                </a:lnTo>
                <a:lnTo>
                  <a:pt x="351" y="256"/>
                </a:lnTo>
                <a:lnTo>
                  <a:pt x="349" y="267"/>
                </a:lnTo>
                <a:lnTo>
                  <a:pt x="349" y="267"/>
                </a:lnTo>
                <a:close/>
                <a:moveTo>
                  <a:pt x="352" y="253"/>
                </a:moveTo>
                <a:lnTo>
                  <a:pt x="352" y="253"/>
                </a:lnTo>
                <a:lnTo>
                  <a:pt x="305" y="272"/>
                </a:lnTo>
                <a:lnTo>
                  <a:pt x="260" y="291"/>
                </a:lnTo>
                <a:lnTo>
                  <a:pt x="260" y="291"/>
                </a:lnTo>
                <a:lnTo>
                  <a:pt x="197" y="316"/>
                </a:lnTo>
                <a:lnTo>
                  <a:pt x="197" y="316"/>
                </a:lnTo>
                <a:lnTo>
                  <a:pt x="170" y="329"/>
                </a:lnTo>
                <a:lnTo>
                  <a:pt x="142" y="341"/>
                </a:lnTo>
                <a:lnTo>
                  <a:pt x="142" y="341"/>
                </a:lnTo>
                <a:lnTo>
                  <a:pt x="114" y="355"/>
                </a:lnTo>
                <a:lnTo>
                  <a:pt x="114" y="355"/>
                </a:lnTo>
                <a:lnTo>
                  <a:pt x="105" y="359"/>
                </a:lnTo>
                <a:lnTo>
                  <a:pt x="97" y="363"/>
                </a:lnTo>
                <a:lnTo>
                  <a:pt x="97" y="363"/>
                </a:lnTo>
                <a:lnTo>
                  <a:pt x="99" y="362"/>
                </a:lnTo>
                <a:lnTo>
                  <a:pt x="102" y="359"/>
                </a:lnTo>
                <a:lnTo>
                  <a:pt x="107" y="354"/>
                </a:lnTo>
                <a:lnTo>
                  <a:pt x="107" y="354"/>
                </a:lnTo>
                <a:lnTo>
                  <a:pt x="113" y="349"/>
                </a:lnTo>
                <a:lnTo>
                  <a:pt x="120" y="345"/>
                </a:lnTo>
                <a:lnTo>
                  <a:pt x="134" y="337"/>
                </a:lnTo>
                <a:lnTo>
                  <a:pt x="149" y="330"/>
                </a:lnTo>
                <a:lnTo>
                  <a:pt x="164" y="323"/>
                </a:lnTo>
                <a:lnTo>
                  <a:pt x="164" y="323"/>
                </a:lnTo>
                <a:lnTo>
                  <a:pt x="173" y="316"/>
                </a:lnTo>
                <a:lnTo>
                  <a:pt x="183" y="311"/>
                </a:lnTo>
                <a:lnTo>
                  <a:pt x="183" y="311"/>
                </a:lnTo>
                <a:lnTo>
                  <a:pt x="230" y="292"/>
                </a:lnTo>
                <a:lnTo>
                  <a:pt x="230" y="292"/>
                </a:lnTo>
                <a:lnTo>
                  <a:pt x="233" y="290"/>
                </a:lnTo>
                <a:lnTo>
                  <a:pt x="233" y="290"/>
                </a:lnTo>
                <a:lnTo>
                  <a:pt x="274" y="274"/>
                </a:lnTo>
                <a:lnTo>
                  <a:pt x="293" y="266"/>
                </a:lnTo>
                <a:lnTo>
                  <a:pt x="313" y="257"/>
                </a:lnTo>
                <a:lnTo>
                  <a:pt x="313" y="257"/>
                </a:lnTo>
                <a:lnTo>
                  <a:pt x="337" y="247"/>
                </a:lnTo>
                <a:lnTo>
                  <a:pt x="337" y="247"/>
                </a:lnTo>
                <a:lnTo>
                  <a:pt x="346" y="244"/>
                </a:lnTo>
                <a:lnTo>
                  <a:pt x="353" y="238"/>
                </a:lnTo>
                <a:lnTo>
                  <a:pt x="353" y="238"/>
                </a:lnTo>
                <a:lnTo>
                  <a:pt x="352" y="253"/>
                </a:lnTo>
                <a:lnTo>
                  <a:pt x="352" y="253"/>
                </a:lnTo>
                <a:close/>
                <a:moveTo>
                  <a:pt x="85" y="356"/>
                </a:moveTo>
                <a:lnTo>
                  <a:pt x="85" y="356"/>
                </a:lnTo>
                <a:lnTo>
                  <a:pt x="124" y="338"/>
                </a:lnTo>
                <a:lnTo>
                  <a:pt x="164" y="319"/>
                </a:lnTo>
                <a:lnTo>
                  <a:pt x="164" y="319"/>
                </a:lnTo>
                <a:lnTo>
                  <a:pt x="149" y="329"/>
                </a:lnTo>
                <a:lnTo>
                  <a:pt x="149" y="329"/>
                </a:lnTo>
                <a:lnTo>
                  <a:pt x="133" y="337"/>
                </a:lnTo>
                <a:lnTo>
                  <a:pt x="117" y="344"/>
                </a:lnTo>
                <a:lnTo>
                  <a:pt x="117" y="344"/>
                </a:lnTo>
                <a:lnTo>
                  <a:pt x="111" y="348"/>
                </a:lnTo>
                <a:lnTo>
                  <a:pt x="105" y="352"/>
                </a:lnTo>
                <a:lnTo>
                  <a:pt x="94" y="362"/>
                </a:lnTo>
                <a:lnTo>
                  <a:pt x="94" y="362"/>
                </a:lnTo>
                <a:lnTo>
                  <a:pt x="85" y="356"/>
                </a:lnTo>
                <a:lnTo>
                  <a:pt x="85" y="356"/>
                </a:lnTo>
                <a:close/>
                <a:moveTo>
                  <a:pt x="69" y="344"/>
                </a:moveTo>
                <a:lnTo>
                  <a:pt x="69" y="344"/>
                </a:lnTo>
                <a:lnTo>
                  <a:pt x="77" y="342"/>
                </a:lnTo>
                <a:lnTo>
                  <a:pt x="86" y="339"/>
                </a:lnTo>
                <a:lnTo>
                  <a:pt x="100" y="332"/>
                </a:lnTo>
                <a:lnTo>
                  <a:pt x="115" y="323"/>
                </a:lnTo>
                <a:lnTo>
                  <a:pt x="129" y="315"/>
                </a:lnTo>
                <a:lnTo>
                  <a:pt x="129" y="315"/>
                </a:lnTo>
                <a:lnTo>
                  <a:pt x="149" y="306"/>
                </a:lnTo>
                <a:lnTo>
                  <a:pt x="170" y="297"/>
                </a:lnTo>
                <a:lnTo>
                  <a:pt x="211" y="281"/>
                </a:lnTo>
                <a:lnTo>
                  <a:pt x="211" y="281"/>
                </a:lnTo>
                <a:lnTo>
                  <a:pt x="248" y="266"/>
                </a:lnTo>
                <a:lnTo>
                  <a:pt x="285" y="252"/>
                </a:lnTo>
                <a:lnTo>
                  <a:pt x="285" y="252"/>
                </a:lnTo>
                <a:lnTo>
                  <a:pt x="256" y="266"/>
                </a:lnTo>
                <a:lnTo>
                  <a:pt x="256" y="266"/>
                </a:lnTo>
                <a:lnTo>
                  <a:pt x="243" y="272"/>
                </a:lnTo>
                <a:lnTo>
                  <a:pt x="230" y="277"/>
                </a:lnTo>
                <a:lnTo>
                  <a:pt x="205" y="286"/>
                </a:lnTo>
                <a:lnTo>
                  <a:pt x="205" y="286"/>
                </a:lnTo>
                <a:lnTo>
                  <a:pt x="186" y="293"/>
                </a:lnTo>
                <a:lnTo>
                  <a:pt x="168" y="301"/>
                </a:lnTo>
                <a:lnTo>
                  <a:pt x="149" y="310"/>
                </a:lnTo>
                <a:lnTo>
                  <a:pt x="132" y="320"/>
                </a:lnTo>
                <a:lnTo>
                  <a:pt x="132" y="320"/>
                </a:lnTo>
                <a:lnTo>
                  <a:pt x="119" y="328"/>
                </a:lnTo>
                <a:lnTo>
                  <a:pt x="105" y="336"/>
                </a:lnTo>
                <a:lnTo>
                  <a:pt x="92" y="344"/>
                </a:lnTo>
                <a:lnTo>
                  <a:pt x="87" y="349"/>
                </a:lnTo>
                <a:lnTo>
                  <a:pt x="82" y="354"/>
                </a:lnTo>
                <a:lnTo>
                  <a:pt x="82" y="354"/>
                </a:lnTo>
                <a:lnTo>
                  <a:pt x="69" y="344"/>
                </a:lnTo>
                <a:lnTo>
                  <a:pt x="69" y="344"/>
                </a:lnTo>
                <a:close/>
                <a:moveTo>
                  <a:pt x="270" y="275"/>
                </a:moveTo>
                <a:lnTo>
                  <a:pt x="270" y="275"/>
                </a:lnTo>
                <a:lnTo>
                  <a:pt x="282" y="270"/>
                </a:lnTo>
                <a:lnTo>
                  <a:pt x="282" y="270"/>
                </a:lnTo>
                <a:lnTo>
                  <a:pt x="270" y="275"/>
                </a:lnTo>
                <a:lnTo>
                  <a:pt x="270" y="275"/>
                </a:lnTo>
                <a:close/>
                <a:moveTo>
                  <a:pt x="338" y="245"/>
                </a:moveTo>
                <a:lnTo>
                  <a:pt x="338" y="245"/>
                </a:lnTo>
                <a:lnTo>
                  <a:pt x="344" y="242"/>
                </a:lnTo>
                <a:lnTo>
                  <a:pt x="344" y="242"/>
                </a:lnTo>
                <a:lnTo>
                  <a:pt x="350" y="237"/>
                </a:lnTo>
                <a:lnTo>
                  <a:pt x="341" y="244"/>
                </a:lnTo>
                <a:lnTo>
                  <a:pt x="341" y="244"/>
                </a:lnTo>
                <a:lnTo>
                  <a:pt x="338" y="245"/>
                </a:lnTo>
                <a:lnTo>
                  <a:pt x="338" y="245"/>
                </a:lnTo>
                <a:close/>
                <a:moveTo>
                  <a:pt x="331" y="246"/>
                </a:moveTo>
                <a:lnTo>
                  <a:pt x="331" y="246"/>
                </a:lnTo>
                <a:lnTo>
                  <a:pt x="315" y="254"/>
                </a:lnTo>
                <a:lnTo>
                  <a:pt x="315" y="254"/>
                </a:lnTo>
                <a:lnTo>
                  <a:pt x="301" y="260"/>
                </a:lnTo>
                <a:lnTo>
                  <a:pt x="301" y="260"/>
                </a:lnTo>
                <a:lnTo>
                  <a:pt x="231" y="289"/>
                </a:lnTo>
                <a:lnTo>
                  <a:pt x="231" y="289"/>
                </a:lnTo>
                <a:lnTo>
                  <a:pt x="219" y="293"/>
                </a:lnTo>
                <a:lnTo>
                  <a:pt x="219" y="293"/>
                </a:lnTo>
                <a:lnTo>
                  <a:pt x="186" y="307"/>
                </a:lnTo>
                <a:lnTo>
                  <a:pt x="186" y="307"/>
                </a:lnTo>
                <a:lnTo>
                  <a:pt x="180" y="310"/>
                </a:lnTo>
                <a:lnTo>
                  <a:pt x="180" y="310"/>
                </a:lnTo>
                <a:lnTo>
                  <a:pt x="142" y="327"/>
                </a:lnTo>
                <a:lnTo>
                  <a:pt x="106" y="343"/>
                </a:lnTo>
                <a:lnTo>
                  <a:pt x="106" y="343"/>
                </a:lnTo>
                <a:lnTo>
                  <a:pt x="91" y="351"/>
                </a:lnTo>
                <a:lnTo>
                  <a:pt x="91" y="351"/>
                </a:lnTo>
                <a:lnTo>
                  <a:pt x="86" y="353"/>
                </a:lnTo>
                <a:lnTo>
                  <a:pt x="86" y="352"/>
                </a:lnTo>
                <a:lnTo>
                  <a:pt x="87" y="352"/>
                </a:lnTo>
                <a:lnTo>
                  <a:pt x="93" y="347"/>
                </a:lnTo>
                <a:lnTo>
                  <a:pt x="93" y="347"/>
                </a:lnTo>
                <a:lnTo>
                  <a:pt x="103" y="341"/>
                </a:lnTo>
                <a:lnTo>
                  <a:pt x="113" y="335"/>
                </a:lnTo>
                <a:lnTo>
                  <a:pt x="113" y="335"/>
                </a:lnTo>
                <a:lnTo>
                  <a:pt x="141" y="318"/>
                </a:lnTo>
                <a:lnTo>
                  <a:pt x="155" y="310"/>
                </a:lnTo>
                <a:lnTo>
                  <a:pt x="171" y="303"/>
                </a:lnTo>
                <a:lnTo>
                  <a:pt x="171" y="303"/>
                </a:lnTo>
                <a:lnTo>
                  <a:pt x="203" y="290"/>
                </a:lnTo>
                <a:lnTo>
                  <a:pt x="236" y="276"/>
                </a:lnTo>
                <a:lnTo>
                  <a:pt x="236" y="276"/>
                </a:lnTo>
                <a:lnTo>
                  <a:pt x="251" y="271"/>
                </a:lnTo>
                <a:lnTo>
                  <a:pt x="265" y="264"/>
                </a:lnTo>
                <a:lnTo>
                  <a:pt x="292" y="251"/>
                </a:lnTo>
                <a:lnTo>
                  <a:pt x="292" y="251"/>
                </a:lnTo>
                <a:lnTo>
                  <a:pt x="313" y="241"/>
                </a:lnTo>
                <a:lnTo>
                  <a:pt x="313" y="241"/>
                </a:lnTo>
                <a:lnTo>
                  <a:pt x="335" y="231"/>
                </a:lnTo>
                <a:lnTo>
                  <a:pt x="354" y="220"/>
                </a:lnTo>
                <a:lnTo>
                  <a:pt x="354" y="220"/>
                </a:lnTo>
                <a:lnTo>
                  <a:pt x="355" y="220"/>
                </a:lnTo>
                <a:lnTo>
                  <a:pt x="355" y="220"/>
                </a:lnTo>
                <a:lnTo>
                  <a:pt x="354" y="234"/>
                </a:lnTo>
                <a:lnTo>
                  <a:pt x="354" y="234"/>
                </a:lnTo>
                <a:lnTo>
                  <a:pt x="348" y="236"/>
                </a:lnTo>
                <a:lnTo>
                  <a:pt x="342" y="239"/>
                </a:lnTo>
                <a:lnTo>
                  <a:pt x="331" y="246"/>
                </a:lnTo>
                <a:lnTo>
                  <a:pt x="331" y="246"/>
                </a:lnTo>
                <a:close/>
                <a:moveTo>
                  <a:pt x="353" y="218"/>
                </a:moveTo>
                <a:lnTo>
                  <a:pt x="353" y="218"/>
                </a:lnTo>
                <a:lnTo>
                  <a:pt x="346" y="220"/>
                </a:lnTo>
                <a:lnTo>
                  <a:pt x="339" y="223"/>
                </a:lnTo>
                <a:lnTo>
                  <a:pt x="326" y="231"/>
                </a:lnTo>
                <a:lnTo>
                  <a:pt x="326" y="231"/>
                </a:lnTo>
                <a:lnTo>
                  <a:pt x="317" y="236"/>
                </a:lnTo>
                <a:lnTo>
                  <a:pt x="317" y="236"/>
                </a:lnTo>
                <a:lnTo>
                  <a:pt x="291" y="247"/>
                </a:lnTo>
                <a:lnTo>
                  <a:pt x="291" y="247"/>
                </a:lnTo>
                <a:lnTo>
                  <a:pt x="227" y="272"/>
                </a:lnTo>
                <a:lnTo>
                  <a:pt x="164" y="298"/>
                </a:lnTo>
                <a:lnTo>
                  <a:pt x="164" y="298"/>
                </a:lnTo>
                <a:lnTo>
                  <a:pt x="136" y="309"/>
                </a:lnTo>
                <a:lnTo>
                  <a:pt x="110" y="323"/>
                </a:lnTo>
                <a:lnTo>
                  <a:pt x="110" y="323"/>
                </a:lnTo>
                <a:lnTo>
                  <a:pt x="84" y="337"/>
                </a:lnTo>
                <a:lnTo>
                  <a:pt x="84" y="337"/>
                </a:lnTo>
                <a:lnTo>
                  <a:pt x="73" y="341"/>
                </a:lnTo>
                <a:lnTo>
                  <a:pt x="70" y="342"/>
                </a:lnTo>
                <a:lnTo>
                  <a:pt x="74" y="340"/>
                </a:lnTo>
                <a:lnTo>
                  <a:pt x="74" y="340"/>
                </a:lnTo>
                <a:lnTo>
                  <a:pt x="82" y="335"/>
                </a:lnTo>
                <a:lnTo>
                  <a:pt x="90" y="330"/>
                </a:lnTo>
                <a:lnTo>
                  <a:pt x="90" y="330"/>
                </a:lnTo>
                <a:lnTo>
                  <a:pt x="149" y="297"/>
                </a:lnTo>
                <a:lnTo>
                  <a:pt x="179" y="282"/>
                </a:lnTo>
                <a:lnTo>
                  <a:pt x="210" y="268"/>
                </a:lnTo>
                <a:lnTo>
                  <a:pt x="210" y="268"/>
                </a:lnTo>
                <a:lnTo>
                  <a:pt x="232" y="258"/>
                </a:lnTo>
                <a:lnTo>
                  <a:pt x="232" y="258"/>
                </a:lnTo>
                <a:lnTo>
                  <a:pt x="283" y="234"/>
                </a:lnTo>
                <a:lnTo>
                  <a:pt x="283" y="234"/>
                </a:lnTo>
                <a:lnTo>
                  <a:pt x="319" y="219"/>
                </a:lnTo>
                <a:lnTo>
                  <a:pt x="337" y="211"/>
                </a:lnTo>
                <a:lnTo>
                  <a:pt x="346" y="206"/>
                </a:lnTo>
                <a:lnTo>
                  <a:pt x="354" y="201"/>
                </a:lnTo>
                <a:lnTo>
                  <a:pt x="354" y="201"/>
                </a:lnTo>
                <a:lnTo>
                  <a:pt x="354" y="201"/>
                </a:lnTo>
                <a:lnTo>
                  <a:pt x="354" y="201"/>
                </a:lnTo>
                <a:lnTo>
                  <a:pt x="355" y="219"/>
                </a:lnTo>
                <a:lnTo>
                  <a:pt x="355" y="219"/>
                </a:lnTo>
                <a:lnTo>
                  <a:pt x="353" y="218"/>
                </a:lnTo>
                <a:lnTo>
                  <a:pt x="353" y="218"/>
                </a:lnTo>
                <a:close/>
                <a:moveTo>
                  <a:pt x="277" y="235"/>
                </a:moveTo>
                <a:lnTo>
                  <a:pt x="277" y="235"/>
                </a:lnTo>
                <a:lnTo>
                  <a:pt x="299" y="225"/>
                </a:lnTo>
                <a:lnTo>
                  <a:pt x="320" y="217"/>
                </a:lnTo>
                <a:lnTo>
                  <a:pt x="320" y="217"/>
                </a:lnTo>
                <a:lnTo>
                  <a:pt x="318" y="218"/>
                </a:lnTo>
                <a:lnTo>
                  <a:pt x="318" y="218"/>
                </a:lnTo>
                <a:lnTo>
                  <a:pt x="277" y="235"/>
                </a:lnTo>
                <a:lnTo>
                  <a:pt x="277" y="235"/>
                </a:lnTo>
                <a:close/>
                <a:moveTo>
                  <a:pt x="354" y="199"/>
                </a:moveTo>
                <a:lnTo>
                  <a:pt x="354" y="199"/>
                </a:lnTo>
                <a:lnTo>
                  <a:pt x="353" y="199"/>
                </a:lnTo>
                <a:lnTo>
                  <a:pt x="353" y="199"/>
                </a:lnTo>
                <a:lnTo>
                  <a:pt x="336" y="208"/>
                </a:lnTo>
                <a:lnTo>
                  <a:pt x="318" y="215"/>
                </a:lnTo>
                <a:lnTo>
                  <a:pt x="284" y="229"/>
                </a:lnTo>
                <a:lnTo>
                  <a:pt x="284" y="229"/>
                </a:lnTo>
                <a:lnTo>
                  <a:pt x="254" y="245"/>
                </a:lnTo>
                <a:lnTo>
                  <a:pt x="223" y="259"/>
                </a:lnTo>
                <a:lnTo>
                  <a:pt x="223" y="259"/>
                </a:lnTo>
                <a:lnTo>
                  <a:pt x="176" y="278"/>
                </a:lnTo>
                <a:lnTo>
                  <a:pt x="127" y="298"/>
                </a:lnTo>
                <a:lnTo>
                  <a:pt x="127" y="298"/>
                </a:lnTo>
                <a:lnTo>
                  <a:pt x="99" y="311"/>
                </a:lnTo>
                <a:lnTo>
                  <a:pt x="70" y="325"/>
                </a:lnTo>
                <a:lnTo>
                  <a:pt x="70" y="325"/>
                </a:lnTo>
                <a:lnTo>
                  <a:pt x="64" y="327"/>
                </a:lnTo>
                <a:lnTo>
                  <a:pt x="62" y="329"/>
                </a:lnTo>
                <a:lnTo>
                  <a:pt x="59" y="331"/>
                </a:lnTo>
                <a:lnTo>
                  <a:pt x="59" y="331"/>
                </a:lnTo>
                <a:lnTo>
                  <a:pt x="66" y="325"/>
                </a:lnTo>
                <a:lnTo>
                  <a:pt x="72" y="320"/>
                </a:lnTo>
                <a:lnTo>
                  <a:pt x="72" y="320"/>
                </a:lnTo>
                <a:lnTo>
                  <a:pt x="87" y="312"/>
                </a:lnTo>
                <a:lnTo>
                  <a:pt x="101" y="306"/>
                </a:lnTo>
                <a:lnTo>
                  <a:pt x="101" y="306"/>
                </a:lnTo>
                <a:lnTo>
                  <a:pt x="158" y="277"/>
                </a:lnTo>
                <a:lnTo>
                  <a:pt x="216" y="248"/>
                </a:lnTo>
                <a:lnTo>
                  <a:pt x="216" y="248"/>
                </a:lnTo>
                <a:lnTo>
                  <a:pt x="282" y="220"/>
                </a:lnTo>
                <a:lnTo>
                  <a:pt x="314" y="206"/>
                </a:lnTo>
                <a:lnTo>
                  <a:pt x="347" y="192"/>
                </a:lnTo>
                <a:lnTo>
                  <a:pt x="347" y="192"/>
                </a:lnTo>
                <a:lnTo>
                  <a:pt x="349" y="191"/>
                </a:lnTo>
                <a:lnTo>
                  <a:pt x="349" y="191"/>
                </a:lnTo>
                <a:lnTo>
                  <a:pt x="353" y="189"/>
                </a:lnTo>
                <a:lnTo>
                  <a:pt x="353" y="189"/>
                </a:lnTo>
                <a:lnTo>
                  <a:pt x="354" y="199"/>
                </a:lnTo>
                <a:lnTo>
                  <a:pt x="354" y="199"/>
                </a:lnTo>
                <a:close/>
                <a:moveTo>
                  <a:pt x="255" y="229"/>
                </a:moveTo>
                <a:lnTo>
                  <a:pt x="255" y="229"/>
                </a:lnTo>
                <a:lnTo>
                  <a:pt x="282" y="217"/>
                </a:lnTo>
                <a:lnTo>
                  <a:pt x="282" y="217"/>
                </a:lnTo>
                <a:lnTo>
                  <a:pt x="317" y="202"/>
                </a:lnTo>
                <a:lnTo>
                  <a:pt x="317" y="202"/>
                </a:lnTo>
                <a:lnTo>
                  <a:pt x="333" y="196"/>
                </a:lnTo>
                <a:lnTo>
                  <a:pt x="333" y="196"/>
                </a:lnTo>
                <a:lnTo>
                  <a:pt x="334" y="195"/>
                </a:lnTo>
                <a:lnTo>
                  <a:pt x="334" y="195"/>
                </a:lnTo>
                <a:lnTo>
                  <a:pt x="294" y="213"/>
                </a:lnTo>
                <a:lnTo>
                  <a:pt x="255" y="229"/>
                </a:lnTo>
                <a:lnTo>
                  <a:pt x="255" y="229"/>
                </a:lnTo>
                <a:close/>
                <a:moveTo>
                  <a:pt x="215" y="246"/>
                </a:moveTo>
                <a:lnTo>
                  <a:pt x="215" y="246"/>
                </a:lnTo>
                <a:lnTo>
                  <a:pt x="213" y="247"/>
                </a:lnTo>
                <a:lnTo>
                  <a:pt x="213" y="247"/>
                </a:lnTo>
                <a:lnTo>
                  <a:pt x="152" y="272"/>
                </a:lnTo>
                <a:lnTo>
                  <a:pt x="122" y="285"/>
                </a:lnTo>
                <a:lnTo>
                  <a:pt x="92" y="298"/>
                </a:lnTo>
                <a:lnTo>
                  <a:pt x="92" y="298"/>
                </a:lnTo>
                <a:lnTo>
                  <a:pt x="74" y="306"/>
                </a:lnTo>
                <a:lnTo>
                  <a:pt x="57" y="313"/>
                </a:lnTo>
                <a:lnTo>
                  <a:pt x="57" y="313"/>
                </a:lnTo>
                <a:lnTo>
                  <a:pt x="52" y="315"/>
                </a:lnTo>
                <a:lnTo>
                  <a:pt x="48" y="317"/>
                </a:lnTo>
                <a:lnTo>
                  <a:pt x="48" y="317"/>
                </a:lnTo>
                <a:lnTo>
                  <a:pt x="54" y="313"/>
                </a:lnTo>
                <a:lnTo>
                  <a:pt x="60" y="310"/>
                </a:lnTo>
                <a:lnTo>
                  <a:pt x="60" y="310"/>
                </a:lnTo>
                <a:lnTo>
                  <a:pt x="90" y="294"/>
                </a:lnTo>
                <a:lnTo>
                  <a:pt x="119" y="277"/>
                </a:lnTo>
                <a:lnTo>
                  <a:pt x="119" y="277"/>
                </a:lnTo>
                <a:lnTo>
                  <a:pt x="151" y="261"/>
                </a:lnTo>
                <a:lnTo>
                  <a:pt x="184" y="246"/>
                </a:lnTo>
                <a:lnTo>
                  <a:pt x="216" y="231"/>
                </a:lnTo>
                <a:lnTo>
                  <a:pt x="249" y="217"/>
                </a:lnTo>
                <a:lnTo>
                  <a:pt x="249" y="217"/>
                </a:lnTo>
                <a:lnTo>
                  <a:pt x="306" y="194"/>
                </a:lnTo>
                <a:lnTo>
                  <a:pt x="306" y="194"/>
                </a:lnTo>
                <a:lnTo>
                  <a:pt x="320" y="188"/>
                </a:lnTo>
                <a:lnTo>
                  <a:pt x="335" y="181"/>
                </a:lnTo>
                <a:lnTo>
                  <a:pt x="335" y="181"/>
                </a:lnTo>
                <a:lnTo>
                  <a:pt x="337" y="179"/>
                </a:lnTo>
                <a:lnTo>
                  <a:pt x="337" y="179"/>
                </a:lnTo>
                <a:lnTo>
                  <a:pt x="350" y="173"/>
                </a:lnTo>
                <a:lnTo>
                  <a:pt x="350" y="173"/>
                </a:lnTo>
                <a:lnTo>
                  <a:pt x="350" y="173"/>
                </a:lnTo>
                <a:lnTo>
                  <a:pt x="350" y="173"/>
                </a:lnTo>
                <a:lnTo>
                  <a:pt x="353" y="186"/>
                </a:lnTo>
                <a:lnTo>
                  <a:pt x="353" y="186"/>
                </a:lnTo>
                <a:lnTo>
                  <a:pt x="317" y="199"/>
                </a:lnTo>
                <a:lnTo>
                  <a:pt x="283" y="214"/>
                </a:lnTo>
                <a:lnTo>
                  <a:pt x="250" y="229"/>
                </a:lnTo>
                <a:lnTo>
                  <a:pt x="215" y="246"/>
                </a:lnTo>
                <a:lnTo>
                  <a:pt x="215" y="246"/>
                </a:lnTo>
                <a:close/>
                <a:moveTo>
                  <a:pt x="350" y="171"/>
                </a:moveTo>
                <a:lnTo>
                  <a:pt x="350" y="171"/>
                </a:lnTo>
                <a:lnTo>
                  <a:pt x="349" y="171"/>
                </a:lnTo>
                <a:lnTo>
                  <a:pt x="349" y="171"/>
                </a:lnTo>
                <a:lnTo>
                  <a:pt x="343" y="173"/>
                </a:lnTo>
                <a:lnTo>
                  <a:pt x="337" y="177"/>
                </a:lnTo>
                <a:lnTo>
                  <a:pt x="337" y="177"/>
                </a:lnTo>
                <a:lnTo>
                  <a:pt x="323" y="181"/>
                </a:lnTo>
                <a:lnTo>
                  <a:pt x="323" y="181"/>
                </a:lnTo>
                <a:lnTo>
                  <a:pt x="293" y="192"/>
                </a:lnTo>
                <a:lnTo>
                  <a:pt x="263" y="203"/>
                </a:lnTo>
                <a:lnTo>
                  <a:pt x="233" y="216"/>
                </a:lnTo>
                <a:lnTo>
                  <a:pt x="204" y="229"/>
                </a:lnTo>
                <a:lnTo>
                  <a:pt x="204" y="229"/>
                </a:lnTo>
                <a:lnTo>
                  <a:pt x="174" y="244"/>
                </a:lnTo>
                <a:lnTo>
                  <a:pt x="142" y="257"/>
                </a:lnTo>
                <a:lnTo>
                  <a:pt x="112" y="270"/>
                </a:lnTo>
                <a:lnTo>
                  <a:pt x="81" y="284"/>
                </a:lnTo>
                <a:lnTo>
                  <a:pt x="81" y="284"/>
                </a:lnTo>
                <a:lnTo>
                  <a:pt x="64" y="291"/>
                </a:lnTo>
                <a:lnTo>
                  <a:pt x="48" y="298"/>
                </a:lnTo>
                <a:lnTo>
                  <a:pt x="48" y="298"/>
                </a:lnTo>
                <a:lnTo>
                  <a:pt x="42" y="299"/>
                </a:lnTo>
                <a:lnTo>
                  <a:pt x="36" y="301"/>
                </a:lnTo>
                <a:lnTo>
                  <a:pt x="36" y="301"/>
                </a:lnTo>
                <a:lnTo>
                  <a:pt x="48" y="294"/>
                </a:lnTo>
                <a:lnTo>
                  <a:pt x="48" y="294"/>
                </a:lnTo>
                <a:lnTo>
                  <a:pt x="63" y="286"/>
                </a:lnTo>
                <a:lnTo>
                  <a:pt x="80" y="278"/>
                </a:lnTo>
                <a:lnTo>
                  <a:pt x="111" y="264"/>
                </a:lnTo>
                <a:lnTo>
                  <a:pt x="111" y="264"/>
                </a:lnTo>
                <a:lnTo>
                  <a:pt x="144" y="249"/>
                </a:lnTo>
                <a:lnTo>
                  <a:pt x="179" y="234"/>
                </a:lnTo>
                <a:lnTo>
                  <a:pt x="249" y="206"/>
                </a:lnTo>
                <a:lnTo>
                  <a:pt x="249" y="206"/>
                </a:lnTo>
                <a:lnTo>
                  <a:pt x="279" y="195"/>
                </a:lnTo>
                <a:lnTo>
                  <a:pt x="309" y="184"/>
                </a:lnTo>
                <a:lnTo>
                  <a:pt x="309" y="184"/>
                </a:lnTo>
                <a:lnTo>
                  <a:pt x="320" y="180"/>
                </a:lnTo>
                <a:lnTo>
                  <a:pt x="332" y="175"/>
                </a:lnTo>
                <a:lnTo>
                  <a:pt x="332" y="175"/>
                </a:lnTo>
                <a:lnTo>
                  <a:pt x="342" y="169"/>
                </a:lnTo>
                <a:lnTo>
                  <a:pt x="342" y="169"/>
                </a:lnTo>
                <a:lnTo>
                  <a:pt x="349" y="166"/>
                </a:lnTo>
                <a:lnTo>
                  <a:pt x="349" y="166"/>
                </a:lnTo>
                <a:lnTo>
                  <a:pt x="350" y="171"/>
                </a:lnTo>
                <a:lnTo>
                  <a:pt x="350" y="171"/>
                </a:lnTo>
                <a:close/>
                <a:moveTo>
                  <a:pt x="58" y="333"/>
                </a:moveTo>
                <a:lnTo>
                  <a:pt x="58" y="333"/>
                </a:lnTo>
                <a:lnTo>
                  <a:pt x="58" y="333"/>
                </a:lnTo>
                <a:lnTo>
                  <a:pt x="58" y="333"/>
                </a:lnTo>
                <a:lnTo>
                  <a:pt x="94" y="316"/>
                </a:lnTo>
                <a:lnTo>
                  <a:pt x="129" y="300"/>
                </a:lnTo>
                <a:lnTo>
                  <a:pt x="129" y="300"/>
                </a:lnTo>
                <a:lnTo>
                  <a:pt x="154" y="289"/>
                </a:lnTo>
                <a:lnTo>
                  <a:pt x="180" y="279"/>
                </a:lnTo>
                <a:lnTo>
                  <a:pt x="180" y="279"/>
                </a:lnTo>
                <a:lnTo>
                  <a:pt x="154" y="291"/>
                </a:lnTo>
                <a:lnTo>
                  <a:pt x="129" y="305"/>
                </a:lnTo>
                <a:lnTo>
                  <a:pt x="129" y="305"/>
                </a:lnTo>
                <a:lnTo>
                  <a:pt x="97" y="323"/>
                </a:lnTo>
                <a:lnTo>
                  <a:pt x="82" y="332"/>
                </a:lnTo>
                <a:lnTo>
                  <a:pt x="67" y="342"/>
                </a:lnTo>
                <a:lnTo>
                  <a:pt x="67" y="342"/>
                </a:lnTo>
                <a:lnTo>
                  <a:pt x="58" y="333"/>
                </a:lnTo>
                <a:lnTo>
                  <a:pt x="58" y="333"/>
                </a:lnTo>
                <a:close/>
                <a:moveTo>
                  <a:pt x="99" y="365"/>
                </a:moveTo>
                <a:lnTo>
                  <a:pt x="99" y="365"/>
                </a:lnTo>
                <a:lnTo>
                  <a:pt x="111" y="360"/>
                </a:lnTo>
                <a:lnTo>
                  <a:pt x="124" y="354"/>
                </a:lnTo>
                <a:lnTo>
                  <a:pt x="148" y="341"/>
                </a:lnTo>
                <a:lnTo>
                  <a:pt x="148" y="341"/>
                </a:lnTo>
                <a:lnTo>
                  <a:pt x="185" y="325"/>
                </a:lnTo>
                <a:lnTo>
                  <a:pt x="221" y="309"/>
                </a:lnTo>
                <a:lnTo>
                  <a:pt x="221" y="309"/>
                </a:lnTo>
                <a:lnTo>
                  <a:pt x="197" y="323"/>
                </a:lnTo>
                <a:lnTo>
                  <a:pt x="173" y="336"/>
                </a:lnTo>
                <a:lnTo>
                  <a:pt x="173" y="336"/>
                </a:lnTo>
                <a:lnTo>
                  <a:pt x="161" y="343"/>
                </a:lnTo>
                <a:lnTo>
                  <a:pt x="149" y="350"/>
                </a:lnTo>
                <a:lnTo>
                  <a:pt x="149" y="350"/>
                </a:lnTo>
                <a:lnTo>
                  <a:pt x="142" y="356"/>
                </a:lnTo>
                <a:lnTo>
                  <a:pt x="133" y="361"/>
                </a:lnTo>
                <a:lnTo>
                  <a:pt x="117" y="370"/>
                </a:lnTo>
                <a:lnTo>
                  <a:pt x="117" y="370"/>
                </a:lnTo>
                <a:lnTo>
                  <a:pt x="117" y="370"/>
                </a:lnTo>
                <a:lnTo>
                  <a:pt x="117" y="370"/>
                </a:lnTo>
                <a:lnTo>
                  <a:pt x="116" y="370"/>
                </a:lnTo>
                <a:lnTo>
                  <a:pt x="116" y="370"/>
                </a:lnTo>
                <a:lnTo>
                  <a:pt x="107" y="368"/>
                </a:lnTo>
                <a:lnTo>
                  <a:pt x="99" y="365"/>
                </a:lnTo>
                <a:lnTo>
                  <a:pt x="99" y="365"/>
                </a:lnTo>
                <a:close/>
                <a:moveTo>
                  <a:pt x="122" y="371"/>
                </a:moveTo>
                <a:lnTo>
                  <a:pt x="122" y="371"/>
                </a:lnTo>
                <a:lnTo>
                  <a:pt x="139" y="365"/>
                </a:lnTo>
                <a:lnTo>
                  <a:pt x="155" y="358"/>
                </a:lnTo>
                <a:lnTo>
                  <a:pt x="189" y="342"/>
                </a:lnTo>
                <a:lnTo>
                  <a:pt x="189" y="342"/>
                </a:lnTo>
                <a:lnTo>
                  <a:pt x="244" y="317"/>
                </a:lnTo>
                <a:lnTo>
                  <a:pt x="244" y="317"/>
                </a:lnTo>
                <a:lnTo>
                  <a:pt x="200" y="343"/>
                </a:lnTo>
                <a:lnTo>
                  <a:pt x="200" y="343"/>
                </a:lnTo>
                <a:lnTo>
                  <a:pt x="188" y="351"/>
                </a:lnTo>
                <a:lnTo>
                  <a:pt x="177" y="359"/>
                </a:lnTo>
                <a:lnTo>
                  <a:pt x="177" y="359"/>
                </a:lnTo>
                <a:lnTo>
                  <a:pt x="163" y="367"/>
                </a:lnTo>
                <a:lnTo>
                  <a:pt x="163" y="367"/>
                </a:lnTo>
                <a:lnTo>
                  <a:pt x="152" y="369"/>
                </a:lnTo>
                <a:lnTo>
                  <a:pt x="142" y="371"/>
                </a:lnTo>
                <a:lnTo>
                  <a:pt x="132" y="371"/>
                </a:lnTo>
                <a:lnTo>
                  <a:pt x="122" y="371"/>
                </a:lnTo>
                <a:lnTo>
                  <a:pt x="122" y="371"/>
                </a:lnTo>
                <a:close/>
                <a:moveTo>
                  <a:pt x="343" y="291"/>
                </a:moveTo>
                <a:lnTo>
                  <a:pt x="343" y="291"/>
                </a:lnTo>
                <a:lnTo>
                  <a:pt x="339" y="303"/>
                </a:lnTo>
                <a:lnTo>
                  <a:pt x="339" y="303"/>
                </a:lnTo>
                <a:lnTo>
                  <a:pt x="329" y="307"/>
                </a:lnTo>
                <a:lnTo>
                  <a:pt x="318" y="312"/>
                </a:lnTo>
                <a:lnTo>
                  <a:pt x="318" y="312"/>
                </a:lnTo>
                <a:lnTo>
                  <a:pt x="285" y="329"/>
                </a:lnTo>
                <a:lnTo>
                  <a:pt x="252" y="345"/>
                </a:lnTo>
                <a:lnTo>
                  <a:pt x="252" y="345"/>
                </a:lnTo>
                <a:lnTo>
                  <a:pt x="214" y="364"/>
                </a:lnTo>
                <a:lnTo>
                  <a:pt x="214" y="364"/>
                </a:lnTo>
                <a:lnTo>
                  <a:pt x="209" y="367"/>
                </a:lnTo>
                <a:lnTo>
                  <a:pt x="212" y="365"/>
                </a:lnTo>
                <a:lnTo>
                  <a:pt x="221" y="359"/>
                </a:lnTo>
                <a:lnTo>
                  <a:pt x="221" y="359"/>
                </a:lnTo>
                <a:lnTo>
                  <a:pt x="238" y="349"/>
                </a:lnTo>
                <a:lnTo>
                  <a:pt x="238" y="349"/>
                </a:lnTo>
                <a:lnTo>
                  <a:pt x="264" y="334"/>
                </a:lnTo>
                <a:lnTo>
                  <a:pt x="289" y="319"/>
                </a:lnTo>
                <a:lnTo>
                  <a:pt x="289" y="319"/>
                </a:lnTo>
                <a:lnTo>
                  <a:pt x="316" y="306"/>
                </a:lnTo>
                <a:lnTo>
                  <a:pt x="330" y="299"/>
                </a:lnTo>
                <a:lnTo>
                  <a:pt x="343" y="291"/>
                </a:lnTo>
                <a:lnTo>
                  <a:pt x="343" y="291"/>
                </a:lnTo>
                <a:close/>
                <a:moveTo>
                  <a:pt x="322" y="336"/>
                </a:moveTo>
                <a:lnTo>
                  <a:pt x="322" y="336"/>
                </a:lnTo>
                <a:lnTo>
                  <a:pt x="320" y="336"/>
                </a:lnTo>
                <a:lnTo>
                  <a:pt x="320" y="336"/>
                </a:lnTo>
                <a:lnTo>
                  <a:pt x="310" y="342"/>
                </a:lnTo>
                <a:lnTo>
                  <a:pt x="299" y="348"/>
                </a:lnTo>
                <a:lnTo>
                  <a:pt x="279" y="361"/>
                </a:lnTo>
                <a:lnTo>
                  <a:pt x="279" y="361"/>
                </a:lnTo>
                <a:lnTo>
                  <a:pt x="258" y="373"/>
                </a:lnTo>
                <a:lnTo>
                  <a:pt x="258" y="373"/>
                </a:lnTo>
                <a:lnTo>
                  <a:pt x="246" y="378"/>
                </a:lnTo>
                <a:lnTo>
                  <a:pt x="246" y="378"/>
                </a:lnTo>
                <a:lnTo>
                  <a:pt x="245" y="378"/>
                </a:lnTo>
                <a:lnTo>
                  <a:pt x="245" y="378"/>
                </a:lnTo>
                <a:lnTo>
                  <a:pt x="245" y="378"/>
                </a:lnTo>
                <a:lnTo>
                  <a:pt x="245" y="378"/>
                </a:lnTo>
                <a:lnTo>
                  <a:pt x="256" y="371"/>
                </a:lnTo>
                <a:lnTo>
                  <a:pt x="256" y="371"/>
                </a:lnTo>
                <a:lnTo>
                  <a:pt x="294" y="347"/>
                </a:lnTo>
                <a:lnTo>
                  <a:pt x="312" y="334"/>
                </a:lnTo>
                <a:lnTo>
                  <a:pt x="331" y="319"/>
                </a:lnTo>
                <a:lnTo>
                  <a:pt x="331" y="319"/>
                </a:lnTo>
                <a:lnTo>
                  <a:pt x="322" y="336"/>
                </a:lnTo>
                <a:lnTo>
                  <a:pt x="322" y="336"/>
                </a:lnTo>
                <a:close/>
                <a:moveTo>
                  <a:pt x="226" y="376"/>
                </a:moveTo>
                <a:lnTo>
                  <a:pt x="226" y="376"/>
                </a:lnTo>
                <a:lnTo>
                  <a:pt x="237" y="372"/>
                </a:lnTo>
                <a:lnTo>
                  <a:pt x="249" y="367"/>
                </a:lnTo>
                <a:lnTo>
                  <a:pt x="269" y="356"/>
                </a:lnTo>
                <a:lnTo>
                  <a:pt x="269" y="356"/>
                </a:lnTo>
                <a:lnTo>
                  <a:pt x="289" y="345"/>
                </a:lnTo>
                <a:lnTo>
                  <a:pt x="308" y="335"/>
                </a:lnTo>
                <a:lnTo>
                  <a:pt x="308" y="335"/>
                </a:lnTo>
                <a:lnTo>
                  <a:pt x="286" y="350"/>
                </a:lnTo>
                <a:lnTo>
                  <a:pt x="286" y="350"/>
                </a:lnTo>
                <a:lnTo>
                  <a:pt x="264" y="363"/>
                </a:lnTo>
                <a:lnTo>
                  <a:pt x="253" y="370"/>
                </a:lnTo>
                <a:lnTo>
                  <a:pt x="243" y="378"/>
                </a:lnTo>
                <a:lnTo>
                  <a:pt x="243" y="378"/>
                </a:lnTo>
                <a:lnTo>
                  <a:pt x="234" y="377"/>
                </a:lnTo>
                <a:lnTo>
                  <a:pt x="226" y="376"/>
                </a:lnTo>
                <a:lnTo>
                  <a:pt x="226" y="376"/>
                </a:lnTo>
                <a:close/>
                <a:moveTo>
                  <a:pt x="208" y="370"/>
                </a:moveTo>
                <a:lnTo>
                  <a:pt x="208" y="370"/>
                </a:lnTo>
                <a:lnTo>
                  <a:pt x="303" y="323"/>
                </a:lnTo>
                <a:lnTo>
                  <a:pt x="303" y="323"/>
                </a:lnTo>
                <a:lnTo>
                  <a:pt x="287" y="334"/>
                </a:lnTo>
                <a:lnTo>
                  <a:pt x="287" y="334"/>
                </a:lnTo>
                <a:lnTo>
                  <a:pt x="255" y="354"/>
                </a:lnTo>
                <a:lnTo>
                  <a:pt x="221" y="374"/>
                </a:lnTo>
                <a:lnTo>
                  <a:pt x="221" y="374"/>
                </a:lnTo>
                <a:lnTo>
                  <a:pt x="208" y="370"/>
                </a:lnTo>
                <a:lnTo>
                  <a:pt x="208" y="370"/>
                </a:lnTo>
                <a:close/>
                <a:moveTo>
                  <a:pt x="331" y="317"/>
                </a:moveTo>
                <a:lnTo>
                  <a:pt x="331" y="317"/>
                </a:lnTo>
                <a:lnTo>
                  <a:pt x="323" y="324"/>
                </a:lnTo>
                <a:lnTo>
                  <a:pt x="313" y="330"/>
                </a:lnTo>
                <a:lnTo>
                  <a:pt x="296" y="340"/>
                </a:lnTo>
                <a:lnTo>
                  <a:pt x="278" y="349"/>
                </a:lnTo>
                <a:lnTo>
                  <a:pt x="260" y="359"/>
                </a:lnTo>
                <a:lnTo>
                  <a:pt x="260" y="359"/>
                </a:lnTo>
                <a:lnTo>
                  <a:pt x="252" y="363"/>
                </a:lnTo>
                <a:lnTo>
                  <a:pt x="242" y="367"/>
                </a:lnTo>
                <a:lnTo>
                  <a:pt x="232" y="371"/>
                </a:lnTo>
                <a:lnTo>
                  <a:pt x="226" y="374"/>
                </a:lnTo>
                <a:lnTo>
                  <a:pt x="226" y="374"/>
                </a:lnTo>
                <a:lnTo>
                  <a:pt x="270" y="347"/>
                </a:lnTo>
                <a:lnTo>
                  <a:pt x="270" y="347"/>
                </a:lnTo>
                <a:lnTo>
                  <a:pt x="307" y="325"/>
                </a:lnTo>
                <a:lnTo>
                  <a:pt x="307" y="325"/>
                </a:lnTo>
                <a:lnTo>
                  <a:pt x="322" y="314"/>
                </a:lnTo>
                <a:lnTo>
                  <a:pt x="322" y="314"/>
                </a:lnTo>
                <a:lnTo>
                  <a:pt x="325" y="312"/>
                </a:lnTo>
                <a:lnTo>
                  <a:pt x="325" y="312"/>
                </a:lnTo>
                <a:lnTo>
                  <a:pt x="337" y="306"/>
                </a:lnTo>
                <a:lnTo>
                  <a:pt x="337" y="306"/>
                </a:lnTo>
                <a:lnTo>
                  <a:pt x="332" y="317"/>
                </a:lnTo>
                <a:lnTo>
                  <a:pt x="332" y="317"/>
                </a:lnTo>
                <a:lnTo>
                  <a:pt x="331" y="317"/>
                </a:lnTo>
                <a:lnTo>
                  <a:pt x="331" y="317"/>
                </a:lnTo>
                <a:lnTo>
                  <a:pt x="331" y="317"/>
                </a:lnTo>
                <a:close/>
                <a:moveTo>
                  <a:pt x="205" y="369"/>
                </a:moveTo>
                <a:lnTo>
                  <a:pt x="205" y="369"/>
                </a:lnTo>
                <a:lnTo>
                  <a:pt x="193" y="363"/>
                </a:lnTo>
                <a:lnTo>
                  <a:pt x="193" y="363"/>
                </a:lnTo>
                <a:lnTo>
                  <a:pt x="222" y="351"/>
                </a:lnTo>
                <a:lnTo>
                  <a:pt x="251" y="338"/>
                </a:lnTo>
                <a:lnTo>
                  <a:pt x="251" y="338"/>
                </a:lnTo>
                <a:lnTo>
                  <a:pt x="227" y="353"/>
                </a:lnTo>
                <a:lnTo>
                  <a:pt x="205" y="369"/>
                </a:lnTo>
                <a:lnTo>
                  <a:pt x="205" y="369"/>
                </a:lnTo>
                <a:close/>
                <a:moveTo>
                  <a:pt x="251" y="378"/>
                </a:moveTo>
                <a:lnTo>
                  <a:pt x="251" y="378"/>
                </a:lnTo>
                <a:lnTo>
                  <a:pt x="265" y="372"/>
                </a:lnTo>
                <a:lnTo>
                  <a:pt x="278" y="364"/>
                </a:lnTo>
                <a:lnTo>
                  <a:pt x="304" y="347"/>
                </a:lnTo>
                <a:lnTo>
                  <a:pt x="304" y="347"/>
                </a:lnTo>
                <a:lnTo>
                  <a:pt x="313" y="342"/>
                </a:lnTo>
                <a:lnTo>
                  <a:pt x="313" y="342"/>
                </a:lnTo>
                <a:lnTo>
                  <a:pt x="317" y="340"/>
                </a:lnTo>
                <a:lnTo>
                  <a:pt x="317" y="340"/>
                </a:lnTo>
                <a:lnTo>
                  <a:pt x="316" y="342"/>
                </a:lnTo>
                <a:lnTo>
                  <a:pt x="316" y="342"/>
                </a:lnTo>
                <a:lnTo>
                  <a:pt x="310" y="347"/>
                </a:lnTo>
                <a:lnTo>
                  <a:pt x="304" y="352"/>
                </a:lnTo>
                <a:lnTo>
                  <a:pt x="304" y="352"/>
                </a:lnTo>
                <a:lnTo>
                  <a:pt x="290" y="363"/>
                </a:lnTo>
                <a:lnTo>
                  <a:pt x="276" y="373"/>
                </a:lnTo>
                <a:lnTo>
                  <a:pt x="276" y="373"/>
                </a:lnTo>
                <a:lnTo>
                  <a:pt x="275" y="374"/>
                </a:lnTo>
                <a:lnTo>
                  <a:pt x="275" y="374"/>
                </a:lnTo>
                <a:lnTo>
                  <a:pt x="263" y="377"/>
                </a:lnTo>
                <a:lnTo>
                  <a:pt x="251" y="378"/>
                </a:lnTo>
                <a:lnTo>
                  <a:pt x="251" y="378"/>
                </a:lnTo>
                <a:close/>
                <a:moveTo>
                  <a:pt x="282" y="371"/>
                </a:moveTo>
                <a:lnTo>
                  <a:pt x="282" y="371"/>
                </a:lnTo>
                <a:lnTo>
                  <a:pt x="292" y="364"/>
                </a:lnTo>
                <a:lnTo>
                  <a:pt x="303" y="357"/>
                </a:lnTo>
                <a:lnTo>
                  <a:pt x="303" y="357"/>
                </a:lnTo>
                <a:lnTo>
                  <a:pt x="295" y="363"/>
                </a:lnTo>
                <a:lnTo>
                  <a:pt x="295" y="363"/>
                </a:lnTo>
                <a:lnTo>
                  <a:pt x="289" y="368"/>
                </a:lnTo>
                <a:lnTo>
                  <a:pt x="282" y="371"/>
                </a:lnTo>
                <a:lnTo>
                  <a:pt x="282" y="371"/>
                </a:lnTo>
                <a:close/>
                <a:moveTo>
                  <a:pt x="344" y="289"/>
                </a:moveTo>
                <a:lnTo>
                  <a:pt x="344" y="289"/>
                </a:lnTo>
                <a:lnTo>
                  <a:pt x="342" y="289"/>
                </a:lnTo>
                <a:lnTo>
                  <a:pt x="342" y="289"/>
                </a:lnTo>
                <a:lnTo>
                  <a:pt x="338" y="291"/>
                </a:lnTo>
                <a:lnTo>
                  <a:pt x="338" y="291"/>
                </a:lnTo>
                <a:lnTo>
                  <a:pt x="336" y="292"/>
                </a:lnTo>
                <a:lnTo>
                  <a:pt x="336" y="292"/>
                </a:lnTo>
                <a:lnTo>
                  <a:pt x="305" y="307"/>
                </a:lnTo>
                <a:lnTo>
                  <a:pt x="275" y="324"/>
                </a:lnTo>
                <a:lnTo>
                  <a:pt x="275" y="324"/>
                </a:lnTo>
                <a:lnTo>
                  <a:pt x="233" y="343"/>
                </a:lnTo>
                <a:lnTo>
                  <a:pt x="191" y="361"/>
                </a:lnTo>
                <a:lnTo>
                  <a:pt x="191" y="361"/>
                </a:lnTo>
                <a:lnTo>
                  <a:pt x="189" y="360"/>
                </a:lnTo>
                <a:lnTo>
                  <a:pt x="189" y="360"/>
                </a:lnTo>
                <a:lnTo>
                  <a:pt x="188" y="360"/>
                </a:lnTo>
                <a:lnTo>
                  <a:pt x="186" y="360"/>
                </a:lnTo>
                <a:lnTo>
                  <a:pt x="184" y="361"/>
                </a:lnTo>
                <a:lnTo>
                  <a:pt x="184" y="361"/>
                </a:lnTo>
                <a:lnTo>
                  <a:pt x="183" y="361"/>
                </a:lnTo>
                <a:lnTo>
                  <a:pt x="183" y="361"/>
                </a:lnTo>
                <a:lnTo>
                  <a:pt x="181" y="362"/>
                </a:lnTo>
                <a:lnTo>
                  <a:pt x="179" y="363"/>
                </a:lnTo>
                <a:lnTo>
                  <a:pt x="179" y="363"/>
                </a:lnTo>
                <a:lnTo>
                  <a:pt x="179" y="363"/>
                </a:lnTo>
                <a:lnTo>
                  <a:pt x="179" y="363"/>
                </a:lnTo>
                <a:lnTo>
                  <a:pt x="172" y="365"/>
                </a:lnTo>
                <a:lnTo>
                  <a:pt x="172" y="365"/>
                </a:lnTo>
                <a:lnTo>
                  <a:pt x="174" y="364"/>
                </a:lnTo>
                <a:lnTo>
                  <a:pt x="174" y="364"/>
                </a:lnTo>
                <a:lnTo>
                  <a:pt x="174" y="364"/>
                </a:lnTo>
                <a:lnTo>
                  <a:pt x="174" y="364"/>
                </a:lnTo>
                <a:lnTo>
                  <a:pt x="186" y="358"/>
                </a:lnTo>
                <a:lnTo>
                  <a:pt x="197" y="351"/>
                </a:lnTo>
                <a:lnTo>
                  <a:pt x="197" y="351"/>
                </a:lnTo>
                <a:lnTo>
                  <a:pt x="206" y="346"/>
                </a:lnTo>
                <a:lnTo>
                  <a:pt x="215" y="341"/>
                </a:lnTo>
                <a:lnTo>
                  <a:pt x="234" y="333"/>
                </a:lnTo>
                <a:lnTo>
                  <a:pt x="234" y="333"/>
                </a:lnTo>
                <a:lnTo>
                  <a:pt x="256" y="323"/>
                </a:lnTo>
                <a:lnTo>
                  <a:pt x="275" y="311"/>
                </a:lnTo>
                <a:lnTo>
                  <a:pt x="275" y="311"/>
                </a:lnTo>
                <a:lnTo>
                  <a:pt x="310" y="292"/>
                </a:lnTo>
                <a:lnTo>
                  <a:pt x="348" y="275"/>
                </a:lnTo>
                <a:lnTo>
                  <a:pt x="348" y="275"/>
                </a:lnTo>
                <a:lnTo>
                  <a:pt x="346" y="279"/>
                </a:lnTo>
                <a:lnTo>
                  <a:pt x="346" y="279"/>
                </a:lnTo>
                <a:lnTo>
                  <a:pt x="344" y="289"/>
                </a:lnTo>
                <a:lnTo>
                  <a:pt x="344" y="289"/>
                </a:lnTo>
                <a:close/>
                <a:moveTo>
                  <a:pt x="343" y="145"/>
                </a:moveTo>
                <a:lnTo>
                  <a:pt x="343" y="145"/>
                </a:lnTo>
                <a:lnTo>
                  <a:pt x="322" y="155"/>
                </a:lnTo>
                <a:lnTo>
                  <a:pt x="300" y="165"/>
                </a:lnTo>
                <a:lnTo>
                  <a:pt x="257" y="180"/>
                </a:lnTo>
                <a:lnTo>
                  <a:pt x="257" y="180"/>
                </a:lnTo>
                <a:lnTo>
                  <a:pt x="233" y="189"/>
                </a:lnTo>
                <a:lnTo>
                  <a:pt x="233" y="189"/>
                </a:lnTo>
                <a:lnTo>
                  <a:pt x="206" y="199"/>
                </a:lnTo>
                <a:lnTo>
                  <a:pt x="206" y="199"/>
                </a:lnTo>
                <a:lnTo>
                  <a:pt x="176" y="211"/>
                </a:lnTo>
                <a:lnTo>
                  <a:pt x="145" y="223"/>
                </a:lnTo>
                <a:lnTo>
                  <a:pt x="86" y="249"/>
                </a:lnTo>
                <a:lnTo>
                  <a:pt x="86" y="249"/>
                </a:lnTo>
                <a:lnTo>
                  <a:pt x="56" y="262"/>
                </a:lnTo>
                <a:lnTo>
                  <a:pt x="41" y="269"/>
                </a:lnTo>
                <a:lnTo>
                  <a:pt x="28" y="276"/>
                </a:lnTo>
                <a:lnTo>
                  <a:pt x="28" y="276"/>
                </a:lnTo>
                <a:lnTo>
                  <a:pt x="44" y="267"/>
                </a:lnTo>
                <a:lnTo>
                  <a:pt x="60" y="259"/>
                </a:lnTo>
                <a:lnTo>
                  <a:pt x="76" y="252"/>
                </a:lnTo>
                <a:lnTo>
                  <a:pt x="93" y="246"/>
                </a:lnTo>
                <a:lnTo>
                  <a:pt x="93" y="246"/>
                </a:lnTo>
                <a:lnTo>
                  <a:pt x="109" y="237"/>
                </a:lnTo>
                <a:lnTo>
                  <a:pt x="125" y="230"/>
                </a:lnTo>
                <a:lnTo>
                  <a:pt x="140" y="222"/>
                </a:lnTo>
                <a:lnTo>
                  <a:pt x="156" y="214"/>
                </a:lnTo>
                <a:lnTo>
                  <a:pt x="156" y="214"/>
                </a:lnTo>
                <a:lnTo>
                  <a:pt x="227" y="186"/>
                </a:lnTo>
                <a:lnTo>
                  <a:pt x="227" y="186"/>
                </a:lnTo>
                <a:lnTo>
                  <a:pt x="263" y="170"/>
                </a:lnTo>
                <a:lnTo>
                  <a:pt x="296" y="153"/>
                </a:lnTo>
                <a:lnTo>
                  <a:pt x="296" y="153"/>
                </a:lnTo>
                <a:lnTo>
                  <a:pt x="305" y="149"/>
                </a:lnTo>
                <a:lnTo>
                  <a:pt x="305" y="149"/>
                </a:lnTo>
                <a:lnTo>
                  <a:pt x="322" y="142"/>
                </a:lnTo>
                <a:lnTo>
                  <a:pt x="330" y="137"/>
                </a:lnTo>
                <a:lnTo>
                  <a:pt x="337" y="132"/>
                </a:lnTo>
                <a:lnTo>
                  <a:pt x="337" y="132"/>
                </a:lnTo>
                <a:lnTo>
                  <a:pt x="343" y="145"/>
                </a:lnTo>
                <a:lnTo>
                  <a:pt x="343" y="145"/>
                </a:lnTo>
                <a:close/>
                <a:moveTo>
                  <a:pt x="322" y="109"/>
                </a:moveTo>
                <a:lnTo>
                  <a:pt x="322" y="109"/>
                </a:lnTo>
                <a:lnTo>
                  <a:pt x="258" y="136"/>
                </a:lnTo>
                <a:lnTo>
                  <a:pt x="195" y="164"/>
                </a:lnTo>
                <a:lnTo>
                  <a:pt x="69" y="221"/>
                </a:lnTo>
                <a:lnTo>
                  <a:pt x="69" y="221"/>
                </a:lnTo>
                <a:lnTo>
                  <a:pt x="41" y="234"/>
                </a:lnTo>
                <a:lnTo>
                  <a:pt x="27" y="242"/>
                </a:lnTo>
                <a:lnTo>
                  <a:pt x="12" y="247"/>
                </a:lnTo>
                <a:lnTo>
                  <a:pt x="12" y="247"/>
                </a:lnTo>
                <a:lnTo>
                  <a:pt x="12" y="247"/>
                </a:lnTo>
                <a:lnTo>
                  <a:pt x="12" y="247"/>
                </a:lnTo>
                <a:lnTo>
                  <a:pt x="18" y="243"/>
                </a:lnTo>
                <a:lnTo>
                  <a:pt x="23" y="238"/>
                </a:lnTo>
                <a:lnTo>
                  <a:pt x="23" y="238"/>
                </a:lnTo>
                <a:lnTo>
                  <a:pt x="35" y="231"/>
                </a:lnTo>
                <a:lnTo>
                  <a:pt x="35" y="231"/>
                </a:lnTo>
                <a:lnTo>
                  <a:pt x="66" y="215"/>
                </a:lnTo>
                <a:lnTo>
                  <a:pt x="66" y="215"/>
                </a:lnTo>
                <a:lnTo>
                  <a:pt x="129" y="184"/>
                </a:lnTo>
                <a:lnTo>
                  <a:pt x="193" y="153"/>
                </a:lnTo>
                <a:lnTo>
                  <a:pt x="193" y="153"/>
                </a:lnTo>
                <a:lnTo>
                  <a:pt x="199" y="150"/>
                </a:lnTo>
                <a:lnTo>
                  <a:pt x="199" y="150"/>
                </a:lnTo>
                <a:lnTo>
                  <a:pt x="277" y="119"/>
                </a:lnTo>
                <a:lnTo>
                  <a:pt x="277" y="119"/>
                </a:lnTo>
                <a:lnTo>
                  <a:pt x="289" y="115"/>
                </a:lnTo>
                <a:lnTo>
                  <a:pt x="289" y="115"/>
                </a:lnTo>
                <a:lnTo>
                  <a:pt x="299" y="110"/>
                </a:lnTo>
                <a:lnTo>
                  <a:pt x="299" y="110"/>
                </a:lnTo>
                <a:lnTo>
                  <a:pt x="302" y="109"/>
                </a:lnTo>
                <a:lnTo>
                  <a:pt x="302" y="109"/>
                </a:lnTo>
                <a:lnTo>
                  <a:pt x="315" y="103"/>
                </a:lnTo>
                <a:lnTo>
                  <a:pt x="315" y="103"/>
                </a:lnTo>
                <a:lnTo>
                  <a:pt x="322" y="109"/>
                </a:lnTo>
                <a:lnTo>
                  <a:pt x="322" y="109"/>
                </a:lnTo>
                <a:close/>
                <a:moveTo>
                  <a:pt x="304" y="93"/>
                </a:moveTo>
                <a:lnTo>
                  <a:pt x="304" y="93"/>
                </a:lnTo>
                <a:lnTo>
                  <a:pt x="272" y="106"/>
                </a:lnTo>
                <a:lnTo>
                  <a:pt x="272" y="106"/>
                </a:lnTo>
                <a:lnTo>
                  <a:pt x="262" y="110"/>
                </a:lnTo>
                <a:lnTo>
                  <a:pt x="262" y="110"/>
                </a:lnTo>
                <a:lnTo>
                  <a:pt x="212" y="129"/>
                </a:lnTo>
                <a:lnTo>
                  <a:pt x="212" y="129"/>
                </a:lnTo>
                <a:lnTo>
                  <a:pt x="158" y="151"/>
                </a:lnTo>
                <a:lnTo>
                  <a:pt x="104" y="174"/>
                </a:lnTo>
                <a:lnTo>
                  <a:pt x="104" y="174"/>
                </a:lnTo>
                <a:lnTo>
                  <a:pt x="82" y="183"/>
                </a:lnTo>
                <a:lnTo>
                  <a:pt x="60" y="194"/>
                </a:lnTo>
                <a:lnTo>
                  <a:pt x="60" y="194"/>
                </a:lnTo>
                <a:lnTo>
                  <a:pt x="37" y="207"/>
                </a:lnTo>
                <a:lnTo>
                  <a:pt x="26" y="213"/>
                </a:lnTo>
                <a:lnTo>
                  <a:pt x="14" y="218"/>
                </a:lnTo>
                <a:lnTo>
                  <a:pt x="14" y="218"/>
                </a:lnTo>
                <a:lnTo>
                  <a:pt x="10" y="219"/>
                </a:lnTo>
                <a:lnTo>
                  <a:pt x="13" y="217"/>
                </a:lnTo>
                <a:lnTo>
                  <a:pt x="24" y="212"/>
                </a:lnTo>
                <a:lnTo>
                  <a:pt x="24" y="212"/>
                </a:lnTo>
                <a:lnTo>
                  <a:pt x="45" y="199"/>
                </a:lnTo>
                <a:lnTo>
                  <a:pt x="45" y="199"/>
                </a:lnTo>
                <a:lnTo>
                  <a:pt x="70" y="184"/>
                </a:lnTo>
                <a:lnTo>
                  <a:pt x="96" y="171"/>
                </a:lnTo>
                <a:lnTo>
                  <a:pt x="96" y="171"/>
                </a:lnTo>
                <a:lnTo>
                  <a:pt x="121" y="157"/>
                </a:lnTo>
                <a:lnTo>
                  <a:pt x="145" y="145"/>
                </a:lnTo>
                <a:lnTo>
                  <a:pt x="197" y="122"/>
                </a:lnTo>
                <a:lnTo>
                  <a:pt x="197" y="122"/>
                </a:lnTo>
                <a:lnTo>
                  <a:pt x="222" y="111"/>
                </a:lnTo>
                <a:lnTo>
                  <a:pt x="249" y="100"/>
                </a:lnTo>
                <a:lnTo>
                  <a:pt x="249" y="100"/>
                </a:lnTo>
                <a:lnTo>
                  <a:pt x="269" y="92"/>
                </a:lnTo>
                <a:lnTo>
                  <a:pt x="279" y="87"/>
                </a:lnTo>
                <a:lnTo>
                  <a:pt x="288" y="82"/>
                </a:lnTo>
                <a:lnTo>
                  <a:pt x="288" y="82"/>
                </a:lnTo>
                <a:lnTo>
                  <a:pt x="295" y="86"/>
                </a:lnTo>
                <a:lnTo>
                  <a:pt x="295" y="86"/>
                </a:lnTo>
                <a:lnTo>
                  <a:pt x="304" y="93"/>
                </a:lnTo>
                <a:lnTo>
                  <a:pt x="304" y="93"/>
                </a:lnTo>
                <a:close/>
                <a:moveTo>
                  <a:pt x="216" y="58"/>
                </a:moveTo>
                <a:lnTo>
                  <a:pt x="216" y="58"/>
                </a:lnTo>
                <a:lnTo>
                  <a:pt x="203" y="63"/>
                </a:lnTo>
                <a:lnTo>
                  <a:pt x="203" y="63"/>
                </a:lnTo>
                <a:lnTo>
                  <a:pt x="204" y="57"/>
                </a:lnTo>
                <a:lnTo>
                  <a:pt x="204" y="57"/>
                </a:lnTo>
                <a:lnTo>
                  <a:pt x="216" y="58"/>
                </a:lnTo>
                <a:lnTo>
                  <a:pt x="216" y="58"/>
                </a:lnTo>
                <a:close/>
                <a:moveTo>
                  <a:pt x="192" y="57"/>
                </a:moveTo>
                <a:lnTo>
                  <a:pt x="192" y="57"/>
                </a:lnTo>
                <a:lnTo>
                  <a:pt x="191" y="58"/>
                </a:lnTo>
                <a:lnTo>
                  <a:pt x="191" y="58"/>
                </a:lnTo>
                <a:lnTo>
                  <a:pt x="150" y="76"/>
                </a:lnTo>
                <a:lnTo>
                  <a:pt x="111" y="97"/>
                </a:lnTo>
                <a:lnTo>
                  <a:pt x="71" y="119"/>
                </a:lnTo>
                <a:lnTo>
                  <a:pt x="33" y="141"/>
                </a:lnTo>
                <a:lnTo>
                  <a:pt x="33" y="141"/>
                </a:lnTo>
                <a:lnTo>
                  <a:pt x="24" y="146"/>
                </a:lnTo>
                <a:lnTo>
                  <a:pt x="24" y="146"/>
                </a:lnTo>
                <a:lnTo>
                  <a:pt x="24" y="146"/>
                </a:lnTo>
                <a:lnTo>
                  <a:pt x="24" y="146"/>
                </a:lnTo>
                <a:lnTo>
                  <a:pt x="27" y="144"/>
                </a:lnTo>
                <a:lnTo>
                  <a:pt x="27" y="144"/>
                </a:lnTo>
                <a:lnTo>
                  <a:pt x="47" y="130"/>
                </a:lnTo>
                <a:lnTo>
                  <a:pt x="47" y="130"/>
                </a:lnTo>
                <a:lnTo>
                  <a:pt x="67" y="118"/>
                </a:lnTo>
                <a:lnTo>
                  <a:pt x="89" y="106"/>
                </a:lnTo>
                <a:lnTo>
                  <a:pt x="89" y="106"/>
                </a:lnTo>
                <a:lnTo>
                  <a:pt x="134" y="82"/>
                </a:lnTo>
                <a:lnTo>
                  <a:pt x="181" y="57"/>
                </a:lnTo>
                <a:lnTo>
                  <a:pt x="181" y="57"/>
                </a:lnTo>
                <a:lnTo>
                  <a:pt x="192" y="57"/>
                </a:lnTo>
                <a:lnTo>
                  <a:pt x="192" y="57"/>
                </a:lnTo>
                <a:close/>
                <a:moveTo>
                  <a:pt x="107" y="72"/>
                </a:moveTo>
                <a:lnTo>
                  <a:pt x="107" y="72"/>
                </a:lnTo>
                <a:lnTo>
                  <a:pt x="121" y="67"/>
                </a:lnTo>
                <a:lnTo>
                  <a:pt x="135" y="63"/>
                </a:lnTo>
                <a:lnTo>
                  <a:pt x="135" y="63"/>
                </a:lnTo>
                <a:lnTo>
                  <a:pt x="123" y="69"/>
                </a:lnTo>
                <a:lnTo>
                  <a:pt x="112" y="75"/>
                </a:lnTo>
                <a:lnTo>
                  <a:pt x="112" y="75"/>
                </a:lnTo>
                <a:lnTo>
                  <a:pt x="83" y="91"/>
                </a:lnTo>
                <a:lnTo>
                  <a:pt x="53" y="106"/>
                </a:lnTo>
                <a:lnTo>
                  <a:pt x="53" y="106"/>
                </a:lnTo>
                <a:lnTo>
                  <a:pt x="64" y="96"/>
                </a:lnTo>
                <a:lnTo>
                  <a:pt x="77" y="87"/>
                </a:lnTo>
                <a:lnTo>
                  <a:pt x="92" y="79"/>
                </a:lnTo>
                <a:lnTo>
                  <a:pt x="107" y="72"/>
                </a:lnTo>
                <a:lnTo>
                  <a:pt x="107" y="72"/>
                </a:lnTo>
                <a:close/>
                <a:moveTo>
                  <a:pt x="50" y="109"/>
                </a:moveTo>
                <a:lnTo>
                  <a:pt x="50" y="109"/>
                </a:lnTo>
                <a:lnTo>
                  <a:pt x="50" y="110"/>
                </a:lnTo>
                <a:lnTo>
                  <a:pt x="51" y="110"/>
                </a:lnTo>
                <a:lnTo>
                  <a:pt x="51" y="110"/>
                </a:lnTo>
                <a:lnTo>
                  <a:pt x="83" y="93"/>
                </a:lnTo>
                <a:lnTo>
                  <a:pt x="113" y="76"/>
                </a:lnTo>
                <a:lnTo>
                  <a:pt x="113" y="76"/>
                </a:lnTo>
                <a:lnTo>
                  <a:pt x="127" y="69"/>
                </a:lnTo>
                <a:lnTo>
                  <a:pt x="142" y="62"/>
                </a:lnTo>
                <a:lnTo>
                  <a:pt x="142" y="62"/>
                </a:lnTo>
                <a:lnTo>
                  <a:pt x="150" y="60"/>
                </a:lnTo>
                <a:lnTo>
                  <a:pt x="150" y="60"/>
                </a:lnTo>
                <a:lnTo>
                  <a:pt x="151" y="60"/>
                </a:lnTo>
                <a:lnTo>
                  <a:pt x="151" y="60"/>
                </a:lnTo>
                <a:lnTo>
                  <a:pt x="135" y="68"/>
                </a:lnTo>
                <a:lnTo>
                  <a:pt x="135" y="68"/>
                </a:lnTo>
                <a:lnTo>
                  <a:pt x="88" y="92"/>
                </a:lnTo>
                <a:lnTo>
                  <a:pt x="64" y="104"/>
                </a:lnTo>
                <a:lnTo>
                  <a:pt x="42" y="118"/>
                </a:lnTo>
                <a:lnTo>
                  <a:pt x="42" y="118"/>
                </a:lnTo>
                <a:lnTo>
                  <a:pt x="50" y="109"/>
                </a:lnTo>
                <a:lnTo>
                  <a:pt x="50" y="109"/>
                </a:lnTo>
                <a:close/>
                <a:moveTo>
                  <a:pt x="15" y="255"/>
                </a:moveTo>
                <a:lnTo>
                  <a:pt x="15" y="255"/>
                </a:lnTo>
                <a:lnTo>
                  <a:pt x="27" y="248"/>
                </a:lnTo>
                <a:lnTo>
                  <a:pt x="41" y="242"/>
                </a:lnTo>
                <a:lnTo>
                  <a:pt x="68" y="231"/>
                </a:lnTo>
                <a:lnTo>
                  <a:pt x="96" y="221"/>
                </a:lnTo>
                <a:lnTo>
                  <a:pt x="109" y="216"/>
                </a:lnTo>
                <a:lnTo>
                  <a:pt x="123" y="210"/>
                </a:lnTo>
                <a:lnTo>
                  <a:pt x="123" y="210"/>
                </a:lnTo>
                <a:lnTo>
                  <a:pt x="147" y="199"/>
                </a:lnTo>
                <a:lnTo>
                  <a:pt x="173" y="188"/>
                </a:lnTo>
                <a:lnTo>
                  <a:pt x="173" y="188"/>
                </a:lnTo>
                <a:lnTo>
                  <a:pt x="113" y="218"/>
                </a:lnTo>
                <a:lnTo>
                  <a:pt x="84" y="234"/>
                </a:lnTo>
                <a:lnTo>
                  <a:pt x="53" y="249"/>
                </a:lnTo>
                <a:lnTo>
                  <a:pt x="53" y="249"/>
                </a:lnTo>
                <a:lnTo>
                  <a:pt x="44" y="254"/>
                </a:lnTo>
                <a:lnTo>
                  <a:pt x="44" y="254"/>
                </a:lnTo>
                <a:lnTo>
                  <a:pt x="31" y="260"/>
                </a:lnTo>
                <a:lnTo>
                  <a:pt x="19" y="268"/>
                </a:lnTo>
                <a:lnTo>
                  <a:pt x="19" y="268"/>
                </a:lnTo>
                <a:lnTo>
                  <a:pt x="15" y="255"/>
                </a:lnTo>
                <a:lnTo>
                  <a:pt x="15" y="255"/>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33" name="Freeform 2545"/>
          <p:cNvSpPr>
            <a:spLocks noEditPoints="1"/>
          </p:cNvSpPr>
          <p:nvPr/>
        </p:nvSpPr>
        <p:spPr bwMode="auto">
          <a:xfrm>
            <a:off x="649271" y="4338653"/>
            <a:ext cx="625475" cy="447675"/>
          </a:xfrm>
          <a:custGeom>
            <a:avLst/>
            <a:gdLst/>
            <a:ahLst/>
            <a:cxnLst>
              <a:cxn ang="0">
                <a:pos x="39" y="214"/>
              </a:cxn>
              <a:cxn ang="0">
                <a:pos x="148" y="226"/>
              </a:cxn>
              <a:cxn ang="0">
                <a:pos x="295" y="228"/>
              </a:cxn>
              <a:cxn ang="0">
                <a:pos x="393" y="118"/>
              </a:cxn>
              <a:cxn ang="0">
                <a:pos x="290" y="35"/>
              </a:cxn>
              <a:cxn ang="0">
                <a:pos x="159" y="11"/>
              </a:cxn>
              <a:cxn ang="0">
                <a:pos x="25" y="43"/>
              </a:cxn>
              <a:cxn ang="0">
                <a:pos x="39" y="59"/>
              </a:cxn>
              <a:cxn ang="0">
                <a:pos x="59" y="74"/>
              </a:cxn>
              <a:cxn ang="0">
                <a:pos x="105" y="37"/>
              </a:cxn>
              <a:cxn ang="0">
                <a:pos x="133" y="42"/>
              </a:cxn>
              <a:cxn ang="0">
                <a:pos x="12" y="132"/>
              </a:cxn>
              <a:cxn ang="0">
                <a:pos x="22" y="133"/>
              </a:cxn>
              <a:cxn ang="0">
                <a:pos x="65" y="108"/>
              </a:cxn>
              <a:cxn ang="0">
                <a:pos x="84" y="116"/>
              </a:cxn>
              <a:cxn ang="0">
                <a:pos x="210" y="57"/>
              </a:cxn>
              <a:cxn ang="0">
                <a:pos x="282" y="43"/>
              </a:cxn>
              <a:cxn ang="0">
                <a:pos x="87" y="141"/>
              </a:cxn>
              <a:cxn ang="0">
                <a:pos x="247" y="85"/>
              </a:cxn>
              <a:cxn ang="0">
                <a:pos x="268" y="88"/>
              </a:cxn>
              <a:cxn ang="0">
                <a:pos x="34" y="194"/>
              </a:cxn>
              <a:cxn ang="0">
                <a:pos x="41" y="189"/>
              </a:cxn>
              <a:cxn ang="0">
                <a:pos x="75" y="146"/>
              </a:cxn>
              <a:cxn ang="0">
                <a:pos x="88" y="131"/>
              </a:cxn>
              <a:cxn ang="0">
                <a:pos x="265" y="24"/>
              </a:cxn>
              <a:cxn ang="0">
                <a:pos x="45" y="101"/>
              </a:cxn>
              <a:cxn ang="0">
                <a:pos x="9" y="131"/>
              </a:cxn>
              <a:cxn ang="0">
                <a:pos x="84" y="66"/>
              </a:cxn>
              <a:cxn ang="0">
                <a:pos x="38" y="69"/>
              </a:cxn>
              <a:cxn ang="0">
                <a:pos x="8" y="121"/>
              </a:cxn>
              <a:cxn ang="0">
                <a:pos x="224" y="127"/>
              </a:cxn>
              <a:cxn ang="0">
                <a:pos x="64" y="212"/>
              </a:cxn>
              <a:cxn ang="0">
                <a:pos x="347" y="87"/>
              </a:cxn>
              <a:cxn ang="0">
                <a:pos x="223" y="221"/>
              </a:cxn>
              <a:cxn ang="0">
                <a:pos x="180" y="217"/>
              </a:cxn>
              <a:cxn ang="0">
                <a:pos x="165" y="231"/>
              </a:cxn>
              <a:cxn ang="0">
                <a:pos x="339" y="168"/>
              </a:cxn>
              <a:cxn ang="0">
                <a:pos x="328" y="154"/>
              </a:cxn>
              <a:cxn ang="0">
                <a:pos x="385" y="112"/>
              </a:cxn>
              <a:cxn ang="0">
                <a:pos x="106" y="220"/>
              </a:cxn>
              <a:cxn ang="0">
                <a:pos x="108" y="212"/>
              </a:cxn>
              <a:cxn ang="0">
                <a:pos x="342" y="88"/>
              </a:cxn>
              <a:cxn ang="0">
                <a:pos x="328" y="86"/>
              </a:cxn>
              <a:cxn ang="0">
                <a:pos x="95" y="242"/>
              </a:cxn>
              <a:cxn ang="0">
                <a:pos x="152" y="215"/>
              </a:cxn>
              <a:cxn ang="0">
                <a:pos x="379" y="126"/>
              </a:cxn>
              <a:cxn ang="0">
                <a:pos x="199" y="227"/>
              </a:cxn>
              <a:cxn ang="0">
                <a:pos x="236" y="233"/>
              </a:cxn>
              <a:cxn ang="0">
                <a:pos x="330" y="199"/>
              </a:cxn>
              <a:cxn ang="0">
                <a:pos x="294" y="218"/>
              </a:cxn>
              <a:cxn ang="0">
                <a:pos x="300" y="216"/>
              </a:cxn>
              <a:cxn ang="0">
                <a:pos x="349" y="205"/>
              </a:cxn>
              <a:cxn ang="0">
                <a:pos x="313" y="185"/>
              </a:cxn>
              <a:cxn ang="0">
                <a:pos x="381" y="100"/>
              </a:cxn>
              <a:cxn ang="0">
                <a:pos x="306" y="89"/>
              </a:cxn>
              <a:cxn ang="0">
                <a:pos x="335" y="59"/>
              </a:cxn>
              <a:cxn ang="0">
                <a:pos x="174" y="123"/>
              </a:cxn>
              <a:cxn ang="0">
                <a:pos x="285" y="61"/>
              </a:cxn>
              <a:cxn ang="0">
                <a:pos x="303" y="37"/>
              </a:cxn>
              <a:cxn ang="0">
                <a:pos x="47" y="132"/>
              </a:cxn>
              <a:cxn ang="0">
                <a:pos x="213" y="36"/>
              </a:cxn>
              <a:cxn ang="0">
                <a:pos x="127" y="27"/>
              </a:cxn>
              <a:cxn ang="0">
                <a:pos x="101" y="26"/>
              </a:cxn>
            </a:cxnLst>
            <a:rect l="0" t="0" r="r" b="b"/>
            <a:pathLst>
              <a:path w="394" h="282">
                <a:moveTo>
                  <a:pt x="27" y="93"/>
                </a:moveTo>
                <a:lnTo>
                  <a:pt x="27" y="93"/>
                </a:lnTo>
                <a:lnTo>
                  <a:pt x="21" y="95"/>
                </a:lnTo>
                <a:lnTo>
                  <a:pt x="16" y="98"/>
                </a:lnTo>
                <a:lnTo>
                  <a:pt x="11" y="102"/>
                </a:lnTo>
                <a:lnTo>
                  <a:pt x="7" y="106"/>
                </a:lnTo>
                <a:lnTo>
                  <a:pt x="4" y="110"/>
                </a:lnTo>
                <a:lnTo>
                  <a:pt x="2" y="115"/>
                </a:lnTo>
                <a:lnTo>
                  <a:pt x="0" y="121"/>
                </a:lnTo>
                <a:lnTo>
                  <a:pt x="0" y="127"/>
                </a:lnTo>
                <a:lnTo>
                  <a:pt x="0" y="127"/>
                </a:lnTo>
                <a:lnTo>
                  <a:pt x="1" y="136"/>
                </a:lnTo>
                <a:lnTo>
                  <a:pt x="3" y="142"/>
                </a:lnTo>
                <a:lnTo>
                  <a:pt x="7" y="148"/>
                </a:lnTo>
                <a:lnTo>
                  <a:pt x="12" y="152"/>
                </a:lnTo>
                <a:lnTo>
                  <a:pt x="18" y="156"/>
                </a:lnTo>
                <a:lnTo>
                  <a:pt x="25" y="160"/>
                </a:lnTo>
                <a:lnTo>
                  <a:pt x="33" y="162"/>
                </a:lnTo>
                <a:lnTo>
                  <a:pt x="40" y="164"/>
                </a:lnTo>
                <a:lnTo>
                  <a:pt x="40" y="164"/>
                </a:lnTo>
                <a:lnTo>
                  <a:pt x="35" y="168"/>
                </a:lnTo>
                <a:lnTo>
                  <a:pt x="29" y="173"/>
                </a:lnTo>
                <a:lnTo>
                  <a:pt x="26" y="178"/>
                </a:lnTo>
                <a:lnTo>
                  <a:pt x="24" y="184"/>
                </a:lnTo>
                <a:lnTo>
                  <a:pt x="23" y="189"/>
                </a:lnTo>
                <a:lnTo>
                  <a:pt x="24" y="195"/>
                </a:lnTo>
                <a:lnTo>
                  <a:pt x="27" y="201"/>
                </a:lnTo>
                <a:lnTo>
                  <a:pt x="33" y="207"/>
                </a:lnTo>
                <a:lnTo>
                  <a:pt x="33" y="207"/>
                </a:lnTo>
                <a:lnTo>
                  <a:pt x="39" y="214"/>
                </a:lnTo>
                <a:lnTo>
                  <a:pt x="47" y="217"/>
                </a:lnTo>
                <a:lnTo>
                  <a:pt x="55" y="220"/>
                </a:lnTo>
                <a:lnTo>
                  <a:pt x="64" y="221"/>
                </a:lnTo>
                <a:lnTo>
                  <a:pt x="72" y="221"/>
                </a:lnTo>
                <a:lnTo>
                  <a:pt x="81" y="221"/>
                </a:lnTo>
                <a:lnTo>
                  <a:pt x="90" y="219"/>
                </a:lnTo>
                <a:lnTo>
                  <a:pt x="98" y="217"/>
                </a:lnTo>
                <a:lnTo>
                  <a:pt x="98" y="217"/>
                </a:lnTo>
                <a:lnTo>
                  <a:pt x="95" y="225"/>
                </a:lnTo>
                <a:lnTo>
                  <a:pt x="90" y="234"/>
                </a:lnTo>
                <a:lnTo>
                  <a:pt x="85" y="241"/>
                </a:lnTo>
                <a:lnTo>
                  <a:pt x="79" y="249"/>
                </a:lnTo>
                <a:lnTo>
                  <a:pt x="65" y="262"/>
                </a:lnTo>
                <a:lnTo>
                  <a:pt x="51" y="274"/>
                </a:lnTo>
                <a:lnTo>
                  <a:pt x="51" y="274"/>
                </a:lnTo>
                <a:lnTo>
                  <a:pt x="50" y="276"/>
                </a:lnTo>
                <a:lnTo>
                  <a:pt x="50" y="277"/>
                </a:lnTo>
                <a:lnTo>
                  <a:pt x="51" y="279"/>
                </a:lnTo>
                <a:lnTo>
                  <a:pt x="51" y="279"/>
                </a:lnTo>
                <a:lnTo>
                  <a:pt x="53" y="281"/>
                </a:lnTo>
                <a:lnTo>
                  <a:pt x="54" y="282"/>
                </a:lnTo>
                <a:lnTo>
                  <a:pt x="56" y="282"/>
                </a:lnTo>
                <a:lnTo>
                  <a:pt x="56" y="282"/>
                </a:lnTo>
                <a:lnTo>
                  <a:pt x="81" y="271"/>
                </a:lnTo>
                <a:lnTo>
                  <a:pt x="94" y="266"/>
                </a:lnTo>
                <a:lnTo>
                  <a:pt x="105" y="260"/>
                </a:lnTo>
                <a:lnTo>
                  <a:pt x="118" y="253"/>
                </a:lnTo>
                <a:lnTo>
                  <a:pt x="128" y="245"/>
                </a:lnTo>
                <a:lnTo>
                  <a:pt x="139" y="236"/>
                </a:lnTo>
                <a:lnTo>
                  <a:pt x="148" y="226"/>
                </a:lnTo>
                <a:lnTo>
                  <a:pt x="148" y="226"/>
                </a:lnTo>
                <a:lnTo>
                  <a:pt x="151" y="231"/>
                </a:lnTo>
                <a:lnTo>
                  <a:pt x="155" y="235"/>
                </a:lnTo>
                <a:lnTo>
                  <a:pt x="158" y="238"/>
                </a:lnTo>
                <a:lnTo>
                  <a:pt x="162" y="240"/>
                </a:lnTo>
                <a:lnTo>
                  <a:pt x="167" y="242"/>
                </a:lnTo>
                <a:lnTo>
                  <a:pt x="171" y="243"/>
                </a:lnTo>
                <a:lnTo>
                  <a:pt x="176" y="244"/>
                </a:lnTo>
                <a:lnTo>
                  <a:pt x="180" y="244"/>
                </a:lnTo>
                <a:lnTo>
                  <a:pt x="189" y="242"/>
                </a:lnTo>
                <a:lnTo>
                  <a:pt x="199" y="238"/>
                </a:lnTo>
                <a:lnTo>
                  <a:pt x="207" y="232"/>
                </a:lnTo>
                <a:lnTo>
                  <a:pt x="214" y="224"/>
                </a:lnTo>
                <a:lnTo>
                  <a:pt x="214" y="224"/>
                </a:lnTo>
                <a:lnTo>
                  <a:pt x="221" y="231"/>
                </a:lnTo>
                <a:lnTo>
                  <a:pt x="229" y="238"/>
                </a:lnTo>
                <a:lnTo>
                  <a:pt x="233" y="241"/>
                </a:lnTo>
                <a:lnTo>
                  <a:pt x="238" y="243"/>
                </a:lnTo>
                <a:lnTo>
                  <a:pt x="243" y="245"/>
                </a:lnTo>
                <a:lnTo>
                  <a:pt x="248" y="245"/>
                </a:lnTo>
                <a:lnTo>
                  <a:pt x="248" y="245"/>
                </a:lnTo>
                <a:lnTo>
                  <a:pt x="253" y="245"/>
                </a:lnTo>
                <a:lnTo>
                  <a:pt x="258" y="244"/>
                </a:lnTo>
                <a:lnTo>
                  <a:pt x="262" y="242"/>
                </a:lnTo>
                <a:lnTo>
                  <a:pt x="267" y="238"/>
                </a:lnTo>
                <a:lnTo>
                  <a:pt x="276" y="231"/>
                </a:lnTo>
                <a:lnTo>
                  <a:pt x="283" y="222"/>
                </a:lnTo>
                <a:lnTo>
                  <a:pt x="283" y="222"/>
                </a:lnTo>
                <a:lnTo>
                  <a:pt x="288" y="226"/>
                </a:lnTo>
                <a:lnTo>
                  <a:pt x="295" y="228"/>
                </a:lnTo>
                <a:lnTo>
                  <a:pt x="303" y="228"/>
                </a:lnTo>
                <a:lnTo>
                  <a:pt x="310" y="228"/>
                </a:lnTo>
                <a:lnTo>
                  <a:pt x="317" y="226"/>
                </a:lnTo>
                <a:lnTo>
                  <a:pt x="322" y="222"/>
                </a:lnTo>
                <a:lnTo>
                  <a:pt x="326" y="218"/>
                </a:lnTo>
                <a:lnTo>
                  <a:pt x="328" y="215"/>
                </a:lnTo>
                <a:lnTo>
                  <a:pt x="328" y="212"/>
                </a:lnTo>
                <a:lnTo>
                  <a:pt x="328" y="212"/>
                </a:lnTo>
                <a:lnTo>
                  <a:pt x="335" y="215"/>
                </a:lnTo>
                <a:lnTo>
                  <a:pt x="341" y="216"/>
                </a:lnTo>
                <a:lnTo>
                  <a:pt x="348" y="215"/>
                </a:lnTo>
                <a:lnTo>
                  <a:pt x="354" y="213"/>
                </a:lnTo>
                <a:lnTo>
                  <a:pt x="362" y="210"/>
                </a:lnTo>
                <a:lnTo>
                  <a:pt x="367" y="204"/>
                </a:lnTo>
                <a:lnTo>
                  <a:pt x="373" y="199"/>
                </a:lnTo>
                <a:lnTo>
                  <a:pt x="377" y="193"/>
                </a:lnTo>
                <a:lnTo>
                  <a:pt x="381" y="187"/>
                </a:lnTo>
                <a:lnTo>
                  <a:pt x="384" y="180"/>
                </a:lnTo>
                <a:lnTo>
                  <a:pt x="386" y="173"/>
                </a:lnTo>
                <a:lnTo>
                  <a:pt x="386" y="166"/>
                </a:lnTo>
                <a:lnTo>
                  <a:pt x="386" y="159"/>
                </a:lnTo>
                <a:lnTo>
                  <a:pt x="384" y="153"/>
                </a:lnTo>
                <a:lnTo>
                  <a:pt x="380" y="147"/>
                </a:lnTo>
                <a:lnTo>
                  <a:pt x="374" y="142"/>
                </a:lnTo>
                <a:lnTo>
                  <a:pt x="374" y="142"/>
                </a:lnTo>
                <a:lnTo>
                  <a:pt x="380" y="139"/>
                </a:lnTo>
                <a:lnTo>
                  <a:pt x="385" y="134"/>
                </a:lnTo>
                <a:lnTo>
                  <a:pt x="388" y="130"/>
                </a:lnTo>
                <a:lnTo>
                  <a:pt x="391" y="123"/>
                </a:lnTo>
                <a:lnTo>
                  <a:pt x="393" y="118"/>
                </a:lnTo>
                <a:lnTo>
                  <a:pt x="394" y="112"/>
                </a:lnTo>
                <a:lnTo>
                  <a:pt x="393" y="105"/>
                </a:lnTo>
                <a:lnTo>
                  <a:pt x="391" y="99"/>
                </a:lnTo>
                <a:lnTo>
                  <a:pt x="391" y="99"/>
                </a:lnTo>
                <a:lnTo>
                  <a:pt x="388" y="93"/>
                </a:lnTo>
                <a:lnTo>
                  <a:pt x="384" y="89"/>
                </a:lnTo>
                <a:lnTo>
                  <a:pt x="379" y="85"/>
                </a:lnTo>
                <a:lnTo>
                  <a:pt x="374" y="82"/>
                </a:lnTo>
                <a:lnTo>
                  <a:pt x="369" y="79"/>
                </a:lnTo>
                <a:lnTo>
                  <a:pt x="364" y="78"/>
                </a:lnTo>
                <a:lnTo>
                  <a:pt x="358" y="77"/>
                </a:lnTo>
                <a:lnTo>
                  <a:pt x="351" y="77"/>
                </a:lnTo>
                <a:lnTo>
                  <a:pt x="351" y="77"/>
                </a:lnTo>
                <a:lnTo>
                  <a:pt x="352" y="72"/>
                </a:lnTo>
                <a:lnTo>
                  <a:pt x="352" y="66"/>
                </a:lnTo>
                <a:lnTo>
                  <a:pt x="352" y="60"/>
                </a:lnTo>
                <a:lnTo>
                  <a:pt x="351" y="54"/>
                </a:lnTo>
                <a:lnTo>
                  <a:pt x="349" y="49"/>
                </a:lnTo>
                <a:lnTo>
                  <a:pt x="347" y="43"/>
                </a:lnTo>
                <a:lnTo>
                  <a:pt x="344" y="38"/>
                </a:lnTo>
                <a:lnTo>
                  <a:pt x="340" y="33"/>
                </a:lnTo>
                <a:lnTo>
                  <a:pt x="340" y="33"/>
                </a:lnTo>
                <a:lnTo>
                  <a:pt x="335" y="29"/>
                </a:lnTo>
                <a:lnTo>
                  <a:pt x="328" y="26"/>
                </a:lnTo>
                <a:lnTo>
                  <a:pt x="322" y="25"/>
                </a:lnTo>
                <a:lnTo>
                  <a:pt x="315" y="25"/>
                </a:lnTo>
                <a:lnTo>
                  <a:pt x="309" y="26"/>
                </a:lnTo>
                <a:lnTo>
                  <a:pt x="302" y="28"/>
                </a:lnTo>
                <a:lnTo>
                  <a:pt x="296" y="31"/>
                </a:lnTo>
                <a:lnTo>
                  <a:pt x="290" y="35"/>
                </a:lnTo>
                <a:lnTo>
                  <a:pt x="290" y="35"/>
                </a:lnTo>
                <a:lnTo>
                  <a:pt x="289" y="28"/>
                </a:lnTo>
                <a:lnTo>
                  <a:pt x="287" y="22"/>
                </a:lnTo>
                <a:lnTo>
                  <a:pt x="284" y="16"/>
                </a:lnTo>
                <a:lnTo>
                  <a:pt x="280" y="12"/>
                </a:lnTo>
                <a:lnTo>
                  <a:pt x="274" y="9"/>
                </a:lnTo>
                <a:lnTo>
                  <a:pt x="269" y="6"/>
                </a:lnTo>
                <a:lnTo>
                  <a:pt x="264" y="4"/>
                </a:lnTo>
                <a:lnTo>
                  <a:pt x="258" y="3"/>
                </a:lnTo>
                <a:lnTo>
                  <a:pt x="252" y="3"/>
                </a:lnTo>
                <a:lnTo>
                  <a:pt x="246" y="4"/>
                </a:lnTo>
                <a:lnTo>
                  <a:pt x="240" y="6"/>
                </a:lnTo>
                <a:lnTo>
                  <a:pt x="234" y="8"/>
                </a:lnTo>
                <a:lnTo>
                  <a:pt x="228" y="11"/>
                </a:lnTo>
                <a:lnTo>
                  <a:pt x="223" y="14"/>
                </a:lnTo>
                <a:lnTo>
                  <a:pt x="218" y="19"/>
                </a:lnTo>
                <a:lnTo>
                  <a:pt x="214" y="24"/>
                </a:lnTo>
                <a:lnTo>
                  <a:pt x="214" y="24"/>
                </a:lnTo>
                <a:lnTo>
                  <a:pt x="208" y="14"/>
                </a:lnTo>
                <a:lnTo>
                  <a:pt x="205" y="10"/>
                </a:lnTo>
                <a:lnTo>
                  <a:pt x="201" y="6"/>
                </a:lnTo>
                <a:lnTo>
                  <a:pt x="196" y="3"/>
                </a:lnTo>
                <a:lnTo>
                  <a:pt x="190" y="1"/>
                </a:lnTo>
                <a:lnTo>
                  <a:pt x="185" y="0"/>
                </a:lnTo>
                <a:lnTo>
                  <a:pt x="179" y="0"/>
                </a:lnTo>
                <a:lnTo>
                  <a:pt x="179" y="0"/>
                </a:lnTo>
                <a:lnTo>
                  <a:pt x="173" y="2"/>
                </a:lnTo>
                <a:lnTo>
                  <a:pt x="168" y="4"/>
                </a:lnTo>
                <a:lnTo>
                  <a:pt x="163" y="7"/>
                </a:lnTo>
                <a:lnTo>
                  <a:pt x="159" y="11"/>
                </a:lnTo>
                <a:lnTo>
                  <a:pt x="155" y="15"/>
                </a:lnTo>
                <a:lnTo>
                  <a:pt x="152" y="20"/>
                </a:lnTo>
                <a:lnTo>
                  <a:pt x="149" y="25"/>
                </a:lnTo>
                <a:lnTo>
                  <a:pt x="147" y="30"/>
                </a:lnTo>
                <a:lnTo>
                  <a:pt x="147" y="30"/>
                </a:lnTo>
                <a:lnTo>
                  <a:pt x="143" y="25"/>
                </a:lnTo>
                <a:lnTo>
                  <a:pt x="139" y="21"/>
                </a:lnTo>
                <a:lnTo>
                  <a:pt x="134" y="18"/>
                </a:lnTo>
                <a:lnTo>
                  <a:pt x="129" y="16"/>
                </a:lnTo>
                <a:lnTo>
                  <a:pt x="123" y="14"/>
                </a:lnTo>
                <a:lnTo>
                  <a:pt x="118" y="13"/>
                </a:lnTo>
                <a:lnTo>
                  <a:pt x="110" y="14"/>
                </a:lnTo>
                <a:lnTo>
                  <a:pt x="104" y="15"/>
                </a:lnTo>
                <a:lnTo>
                  <a:pt x="104" y="15"/>
                </a:lnTo>
                <a:lnTo>
                  <a:pt x="97" y="18"/>
                </a:lnTo>
                <a:lnTo>
                  <a:pt x="91" y="23"/>
                </a:lnTo>
                <a:lnTo>
                  <a:pt x="86" y="28"/>
                </a:lnTo>
                <a:lnTo>
                  <a:pt x="82" y="33"/>
                </a:lnTo>
                <a:lnTo>
                  <a:pt x="80" y="40"/>
                </a:lnTo>
                <a:lnTo>
                  <a:pt x="78" y="46"/>
                </a:lnTo>
                <a:lnTo>
                  <a:pt x="76" y="62"/>
                </a:lnTo>
                <a:lnTo>
                  <a:pt x="76" y="62"/>
                </a:lnTo>
                <a:lnTo>
                  <a:pt x="70" y="55"/>
                </a:lnTo>
                <a:lnTo>
                  <a:pt x="64" y="49"/>
                </a:lnTo>
                <a:lnTo>
                  <a:pt x="57" y="44"/>
                </a:lnTo>
                <a:lnTo>
                  <a:pt x="50" y="41"/>
                </a:lnTo>
                <a:lnTo>
                  <a:pt x="42" y="39"/>
                </a:lnTo>
                <a:lnTo>
                  <a:pt x="34" y="40"/>
                </a:lnTo>
                <a:lnTo>
                  <a:pt x="29" y="41"/>
                </a:lnTo>
                <a:lnTo>
                  <a:pt x="25" y="43"/>
                </a:lnTo>
                <a:lnTo>
                  <a:pt x="21" y="46"/>
                </a:lnTo>
                <a:lnTo>
                  <a:pt x="18" y="50"/>
                </a:lnTo>
                <a:lnTo>
                  <a:pt x="18" y="50"/>
                </a:lnTo>
                <a:lnTo>
                  <a:pt x="13" y="56"/>
                </a:lnTo>
                <a:lnTo>
                  <a:pt x="11" y="62"/>
                </a:lnTo>
                <a:lnTo>
                  <a:pt x="10" y="67"/>
                </a:lnTo>
                <a:lnTo>
                  <a:pt x="11" y="73"/>
                </a:lnTo>
                <a:lnTo>
                  <a:pt x="14" y="79"/>
                </a:lnTo>
                <a:lnTo>
                  <a:pt x="17" y="84"/>
                </a:lnTo>
                <a:lnTo>
                  <a:pt x="21" y="89"/>
                </a:lnTo>
                <a:lnTo>
                  <a:pt x="27" y="93"/>
                </a:lnTo>
                <a:lnTo>
                  <a:pt x="27" y="93"/>
                </a:lnTo>
                <a:close/>
                <a:moveTo>
                  <a:pt x="20" y="66"/>
                </a:moveTo>
                <a:lnTo>
                  <a:pt x="20" y="66"/>
                </a:lnTo>
                <a:lnTo>
                  <a:pt x="20" y="66"/>
                </a:lnTo>
                <a:lnTo>
                  <a:pt x="20" y="66"/>
                </a:lnTo>
                <a:lnTo>
                  <a:pt x="37" y="54"/>
                </a:lnTo>
                <a:lnTo>
                  <a:pt x="37" y="54"/>
                </a:lnTo>
                <a:lnTo>
                  <a:pt x="42" y="50"/>
                </a:lnTo>
                <a:lnTo>
                  <a:pt x="37" y="56"/>
                </a:lnTo>
                <a:lnTo>
                  <a:pt x="37" y="56"/>
                </a:lnTo>
                <a:lnTo>
                  <a:pt x="28" y="63"/>
                </a:lnTo>
                <a:lnTo>
                  <a:pt x="20" y="70"/>
                </a:lnTo>
                <a:lnTo>
                  <a:pt x="20" y="70"/>
                </a:lnTo>
                <a:lnTo>
                  <a:pt x="20" y="66"/>
                </a:lnTo>
                <a:lnTo>
                  <a:pt x="20" y="66"/>
                </a:lnTo>
                <a:close/>
                <a:moveTo>
                  <a:pt x="52" y="51"/>
                </a:moveTo>
                <a:lnTo>
                  <a:pt x="52" y="51"/>
                </a:lnTo>
                <a:lnTo>
                  <a:pt x="46" y="55"/>
                </a:lnTo>
                <a:lnTo>
                  <a:pt x="39" y="59"/>
                </a:lnTo>
                <a:lnTo>
                  <a:pt x="39" y="59"/>
                </a:lnTo>
                <a:lnTo>
                  <a:pt x="29" y="66"/>
                </a:lnTo>
                <a:lnTo>
                  <a:pt x="24" y="69"/>
                </a:lnTo>
                <a:lnTo>
                  <a:pt x="20" y="72"/>
                </a:lnTo>
                <a:lnTo>
                  <a:pt x="20" y="72"/>
                </a:lnTo>
                <a:lnTo>
                  <a:pt x="20" y="72"/>
                </a:lnTo>
                <a:lnTo>
                  <a:pt x="20" y="72"/>
                </a:lnTo>
                <a:lnTo>
                  <a:pt x="26" y="66"/>
                </a:lnTo>
                <a:lnTo>
                  <a:pt x="33" y="61"/>
                </a:lnTo>
                <a:lnTo>
                  <a:pt x="39" y="56"/>
                </a:lnTo>
                <a:lnTo>
                  <a:pt x="45" y="49"/>
                </a:lnTo>
                <a:lnTo>
                  <a:pt x="45" y="49"/>
                </a:lnTo>
                <a:lnTo>
                  <a:pt x="49" y="50"/>
                </a:lnTo>
                <a:lnTo>
                  <a:pt x="52" y="51"/>
                </a:lnTo>
                <a:lnTo>
                  <a:pt x="52" y="51"/>
                </a:lnTo>
                <a:close/>
                <a:moveTo>
                  <a:pt x="67" y="71"/>
                </a:moveTo>
                <a:lnTo>
                  <a:pt x="67" y="71"/>
                </a:lnTo>
                <a:lnTo>
                  <a:pt x="62" y="76"/>
                </a:lnTo>
                <a:lnTo>
                  <a:pt x="56" y="81"/>
                </a:lnTo>
                <a:lnTo>
                  <a:pt x="49" y="86"/>
                </a:lnTo>
                <a:lnTo>
                  <a:pt x="43" y="92"/>
                </a:lnTo>
                <a:lnTo>
                  <a:pt x="43" y="92"/>
                </a:lnTo>
                <a:lnTo>
                  <a:pt x="39" y="90"/>
                </a:lnTo>
                <a:lnTo>
                  <a:pt x="34" y="88"/>
                </a:lnTo>
                <a:lnTo>
                  <a:pt x="34" y="88"/>
                </a:lnTo>
                <a:lnTo>
                  <a:pt x="42" y="84"/>
                </a:lnTo>
                <a:lnTo>
                  <a:pt x="51" y="79"/>
                </a:lnTo>
                <a:lnTo>
                  <a:pt x="51" y="79"/>
                </a:lnTo>
                <a:lnTo>
                  <a:pt x="59" y="74"/>
                </a:lnTo>
                <a:lnTo>
                  <a:pt x="59" y="74"/>
                </a:lnTo>
                <a:lnTo>
                  <a:pt x="64" y="71"/>
                </a:lnTo>
                <a:lnTo>
                  <a:pt x="67" y="70"/>
                </a:lnTo>
                <a:lnTo>
                  <a:pt x="68" y="70"/>
                </a:lnTo>
                <a:lnTo>
                  <a:pt x="67" y="71"/>
                </a:lnTo>
                <a:lnTo>
                  <a:pt x="67" y="71"/>
                </a:lnTo>
                <a:close/>
                <a:moveTo>
                  <a:pt x="74" y="77"/>
                </a:moveTo>
                <a:lnTo>
                  <a:pt x="74" y="77"/>
                </a:lnTo>
                <a:lnTo>
                  <a:pt x="68" y="80"/>
                </a:lnTo>
                <a:lnTo>
                  <a:pt x="61" y="84"/>
                </a:lnTo>
                <a:lnTo>
                  <a:pt x="61" y="84"/>
                </a:lnTo>
                <a:lnTo>
                  <a:pt x="52" y="90"/>
                </a:lnTo>
                <a:lnTo>
                  <a:pt x="52" y="90"/>
                </a:lnTo>
                <a:lnTo>
                  <a:pt x="47" y="93"/>
                </a:lnTo>
                <a:lnTo>
                  <a:pt x="47" y="93"/>
                </a:lnTo>
                <a:lnTo>
                  <a:pt x="47" y="93"/>
                </a:lnTo>
                <a:lnTo>
                  <a:pt x="47" y="93"/>
                </a:lnTo>
                <a:lnTo>
                  <a:pt x="46" y="92"/>
                </a:lnTo>
                <a:lnTo>
                  <a:pt x="46" y="92"/>
                </a:lnTo>
                <a:lnTo>
                  <a:pt x="47" y="91"/>
                </a:lnTo>
                <a:lnTo>
                  <a:pt x="47" y="91"/>
                </a:lnTo>
                <a:lnTo>
                  <a:pt x="52" y="86"/>
                </a:lnTo>
                <a:lnTo>
                  <a:pt x="59" y="81"/>
                </a:lnTo>
                <a:lnTo>
                  <a:pt x="66" y="75"/>
                </a:lnTo>
                <a:lnTo>
                  <a:pt x="71" y="69"/>
                </a:lnTo>
                <a:lnTo>
                  <a:pt x="71" y="69"/>
                </a:lnTo>
                <a:lnTo>
                  <a:pt x="74" y="77"/>
                </a:lnTo>
                <a:lnTo>
                  <a:pt x="74" y="77"/>
                </a:lnTo>
                <a:close/>
                <a:moveTo>
                  <a:pt x="86" y="50"/>
                </a:moveTo>
                <a:lnTo>
                  <a:pt x="86" y="50"/>
                </a:lnTo>
                <a:lnTo>
                  <a:pt x="105" y="37"/>
                </a:lnTo>
                <a:lnTo>
                  <a:pt x="105" y="37"/>
                </a:lnTo>
                <a:lnTo>
                  <a:pt x="114" y="33"/>
                </a:lnTo>
                <a:lnTo>
                  <a:pt x="122" y="30"/>
                </a:lnTo>
                <a:lnTo>
                  <a:pt x="122" y="30"/>
                </a:lnTo>
                <a:lnTo>
                  <a:pt x="116" y="34"/>
                </a:lnTo>
                <a:lnTo>
                  <a:pt x="108" y="40"/>
                </a:lnTo>
                <a:lnTo>
                  <a:pt x="108" y="40"/>
                </a:lnTo>
                <a:lnTo>
                  <a:pt x="96" y="49"/>
                </a:lnTo>
                <a:lnTo>
                  <a:pt x="84" y="59"/>
                </a:lnTo>
                <a:lnTo>
                  <a:pt x="84" y="59"/>
                </a:lnTo>
                <a:lnTo>
                  <a:pt x="86" y="50"/>
                </a:lnTo>
                <a:lnTo>
                  <a:pt x="86" y="50"/>
                </a:lnTo>
                <a:close/>
                <a:moveTo>
                  <a:pt x="142" y="38"/>
                </a:moveTo>
                <a:lnTo>
                  <a:pt x="142" y="38"/>
                </a:lnTo>
                <a:lnTo>
                  <a:pt x="144" y="42"/>
                </a:lnTo>
                <a:lnTo>
                  <a:pt x="144" y="42"/>
                </a:lnTo>
                <a:lnTo>
                  <a:pt x="136" y="48"/>
                </a:lnTo>
                <a:lnTo>
                  <a:pt x="128" y="53"/>
                </a:lnTo>
                <a:lnTo>
                  <a:pt x="110" y="61"/>
                </a:lnTo>
                <a:lnTo>
                  <a:pt x="110" y="61"/>
                </a:lnTo>
                <a:lnTo>
                  <a:pt x="83" y="76"/>
                </a:lnTo>
                <a:lnTo>
                  <a:pt x="83" y="76"/>
                </a:lnTo>
                <a:lnTo>
                  <a:pt x="83" y="75"/>
                </a:lnTo>
                <a:lnTo>
                  <a:pt x="83" y="75"/>
                </a:lnTo>
                <a:lnTo>
                  <a:pt x="111" y="57"/>
                </a:lnTo>
                <a:lnTo>
                  <a:pt x="111" y="57"/>
                </a:lnTo>
                <a:lnTo>
                  <a:pt x="130" y="44"/>
                </a:lnTo>
                <a:lnTo>
                  <a:pt x="130" y="44"/>
                </a:lnTo>
                <a:lnTo>
                  <a:pt x="133" y="42"/>
                </a:lnTo>
                <a:lnTo>
                  <a:pt x="133" y="42"/>
                </a:lnTo>
                <a:lnTo>
                  <a:pt x="142" y="38"/>
                </a:lnTo>
                <a:lnTo>
                  <a:pt x="142" y="38"/>
                </a:lnTo>
                <a:close/>
                <a:moveTo>
                  <a:pt x="195" y="13"/>
                </a:moveTo>
                <a:lnTo>
                  <a:pt x="195" y="13"/>
                </a:lnTo>
                <a:lnTo>
                  <a:pt x="193" y="13"/>
                </a:lnTo>
                <a:lnTo>
                  <a:pt x="193" y="13"/>
                </a:lnTo>
                <a:lnTo>
                  <a:pt x="175" y="23"/>
                </a:lnTo>
                <a:lnTo>
                  <a:pt x="165" y="28"/>
                </a:lnTo>
                <a:lnTo>
                  <a:pt x="156" y="32"/>
                </a:lnTo>
                <a:lnTo>
                  <a:pt x="156" y="32"/>
                </a:lnTo>
                <a:lnTo>
                  <a:pt x="157" y="29"/>
                </a:lnTo>
                <a:lnTo>
                  <a:pt x="157" y="29"/>
                </a:lnTo>
                <a:lnTo>
                  <a:pt x="169" y="21"/>
                </a:lnTo>
                <a:lnTo>
                  <a:pt x="169" y="21"/>
                </a:lnTo>
                <a:lnTo>
                  <a:pt x="178" y="15"/>
                </a:lnTo>
                <a:lnTo>
                  <a:pt x="187" y="9"/>
                </a:lnTo>
                <a:lnTo>
                  <a:pt x="187" y="9"/>
                </a:lnTo>
                <a:lnTo>
                  <a:pt x="191" y="11"/>
                </a:lnTo>
                <a:lnTo>
                  <a:pt x="195" y="13"/>
                </a:lnTo>
                <a:lnTo>
                  <a:pt x="195" y="13"/>
                </a:lnTo>
                <a:close/>
                <a:moveTo>
                  <a:pt x="201" y="19"/>
                </a:moveTo>
                <a:lnTo>
                  <a:pt x="201" y="19"/>
                </a:lnTo>
                <a:lnTo>
                  <a:pt x="154" y="48"/>
                </a:lnTo>
                <a:lnTo>
                  <a:pt x="107" y="76"/>
                </a:lnTo>
                <a:lnTo>
                  <a:pt x="107" y="76"/>
                </a:lnTo>
                <a:lnTo>
                  <a:pt x="83" y="90"/>
                </a:lnTo>
                <a:lnTo>
                  <a:pt x="59" y="102"/>
                </a:lnTo>
                <a:lnTo>
                  <a:pt x="36" y="116"/>
                </a:lnTo>
                <a:lnTo>
                  <a:pt x="23" y="123"/>
                </a:lnTo>
                <a:lnTo>
                  <a:pt x="12" y="132"/>
                </a:lnTo>
                <a:lnTo>
                  <a:pt x="12" y="132"/>
                </a:lnTo>
                <a:lnTo>
                  <a:pt x="12" y="133"/>
                </a:lnTo>
                <a:lnTo>
                  <a:pt x="12" y="133"/>
                </a:lnTo>
                <a:lnTo>
                  <a:pt x="12" y="134"/>
                </a:lnTo>
                <a:lnTo>
                  <a:pt x="13" y="134"/>
                </a:lnTo>
                <a:lnTo>
                  <a:pt x="13" y="134"/>
                </a:lnTo>
                <a:lnTo>
                  <a:pt x="24" y="125"/>
                </a:lnTo>
                <a:lnTo>
                  <a:pt x="37" y="118"/>
                </a:lnTo>
                <a:lnTo>
                  <a:pt x="61" y="104"/>
                </a:lnTo>
                <a:lnTo>
                  <a:pt x="84" y="91"/>
                </a:lnTo>
                <a:lnTo>
                  <a:pt x="108" y="78"/>
                </a:lnTo>
                <a:lnTo>
                  <a:pt x="108" y="78"/>
                </a:lnTo>
                <a:lnTo>
                  <a:pt x="155" y="51"/>
                </a:lnTo>
                <a:lnTo>
                  <a:pt x="155" y="51"/>
                </a:lnTo>
                <a:lnTo>
                  <a:pt x="178" y="36"/>
                </a:lnTo>
                <a:lnTo>
                  <a:pt x="189" y="29"/>
                </a:lnTo>
                <a:lnTo>
                  <a:pt x="199" y="22"/>
                </a:lnTo>
                <a:lnTo>
                  <a:pt x="199" y="22"/>
                </a:lnTo>
                <a:lnTo>
                  <a:pt x="188" y="30"/>
                </a:lnTo>
                <a:lnTo>
                  <a:pt x="177" y="37"/>
                </a:lnTo>
                <a:lnTo>
                  <a:pt x="155" y="51"/>
                </a:lnTo>
                <a:lnTo>
                  <a:pt x="155" y="51"/>
                </a:lnTo>
                <a:lnTo>
                  <a:pt x="130" y="67"/>
                </a:lnTo>
                <a:lnTo>
                  <a:pt x="104" y="82"/>
                </a:lnTo>
                <a:lnTo>
                  <a:pt x="104" y="82"/>
                </a:lnTo>
                <a:lnTo>
                  <a:pt x="78" y="97"/>
                </a:lnTo>
                <a:lnTo>
                  <a:pt x="53" y="113"/>
                </a:lnTo>
                <a:lnTo>
                  <a:pt x="53" y="113"/>
                </a:lnTo>
                <a:lnTo>
                  <a:pt x="33" y="125"/>
                </a:lnTo>
                <a:lnTo>
                  <a:pt x="22" y="133"/>
                </a:lnTo>
                <a:lnTo>
                  <a:pt x="13" y="140"/>
                </a:lnTo>
                <a:lnTo>
                  <a:pt x="13" y="140"/>
                </a:lnTo>
                <a:lnTo>
                  <a:pt x="10" y="134"/>
                </a:lnTo>
                <a:lnTo>
                  <a:pt x="10" y="134"/>
                </a:lnTo>
                <a:lnTo>
                  <a:pt x="10" y="133"/>
                </a:lnTo>
                <a:lnTo>
                  <a:pt x="10" y="133"/>
                </a:lnTo>
                <a:lnTo>
                  <a:pt x="20" y="124"/>
                </a:lnTo>
                <a:lnTo>
                  <a:pt x="33" y="116"/>
                </a:lnTo>
                <a:lnTo>
                  <a:pt x="56" y="102"/>
                </a:lnTo>
                <a:lnTo>
                  <a:pt x="80" y="89"/>
                </a:lnTo>
                <a:lnTo>
                  <a:pt x="104" y="75"/>
                </a:lnTo>
                <a:lnTo>
                  <a:pt x="104" y="75"/>
                </a:lnTo>
                <a:lnTo>
                  <a:pt x="155" y="42"/>
                </a:lnTo>
                <a:lnTo>
                  <a:pt x="155" y="42"/>
                </a:lnTo>
                <a:lnTo>
                  <a:pt x="176" y="29"/>
                </a:lnTo>
                <a:lnTo>
                  <a:pt x="186" y="22"/>
                </a:lnTo>
                <a:lnTo>
                  <a:pt x="197" y="15"/>
                </a:lnTo>
                <a:lnTo>
                  <a:pt x="197" y="15"/>
                </a:lnTo>
                <a:lnTo>
                  <a:pt x="201" y="19"/>
                </a:lnTo>
                <a:lnTo>
                  <a:pt x="201" y="19"/>
                </a:lnTo>
                <a:close/>
                <a:moveTo>
                  <a:pt x="207" y="28"/>
                </a:moveTo>
                <a:lnTo>
                  <a:pt x="207" y="28"/>
                </a:lnTo>
                <a:lnTo>
                  <a:pt x="196" y="34"/>
                </a:lnTo>
                <a:lnTo>
                  <a:pt x="185" y="40"/>
                </a:lnTo>
                <a:lnTo>
                  <a:pt x="166" y="53"/>
                </a:lnTo>
                <a:lnTo>
                  <a:pt x="166" y="53"/>
                </a:lnTo>
                <a:lnTo>
                  <a:pt x="140" y="68"/>
                </a:lnTo>
                <a:lnTo>
                  <a:pt x="115" y="82"/>
                </a:lnTo>
                <a:lnTo>
                  <a:pt x="115" y="82"/>
                </a:lnTo>
                <a:lnTo>
                  <a:pt x="65" y="108"/>
                </a:lnTo>
                <a:lnTo>
                  <a:pt x="65" y="108"/>
                </a:lnTo>
                <a:lnTo>
                  <a:pt x="41" y="122"/>
                </a:lnTo>
                <a:lnTo>
                  <a:pt x="41" y="122"/>
                </a:lnTo>
                <a:lnTo>
                  <a:pt x="38" y="124"/>
                </a:lnTo>
                <a:lnTo>
                  <a:pt x="38" y="124"/>
                </a:lnTo>
                <a:lnTo>
                  <a:pt x="57" y="112"/>
                </a:lnTo>
                <a:lnTo>
                  <a:pt x="76" y="101"/>
                </a:lnTo>
                <a:lnTo>
                  <a:pt x="115" y="78"/>
                </a:lnTo>
                <a:lnTo>
                  <a:pt x="115" y="78"/>
                </a:lnTo>
                <a:lnTo>
                  <a:pt x="160" y="52"/>
                </a:lnTo>
                <a:lnTo>
                  <a:pt x="182" y="37"/>
                </a:lnTo>
                <a:lnTo>
                  <a:pt x="192" y="30"/>
                </a:lnTo>
                <a:lnTo>
                  <a:pt x="203" y="21"/>
                </a:lnTo>
                <a:lnTo>
                  <a:pt x="203" y="21"/>
                </a:lnTo>
                <a:lnTo>
                  <a:pt x="207" y="28"/>
                </a:lnTo>
                <a:lnTo>
                  <a:pt x="207" y="28"/>
                </a:lnTo>
                <a:close/>
                <a:moveTo>
                  <a:pt x="244" y="19"/>
                </a:moveTo>
                <a:lnTo>
                  <a:pt x="244" y="19"/>
                </a:lnTo>
                <a:lnTo>
                  <a:pt x="252" y="15"/>
                </a:lnTo>
                <a:lnTo>
                  <a:pt x="255" y="13"/>
                </a:lnTo>
                <a:lnTo>
                  <a:pt x="255" y="13"/>
                </a:lnTo>
                <a:lnTo>
                  <a:pt x="241" y="22"/>
                </a:lnTo>
                <a:lnTo>
                  <a:pt x="241" y="22"/>
                </a:lnTo>
                <a:lnTo>
                  <a:pt x="209" y="44"/>
                </a:lnTo>
                <a:lnTo>
                  <a:pt x="209" y="44"/>
                </a:lnTo>
                <a:lnTo>
                  <a:pt x="177" y="63"/>
                </a:lnTo>
                <a:lnTo>
                  <a:pt x="146" y="81"/>
                </a:lnTo>
                <a:lnTo>
                  <a:pt x="146" y="81"/>
                </a:lnTo>
                <a:lnTo>
                  <a:pt x="115" y="98"/>
                </a:lnTo>
                <a:lnTo>
                  <a:pt x="84" y="116"/>
                </a:lnTo>
                <a:lnTo>
                  <a:pt x="84" y="116"/>
                </a:lnTo>
                <a:lnTo>
                  <a:pt x="70" y="124"/>
                </a:lnTo>
                <a:lnTo>
                  <a:pt x="56" y="134"/>
                </a:lnTo>
                <a:lnTo>
                  <a:pt x="43" y="143"/>
                </a:lnTo>
                <a:lnTo>
                  <a:pt x="28" y="152"/>
                </a:lnTo>
                <a:lnTo>
                  <a:pt x="28" y="152"/>
                </a:lnTo>
                <a:lnTo>
                  <a:pt x="21" y="148"/>
                </a:lnTo>
                <a:lnTo>
                  <a:pt x="21" y="148"/>
                </a:lnTo>
                <a:lnTo>
                  <a:pt x="27" y="146"/>
                </a:lnTo>
                <a:lnTo>
                  <a:pt x="34" y="144"/>
                </a:lnTo>
                <a:lnTo>
                  <a:pt x="45" y="137"/>
                </a:lnTo>
                <a:lnTo>
                  <a:pt x="56" y="130"/>
                </a:lnTo>
                <a:lnTo>
                  <a:pt x="66" y="123"/>
                </a:lnTo>
                <a:lnTo>
                  <a:pt x="66" y="123"/>
                </a:lnTo>
                <a:lnTo>
                  <a:pt x="97" y="106"/>
                </a:lnTo>
                <a:lnTo>
                  <a:pt x="128" y="90"/>
                </a:lnTo>
                <a:lnTo>
                  <a:pt x="128" y="90"/>
                </a:lnTo>
                <a:lnTo>
                  <a:pt x="159" y="73"/>
                </a:lnTo>
                <a:lnTo>
                  <a:pt x="175" y="64"/>
                </a:lnTo>
                <a:lnTo>
                  <a:pt x="190" y="55"/>
                </a:lnTo>
                <a:lnTo>
                  <a:pt x="190" y="55"/>
                </a:lnTo>
                <a:lnTo>
                  <a:pt x="217" y="36"/>
                </a:lnTo>
                <a:lnTo>
                  <a:pt x="230" y="27"/>
                </a:lnTo>
                <a:lnTo>
                  <a:pt x="244" y="19"/>
                </a:lnTo>
                <a:lnTo>
                  <a:pt x="244" y="19"/>
                </a:lnTo>
                <a:close/>
                <a:moveTo>
                  <a:pt x="272" y="17"/>
                </a:moveTo>
                <a:lnTo>
                  <a:pt x="272" y="17"/>
                </a:lnTo>
                <a:lnTo>
                  <a:pt x="251" y="30"/>
                </a:lnTo>
                <a:lnTo>
                  <a:pt x="230" y="43"/>
                </a:lnTo>
                <a:lnTo>
                  <a:pt x="210" y="57"/>
                </a:lnTo>
                <a:lnTo>
                  <a:pt x="189" y="70"/>
                </a:lnTo>
                <a:lnTo>
                  <a:pt x="189" y="70"/>
                </a:lnTo>
                <a:lnTo>
                  <a:pt x="172" y="79"/>
                </a:lnTo>
                <a:lnTo>
                  <a:pt x="172" y="79"/>
                </a:lnTo>
                <a:lnTo>
                  <a:pt x="162" y="84"/>
                </a:lnTo>
                <a:lnTo>
                  <a:pt x="162" y="84"/>
                </a:lnTo>
                <a:lnTo>
                  <a:pt x="134" y="98"/>
                </a:lnTo>
                <a:lnTo>
                  <a:pt x="104" y="113"/>
                </a:lnTo>
                <a:lnTo>
                  <a:pt x="47" y="143"/>
                </a:lnTo>
                <a:lnTo>
                  <a:pt x="47" y="143"/>
                </a:lnTo>
                <a:lnTo>
                  <a:pt x="49" y="141"/>
                </a:lnTo>
                <a:lnTo>
                  <a:pt x="49" y="141"/>
                </a:lnTo>
                <a:lnTo>
                  <a:pt x="76" y="123"/>
                </a:lnTo>
                <a:lnTo>
                  <a:pt x="76" y="123"/>
                </a:lnTo>
                <a:lnTo>
                  <a:pt x="106" y="105"/>
                </a:lnTo>
                <a:lnTo>
                  <a:pt x="138" y="88"/>
                </a:lnTo>
                <a:lnTo>
                  <a:pt x="138" y="88"/>
                </a:lnTo>
                <a:lnTo>
                  <a:pt x="169" y="71"/>
                </a:lnTo>
                <a:lnTo>
                  <a:pt x="200" y="52"/>
                </a:lnTo>
                <a:lnTo>
                  <a:pt x="230" y="32"/>
                </a:lnTo>
                <a:lnTo>
                  <a:pt x="260" y="12"/>
                </a:lnTo>
                <a:lnTo>
                  <a:pt x="260" y="12"/>
                </a:lnTo>
                <a:lnTo>
                  <a:pt x="266" y="14"/>
                </a:lnTo>
                <a:lnTo>
                  <a:pt x="272" y="17"/>
                </a:lnTo>
                <a:lnTo>
                  <a:pt x="272" y="17"/>
                </a:lnTo>
                <a:close/>
                <a:moveTo>
                  <a:pt x="281" y="41"/>
                </a:moveTo>
                <a:lnTo>
                  <a:pt x="281" y="41"/>
                </a:lnTo>
                <a:lnTo>
                  <a:pt x="281" y="42"/>
                </a:lnTo>
                <a:lnTo>
                  <a:pt x="282" y="43"/>
                </a:lnTo>
                <a:lnTo>
                  <a:pt x="282" y="43"/>
                </a:lnTo>
                <a:lnTo>
                  <a:pt x="276" y="48"/>
                </a:lnTo>
                <a:lnTo>
                  <a:pt x="276" y="48"/>
                </a:lnTo>
                <a:lnTo>
                  <a:pt x="274" y="49"/>
                </a:lnTo>
                <a:lnTo>
                  <a:pt x="274" y="49"/>
                </a:lnTo>
                <a:lnTo>
                  <a:pt x="262" y="56"/>
                </a:lnTo>
                <a:lnTo>
                  <a:pt x="249" y="62"/>
                </a:lnTo>
                <a:lnTo>
                  <a:pt x="249" y="62"/>
                </a:lnTo>
                <a:lnTo>
                  <a:pt x="219" y="78"/>
                </a:lnTo>
                <a:lnTo>
                  <a:pt x="204" y="87"/>
                </a:lnTo>
                <a:lnTo>
                  <a:pt x="188" y="95"/>
                </a:lnTo>
                <a:lnTo>
                  <a:pt x="188" y="95"/>
                </a:lnTo>
                <a:lnTo>
                  <a:pt x="128" y="124"/>
                </a:lnTo>
                <a:lnTo>
                  <a:pt x="98" y="141"/>
                </a:lnTo>
                <a:lnTo>
                  <a:pt x="69" y="157"/>
                </a:lnTo>
                <a:lnTo>
                  <a:pt x="69" y="157"/>
                </a:lnTo>
                <a:lnTo>
                  <a:pt x="59" y="164"/>
                </a:lnTo>
                <a:lnTo>
                  <a:pt x="49" y="171"/>
                </a:lnTo>
                <a:lnTo>
                  <a:pt x="49" y="171"/>
                </a:lnTo>
                <a:lnTo>
                  <a:pt x="40" y="178"/>
                </a:lnTo>
                <a:lnTo>
                  <a:pt x="40" y="178"/>
                </a:lnTo>
                <a:lnTo>
                  <a:pt x="47" y="171"/>
                </a:lnTo>
                <a:lnTo>
                  <a:pt x="54" y="164"/>
                </a:lnTo>
                <a:lnTo>
                  <a:pt x="54" y="164"/>
                </a:lnTo>
                <a:lnTo>
                  <a:pt x="55" y="164"/>
                </a:lnTo>
                <a:lnTo>
                  <a:pt x="55" y="164"/>
                </a:lnTo>
                <a:lnTo>
                  <a:pt x="57" y="162"/>
                </a:lnTo>
                <a:lnTo>
                  <a:pt x="57" y="162"/>
                </a:lnTo>
                <a:lnTo>
                  <a:pt x="72" y="151"/>
                </a:lnTo>
                <a:lnTo>
                  <a:pt x="87" y="141"/>
                </a:lnTo>
                <a:lnTo>
                  <a:pt x="87" y="141"/>
                </a:lnTo>
                <a:lnTo>
                  <a:pt x="130" y="115"/>
                </a:lnTo>
                <a:lnTo>
                  <a:pt x="173" y="90"/>
                </a:lnTo>
                <a:lnTo>
                  <a:pt x="173" y="90"/>
                </a:lnTo>
                <a:lnTo>
                  <a:pt x="228" y="64"/>
                </a:lnTo>
                <a:lnTo>
                  <a:pt x="254" y="50"/>
                </a:lnTo>
                <a:lnTo>
                  <a:pt x="281" y="33"/>
                </a:lnTo>
                <a:lnTo>
                  <a:pt x="281" y="33"/>
                </a:lnTo>
                <a:lnTo>
                  <a:pt x="281" y="41"/>
                </a:lnTo>
                <a:lnTo>
                  <a:pt x="281" y="41"/>
                </a:lnTo>
                <a:close/>
                <a:moveTo>
                  <a:pt x="50" y="186"/>
                </a:moveTo>
                <a:lnTo>
                  <a:pt x="50" y="186"/>
                </a:lnTo>
                <a:lnTo>
                  <a:pt x="66" y="175"/>
                </a:lnTo>
                <a:lnTo>
                  <a:pt x="83" y="166"/>
                </a:lnTo>
                <a:lnTo>
                  <a:pt x="118" y="148"/>
                </a:lnTo>
                <a:lnTo>
                  <a:pt x="118" y="148"/>
                </a:lnTo>
                <a:lnTo>
                  <a:pt x="154" y="127"/>
                </a:lnTo>
                <a:lnTo>
                  <a:pt x="190" y="108"/>
                </a:lnTo>
                <a:lnTo>
                  <a:pt x="190" y="108"/>
                </a:lnTo>
                <a:lnTo>
                  <a:pt x="262" y="75"/>
                </a:lnTo>
                <a:lnTo>
                  <a:pt x="262" y="75"/>
                </a:lnTo>
                <a:lnTo>
                  <a:pt x="276" y="68"/>
                </a:lnTo>
                <a:lnTo>
                  <a:pt x="288" y="61"/>
                </a:lnTo>
                <a:lnTo>
                  <a:pt x="313" y="46"/>
                </a:lnTo>
                <a:lnTo>
                  <a:pt x="313" y="46"/>
                </a:lnTo>
                <a:lnTo>
                  <a:pt x="303" y="54"/>
                </a:lnTo>
                <a:lnTo>
                  <a:pt x="303" y="54"/>
                </a:lnTo>
                <a:lnTo>
                  <a:pt x="286" y="65"/>
                </a:lnTo>
                <a:lnTo>
                  <a:pt x="268" y="74"/>
                </a:lnTo>
                <a:lnTo>
                  <a:pt x="268" y="74"/>
                </a:lnTo>
                <a:lnTo>
                  <a:pt x="247" y="85"/>
                </a:lnTo>
                <a:lnTo>
                  <a:pt x="226" y="95"/>
                </a:lnTo>
                <a:lnTo>
                  <a:pt x="183" y="116"/>
                </a:lnTo>
                <a:lnTo>
                  <a:pt x="183" y="116"/>
                </a:lnTo>
                <a:lnTo>
                  <a:pt x="100" y="161"/>
                </a:lnTo>
                <a:lnTo>
                  <a:pt x="100" y="161"/>
                </a:lnTo>
                <a:lnTo>
                  <a:pt x="84" y="169"/>
                </a:lnTo>
                <a:lnTo>
                  <a:pt x="68" y="179"/>
                </a:lnTo>
                <a:lnTo>
                  <a:pt x="53" y="189"/>
                </a:lnTo>
                <a:lnTo>
                  <a:pt x="38" y="200"/>
                </a:lnTo>
                <a:lnTo>
                  <a:pt x="38" y="200"/>
                </a:lnTo>
                <a:lnTo>
                  <a:pt x="35" y="196"/>
                </a:lnTo>
                <a:lnTo>
                  <a:pt x="35" y="196"/>
                </a:lnTo>
                <a:lnTo>
                  <a:pt x="42" y="191"/>
                </a:lnTo>
                <a:lnTo>
                  <a:pt x="42" y="191"/>
                </a:lnTo>
                <a:lnTo>
                  <a:pt x="50" y="186"/>
                </a:lnTo>
                <a:lnTo>
                  <a:pt x="50" y="186"/>
                </a:lnTo>
                <a:close/>
                <a:moveTo>
                  <a:pt x="47" y="206"/>
                </a:moveTo>
                <a:lnTo>
                  <a:pt x="47" y="206"/>
                </a:lnTo>
                <a:lnTo>
                  <a:pt x="43" y="204"/>
                </a:lnTo>
                <a:lnTo>
                  <a:pt x="40" y="201"/>
                </a:lnTo>
                <a:lnTo>
                  <a:pt x="40" y="201"/>
                </a:lnTo>
                <a:lnTo>
                  <a:pt x="47" y="196"/>
                </a:lnTo>
                <a:lnTo>
                  <a:pt x="55" y="191"/>
                </a:lnTo>
                <a:lnTo>
                  <a:pt x="72" y="182"/>
                </a:lnTo>
                <a:lnTo>
                  <a:pt x="107" y="165"/>
                </a:lnTo>
                <a:lnTo>
                  <a:pt x="107" y="165"/>
                </a:lnTo>
                <a:lnTo>
                  <a:pt x="187" y="126"/>
                </a:lnTo>
                <a:lnTo>
                  <a:pt x="187" y="126"/>
                </a:lnTo>
                <a:lnTo>
                  <a:pt x="228" y="107"/>
                </a:lnTo>
                <a:lnTo>
                  <a:pt x="268" y="88"/>
                </a:lnTo>
                <a:lnTo>
                  <a:pt x="268" y="88"/>
                </a:lnTo>
                <a:lnTo>
                  <a:pt x="288" y="80"/>
                </a:lnTo>
                <a:lnTo>
                  <a:pt x="307" y="71"/>
                </a:lnTo>
                <a:lnTo>
                  <a:pt x="307" y="71"/>
                </a:lnTo>
                <a:lnTo>
                  <a:pt x="323" y="63"/>
                </a:lnTo>
                <a:lnTo>
                  <a:pt x="331" y="59"/>
                </a:lnTo>
                <a:lnTo>
                  <a:pt x="338" y="53"/>
                </a:lnTo>
                <a:lnTo>
                  <a:pt x="338" y="53"/>
                </a:lnTo>
                <a:lnTo>
                  <a:pt x="330" y="59"/>
                </a:lnTo>
                <a:lnTo>
                  <a:pt x="322" y="65"/>
                </a:lnTo>
                <a:lnTo>
                  <a:pt x="313" y="70"/>
                </a:lnTo>
                <a:lnTo>
                  <a:pt x="304" y="75"/>
                </a:lnTo>
                <a:lnTo>
                  <a:pt x="265" y="91"/>
                </a:lnTo>
                <a:lnTo>
                  <a:pt x="265" y="91"/>
                </a:lnTo>
                <a:lnTo>
                  <a:pt x="225" y="110"/>
                </a:lnTo>
                <a:lnTo>
                  <a:pt x="185" y="131"/>
                </a:lnTo>
                <a:lnTo>
                  <a:pt x="185" y="131"/>
                </a:lnTo>
                <a:lnTo>
                  <a:pt x="150" y="148"/>
                </a:lnTo>
                <a:lnTo>
                  <a:pt x="115" y="166"/>
                </a:lnTo>
                <a:lnTo>
                  <a:pt x="80" y="185"/>
                </a:lnTo>
                <a:lnTo>
                  <a:pt x="64" y="196"/>
                </a:lnTo>
                <a:lnTo>
                  <a:pt x="47" y="206"/>
                </a:lnTo>
                <a:lnTo>
                  <a:pt x="47" y="206"/>
                </a:lnTo>
                <a:close/>
                <a:moveTo>
                  <a:pt x="41" y="189"/>
                </a:moveTo>
                <a:lnTo>
                  <a:pt x="41" y="189"/>
                </a:lnTo>
                <a:lnTo>
                  <a:pt x="37" y="191"/>
                </a:lnTo>
                <a:lnTo>
                  <a:pt x="37" y="192"/>
                </a:lnTo>
                <a:lnTo>
                  <a:pt x="37" y="193"/>
                </a:lnTo>
                <a:lnTo>
                  <a:pt x="37" y="193"/>
                </a:lnTo>
                <a:lnTo>
                  <a:pt x="34" y="194"/>
                </a:lnTo>
                <a:lnTo>
                  <a:pt x="34" y="194"/>
                </a:lnTo>
                <a:lnTo>
                  <a:pt x="33" y="191"/>
                </a:lnTo>
                <a:lnTo>
                  <a:pt x="33" y="188"/>
                </a:lnTo>
                <a:lnTo>
                  <a:pt x="33" y="188"/>
                </a:lnTo>
                <a:lnTo>
                  <a:pt x="45" y="177"/>
                </a:lnTo>
                <a:lnTo>
                  <a:pt x="59" y="167"/>
                </a:lnTo>
                <a:lnTo>
                  <a:pt x="73" y="158"/>
                </a:lnTo>
                <a:lnTo>
                  <a:pt x="87" y="149"/>
                </a:lnTo>
                <a:lnTo>
                  <a:pt x="87" y="149"/>
                </a:lnTo>
                <a:lnTo>
                  <a:pt x="124" y="130"/>
                </a:lnTo>
                <a:lnTo>
                  <a:pt x="160" y="110"/>
                </a:lnTo>
                <a:lnTo>
                  <a:pt x="160" y="110"/>
                </a:lnTo>
                <a:lnTo>
                  <a:pt x="193" y="94"/>
                </a:lnTo>
                <a:lnTo>
                  <a:pt x="227" y="77"/>
                </a:lnTo>
                <a:lnTo>
                  <a:pt x="227" y="77"/>
                </a:lnTo>
                <a:lnTo>
                  <a:pt x="233" y="74"/>
                </a:lnTo>
                <a:lnTo>
                  <a:pt x="233" y="74"/>
                </a:lnTo>
                <a:lnTo>
                  <a:pt x="224" y="79"/>
                </a:lnTo>
                <a:lnTo>
                  <a:pt x="224" y="79"/>
                </a:lnTo>
                <a:lnTo>
                  <a:pt x="187" y="99"/>
                </a:lnTo>
                <a:lnTo>
                  <a:pt x="150" y="118"/>
                </a:lnTo>
                <a:lnTo>
                  <a:pt x="150" y="118"/>
                </a:lnTo>
                <a:lnTo>
                  <a:pt x="116" y="138"/>
                </a:lnTo>
                <a:lnTo>
                  <a:pt x="99" y="148"/>
                </a:lnTo>
                <a:lnTo>
                  <a:pt x="82" y="158"/>
                </a:lnTo>
                <a:lnTo>
                  <a:pt x="82" y="158"/>
                </a:lnTo>
                <a:lnTo>
                  <a:pt x="68" y="169"/>
                </a:lnTo>
                <a:lnTo>
                  <a:pt x="53" y="179"/>
                </a:lnTo>
                <a:lnTo>
                  <a:pt x="53" y="179"/>
                </a:lnTo>
                <a:lnTo>
                  <a:pt x="41" y="189"/>
                </a:lnTo>
                <a:lnTo>
                  <a:pt x="41" y="189"/>
                </a:lnTo>
                <a:close/>
                <a:moveTo>
                  <a:pt x="126" y="105"/>
                </a:moveTo>
                <a:lnTo>
                  <a:pt x="126" y="105"/>
                </a:lnTo>
                <a:lnTo>
                  <a:pt x="85" y="130"/>
                </a:lnTo>
                <a:lnTo>
                  <a:pt x="46" y="156"/>
                </a:lnTo>
                <a:lnTo>
                  <a:pt x="46" y="156"/>
                </a:lnTo>
                <a:lnTo>
                  <a:pt x="39" y="155"/>
                </a:lnTo>
                <a:lnTo>
                  <a:pt x="31" y="153"/>
                </a:lnTo>
                <a:lnTo>
                  <a:pt x="31" y="153"/>
                </a:lnTo>
                <a:lnTo>
                  <a:pt x="79" y="130"/>
                </a:lnTo>
                <a:lnTo>
                  <a:pt x="126" y="105"/>
                </a:lnTo>
                <a:lnTo>
                  <a:pt x="126" y="105"/>
                </a:lnTo>
                <a:close/>
                <a:moveTo>
                  <a:pt x="57" y="159"/>
                </a:moveTo>
                <a:lnTo>
                  <a:pt x="57" y="159"/>
                </a:lnTo>
                <a:lnTo>
                  <a:pt x="57" y="159"/>
                </a:lnTo>
                <a:lnTo>
                  <a:pt x="57" y="159"/>
                </a:lnTo>
                <a:lnTo>
                  <a:pt x="56" y="157"/>
                </a:lnTo>
                <a:lnTo>
                  <a:pt x="53" y="156"/>
                </a:lnTo>
                <a:lnTo>
                  <a:pt x="53" y="156"/>
                </a:lnTo>
                <a:lnTo>
                  <a:pt x="52" y="156"/>
                </a:lnTo>
                <a:lnTo>
                  <a:pt x="52" y="156"/>
                </a:lnTo>
                <a:lnTo>
                  <a:pt x="63" y="150"/>
                </a:lnTo>
                <a:lnTo>
                  <a:pt x="74" y="144"/>
                </a:lnTo>
                <a:lnTo>
                  <a:pt x="95" y="131"/>
                </a:lnTo>
                <a:lnTo>
                  <a:pt x="95" y="131"/>
                </a:lnTo>
                <a:lnTo>
                  <a:pt x="136" y="109"/>
                </a:lnTo>
                <a:lnTo>
                  <a:pt x="136" y="109"/>
                </a:lnTo>
                <a:lnTo>
                  <a:pt x="116" y="120"/>
                </a:lnTo>
                <a:lnTo>
                  <a:pt x="95" y="133"/>
                </a:lnTo>
                <a:lnTo>
                  <a:pt x="75" y="146"/>
                </a:lnTo>
                <a:lnTo>
                  <a:pt x="57" y="159"/>
                </a:lnTo>
                <a:lnTo>
                  <a:pt x="57" y="159"/>
                </a:lnTo>
                <a:close/>
                <a:moveTo>
                  <a:pt x="203" y="74"/>
                </a:moveTo>
                <a:lnTo>
                  <a:pt x="203" y="74"/>
                </a:lnTo>
                <a:lnTo>
                  <a:pt x="204" y="74"/>
                </a:lnTo>
                <a:lnTo>
                  <a:pt x="204" y="74"/>
                </a:lnTo>
                <a:lnTo>
                  <a:pt x="230" y="59"/>
                </a:lnTo>
                <a:lnTo>
                  <a:pt x="255" y="43"/>
                </a:lnTo>
                <a:lnTo>
                  <a:pt x="255" y="43"/>
                </a:lnTo>
                <a:lnTo>
                  <a:pt x="267" y="36"/>
                </a:lnTo>
                <a:lnTo>
                  <a:pt x="267" y="36"/>
                </a:lnTo>
                <a:lnTo>
                  <a:pt x="274" y="33"/>
                </a:lnTo>
                <a:lnTo>
                  <a:pt x="277" y="32"/>
                </a:lnTo>
                <a:lnTo>
                  <a:pt x="272" y="35"/>
                </a:lnTo>
                <a:lnTo>
                  <a:pt x="272" y="35"/>
                </a:lnTo>
                <a:lnTo>
                  <a:pt x="257" y="45"/>
                </a:lnTo>
                <a:lnTo>
                  <a:pt x="241" y="54"/>
                </a:lnTo>
                <a:lnTo>
                  <a:pt x="241" y="54"/>
                </a:lnTo>
                <a:lnTo>
                  <a:pt x="203" y="74"/>
                </a:lnTo>
                <a:lnTo>
                  <a:pt x="203" y="74"/>
                </a:lnTo>
                <a:close/>
                <a:moveTo>
                  <a:pt x="227" y="58"/>
                </a:moveTo>
                <a:lnTo>
                  <a:pt x="227" y="58"/>
                </a:lnTo>
                <a:lnTo>
                  <a:pt x="166" y="92"/>
                </a:lnTo>
                <a:lnTo>
                  <a:pt x="166" y="92"/>
                </a:lnTo>
                <a:lnTo>
                  <a:pt x="119" y="115"/>
                </a:lnTo>
                <a:lnTo>
                  <a:pt x="119" y="115"/>
                </a:lnTo>
                <a:lnTo>
                  <a:pt x="84" y="135"/>
                </a:lnTo>
                <a:lnTo>
                  <a:pt x="50" y="156"/>
                </a:lnTo>
                <a:lnTo>
                  <a:pt x="50" y="156"/>
                </a:lnTo>
                <a:lnTo>
                  <a:pt x="88" y="131"/>
                </a:lnTo>
                <a:lnTo>
                  <a:pt x="127" y="107"/>
                </a:lnTo>
                <a:lnTo>
                  <a:pt x="127" y="107"/>
                </a:lnTo>
                <a:lnTo>
                  <a:pt x="168" y="84"/>
                </a:lnTo>
                <a:lnTo>
                  <a:pt x="210" y="61"/>
                </a:lnTo>
                <a:lnTo>
                  <a:pt x="210" y="61"/>
                </a:lnTo>
                <a:lnTo>
                  <a:pt x="243" y="42"/>
                </a:lnTo>
                <a:lnTo>
                  <a:pt x="259" y="31"/>
                </a:lnTo>
                <a:lnTo>
                  <a:pt x="266" y="25"/>
                </a:lnTo>
                <a:lnTo>
                  <a:pt x="273" y="19"/>
                </a:lnTo>
                <a:lnTo>
                  <a:pt x="273" y="19"/>
                </a:lnTo>
                <a:lnTo>
                  <a:pt x="273" y="19"/>
                </a:lnTo>
                <a:lnTo>
                  <a:pt x="273" y="19"/>
                </a:lnTo>
                <a:lnTo>
                  <a:pt x="278" y="24"/>
                </a:lnTo>
                <a:lnTo>
                  <a:pt x="280" y="30"/>
                </a:lnTo>
                <a:lnTo>
                  <a:pt x="280" y="30"/>
                </a:lnTo>
                <a:lnTo>
                  <a:pt x="272" y="31"/>
                </a:lnTo>
                <a:lnTo>
                  <a:pt x="265" y="34"/>
                </a:lnTo>
                <a:lnTo>
                  <a:pt x="252" y="41"/>
                </a:lnTo>
                <a:lnTo>
                  <a:pt x="239" y="51"/>
                </a:lnTo>
                <a:lnTo>
                  <a:pt x="227" y="58"/>
                </a:lnTo>
                <a:lnTo>
                  <a:pt x="227" y="58"/>
                </a:lnTo>
                <a:close/>
                <a:moveTo>
                  <a:pt x="231" y="45"/>
                </a:moveTo>
                <a:lnTo>
                  <a:pt x="231" y="45"/>
                </a:lnTo>
                <a:lnTo>
                  <a:pt x="248" y="34"/>
                </a:lnTo>
                <a:lnTo>
                  <a:pt x="264" y="24"/>
                </a:lnTo>
                <a:lnTo>
                  <a:pt x="264" y="24"/>
                </a:lnTo>
                <a:lnTo>
                  <a:pt x="266" y="23"/>
                </a:lnTo>
                <a:lnTo>
                  <a:pt x="266" y="23"/>
                </a:lnTo>
                <a:lnTo>
                  <a:pt x="265" y="24"/>
                </a:lnTo>
                <a:lnTo>
                  <a:pt x="265" y="24"/>
                </a:lnTo>
                <a:lnTo>
                  <a:pt x="258" y="29"/>
                </a:lnTo>
                <a:lnTo>
                  <a:pt x="250" y="34"/>
                </a:lnTo>
                <a:lnTo>
                  <a:pt x="250" y="34"/>
                </a:lnTo>
                <a:lnTo>
                  <a:pt x="231" y="45"/>
                </a:lnTo>
                <a:lnTo>
                  <a:pt x="231" y="45"/>
                </a:lnTo>
                <a:close/>
                <a:moveTo>
                  <a:pt x="14" y="141"/>
                </a:moveTo>
                <a:lnTo>
                  <a:pt x="14" y="141"/>
                </a:lnTo>
                <a:lnTo>
                  <a:pt x="40" y="125"/>
                </a:lnTo>
                <a:lnTo>
                  <a:pt x="64" y="111"/>
                </a:lnTo>
                <a:lnTo>
                  <a:pt x="116" y="84"/>
                </a:lnTo>
                <a:lnTo>
                  <a:pt x="116" y="84"/>
                </a:lnTo>
                <a:lnTo>
                  <a:pt x="135" y="73"/>
                </a:lnTo>
                <a:lnTo>
                  <a:pt x="135" y="73"/>
                </a:lnTo>
                <a:lnTo>
                  <a:pt x="107" y="88"/>
                </a:lnTo>
                <a:lnTo>
                  <a:pt x="107" y="88"/>
                </a:lnTo>
                <a:lnTo>
                  <a:pt x="84" y="100"/>
                </a:lnTo>
                <a:lnTo>
                  <a:pt x="62" y="114"/>
                </a:lnTo>
                <a:lnTo>
                  <a:pt x="40" y="130"/>
                </a:lnTo>
                <a:lnTo>
                  <a:pt x="18" y="146"/>
                </a:lnTo>
                <a:lnTo>
                  <a:pt x="18" y="146"/>
                </a:lnTo>
                <a:lnTo>
                  <a:pt x="14" y="141"/>
                </a:lnTo>
                <a:lnTo>
                  <a:pt x="14" y="141"/>
                </a:lnTo>
                <a:close/>
                <a:moveTo>
                  <a:pt x="8" y="124"/>
                </a:moveTo>
                <a:lnTo>
                  <a:pt x="8" y="124"/>
                </a:lnTo>
                <a:lnTo>
                  <a:pt x="44" y="101"/>
                </a:lnTo>
                <a:lnTo>
                  <a:pt x="44" y="101"/>
                </a:lnTo>
                <a:lnTo>
                  <a:pt x="44" y="101"/>
                </a:lnTo>
                <a:lnTo>
                  <a:pt x="44" y="101"/>
                </a:lnTo>
                <a:lnTo>
                  <a:pt x="45" y="101"/>
                </a:lnTo>
                <a:lnTo>
                  <a:pt x="45" y="101"/>
                </a:lnTo>
                <a:lnTo>
                  <a:pt x="46" y="101"/>
                </a:lnTo>
                <a:lnTo>
                  <a:pt x="48" y="100"/>
                </a:lnTo>
                <a:lnTo>
                  <a:pt x="50" y="98"/>
                </a:lnTo>
                <a:lnTo>
                  <a:pt x="50" y="98"/>
                </a:lnTo>
                <a:lnTo>
                  <a:pt x="59" y="93"/>
                </a:lnTo>
                <a:lnTo>
                  <a:pt x="68" y="87"/>
                </a:lnTo>
                <a:lnTo>
                  <a:pt x="68" y="87"/>
                </a:lnTo>
                <a:lnTo>
                  <a:pt x="80" y="81"/>
                </a:lnTo>
                <a:lnTo>
                  <a:pt x="80" y="81"/>
                </a:lnTo>
                <a:lnTo>
                  <a:pt x="82" y="80"/>
                </a:lnTo>
                <a:lnTo>
                  <a:pt x="83" y="79"/>
                </a:lnTo>
                <a:lnTo>
                  <a:pt x="83" y="79"/>
                </a:lnTo>
                <a:lnTo>
                  <a:pt x="98" y="71"/>
                </a:lnTo>
                <a:lnTo>
                  <a:pt x="112" y="63"/>
                </a:lnTo>
                <a:lnTo>
                  <a:pt x="112" y="63"/>
                </a:lnTo>
                <a:lnTo>
                  <a:pt x="121" y="58"/>
                </a:lnTo>
                <a:lnTo>
                  <a:pt x="129" y="54"/>
                </a:lnTo>
                <a:lnTo>
                  <a:pt x="138" y="50"/>
                </a:lnTo>
                <a:lnTo>
                  <a:pt x="146" y="44"/>
                </a:lnTo>
                <a:lnTo>
                  <a:pt x="146" y="44"/>
                </a:lnTo>
                <a:lnTo>
                  <a:pt x="147" y="45"/>
                </a:lnTo>
                <a:lnTo>
                  <a:pt x="147" y="45"/>
                </a:lnTo>
                <a:lnTo>
                  <a:pt x="98" y="76"/>
                </a:lnTo>
                <a:lnTo>
                  <a:pt x="98" y="76"/>
                </a:lnTo>
                <a:lnTo>
                  <a:pt x="76" y="89"/>
                </a:lnTo>
                <a:lnTo>
                  <a:pt x="53" y="102"/>
                </a:lnTo>
                <a:lnTo>
                  <a:pt x="30" y="115"/>
                </a:lnTo>
                <a:lnTo>
                  <a:pt x="19" y="122"/>
                </a:lnTo>
                <a:lnTo>
                  <a:pt x="9" y="131"/>
                </a:lnTo>
                <a:lnTo>
                  <a:pt x="9" y="131"/>
                </a:lnTo>
                <a:lnTo>
                  <a:pt x="8" y="124"/>
                </a:lnTo>
                <a:lnTo>
                  <a:pt x="8" y="124"/>
                </a:lnTo>
                <a:close/>
                <a:moveTo>
                  <a:pt x="50" y="95"/>
                </a:moveTo>
                <a:lnTo>
                  <a:pt x="50" y="95"/>
                </a:lnTo>
                <a:lnTo>
                  <a:pt x="49" y="94"/>
                </a:lnTo>
                <a:lnTo>
                  <a:pt x="49" y="94"/>
                </a:lnTo>
                <a:lnTo>
                  <a:pt x="57" y="89"/>
                </a:lnTo>
                <a:lnTo>
                  <a:pt x="57" y="89"/>
                </a:lnTo>
                <a:lnTo>
                  <a:pt x="66" y="83"/>
                </a:lnTo>
                <a:lnTo>
                  <a:pt x="66" y="83"/>
                </a:lnTo>
                <a:lnTo>
                  <a:pt x="69" y="81"/>
                </a:lnTo>
                <a:lnTo>
                  <a:pt x="69" y="81"/>
                </a:lnTo>
                <a:lnTo>
                  <a:pt x="50" y="95"/>
                </a:lnTo>
                <a:lnTo>
                  <a:pt x="50" y="95"/>
                </a:lnTo>
                <a:close/>
                <a:moveTo>
                  <a:pt x="155" y="35"/>
                </a:moveTo>
                <a:lnTo>
                  <a:pt x="155" y="35"/>
                </a:lnTo>
                <a:lnTo>
                  <a:pt x="163" y="31"/>
                </a:lnTo>
                <a:lnTo>
                  <a:pt x="172" y="27"/>
                </a:lnTo>
                <a:lnTo>
                  <a:pt x="188" y="18"/>
                </a:lnTo>
                <a:lnTo>
                  <a:pt x="188" y="18"/>
                </a:lnTo>
                <a:lnTo>
                  <a:pt x="171" y="30"/>
                </a:lnTo>
                <a:lnTo>
                  <a:pt x="153" y="41"/>
                </a:lnTo>
                <a:lnTo>
                  <a:pt x="153" y="41"/>
                </a:lnTo>
                <a:lnTo>
                  <a:pt x="154" y="39"/>
                </a:lnTo>
                <a:lnTo>
                  <a:pt x="154" y="39"/>
                </a:lnTo>
                <a:lnTo>
                  <a:pt x="155" y="35"/>
                </a:lnTo>
                <a:lnTo>
                  <a:pt x="155" y="35"/>
                </a:lnTo>
                <a:close/>
                <a:moveTo>
                  <a:pt x="84" y="71"/>
                </a:moveTo>
                <a:lnTo>
                  <a:pt x="84" y="71"/>
                </a:lnTo>
                <a:lnTo>
                  <a:pt x="84" y="66"/>
                </a:lnTo>
                <a:lnTo>
                  <a:pt x="84" y="66"/>
                </a:lnTo>
                <a:lnTo>
                  <a:pt x="92" y="61"/>
                </a:lnTo>
                <a:lnTo>
                  <a:pt x="101" y="56"/>
                </a:lnTo>
                <a:lnTo>
                  <a:pt x="120" y="49"/>
                </a:lnTo>
                <a:lnTo>
                  <a:pt x="120" y="49"/>
                </a:lnTo>
                <a:lnTo>
                  <a:pt x="84" y="71"/>
                </a:lnTo>
                <a:lnTo>
                  <a:pt x="84" y="71"/>
                </a:lnTo>
                <a:close/>
                <a:moveTo>
                  <a:pt x="31" y="87"/>
                </a:moveTo>
                <a:lnTo>
                  <a:pt x="31" y="87"/>
                </a:lnTo>
                <a:lnTo>
                  <a:pt x="26" y="82"/>
                </a:lnTo>
                <a:lnTo>
                  <a:pt x="26" y="82"/>
                </a:lnTo>
                <a:lnTo>
                  <a:pt x="34" y="79"/>
                </a:lnTo>
                <a:lnTo>
                  <a:pt x="40" y="75"/>
                </a:lnTo>
                <a:lnTo>
                  <a:pt x="52" y="65"/>
                </a:lnTo>
                <a:lnTo>
                  <a:pt x="52" y="65"/>
                </a:lnTo>
                <a:lnTo>
                  <a:pt x="58" y="62"/>
                </a:lnTo>
                <a:lnTo>
                  <a:pt x="51" y="68"/>
                </a:lnTo>
                <a:lnTo>
                  <a:pt x="51" y="68"/>
                </a:lnTo>
                <a:lnTo>
                  <a:pt x="33" y="86"/>
                </a:lnTo>
                <a:lnTo>
                  <a:pt x="33" y="86"/>
                </a:lnTo>
                <a:lnTo>
                  <a:pt x="31" y="87"/>
                </a:lnTo>
                <a:lnTo>
                  <a:pt x="31" y="87"/>
                </a:lnTo>
                <a:close/>
                <a:moveTo>
                  <a:pt x="30" y="78"/>
                </a:moveTo>
                <a:lnTo>
                  <a:pt x="30" y="78"/>
                </a:lnTo>
                <a:lnTo>
                  <a:pt x="28" y="77"/>
                </a:lnTo>
                <a:lnTo>
                  <a:pt x="28" y="76"/>
                </a:lnTo>
                <a:lnTo>
                  <a:pt x="31" y="74"/>
                </a:lnTo>
                <a:lnTo>
                  <a:pt x="31" y="74"/>
                </a:lnTo>
                <a:lnTo>
                  <a:pt x="38" y="69"/>
                </a:lnTo>
                <a:lnTo>
                  <a:pt x="38" y="69"/>
                </a:lnTo>
                <a:lnTo>
                  <a:pt x="54" y="53"/>
                </a:lnTo>
                <a:lnTo>
                  <a:pt x="54" y="53"/>
                </a:lnTo>
                <a:lnTo>
                  <a:pt x="54" y="53"/>
                </a:lnTo>
                <a:lnTo>
                  <a:pt x="54" y="53"/>
                </a:lnTo>
                <a:lnTo>
                  <a:pt x="61" y="58"/>
                </a:lnTo>
                <a:lnTo>
                  <a:pt x="61" y="58"/>
                </a:lnTo>
                <a:lnTo>
                  <a:pt x="53" y="62"/>
                </a:lnTo>
                <a:lnTo>
                  <a:pt x="46" y="68"/>
                </a:lnTo>
                <a:lnTo>
                  <a:pt x="38" y="73"/>
                </a:lnTo>
                <a:lnTo>
                  <a:pt x="30" y="78"/>
                </a:lnTo>
                <a:lnTo>
                  <a:pt x="30" y="78"/>
                </a:lnTo>
                <a:close/>
                <a:moveTo>
                  <a:pt x="21" y="74"/>
                </a:moveTo>
                <a:lnTo>
                  <a:pt x="21" y="74"/>
                </a:lnTo>
                <a:lnTo>
                  <a:pt x="28" y="70"/>
                </a:lnTo>
                <a:lnTo>
                  <a:pt x="36" y="65"/>
                </a:lnTo>
                <a:lnTo>
                  <a:pt x="43" y="59"/>
                </a:lnTo>
                <a:lnTo>
                  <a:pt x="51" y="54"/>
                </a:lnTo>
                <a:lnTo>
                  <a:pt x="51" y="54"/>
                </a:lnTo>
                <a:lnTo>
                  <a:pt x="44" y="59"/>
                </a:lnTo>
                <a:lnTo>
                  <a:pt x="37" y="65"/>
                </a:lnTo>
                <a:lnTo>
                  <a:pt x="29" y="72"/>
                </a:lnTo>
                <a:lnTo>
                  <a:pt x="23" y="79"/>
                </a:lnTo>
                <a:lnTo>
                  <a:pt x="23" y="79"/>
                </a:lnTo>
                <a:lnTo>
                  <a:pt x="21" y="74"/>
                </a:lnTo>
                <a:lnTo>
                  <a:pt x="21" y="74"/>
                </a:lnTo>
                <a:close/>
                <a:moveTo>
                  <a:pt x="41" y="101"/>
                </a:moveTo>
                <a:lnTo>
                  <a:pt x="41" y="101"/>
                </a:lnTo>
                <a:lnTo>
                  <a:pt x="24" y="111"/>
                </a:lnTo>
                <a:lnTo>
                  <a:pt x="8" y="121"/>
                </a:lnTo>
                <a:lnTo>
                  <a:pt x="8" y="121"/>
                </a:lnTo>
                <a:lnTo>
                  <a:pt x="10" y="117"/>
                </a:lnTo>
                <a:lnTo>
                  <a:pt x="13" y="112"/>
                </a:lnTo>
                <a:lnTo>
                  <a:pt x="16" y="109"/>
                </a:lnTo>
                <a:lnTo>
                  <a:pt x="20" y="106"/>
                </a:lnTo>
                <a:lnTo>
                  <a:pt x="25" y="103"/>
                </a:lnTo>
                <a:lnTo>
                  <a:pt x="30" y="102"/>
                </a:lnTo>
                <a:lnTo>
                  <a:pt x="36" y="101"/>
                </a:lnTo>
                <a:lnTo>
                  <a:pt x="41" y="101"/>
                </a:lnTo>
                <a:lnTo>
                  <a:pt x="41" y="101"/>
                </a:lnTo>
                <a:close/>
                <a:moveTo>
                  <a:pt x="47" y="168"/>
                </a:moveTo>
                <a:lnTo>
                  <a:pt x="47" y="168"/>
                </a:lnTo>
                <a:lnTo>
                  <a:pt x="34" y="182"/>
                </a:lnTo>
                <a:lnTo>
                  <a:pt x="34" y="182"/>
                </a:lnTo>
                <a:lnTo>
                  <a:pt x="36" y="179"/>
                </a:lnTo>
                <a:lnTo>
                  <a:pt x="36" y="179"/>
                </a:lnTo>
                <a:lnTo>
                  <a:pt x="38" y="176"/>
                </a:lnTo>
                <a:lnTo>
                  <a:pt x="41" y="173"/>
                </a:lnTo>
                <a:lnTo>
                  <a:pt x="47" y="168"/>
                </a:lnTo>
                <a:lnTo>
                  <a:pt x="47" y="168"/>
                </a:lnTo>
                <a:close/>
                <a:moveTo>
                  <a:pt x="57" y="211"/>
                </a:moveTo>
                <a:lnTo>
                  <a:pt x="57" y="211"/>
                </a:lnTo>
                <a:lnTo>
                  <a:pt x="64" y="205"/>
                </a:lnTo>
                <a:lnTo>
                  <a:pt x="71" y="201"/>
                </a:lnTo>
                <a:lnTo>
                  <a:pt x="87" y="194"/>
                </a:lnTo>
                <a:lnTo>
                  <a:pt x="103" y="187"/>
                </a:lnTo>
                <a:lnTo>
                  <a:pt x="119" y="180"/>
                </a:lnTo>
                <a:lnTo>
                  <a:pt x="119" y="180"/>
                </a:lnTo>
                <a:lnTo>
                  <a:pt x="187" y="145"/>
                </a:lnTo>
                <a:lnTo>
                  <a:pt x="187" y="145"/>
                </a:lnTo>
                <a:lnTo>
                  <a:pt x="224" y="127"/>
                </a:lnTo>
                <a:lnTo>
                  <a:pt x="261" y="111"/>
                </a:lnTo>
                <a:lnTo>
                  <a:pt x="261" y="111"/>
                </a:lnTo>
                <a:lnTo>
                  <a:pt x="280" y="103"/>
                </a:lnTo>
                <a:lnTo>
                  <a:pt x="297" y="95"/>
                </a:lnTo>
                <a:lnTo>
                  <a:pt x="315" y="87"/>
                </a:lnTo>
                <a:lnTo>
                  <a:pt x="332" y="79"/>
                </a:lnTo>
                <a:lnTo>
                  <a:pt x="332" y="79"/>
                </a:lnTo>
                <a:lnTo>
                  <a:pt x="337" y="77"/>
                </a:lnTo>
                <a:lnTo>
                  <a:pt x="334" y="79"/>
                </a:lnTo>
                <a:lnTo>
                  <a:pt x="334" y="79"/>
                </a:lnTo>
                <a:lnTo>
                  <a:pt x="317" y="88"/>
                </a:lnTo>
                <a:lnTo>
                  <a:pt x="317" y="88"/>
                </a:lnTo>
                <a:lnTo>
                  <a:pt x="301" y="97"/>
                </a:lnTo>
                <a:lnTo>
                  <a:pt x="285" y="105"/>
                </a:lnTo>
                <a:lnTo>
                  <a:pt x="285" y="105"/>
                </a:lnTo>
                <a:lnTo>
                  <a:pt x="250" y="121"/>
                </a:lnTo>
                <a:lnTo>
                  <a:pt x="234" y="131"/>
                </a:lnTo>
                <a:lnTo>
                  <a:pt x="218" y="139"/>
                </a:lnTo>
                <a:lnTo>
                  <a:pt x="218" y="139"/>
                </a:lnTo>
                <a:lnTo>
                  <a:pt x="201" y="148"/>
                </a:lnTo>
                <a:lnTo>
                  <a:pt x="184" y="157"/>
                </a:lnTo>
                <a:lnTo>
                  <a:pt x="151" y="174"/>
                </a:lnTo>
                <a:lnTo>
                  <a:pt x="151" y="174"/>
                </a:lnTo>
                <a:lnTo>
                  <a:pt x="117" y="191"/>
                </a:lnTo>
                <a:lnTo>
                  <a:pt x="99" y="200"/>
                </a:lnTo>
                <a:lnTo>
                  <a:pt x="83" y="212"/>
                </a:lnTo>
                <a:lnTo>
                  <a:pt x="83" y="212"/>
                </a:lnTo>
                <a:lnTo>
                  <a:pt x="76" y="213"/>
                </a:lnTo>
                <a:lnTo>
                  <a:pt x="70" y="213"/>
                </a:lnTo>
                <a:lnTo>
                  <a:pt x="64" y="212"/>
                </a:lnTo>
                <a:lnTo>
                  <a:pt x="57" y="211"/>
                </a:lnTo>
                <a:lnTo>
                  <a:pt x="57" y="211"/>
                </a:lnTo>
                <a:close/>
                <a:moveTo>
                  <a:pt x="347" y="87"/>
                </a:moveTo>
                <a:lnTo>
                  <a:pt x="347" y="87"/>
                </a:lnTo>
                <a:lnTo>
                  <a:pt x="324" y="103"/>
                </a:lnTo>
                <a:lnTo>
                  <a:pt x="324" y="103"/>
                </a:lnTo>
                <a:lnTo>
                  <a:pt x="310" y="112"/>
                </a:lnTo>
                <a:lnTo>
                  <a:pt x="295" y="120"/>
                </a:lnTo>
                <a:lnTo>
                  <a:pt x="263" y="136"/>
                </a:lnTo>
                <a:lnTo>
                  <a:pt x="263" y="136"/>
                </a:lnTo>
                <a:lnTo>
                  <a:pt x="203" y="164"/>
                </a:lnTo>
                <a:lnTo>
                  <a:pt x="142" y="192"/>
                </a:lnTo>
                <a:lnTo>
                  <a:pt x="142" y="192"/>
                </a:lnTo>
                <a:lnTo>
                  <a:pt x="127" y="199"/>
                </a:lnTo>
                <a:lnTo>
                  <a:pt x="127" y="199"/>
                </a:lnTo>
                <a:lnTo>
                  <a:pt x="110" y="208"/>
                </a:lnTo>
                <a:lnTo>
                  <a:pt x="110" y="208"/>
                </a:lnTo>
                <a:lnTo>
                  <a:pt x="108" y="205"/>
                </a:lnTo>
                <a:lnTo>
                  <a:pt x="108" y="205"/>
                </a:lnTo>
                <a:lnTo>
                  <a:pt x="136" y="193"/>
                </a:lnTo>
                <a:lnTo>
                  <a:pt x="136" y="193"/>
                </a:lnTo>
                <a:lnTo>
                  <a:pt x="200" y="163"/>
                </a:lnTo>
                <a:lnTo>
                  <a:pt x="200" y="163"/>
                </a:lnTo>
                <a:lnTo>
                  <a:pt x="263" y="133"/>
                </a:lnTo>
                <a:lnTo>
                  <a:pt x="295" y="117"/>
                </a:lnTo>
                <a:lnTo>
                  <a:pt x="326" y="101"/>
                </a:lnTo>
                <a:lnTo>
                  <a:pt x="326" y="101"/>
                </a:lnTo>
                <a:lnTo>
                  <a:pt x="336" y="94"/>
                </a:lnTo>
                <a:lnTo>
                  <a:pt x="347" y="87"/>
                </a:lnTo>
                <a:lnTo>
                  <a:pt x="347" y="87"/>
                </a:lnTo>
                <a:lnTo>
                  <a:pt x="347" y="87"/>
                </a:lnTo>
                <a:lnTo>
                  <a:pt x="347" y="87"/>
                </a:lnTo>
                <a:close/>
                <a:moveTo>
                  <a:pt x="382" y="102"/>
                </a:moveTo>
                <a:lnTo>
                  <a:pt x="382" y="102"/>
                </a:lnTo>
                <a:lnTo>
                  <a:pt x="384" y="105"/>
                </a:lnTo>
                <a:lnTo>
                  <a:pt x="385" y="109"/>
                </a:lnTo>
                <a:lnTo>
                  <a:pt x="385" y="109"/>
                </a:lnTo>
                <a:lnTo>
                  <a:pt x="348" y="124"/>
                </a:lnTo>
                <a:lnTo>
                  <a:pt x="311" y="139"/>
                </a:lnTo>
                <a:lnTo>
                  <a:pt x="273" y="152"/>
                </a:lnTo>
                <a:lnTo>
                  <a:pt x="237" y="168"/>
                </a:lnTo>
                <a:lnTo>
                  <a:pt x="237" y="168"/>
                </a:lnTo>
                <a:lnTo>
                  <a:pt x="161" y="202"/>
                </a:lnTo>
                <a:lnTo>
                  <a:pt x="161" y="202"/>
                </a:lnTo>
                <a:lnTo>
                  <a:pt x="144" y="211"/>
                </a:lnTo>
                <a:lnTo>
                  <a:pt x="128" y="219"/>
                </a:lnTo>
                <a:lnTo>
                  <a:pt x="128" y="219"/>
                </a:lnTo>
                <a:lnTo>
                  <a:pt x="155" y="203"/>
                </a:lnTo>
                <a:lnTo>
                  <a:pt x="183" y="189"/>
                </a:lnTo>
                <a:lnTo>
                  <a:pt x="241" y="161"/>
                </a:lnTo>
                <a:lnTo>
                  <a:pt x="241" y="161"/>
                </a:lnTo>
                <a:lnTo>
                  <a:pt x="259" y="154"/>
                </a:lnTo>
                <a:lnTo>
                  <a:pt x="277" y="147"/>
                </a:lnTo>
                <a:lnTo>
                  <a:pt x="312" y="133"/>
                </a:lnTo>
                <a:lnTo>
                  <a:pt x="347" y="118"/>
                </a:lnTo>
                <a:lnTo>
                  <a:pt x="366" y="110"/>
                </a:lnTo>
                <a:lnTo>
                  <a:pt x="382" y="102"/>
                </a:lnTo>
                <a:lnTo>
                  <a:pt x="382" y="102"/>
                </a:lnTo>
                <a:close/>
                <a:moveTo>
                  <a:pt x="223" y="221"/>
                </a:moveTo>
                <a:lnTo>
                  <a:pt x="223" y="221"/>
                </a:lnTo>
                <a:lnTo>
                  <a:pt x="217" y="215"/>
                </a:lnTo>
                <a:lnTo>
                  <a:pt x="217" y="215"/>
                </a:lnTo>
                <a:lnTo>
                  <a:pt x="254" y="200"/>
                </a:lnTo>
                <a:lnTo>
                  <a:pt x="254" y="200"/>
                </a:lnTo>
                <a:lnTo>
                  <a:pt x="278" y="192"/>
                </a:lnTo>
                <a:lnTo>
                  <a:pt x="302" y="185"/>
                </a:lnTo>
                <a:lnTo>
                  <a:pt x="325" y="177"/>
                </a:lnTo>
                <a:lnTo>
                  <a:pt x="347" y="168"/>
                </a:lnTo>
                <a:lnTo>
                  <a:pt x="347" y="168"/>
                </a:lnTo>
                <a:lnTo>
                  <a:pt x="360" y="163"/>
                </a:lnTo>
                <a:lnTo>
                  <a:pt x="372" y="157"/>
                </a:lnTo>
                <a:lnTo>
                  <a:pt x="372" y="157"/>
                </a:lnTo>
                <a:lnTo>
                  <a:pt x="367" y="160"/>
                </a:lnTo>
                <a:lnTo>
                  <a:pt x="362" y="163"/>
                </a:lnTo>
                <a:lnTo>
                  <a:pt x="357" y="166"/>
                </a:lnTo>
                <a:lnTo>
                  <a:pt x="351" y="168"/>
                </a:lnTo>
                <a:lnTo>
                  <a:pt x="351" y="168"/>
                </a:lnTo>
                <a:lnTo>
                  <a:pt x="331" y="175"/>
                </a:lnTo>
                <a:lnTo>
                  <a:pt x="312" y="183"/>
                </a:lnTo>
                <a:lnTo>
                  <a:pt x="312" y="183"/>
                </a:lnTo>
                <a:lnTo>
                  <a:pt x="263" y="204"/>
                </a:lnTo>
                <a:lnTo>
                  <a:pt x="263" y="204"/>
                </a:lnTo>
                <a:lnTo>
                  <a:pt x="243" y="213"/>
                </a:lnTo>
                <a:lnTo>
                  <a:pt x="223" y="221"/>
                </a:lnTo>
                <a:lnTo>
                  <a:pt x="223" y="221"/>
                </a:lnTo>
                <a:close/>
                <a:moveTo>
                  <a:pt x="156" y="223"/>
                </a:moveTo>
                <a:lnTo>
                  <a:pt x="156" y="223"/>
                </a:lnTo>
                <a:lnTo>
                  <a:pt x="164" y="222"/>
                </a:lnTo>
                <a:lnTo>
                  <a:pt x="172" y="220"/>
                </a:lnTo>
                <a:lnTo>
                  <a:pt x="180" y="217"/>
                </a:lnTo>
                <a:lnTo>
                  <a:pt x="187" y="214"/>
                </a:lnTo>
                <a:lnTo>
                  <a:pt x="187" y="214"/>
                </a:lnTo>
                <a:lnTo>
                  <a:pt x="215" y="201"/>
                </a:lnTo>
                <a:lnTo>
                  <a:pt x="242" y="190"/>
                </a:lnTo>
                <a:lnTo>
                  <a:pt x="242" y="190"/>
                </a:lnTo>
                <a:lnTo>
                  <a:pt x="300" y="169"/>
                </a:lnTo>
                <a:lnTo>
                  <a:pt x="358" y="149"/>
                </a:lnTo>
                <a:lnTo>
                  <a:pt x="358" y="149"/>
                </a:lnTo>
                <a:lnTo>
                  <a:pt x="334" y="158"/>
                </a:lnTo>
                <a:lnTo>
                  <a:pt x="311" y="167"/>
                </a:lnTo>
                <a:lnTo>
                  <a:pt x="264" y="188"/>
                </a:lnTo>
                <a:lnTo>
                  <a:pt x="264" y="188"/>
                </a:lnTo>
                <a:lnTo>
                  <a:pt x="240" y="198"/>
                </a:lnTo>
                <a:lnTo>
                  <a:pt x="214" y="208"/>
                </a:lnTo>
                <a:lnTo>
                  <a:pt x="188" y="219"/>
                </a:lnTo>
                <a:lnTo>
                  <a:pt x="163" y="230"/>
                </a:lnTo>
                <a:lnTo>
                  <a:pt x="163" y="230"/>
                </a:lnTo>
                <a:lnTo>
                  <a:pt x="160" y="227"/>
                </a:lnTo>
                <a:lnTo>
                  <a:pt x="156" y="223"/>
                </a:lnTo>
                <a:lnTo>
                  <a:pt x="156" y="223"/>
                </a:lnTo>
                <a:close/>
                <a:moveTo>
                  <a:pt x="165" y="231"/>
                </a:moveTo>
                <a:lnTo>
                  <a:pt x="165" y="231"/>
                </a:lnTo>
                <a:lnTo>
                  <a:pt x="186" y="224"/>
                </a:lnTo>
                <a:lnTo>
                  <a:pt x="209" y="215"/>
                </a:lnTo>
                <a:lnTo>
                  <a:pt x="209" y="215"/>
                </a:lnTo>
                <a:lnTo>
                  <a:pt x="208" y="216"/>
                </a:lnTo>
                <a:lnTo>
                  <a:pt x="208" y="216"/>
                </a:lnTo>
                <a:lnTo>
                  <a:pt x="165" y="231"/>
                </a:lnTo>
                <a:lnTo>
                  <a:pt x="165" y="231"/>
                </a:lnTo>
                <a:lnTo>
                  <a:pt x="165" y="231"/>
                </a:lnTo>
                <a:lnTo>
                  <a:pt x="165" y="231"/>
                </a:lnTo>
                <a:close/>
                <a:moveTo>
                  <a:pt x="327" y="173"/>
                </a:moveTo>
                <a:lnTo>
                  <a:pt x="327" y="173"/>
                </a:lnTo>
                <a:lnTo>
                  <a:pt x="300" y="182"/>
                </a:lnTo>
                <a:lnTo>
                  <a:pt x="273" y="192"/>
                </a:lnTo>
                <a:lnTo>
                  <a:pt x="273" y="192"/>
                </a:lnTo>
                <a:lnTo>
                  <a:pt x="244" y="202"/>
                </a:lnTo>
                <a:lnTo>
                  <a:pt x="216" y="213"/>
                </a:lnTo>
                <a:lnTo>
                  <a:pt x="216" y="213"/>
                </a:lnTo>
                <a:lnTo>
                  <a:pt x="215" y="212"/>
                </a:lnTo>
                <a:lnTo>
                  <a:pt x="215" y="212"/>
                </a:lnTo>
                <a:lnTo>
                  <a:pt x="266" y="190"/>
                </a:lnTo>
                <a:lnTo>
                  <a:pt x="266" y="190"/>
                </a:lnTo>
                <a:lnTo>
                  <a:pt x="318" y="168"/>
                </a:lnTo>
                <a:lnTo>
                  <a:pt x="318" y="168"/>
                </a:lnTo>
                <a:lnTo>
                  <a:pt x="342" y="159"/>
                </a:lnTo>
                <a:lnTo>
                  <a:pt x="353" y="153"/>
                </a:lnTo>
                <a:lnTo>
                  <a:pt x="359" y="150"/>
                </a:lnTo>
                <a:lnTo>
                  <a:pt x="364" y="147"/>
                </a:lnTo>
                <a:lnTo>
                  <a:pt x="364" y="147"/>
                </a:lnTo>
                <a:lnTo>
                  <a:pt x="364" y="146"/>
                </a:lnTo>
                <a:lnTo>
                  <a:pt x="364" y="146"/>
                </a:lnTo>
                <a:lnTo>
                  <a:pt x="365" y="147"/>
                </a:lnTo>
                <a:lnTo>
                  <a:pt x="365" y="147"/>
                </a:lnTo>
                <a:lnTo>
                  <a:pt x="371" y="150"/>
                </a:lnTo>
                <a:lnTo>
                  <a:pt x="374" y="155"/>
                </a:lnTo>
                <a:lnTo>
                  <a:pt x="374" y="155"/>
                </a:lnTo>
                <a:lnTo>
                  <a:pt x="363" y="159"/>
                </a:lnTo>
                <a:lnTo>
                  <a:pt x="350" y="164"/>
                </a:lnTo>
                <a:lnTo>
                  <a:pt x="339" y="168"/>
                </a:lnTo>
                <a:lnTo>
                  <a:pt x="327" y="173"/>
                </a:lnTo>
                <a:lnTo>
                  <a:pt x="327" y="173"/>
                </a:lnTo>
                <a:close/>
                <a:moveTo>
                  <a:pt x="365" y="140"/>
                </a:moveTo>
                <a:lnTo>
                  <a:pt x="365" y="140"/>
                </a:lnTo>
                <a:lnTo>
                  <a:pt x="363" y="142"/>
                </a:lnTo>
                <a:lnTo>
                  <a:pt x="364" y="145"/>
                </a:lnTo>
                <a:lnTo>
                  <a:pt x="364" y="145"/>
                </a:lnTo>
                <a:lnTo>
                  <a:pt x="363" y="145"/>
                </a:lnTo>
                <a:lnTo>
                  <a:pt x="363" y="145"/>
                </a:lnTo>
                <a:lnTo>
                  <a:pt x="305" y="165"/>
                </a:lnTo>
                <a:lnTo>
                  <a:pt x="247" y="186"/>
                </a:lnTo>
                <a:lnTo>
                  <a:pt x="247" y="186"/>
                </a:lnTo>
                <a:lnTo>
                  <a:pt x="222" y="195"/>
                </a:lnTo>
                <a:lnTo>
                  <a:pt x="198" y="206"/>
                </a:lnTo>
                <a:lnTo>
                  <a:pt x="198" y="206"/>
                </a:lnTo>
                <a:lnTo>
                  <a:pt x="184" y="213"/>
                </a:lnTo>
                <a:lnTo>
                  <a:pt x="170" y="218"/>
                </a:lnTo>
                <a:lnTo>
                  <a:pt x="170" y="218"/>
                </a:lnTo>
                <a:lnTo>
                  <a:pt x="163" y="220"/>
                </a:lnTo>
                <a:lnTo>
                  <a:pt x="159" y="221"/>
                </a:lnTo>
                <a:lnTo>
                  <a:pt x="158" y="221"/>
                </a:lnTo>
                <a:lnTo>
                  <a:pt x="159" y="220"/>
                </a:lnTo>
                <a:lnTo>
                  <a:pt x="159" y="220"/>
                </a:lnTo>
                <a:lnTo>
                  <a:pt x="168" y="217"/>
                </a:lnTo>
                <a:lnTo>
                  <a:pt x="176" y="213"/>
                </a:lnTo>
                <a:lnTo>
                  <a:pt x="176" y="213"/>
                </a:lnTo>
                <a:lnTo>
                  <a:pt x="292" y="167"/>
                </a:lnTo>
                <a:lnTo>
                  <a:pt x="292" y="167"/>
                </a:lnTo>
                <a:lnTo>
                  <a:pt x="309" y="160"/>
                </a:lnTo>
                <a:lnTo>
                  <a:pt x="328" y="154"/>
                </a:lnTo>
                <a:lnTo>
                  <a:pt x="346" y="148"/>
                </a:lnTo>
                <a:lnTo>
                  <a:pt x="365" y="139"/>
                </a:lnTo>
                <a:lnTo>
                  <a:pt x="365" y="139"/>
                </a:lnTo>
                <a:lnTo>
                  <a:pt x="365" y="140"/>
                </a:lnTo>
                <a:lnTo>
                  <a:pt x="365" y="140"/>
                </a:lnTo>
                <a:close/>
                <a:moveTo>
                  <a:pt x="381" y="123"/>
                </a:moveTo>
                <a:lnTo>
                  <a:pt x="381" y="123"/>
                </a:lnTo>
                <a:lnTo>
                  <a:pt x="367" y="130"/>
                </a:lnTo>
                <a:lnTo>
                  <a:pt x="351" y="136"/>
                </a:lnTo>
                <a:lnTo>
                  <a:pt x="337" y="142"/>
                </a:lnTo>
                <a:lnTo>
                  <a:pt x="323" y="147"/>
                </a:lnTo>
                <a:lnTo>
                  <a:pt x="323" y="147"/>
                </a:lnTo>
                <a:lnTo>
                  <a:pt x="294" y="157"/>
                </a:lnTo>
                <a:lnTo>
                  <a:pt x="264" y="169"/>
                </a:lnTo>
                <a:lnTo>
                  <a:pt x="264" y="169"/>
                </a:lnTo>
                <a:lnTo>
                  <a:pt x="238" y="179"/>
                </a:lnTo>
                <a:lnTo>
                  <a:pt x="212" y="189"/>
                </a:lnTo>
                <a:lnTo>
                  <a:pt x="212" y="189"/>
                </a:lnTo>
                <a:lnTo>
                  <a:pt x="245" y="174"/>
                </a:lnTo>
                <a:lnTo>
                  <a:pt x="280" y="159"/>
                </a:lnTo>
                <a:lnTo>
                  <a:pt x="280" y="159"/>
                </a:lnTo>
                <a:lnTo>
                  <a:pt x="309" y="148"/>
                </a:lnTo>
                <a:lnTo>
                  <a:pt x="337" y="136"/>
                </a:lnTo>
                <a:lnTo>
                  <a:pt x="337" y="136"/>
                </a:lnTo>
                <a:lnTo>
                  <a:pt x="349" y="131"/>
                </a:lnTo>
                <a:lnTo>
                  <a:pt x="363" y="125"/>
                </a:lnTo>
                <a:lnTo>
                  <a:pt x="375" y="120"/>
                </a:lnTo>
                <a:lnTo>
                  <a:pt x="380" y="116"/>
                </a:lnTo>
                <a:lnTo>
                  <a:pt x="385" y="112"/>
                </a:lnTo>
                <a:lnTo>
                  <a:pt x="385" y="112"/>
                </a:lnTo>
                <a:lnTo>
                  <a:pt x="384" y="118"/>
                </a:lnTo>
                <a:lnTo>
                  <a:pt x="381" y="123"/>
                </a:lnTo>
                <a:lnTo>
                  <a:pt x="381" y="123"/>
                </a:lnTo>
                <a:close/>
                <a:moveTo>
                  <a:pt x="77" y="263"/>
                </a:moveTo>
                <a:lnTo>
                  <a:pt x="77" y="263"/>
                </a:lnTo>
                <a:lnTo>
                  <a:pt x="80" y="263"/>
                </a:lnTo>
                <a:lnTo>
                  <a:pt x="80" y="263"/>
                </a:lnTo>
                <a:lnTo>
                  <a:pt x="75" y="264"/>
                </a:lnTo>
                <a:lnTo>
                  <a:pt x="75" y="264"/>
                </a:lnTo>
                <a:lnTo>
                  <a:pt x="77" y="263"/>
                </a:lnTo>
                <a:lnTo>
                  <a:pt x="77" y="263"/>
                </a:lnTo>
                <a:close/>
                <a:moveTo>
                  <a:pt x="91" y="258"/>
                </a:moveTo>
                <a:lnTo>
                  <a:pt x="91" y="258"/>
                </a:lnTo>
                <a:lnTo>
                  <a:pt x="80" y="260"/>
                </a:lnTo>
                <a:lnTo>
                  <a:pt x="80" y="260"/>
                </a:lnTo>
                <a:lnTo>
                  <a:pt x="87" y="253"/>
                </a:lnTo>
                <a:lnTo>
                  <a:pt x="87" y="253"/>
                </a:lnTo>
                <a:lnTo>
                  <a:pt x="116" y="243"/>
                </a:lnTo>
                <a:lnTo>
                  <a:pt x="116" y="243"/>
                </a:lnTo>
                <a:lnTo>
                  <a:pt x="103" y="251"/>
                </a:lnTo>
                <a:lnTo>
                  <a:pt x="91" y="258"/>
                </a:lnTo>
                <a:lnTo>
                  <a:pt x="91" y="258"/>
                </a:lnTo>
                <a:close/>
                <a:moveTo>
                  <a:pt x="230" y="164"/>
                </a:moveTo>
                <a:lnTo>
                  <a:pt x="230" y="164"/>
                </a:lnTo>
                <a:lnTo>
                  <a:pt x="198" y="179"/>
                </a:lnTo>
                <a:lnTo>
                  <a:pt x="165" y="195"/>
                </a:lnTo>
                <a:lnTo>
                  <a:pt x="134" y="213"/>
                </a:lnTo>
                <a:lnTo>
                  <a:pt x="102" y="231"/>
                </a:lnTo>
                <a:lnTo>
                  <a:pt x="102" y="231"/>
                </a:lnTo>
                <a:lnTo>
                  <a:pt x="106" y="220"/>
                </a:lnTo>
                <a:lnTo>
                  <a:pt x="106" y="220"/>
                </a:lnTo>
                <a:lnTo>
                  <a:pt x="143" y="202"/>
                </a:lnTo>
                <a:lnTo>
                  <a:pt x="179" y="186"/>
                </a:lnTo>
                <a:lnTo>
                  <a:pt x="216" y="170"/>
                </a:lnTo>
                <a:lnTo>
                  <a:pt x="253" y="154"/>
                </a:lnTo>
                <a:lnTo>
                  <a:pt x="253" y="154"/>
                </a:lnTo>
                <a:lnTo>
                  <a:pt x="290" y="140"/>
                </a:lnTo>
                <a:lnTo>
                  <a:pt x="326" y="124"/>
                </a:lnTo>
                <a:lnTo>
                  <a:pt x="326" y="124"/>
                </a:lnTo>
                <a:lnTo>
                  <a:pt x="360" y="110"/>
                </a:lnTo>
                <a:lnTo>
                  <a:pt x="360" y="110"/>
                </a:lnTo>
                <a:lnTo>
                  <a:pt x="363" y="109"/>
                </a:lnTo>
                <a:lnTo>
                  <a:pt x="363" y="109"/>
                </a:lnTo>
                <a:lnTo>
                  <a:pt x="346" y="117"/>
                </a:lnTo>
                <a:lnTo>
                  <a:pt x="330" y="124"/>
                </a:lnTo>
                <a:lnTo>
                  <a:pt x="297" y="138"/>
                </a:lnTo>
                <a:lnTo>
                  <a:pt x="263" y="150"/>
                </a:lnTo>
                <a:lnTo>
                  <a:pt x="246" y="157"/>
                </a:lnTo>
                <a:lnTo>
                  <a:pt x="230" y="164"/>
                </a:lnTo>
                <a:lnTo>
                  <a:pt x="230" y="164"/>
                </a:lnTo>
                <a:close/>
                <a:moveTo>
                  <a:pt x="109" y="216"/>
                </a:moveTo>
                <a:lnTo>
                  <a:pt x="109" y="216"/>
                </a:lnTo>
                <a:lnTo>
                  <a:pt x="107" y="217"/>
                </a:lnTo>
                <a:lnTo>
                  <a:pt x="107" y="217"/>
                </a:lnTo>
                <a:lnTo>
                  <a:pt x="108" y="213"/>
                </a:lnTo>
                <a:lnTo>
                  <a:pt x="108" y="213"/>
                </a:lnTo>
                <a:lnTo>
                  <a:pt x="108" y="212"/>
                </a:lnTo>
                <a:lnTo>
                  <a:pt x="108" y="212"/>
                </a:lnTo>
                <a:lnTo>
                  <a:pt x="108" y="212"/>
                </a:lnTo>
                <a:lnTo>
                  <a:pt x="108" y="212"/>
                </a:lnTo>
                <a:lnTo>
                  <a:pt x="122" y="206"/>
                </a:lnTo>
                <a:lnTo>
                  <a:pt x="134" y="199"/>
                </a:lnTo>
                <a:lnTo>
                  <a:pt x="160" y="186"/>
                </a:lnTo>
                <a:lnTo>
                  <a:pt x="160" y="186"/>
                </a:lnTo>
                <a:lnTo>
                  <a:pt x="196" y="170"/>
                </a:lnTo>
                <a:lnTo>
                  <a:pt x="196" y="170"/>
                </a:lnTo>
                <a:lnTo>
                  <a:pt x="260" y="142"/>
                </a:lnTo>
                <a:lnTo>
                  <a:pt x="293" y="127"/>
                </a:lnTo>
                <a:lnTo>
                  <a:pt x="324" y="112"/>
                </a:lnTo>
                <a:lnTo>
                  <a:pt x="324" y="112"/>
                </a:lnTo>
                <a:lnTo>
                  <a:pt x="353" y="97"/>
                </a:lnTo>
                <a:lnTo>
                  <a:pt x="353" y="97"/>
                </a:lnTo>
                <a:lnTo>
                  <a:pt x="355" y="97"/>
                </a:lnTo>
                <a:lnTo>
                  <a:pt x="355" y="97"/>
                </a:lnTo>
                <a:lnTo>
                  <a:pt x="341" y="105"/>
                </a:lnTo>
                <a:lnTo>
                  <a:pt x="327" y="112"/>
                </a:lnTo>
                <a:lnTo>
                  <a:pt x="299" y="126"/>
                </a:lnTo>
                <a:lnTo>
                  <a:pt x="299" y="126"/>
                </a:lnTo>
                <a:lnTo>
                  <a:pt x="239" y="154"/>
                </a:lnTo>
                <a:lnTo>
                  <a:pt x="209" y="167"/>
                </a:lnTo>
                <a:lnTo>
                  <a:pt x="179" y="181"/>
                </a:lnTo>
                <a:lnTo>
                  <a:pt x="179" y="181"/>
                </a:lnTo>
                <a:lnTo>
                  <a:pt x="109" y="216"/>
                </a:lnTo>
                <a:lnTo>
                  <a:pt x="109" y="216"/>
                </a:lnTo>
                <a:close/>
                <a:moveTo>
                  <a:pt x="340" y="82"/>
                </a:moveTo>
                <a:lnTo>
                  <a:pt x="340" y="82"/>
                </a:lnTo>
                <a:lnTo>
                  <a:pt x="339" y="84"/>
                </a:lnTo>
                <a:lnTo>
                  <a:pt x="340" y="86"/>
                </a:lnTo>
                <a:lnTo>
                  <a:pt x="340" y="86"/>
                </a:lnTo>
                <a:lnTo>
                  <a:pt x="342" y="88"/>
                </a:lnTo>
                <a:lnTo>
                  <a:pt x="342" y="88"/>
                </a:lnTo>
                <a:lnTo>
                  <a:pt x="321" y="100"/>
                </a:lnTo>
                <a:lnTo>
                  <a:pt x="301" y="111"/>
                </a:lnTo>
                <a:lnTo>
                  <a:pt x="301" y="111"/>
                </a:lnTo>
                <a:lnTo>
                  <a:pt x="265" y="130"/>
                </a:lnTo>
                <a:lnTo>
                  <a:pt x="230" y="147"/>
                </a:lnTo>
                <a:lnTo>
                  <a:pt x="230" y="147"/>
                </a:lnTo>
                <a:lnTo>
                  <a:pt x="158" y="180"/>
                </a:lnTo>
                <a:lnTo>
                  <a:pt x="158" y="180"/>
                </a:lnTo>
                <a:lnTo>
                  <a:pt x="133" y="192"/>
                </a:lnTo>
                <a:lnTo>
                  <a:pt x="106" y="204"/>
                </a:lnTo>
                <a:lnTo>
                  <a:pt x="106" y="204"/>
                </a:lnTo>
                <a:lnTo>
                  <a:pt x="103" y="204"/>
                </a:lnTo>
                <a:lnTo>
                  <a:pt x="103" y="204"/>
                </a:lnTo>
                <a:lnTo>
                  <a:pt x="97" y="207"/>
                </a:lnTo>
                <a:lnTo>
                  <a:pt x="91" y="210"/>
                </a:lnTo>
                <a:lnTo>
                  <a:pt x="91" y="210"/>
                </a:lnTo>
                <a:lnTo>
                  <a:pt x="101" y="202"/>
                </a:lnTo>
                <a:lnTo>
                  <a:pt x="111" y="196"/>
                </a:lnTo>
                <a:lnTo>
                  <a:pt x="111" y="196"/>
                </a:lnTo>
                <a:lnTo>
                  <a:pt x="147" y="178"/>
                </a:lnTo>
                <a:lnTo>
                  <a:pt x="147" y="178"/>
                </a:lnTo>
                <a:lnTo>
                  <a:pt x="180" y="161"/>
                </a:lnTo>
                <a:lnTo>
                  <a:pt x="214" y="144"/>
                </a:lnTo>
                <a:lnTo>
                  <a:pt x="214" y="144"/>
                </a:lnTo>
                <a:lnTo>
                  <a:pt x="247" y="126"/>
                </a:lnTo>
                <a:lnTo>
                  <a:pt x="281" y="110"/>
                </a:lnTo>
                <a:lnTo>
                  <a:pt x="281" y="110"/>
                </a:lnTo>
                <a:lnTo>
                  <a:pt x="312" y="95"/>
                </a:lnTo>
                <a:lnTo>
                  <a:pt x="328" y="86"/>
                </a:lnTo>
                <a:lnTo>
                  <a:pt x="342" y="76"/>
                </a:lnTo>
                <a:lnTo>
                  <a:pt x="342" y="76"/>
                </a:lnTo>
                <a:lnTo>
                  <a:pt x="340" y="82"/>
                </a:lnTo>
                <a:lnTo>
                  <a:pt x="340" y="82"/>
                </a:lnTo>
                <a:close/>
                <a:moveTo>
                  <a:pt x="122" y="239"/>
                </a:moveTo>
                <a:lnTo>
                  <a:pt x="122" y="239"/>
                </a:lnTo>
                <a:lnTo>
                  <a:pt x="106" y="244"/>
                </a:lnTo>
                <a:lnTo>
                  <a:pt x="90" y="249"/>
                </a:lnTo>
                <a:lnTo>
                  <a:pt x="90" y="249"/>
                </a:lnTo>
                <a:lnTo>
                  <a:pt x="93" y="245"/>
                </a:lnTo>
                <a:lnTo>
                  <a:pt x="93" y="245"/>
                </a:lnTo>
                <a:lnTo>
                  <a:pt x="102" y="242"/>
                </a:lnTo>
                <a:lnTo>
                  <a:pt x="112" y="237"/>
                </a:lnTo>
                <a:lnTo>
                  <a:pt x="112" y="237"/>
                </a:lnTo>
                <a:lnTo>
                  <a:pt x="124" y="231"/>
                </a:lnTo>
                <a:lnTo>
                  <a:pt x="124" y="231"/>
                </a:lnTo>
                <a:lnTo>
                  <a:pt x="131" y="228"/>
                </a:lnTo>
                <a:lnTo>
                  <a:pt x="138" y="225"/>
                </a:lnTo>
                <a:lnTo>
                  <a:pt x="138" y="225"/>
                </a:lnTo>
                <a:lnTo>
                  <a:pt x="130" y="232"/>
                </a:lnTo>
                <a:lnTo>
                  <a:pt x="122" y="239"/>
                </a:lnTo>
                <a:lnTo>
                  <a:pt x="122" y="239"/>
                </a:lnTo>
                <a:close/>
                <a:moveTo>
                  <a:pt x="141" y="221"/>
                </a:moveTo>
                <a:lnTo>
                  <a:pt x="141" y="221"/>
                </a:lnTo>
                <a:lnTo>
                  <a:pt x="141" y="221"/>
                </a:lnTo>
                <a:lnTo>
                  <a:pt x="141" y="221"/>
                </a:lnTo>
                <a:lnTo>
                  <a:pt x="129" y="226"/>
                </a:lnTo>
                <a:lnTo>
                  <a:pt x="118" y="232"/>
                </a:lnTo>
                <a:lnTo>
                  <a:pt x="106" y="238"/>
                </a:lnTo>
                <a:lnTo>
                  <a:pt x="95" y="242"/>
                </a:lnTo>
                <a:lnTo>
                  <a:pt x="95" y="242"/>
                </a:lnTo>
                <a:lnTo>
                  <a:pt x="99" y="236"/>
                </a:lnTo>
                <a:lnTo>
                  <a:pt x="99" y="236"/>
                </a:lnTo>
                <a:lnTo>
                  <a:pt x="124" y="224"/>
                </a:lnTo>
                <a:lnTo>
                  <a:pt x="147" y="212"/>
                </a:lnTo>
                <a:lnTo>
                  <a:pt x="147" y="212"/>
                </a:lnTo>
                <a:lnTo>
                  <a:pt x="208" y="183"/>
                </a:lnTo>
                <a:lnTo>
                  <a:pt x="208" y="183"/>
                </a:lnTo>
                <a:lnTo>
                  <a:pt x="241" y="169"/>
                </a:lnTo>
                <a:lnTo>
                  <a:pt x="273" y="156"/>
                </a:lnTo>
                <a:lnTo>
                  <a:pt x="340" y="131"/>
                </a:lnTo>
                <a:lnTo>
                  <a:pt x="340" y="131"/>
                </a:lnTo>
                <a:lnTo>
                  <a:pt x="366" y="120"/>
                </a:lnTo>
                <a:lnTo>
                  <a:pt x="366" y="120"/>
                </a:lnTo>
                <a:lnTo>
                  <a:pt x="381" y="113"/>
                </a:lnTo>
                <a:lnTo>
                  <a:pt x="381" y="113"/>
                </a:lnTo>
                <a:lnTo>
                  <a:pt x="382" y="113"/>
                </a:lnTo>
                <a:lnTo>
                  <a:pt x="377" y="115"/>
                </a:lnTo>
                <a:lnTo>
                  <a:pt x="369" y="119"/>
                </a:lnTo>
                <a:lnTo>
                  <a:pt x="369" y="119"/>
                </a:lnTo>
                <a:lnTo>
                  <a:pt x="306" y="147"/>
                </a:lnTo>
                <a:lnTo>
                  <a:pt x="306" y="147"/>
                </a:lnTo>
                <a:lnTo>
                  <a:pt x="243" y="173"/>
                </a:lnTo>
                <a:lnTo>
                  <a:pt x="213" y="186"/>
                </a:lnTo>
                <a:lnTo>
                  <a:pt x="182" y="200"/>
                </a:lnTo>
                <a:lnTo>
                  <a:pt x="182" y="200"/>
                </a:lnTo>
                <a:lnTo>
                  <a:pt x="179" y="202"/>
                </a:lnTo>
                <a:lnTo>
                  <a:pt x="179" y="202"/>
                </a:lnTo>
                <a:lnTo>
                  <a:pt x="165" y="208"/>
                </a:lnTo>
                <a:lnTo>
                  <a:pt x="152" y="215"/>
                </a:lnTo>
                <a:lnTo>
                  <a:pt x="152" y="215"/>
                </a:lnTo>
                <a:lnTo>
                  <a:pt x="149" y="215"/>
                </a:lnTo>
                <a:lnTo>
                  <a:pt x="149" y="215"/>
                </a:lnTo>
                <a:lnTo>
                  <a:pt x="147" y="215"/>
                </a:lnTo>
                <a:lnTo>
                  <a:pt x="145" y="216"/>
                </a:lnTo>
                <a:lnTo>
                  <a:pt x="145" y="216"/>
                </a:lnTo>
                <a:lnTo>
                  <a:pt x="141" y="221"/>
                </a:lnTo>
                <a:lnTo>
                  <a:pt x="141" y="221"/>
                </a:lnTo>
                <a:close/>
                <a:moveTo>
                  <a:pt x="154" y="217"/>
                </a:moveTo>
                <a:lnTo>
                  <a:pt x="154" y="217"/>
                </a:lnTo>
                <a:lnTo>
                  <a:pt x="176" y="206"/>
                </a:lnTo>
                <a:lnTo>
                  <a:pt x="176" y="206"/>
                </a:lnTo>
                <a:lnTo>
                  <a:pt x="179" y="204"/>
                </a:lnTo>
                <a:lnTo>
                  <a:pt x="179" y="204"/>
                </a:lnTo>
                <a:lnTo>
                  <a:pt x="210" y="193"/>
                </a:lnTo>
                <a:lnTo>
                  <a:pt x="240" y="182"/>
                </a:lnTo>
                <a:lnTo>
                  <a:pt x="240" y="182"/>
                </a:lnTo>
                <a:lnTo>
                  <a:pt x="270" y="169"/>
                </a:lnTo>
                <a:lnTo>
                  <a:pt x="287" y="162"/>
                </a:lnTo>
                <a:lnTo>
                  <a:pt x="302" y="156"/>
                </a:lnTo>
                <a:lnTo>
                  <a:pt x="302" y="156"/>
                </a:lnTo>
                <a:lnTo>
                  <a:pt x="333" y="145"/>
                </a:lnTo>
                <a:lnTo>
                  <a:pt x="348" y="139"/>
                </a:lnTo>
                <a:lnTo>
                  <a:pt x="365" y="133"/>
                </a:lnTo>
                <a:lnTo>
                  <a:pt x="365" y="133"/>
                </a:lnTo>
                <a:lnTo>
                  <a:pt x="372" y="130"/>
                </a:lnTo>
                <a:lnTo>
                  <a:pt x="377" y="126"/>
                </a:lnTo>
                <a:lnTo>
                  <a:pt x="379" y="126"/>
                </a:lnTo>
                <a:lnTo>
                  <a:pt x="379" y="126"/>
                </a:lnTo>
                <a:lnTo>
                  <a:pt x="379" y="126"/>
                </a:lnTo>
                <a:lnTo>
                  <a:pt x="379" y="127"/>
                </a:lnTo>
                <a:lnTo>
                  <a:pt x="379" y="127"/>
                </a:lnTo>
                <a:lnTo>
                  <a:pt x="377" y="129"/>
                </a:lnTo>
                <a:lnTo>
                  <a:pt x="377" y="129"/>
                </a:lnTo>
                <a:lnTo>
                  <a:pt x="371" y="133"/>
                </a:lnTo>
                <a:lnTo>
                  <a:pt x="365" y="136"/>
                </a:lnTo>
                <a:lnTo>
                  <a:pt x="365" y="136"/>
                </a:lnTo>
                <a:lnTo>
                  <a:pt x="349" y="143"/>
                </a:lnTo>
                <a:lnTo>
                  <a:pt x="334" y="149"/>
                </a:lnTo>
                <a:lnTo>
                  <a:pt x="334" y="149"/>
                </a:lnTo>
                <a:lnTo>
                  <a:pt x="302" y="161"/>
                </a:lnTo>
                <a:lnTo>
                  <a:pt x="269" y="173"/>
                </a:lnTo>
                <a:lnTo>
                  <a:pt x="269" y="173"/>
                </a:lnTo>
                <a:lnTo>
                  <a:pt x="212" y="195"/>
                </a:lnTo>
                <a:lnTo>
                  <a:pt x="183" y="206"/>
                </a:lnTo>
                <a:lnTo>
                  <a:pt x="155" y="220"/>
                </a:lnTo>
                <a:lnTo>
                  <a:pt x="155" y="220"/>
                </a:lnTo>
                <a:lnTo>
                  <a:pt x="154" y="217"/>
                </a:lnTo>
                <a:lnTo>
                  <a:pt x="154" y="217"/>
                </a:lnTo>
                <a:lnTo>
                  <a:pt x="154" y="217"/>
                </a:lnTo>
                <a:lnTo>
                  <a:pt x="154" y="217"/>
                </a:lnTo>
                <a:close/>
                <a:moveTo>
                  <a:pt x="167" y="233"/>
                </a:moveTo>
                <a:lnTo>
                  <a:pt x="167" y="233"/>
                </a:lnTo>
                <a:lnTo>
                  <a:pt x="185" y="226"/>
                </a:lnTo>
                <a:lnTo>
                  <a:pt x="205" y="219"/>
                </a:lnTo>
                <a:lnTo>
                  <a:pt x="205" y="219"/>
                </a:lnTo>
                <a:lnTo>
                  <a:pt x="207" y="218"/>
                </a:lnTo>
                <a:lnTo>
                  <a:pt x="207" y="218"/>
                </a:lnTo>
                <a:lnTo>
                  <a:pt x="203" y="223"/>
                </a:lnTo>
                <a:lnTo>
                  <a:pt x="199" y="227"/>
                </a:lnTo>
                <a:lnTo>
                  <a:pt x="193" y="231"/>
                </a:lnTo>
                <a:lnTo>
                  <a:pt x="188" y="233"/>
                </a:lnTo>
                <a:lnTo>
                  <a:pt x="182" y="235"/>
                </a:lnTo>
                <a:lnTo>
                  <a:pt x="177" y="235"/>
                </a:lnTo>
                <a:lnTo>
                  <a:pt x="172" y="234"/>
                </a:lnTo>
                <a:lnTo>
                  <a:pt x="167" y="233"/>
                </a:lnTo>
                <a:lnTo>
                  <a:pt x="167" y="233"/>
                </a:lnTo>
                <a:close/>
                <a:moveTo>
                  <a:pt x="225" y="223"/>
                </a:moveTo>
                <a:lnTo>
                  <a:pt x="225" y="223"/>
                </a:lnTo>
                <a:lnTo>
                  <a:pt x="304" y="196"/>
                </a:lnTo>
                <a:lnTo>
                  <a:pt x="304" y="196"/>
                </a:lnTo>
                <a:lnTo>
                  <a:pt x="323" y="190"/>
                </a:lnTo>
                <a:lnTo>
                  <a:pt x="341" y="183"/>
                </a:lnTo>
                <a:lnTo>
                  <a:pt x="341" y="183"/>
                </a:lnTo>
                <a:lnTo>
                  <a:pt x="363" y="175"/>
                </a:lnTo>
                <a:lnTo>
                  <a:pt x="363" y="175"/>
                </a:lnTo>
                <a:lnTo>
                  <a:pt x="371" y="172"/>
                </a:lnTo>
                <a:lnTo>
                  <a:pt x="373" y="172"/>
                </a:lnTo>
                <a:lnTo>
                  <a:pt x="370" y="174"/>
                </a:lnTo>
                <a:lnTo>
                  <a:pt x="370" y="174"/>
                </a:lnTo>
                <a:lnTo>
                  <a:pt x="347" y="184"/>
                </a:lnTo>
                <a:lnTo>
                  <a:pt x="325" y="193"/>
                </a:lnTo>
                <a:lnTo>
                  <a:pt x="281" y="212"/>
                </a:lnTo>
                <a:lnTo>
                  <a:pt x="281" y="212"/>
                </a:lnTo>
                <a:lnTo>
                  <a:pt x="279" y="212"/>
                </a:lnTo>
                <a:lnTo>
                  <a:pt x="278" y="213"/>
                </a:lnTo>
                <a:lnTo>
                  <a:pt x="278" y="213"/>
                </a:lnTo>
                <a:lnTo>
                  <a:pt x="256" y="222"/>
                </a:lnTo>
                <a:lnTo>
                  <a:pt x="236" y="233"/>
                </a:lnTo>
                <a:lnTo>
                  <a:pt x="236" y="233"/>
                </a:lnTo>
                <a:lnTo>
                  <a:pt x="230" y="228"/>
                </a:lnTo>
                <a:lnTo>
                  <a:pt x="225" y="223"/>
                </a:lnTo>
                <a:lnTo>
                  <a:pt x="225" y="223"/>
                </a:lnTo>
                <a:close/>
                <a:moveTo>
                  <a:pt x="334" y="204"/>
                </a:moveTo>
                <a:lnTo>
                  <a:pt x="334" y="204"/>
                </a:lnTo>
                <a:lnTo>
                  <a:pt x="330" y="201"/>
                </a:lnTo>
                <a:lnTo>
                  <a:pt x="330" y="201"/>
                </a:lnTo>
                <a:lnTo>
                  <a:pt x="331" y="201"/>
                </a:lnTo>
                <a:lnTo>
                  <a:pt x="331" y="201"/>
                </a:lnTo>
                <a:lnTo>
                  <a:pt x="357" y="191"/>
                </a:lnTo>
                <a:lnTo>
                  <a:pt x="357" y="191"/>
                </a:lnTo>
                <a:lnTo>
                  <a:pt x="366" y="186"/>
                </a:lnTo>
                <a:lnTo>
                  <a:pt x="366" y="186"/>
                </a:lnTo>
                <a:lnTo>
                  <a:pt x="370" y="185"/>
                </a:lnTo>
                <a:lnTo>
                  <a:pt x="371" y="185"/>
                </a:lnTo>
                <a:lnTo>
                  <a:pt x="370" y="186"/>
                </a:lnTo>
                <a:lnTo>
                  <a:pt x="364" y="190"/>
                </a:lnTo>
                <a:lnTo>
                  <a:pt x="364" y="190"/>
                </a:lnTo>
                <a:lnTo>
                  <a:pt x="357" y="194"/>
                </a:lnTo>
                <a:lnTo>
                  <a:pt x="348" y="196"/>
                </a:lnTo>
                <a:lnTo>
                  <a:pt x="340" y="199"/>
                </a:lnTo>
                <a:lnTo>
                  <a:pt x="337" y="201"/>
                </a:lnTo>
                <a:lnTo>
                  <a:pt x="334" y="204"/>
                </a:lnTo>
                <a:lnTo>
                  <a:pt x="334" y="204"/>
                </a:lnTo>
                <a:close/>
                <a:moveTo>
                  <a:pt x="372" y="182"/>
                </a:moveTo>
                <a:lnTo>
                  <a:pt x="372" y="182"/>
                </a:lnTo>
                <a:lnTo>
                  <a:pt x="363" y="185"/>
                </a:lnTo>
                <a:lnTo>
                  <a:pt x="353" y="190"/>
                </a:lnTo>
                <a:lnTo>
                  <a:pt x="353" y="190"/>
                </a:lnTo>
                <a:lnTo>
                  <a:pt x="330" y="199"/>
                </a:lnTo>
                <a:lnTo>
                  <a:pt x="330" y="199"/>
                </a:lnTo>
                <a:lnTo>
                  <a:pt x="329" y="200"/>
                </a:lnTo>
                <a:lnTo>
                  <a:pt x="329" y="201"/>
                </a:lnTo>
                <a:lnTo>
                  <a:pt x="329" y="201"/>
                </a:lnTo>
                <a:lnTo>
                  <a:pt x="328" y="199"/>
                </a:lnTo>
                <a:lnTo>
                  <a:pt x="328" y="199"/>
                </a:lnTo>
                <a:lnTo>
                  <a:pt x="325" y="198"/>
                </a:lnTo>
                <a:lnTo>
                  <a:pt x="323" y="198"/>
                </a:lnTo>
                <a:lnTo>
                  <a:pt x="323" y="198"/>
                </a:lnTo>
                <a:lnTo>
                  <a:pt x="321" y="198"/>
                </a:lnTo>
                <a:lnTo>
                  <a:pt x="320" y="200"/>
                </a:lnTo>
                <a:lnTo>
                  <a:pt x="320" y="200"/>
                </a:lnTo>
                <a:lnTo>
                  <a:pt x="316" y="200"/>
                </a:lnTo>
                <a:lnTo>
                  <a:pt x="316" y="200"/>
                </a:lnTo>
                <a:lnTo>
                  <a:pt x="329" y="195"/>
                </a:lnTo>
                <a:lnTo>
                  <a:pt x="329" y="195"/>
                </a:lnTo>
                <a:lnTo>
                  <a:pt x="362" y="180"/>
                </a:lnTo>
                <a:lnTo>
                  <a:pt x="362" y="180"/>
                </a:lnTo>
                <a:lnTo>
                  <a:pt x="370" y="176"/>
                </a:lnTo>
                <a:lnTo>
                  <a:pt x="374" y="174"/>
                </a:lnTo>
                <a:lnTo>
                  <a:pt x="377" y="172"/>
                </a:lnTo>
                <a:lnTo>
                  <a:pt x="377" y="172"/>
                </a:lnTo>
                <a:lnTo>
                  <a:pt x="376" y="177"/>
                </a:lnTo>
                <a:lnTo>
                  <a:pt x="374" y="183"/>
                </a:lnTo>
                <a:lnTo>
                  <a:pt x="374" y="183"/>
                </a:lnTo>
                <a:lnTo>
                  <a:pt x="373" y="182"/>
                </a:lnTo>
                <a:lnTo>
                  <a:pt x="372" y="182"/>
                </a:lnTo>
                <a:lnTo>
                  <a:pt x="372" y="182"/>
                </a:lnTo>
                <a:close/>
                <a:moveTo>
                  <a:pt x="294" y="218"/>
                </a:moveTo>
                <a:lnTo>
                  <a:pt x="294" y="218"/>
                </a:lnTo>
                <a:lnTo>
                  <a:pt x="290" y="217"/>
                </a:lnTo>
                <a:lnTo>
                  <a:pt x="287" y="215"/>
                </a:lnTo>
                <a:lnTo>
                  <a:pt x="287" y="215"/>
                </a:lnTo>
                <a:lnTo>
                  <a:pt x="295" y="212"/>
                </a:lnTo>
                <a:lnTo>
                  <a:pt x="295" y="212"/>
                </a:lnTo>
                <a:lnTo>
                  <a:pt x="311" y="204"/>
                </a:lnTo>
                <a:lnTo>
                  <a:pt x="311" y="204"/>
                </a:lnTo>
                <a:lnTo>
                  <a:pt x="314" y="203"/>
                </a:lnTo>
                <a:lnTo>
                  <a:pt x="316" y="203"/>
                </a:lnTo>
                <a:lnTo>
                  <a:pt x="317" y="204"/>
                </a:lnTo>
                <a:lnTo>
                  <a:pt x="316" y="204"/>
                </a:lnTo>
                <a:lnTo>
                  <a:pt x="314" y="206"/>
                </a:lnTo>
                <a:lnTo>
                  <a:pt x="314" y="206"/>
                </a:lnTo>
                <a:lnTo>
                  <a:pt x="303" y="212"/>
                </a:lnTo>
                <a:lnTo>
                  <a:pt x="299" y="214"/>
                </a:lnTo>
                <a:lnTo>
                  <a:pt x="294" y="218"/>
                </a:lnTo>
                <a:lnTo>
                  <a:pt x="294" y="218"/>
                </a:lnTo>
                <a:lnTo>
                  <a:pt x="294" y="218"/>
                </a:lnTo>
                <a:lnTo>
                  <a:pt x="294" y="218"/>
                </a:lnTo>
                <a:close/>
                <a:moveTo>
                  <a:pt x="304" y="214"/>
                </a:moveTo>
                <a:lnTo>
                  <a:pt x="304" y="214"/>
                </a:lnTo>
                <a:lnTo>
                  <a:pt x="312" y="210"/>
                </a:lnTo>
                <a:lnTo>
                  <a:pt x="319" y="205"/>
                </a:lnTo>
                <a:lnTo>
                  <a:pt x="319" y="205"/>
                </a:lnTo>
                <a:lnTo>
                  <a:pt x="320" y="208"/>
                </a:lnTo>
                <a:lnTo>
                  <a:pt x="319" y="212"/>
                </a:lnTo>
                <a:lnTo>
                  <a:pt x="319" y="212"/>
                </a:lnTo>
                <a:lnTo>
                  <a:pt x="308" y="215"/>
                </a:lnTo>
                <a:lnTo>
                  <a:pt x="308" y="215"/>
                </a:lnTo>
                <a:lnTo>
                  <a:pt x="300" y="216"/>
                </a:lnTo>
                <a:lnTo>
                  <a:pt x="300" y="216"/>
                </a:lnTo>
                <a:lnTo>
                  <a:pt x="300" y="216"/>
                </a:lnTo>
                <a:lnTo>
                  <a:pt x="304" y="214"/>
                </a:lnTo>
                <a:lnTo>
                  <a:pt x="304" y="214"/>
                </a:lnTo>
                <a:close/>
                <a:moveTo>
                  <a:pt x="248" y="237"/>
                </a:moveTo>
                <a:lnTo>
                  <a:pt x="248" y="237"/>
                </a:lnTo>
                <a:lnTo>
                  <a:pt x="243" y="236"/>
                </a:lnTo>
                <a:lnTo>
                  <a:pt x="239" y="235"/>
                </a:lnTo>
                <a:lnTo>
                  <a:pt x="239" y="235"/>
                </a:lnTo>
                <a:lnTo>
                  <a:pt x="272" y="221"/>
                </a:lnTo>
                <a:lnTo>
                  <a:pt x="272" y="221"/>
                </a:lnTo>
                <a:lnTo>
                  <a:pt x="267" y="227"/>
                </a:lnTo>
                <a:lnTo>
                  <a:pt x="261" y="231"/>
                </a:lnTo>
                <a:lnTo>
                  <a:pt x="255" y="235"/>
                </a:lnTo>
                <a:lnTo>
                  <a:pt x="248" y="237"/>
                </a:lnTo>
                <a:lnTo>
                  <a:pt x="248" y="237"/>
                </a:lnTo>
                <a:close/>
                <a:moveTo>
                  <a:pt x="298" y="219"/>
                </a:moveTo>
                <a:lnTo>
                  <a:pt x="298" y="219"/>
                </a:lnTo>
                <a:lnTo>
                  <a:pt x="318" y="214"/>
                </a:lnTo>
                <a:lnTo>
                  <a:pt x="318" y="214"/>
                </a:lnTo>
                <a:lnTo>
                  <a:pt x="315" y="217"/>
                </a:lnTo>
                <a:lnTo>
                  <a:pt x="310" y="219"/>
                </a:lnTo>
                <a:lnTo>
                  <a:pt x="304" y="220"/>
                </a:lnTo>
                <a:lnTo>
                  <a:pt x="298" y="219"/>
                </a:lnTo>
                <a:lnTo>
                  <a:pt x="298" y="219"/>
                </a:lnTo>
                <a:close/>
                <a:moveTo>
                  <a:pt x="342" y="206"/>
                </a:moveTo>
                <a:lnTo>
                  <a:pt x="342" y="206"/>
                </a:lnTo>
                <a:lnTo>
                  <a:pt x="355" y="202"/>
                </a:lnTo>
                <a:lnTo>
                  <a:pt x="355" y="202"/>
                </a:lnTo>
                <a:lnTo>
                  <a:pt x="349" y="205"/>
                </a:lnTo>
                <a:lnTo>
                  <a:pt x="342" y="206"/>
                </a:lnTo>
                <a:lnTo>
                  <a:pt x="342" y="206"/>
                </a:lnTo>
                <a:close/>
                <a:moveTo>
                  <a:pt x="360" y="199"/>
                </a:moveTo>
                <a:lnTo>
                  <a:pt x="360" y="199"/>
                </a:lnTo>
                <a:lnTo>
                  <a:pt x="360" y="199"/>
                </a:lnTo>
                <a:lnTo>
                  <a:pt x="360" y="199"/>
                </a:lnTo>
                <a:lnTo>
                  <a:pt x="353" y="200"/>
                </a:lnTo>
                <a:lnTo>
                  <a:pt x="348" y="202"/>
                </a:lnTo>
                <a:lnTo>
                  <a:pt x="342" y="204"/>
                </a:lnTo>
                <a:lnTo>
                  <a:pt x="336" y="204"/>
                </a:lnTo>
                <a:lnTo>
                  <a:pt x="336" y="204"/>
                </a:lnTo>
                <a:lnTo>
                  <a:pt x="340" y="202"/>
                </a:lnTo>
                <a:lnTo>
                  <a:pt x="344" y="200"/>
                </a:lnTo>
                <a:lnTo>
                  <a:pt x="353" y="197"/>
                </a:lnTo>
                <a:lnTo>
                  <a:pt x="363" y="193"/>
                </a:lnTo>
                <a:lnTo>
                  <a:pt x="367" y="191"/>
                </a:lnTo>
                <a:lnTo>
                  <a:pt x="370" y="188"/>
                </a:lnTo>
                <a:lnTo>
                  <a:pt x="370" y="188"/>
                </a:lnTo>
                <a:lnTo>
                  <a:pt x="366" y="194"/>
                </a:lnTo>
                <a:lnTo>
                  <a:pt x="360" y="199"/>
                </a:lnTo>
                <a:lnTo>
                  <a:pt x="360" y="199"/>
                </a:lnTo>
                <a:close/>
                <a:moveTo>
                  <a:pt x="378" y="168"/>
                </a:moveTo>
                <a:lnTo>
                  <a:pt x="378" y="168"/>
                </a:lnTo>
                <a:lnTo>
                  <a:pt x="335" y="183"/>
                </a:lnTo>
                <a:lnTo>
                  <a:pt x="293" y="198"/>
                </a:lnTo>
                <a:lnTo>
                  <a:pt x="293" y="198"/>
                </a:lnTo>
                <a:lnTo>
                  <a:pt x="260" y="208"/>
                </a:lnTo>
                <a:lnTo>
                  <a:pt x="260" y="208"/>
                </a:lnTo>
                <a:lnTo>
                  <a:pt x="287" y="197"/>
                </a:lnTo>
                <a:lnTo>
                  <a:pt x="313" y="185"/>
                </a:lnTo>
                <a:lnTo>
                  <a:pt x="313" y="185"/>
                </a:lnTo>
                <a:lnTo>
                  <a:pt x="328" y="179"/>
                </a:lnTo>
                <a:lnTo>
                  <a:pt x="345" y="173"/>
                </a:lnTo>
                <a:lnTo>
                  <a:pt x="353" y="170"/>
                </a:lnTo>
                <a:lnTo>
                  <a:pt x="362" y="166"/>
                </a:lnTo>
                <a:lnTo>
                  <a:pt x="369" y="162"/>
                </a:lnTo>
                <a:lnTo>
                  <a:pt x="376" y="157"/>
                </a:lnTo>
                <a:lnTo>
                  <a:pt x="376" y="157"/>
                </a:lnTo>
                <a:lnTo>
                  <a:pt x="377" y="162"/>
                </a:lnTo>
                <a:lnTo>
                  <a:pt x="378" y="168"/>
                </a:lnTo>
                <a:lnTo>
                  <a:pt x="378" y="168"/>
                </a:lnTo>
                <a:close/>
                <a:moveTo>
                  <a:pt x="381" y="100"/>
                </a:moveTo>
                <a:lnTo>
                  <a:pt x="381" y="100"/>
                </a:lnTo>
                <a:lnTo>
                  <a:pt x="345" y="115"/>
                </a:lnTo>
                <a:lnTo>
                  <a:pt x="309" y="130"/>
                </a:lnTo>
                <a:lnTo>
                  <a:pt x="272" y="144"/>
                </a:lnTo>
                <a:lnTo>
                  <a:pt x="237" y="158"/>
                </a:lnTo>
                <a:lnTo>
                  <a:pt x="237" y="158"/>
                </a:lnTo>
                <a:lnTo>
                  <a:pt x="187" y="180"/>
                </a:lnTo>
                <a:lnTo>
                  <a:pt x="187" y="180"/>
                </a:lnTo>
                <a:lnTo>
                  <a:pt x="243" y="154"/>
                </a:lnTo>
                <a:lnTo>
                  <a:pt x="243" y="154"/>
                </a:lnTo>
                <a:lnTo>
                  <a:pt x="276" y="140"/>
                </a:lnTo>
                <a:lnTo>
                  <a:pt x="308" y="124"/>
                </a:lnTo>
                <a:lnTo>
                  <a:pt x="340" y="108"/>
                </a:lnTo>
                <a:lnTo>
                  <a:pt x="355" y="99"/>
                </a:lnTo>
                <a:lnTo>
                  <a:pt x="371" y="89"/>
                </a:lnTo>
                <a:lnTo>
                  <a:pt x="371" y="89"/>
                </a:lnTo>
                <a:lnTo>
                  <a:pt x="376" y="94"/>
                </a:lnTo>
                <a:lnTo>
                  <a:pt x="381" y="100"/>
                </a:lnTo>
                <a:lnTo>
                  <a:pt x="381" y="100"/>
                </a:lnTo>
                <a:close/>
                <a:moveTo>
                  <a:pt x="368" y="88"/>
                </a:moveTo>
                <a:lnTo>
                  <a:pt x="368" y="88"/>
                </a:lnTo>
                <a:lnTo>
                  <a:pt x="352" y="95"/>
                </a:lnTo>
                <a:lnTo>
                  <a:pt x="337" y="103"/>
                </a:lnTo>
                <a:lnTo>
                  <a:pt x="308" y="118"/>
                </a:lnTo>
                <a:lnTo>
                  <a:pt x="308" y="118"/>
                </a:lnTo>
                <a:lnTo>
                  <a:pt x="272" y="135"/>
                </a:lnTo>
                <a:lnTo>
                  <a:pt x="236" y="151"/>
                </a:lnTo>
                <a:lnTo>
                  <a:pt x="236" y="151"/>
                </a:lnTo>
                <a:lnTo>
                  <a:pt x="220" y="157"/>
                </a:lnTo>
                <a:lnTo>
                  <a:pt x="220" y="157"/>
                </a:lnTo>
                <a:lnTo>
                  <a:pt x="230" y="153"/>
                </a:lnTo>
                <a:lnTo>
                  <a:pt x="230" y="153"/>
                </a:lnTo>
                <a:lnTo>
                  <a:pt x="261" y="139"/>
                </a:lnTo>
                <a:lnTo>
                  <a:pt x="293" y="123"/>
                </a:lnTo>
                <a:lnTo>
                  <a:pt x="293" y="123"/>
                </a:lnTo>
                <a:lnTo>
                  <a:pt x="309" y="115"/>
                </a:lnTo>
                <a:lnTo>
                  <a:pt x="324" y="106"/>
                </a:lnTo>
                <a:lnTo>
                  <a:pt x="352" y="86"/>
                </a:lnTo>
                <a:lnTo>
                  <a:pt x="352" y="86"/>
                </a:lnTo>
                <a:lnTo>
                  <a:pt x="361" y="86"/>
                </a:lnTo>
                <a:lnTo>
                  <a:pt x="368" y="88"/>
                </a:lnTo>
                <a:lnTo>
                  <a:pt x="368" y="88"/>
                </a:lnTo>
                <a:close/>
                <a:moveTo>
                  <a:pt x="343" y="74"/>
                </a:moveTo>
                <a:lnTo>
                  <a:pt x="343" y="74"/>
                </a:lnTo>
                <a:lnTo>
                  <a:pt x="342" y="74"/>
                </a:lnTo>
                <a:lnTo>
                  <a:pt x="342" y="74"/>
                </a:lnTo>
                <a:lnTo>
                  <a:pt x="324" y="81"/>
                </a:lnTo>
                <a:lnTo>
                  <a:pt x="306" y="89"/>
                </a:lnTo>
                <a:lnTo>
                  <a:pt x="289" y="97"/>
                </a:lnTo>
                <a:lnTo>
                  <a:pt x="270" y="105"/>
                </a:lnTo>
                <a:lnTo>
                  <a:pt x="270" y="105"/>
                </a:lnTo>
                <a:lnTo>
                  <a:pt x="233" y="121"/>
                </a:lnTo>
                <a:lnTo>
                  <a:pt x="197" y="138"/>
                </a:lnTo>
                <a:lnTo>
                  <a:pt x="197" y="138"/>
                </a:lnTo>
                <a:lnTo>
                  <a:pt x="157" y="158"/>
                </a:lnTo>
                <a:lnTo>
                  <a:pt x="118" y="178"/>
                </a:lnTo>
                <a:lnTo>
                  <a:pt x="118" y="178"/>
                </a:lnTo>
                <a:lnTo>
                  <a:pt x="101" y="185"/>
                </a:lnTo>
                <a:lnTo>
                  <a:pt x="85" y="192"/>
                </a:lnTo>
                <a:lnTo>
                  <a:pt x="69" y="200"/>
                </a:lnTo>
                <a:lnTo>
                  <a:pt x="62" y="204"/>
                </a:lnTo>
                <a:lnTo>
                  <a:pt x="55" y="210"/>
                </a:lnTo>
                <a:lnTo>
                  <a:pt x="55" y="210"/>
                </a:lnTo>
                <a:lnTo>
                  <a:pt x="50" y="208"/>
                </a:lnTo>
                <a:lnTo>
                  <a:pt x="50" y="208"/>
                </a:lnTo>
                <a:lnTo>
                  <a:pt x="66" y="196"/>
                </a:lnTo>
                <a:lnTo>
                  <a:pt x="83" y="186"/>
                </a:lnTo>
                <a:lnTo>
                  <a:pt x="119" y="166"/>
                </a:lnTo>
                <a:lnTo>
                  <a:pt x="155" y="148"/>
                </a:lnTo>
                <a:lnTo>
                  <a:pt x="191" y="130"/>
                </a:lnTo>
                <a:lnTo>
                  <a:pt x="191" y="130"/>
                </a:lnTo>
                <a:lnTo>
                  <a:pt x="234" y="108"/>
                </a:lnTo>
                <a:lnTo>
                  <a:pt x="277" y="88"/>
                </a:lnTo>
                <a:lnTo>
                  <a:pt x="277" y="88"/>
                </a:lnTo>
                <a:lnTo>
                  <a:pt x="294" y="81"/>
                </a:lnTo>
                <a:lnTo>
                  <a:pt x="311" y="73"/>
                </a:lnTo>
                <a:lnTo>
                  <a:pt x="327" y="64"/>
                </a:lnTo>
                <a:lnTo>
                  <a:pt x="335" y="59"/>
                </a:lnTo>
                <a:lnTo>
                  <a:pt x="342" y="53"/>
                </a:lnTo>
                <a:lnTo>
                  <a:pt x="342" y="53"/>
                </a:lnTo>
                <a:lnTo>
                  <a:pt x="343" y="58"/>
                </a:lnTo>
                <a:lnTo>
                  <a:pt x="344" y="63"/>
                </a:lnTo>
                <a:lnTo>
                  <a:pt x="343" y="69"/>
                </a:lnTo>
                <a:lnTo>
                  <a:pt x="343" y="74"/>
                </a:lnTo>
                <a:lnTo>
                  <a:pt x="343" y="74"/>
                </a:lnTo>
                <a:close/>
                <a:moveTo>
                  <a:pt x="341" y="50"/>
                </a:moveTo>
                <a:lnTo>
                  <a:pt x="341" y="50"/>
                </a:lnTo>
                <a:lnTo>
                  <a:pt x="336" y="52"/>
                </a:lnTo>
                <a:lnTo>
                  <a:pt x="332" y="55"/>
                </a:lnTo>
                <a:lnTo>
                  <a:pt x="324" y="60"/>
                </a:lnTo>
                <a:lnTo>
                  <a:pt x="324" y="60"/>
                </a:lnTo>
                <a:lnTo>
                  <a:pt x="311" y="67"/>
                </a:lnTo>
                <a:lnTo>
                  <a:pt x="297" y="74"/>
                </a:lnTo>
                <a:lnTo>
                  <a:pt x="297" y="74"/>
                </a:lnTo>
                <a:lnTo>
                  <a:pt x="282" y="81"/>
                </a:lnTo>
                <a:lnTo>
                  <a:pt x="266" y="87"/>
                </a:lnTo>
                <a:lnTo>
                  <a:pt x="237" y="100"/>
                </a:lnTo>
                <a:lnTo>
                  <a:pt x="237" y="100"/>
                </a:lnTo>
                <a:lnTo>
                  <a:pt x="176" y="130"/>
                </a:lnTo>
                <a:lnTo>
                  <a:pt x="117" y="158"/>
                </a:lnTo>
                <a:lnTo>
                  <a:pt x="117" y="158"/>
                </a:lnTo>
                <a:lnTo>
                  <a:pt x="90" y="171"/>
                </a:lnTo>
                <a:lnTo>
                  <a:pt x="65" y="184"/>
                </a:lnTo>
                <a:lnTo>
                  <a:pt x="65" y="184"/>
                </a:lnTo>
                <a:lnTo>
                  <a:pt x="92" y="168"/>
                </a:lnTo>
                <a:lnTo>
                  <a:pt x="120" y="153"/>
                </a:lnTo>
                <a:lnTo>
                  <a:pt x="174" y="123"/>
                </a:lnTo>
                <a:lnTo>
                  <a:pt x="174" y="123"/>
                </a:lnTo>
                <a:lnTo>
                  <a:pt x="233" y="93"/>
                </a:lnTo>
                <a:lnTo>
                  <a:pt x="263" y="78"/>
                </a:lnTo>
                <a:lnTo>
                  <a:pt x="293" y="63"/>
                </a:lnTo>
                <a:lnTo>
                  <a:pt x="293" y="63"/>
                </a:lnTo>
                <a:lnTo>
                  <a:pt x="303" y="57"/>
                </a:lnTo>
                <a:lnTo>
                  <a:pt x="312" y="51"/>
                </a:lnTo>
                <a:lnTo>
                  <a:pt x="312" y="51"/>
                </a:lnTo>
                <a:lnTo>
                  <a:pt x="319" y="44"/>
                </a:lnTo>
                <a:lnTo>
                  <a:pt x="319" y="44"/>
                </a:lnTo>
                <a:lnTo>
                  <a:pt x="322" y="42"/>
                </a:lnTo>
                <a:lnTo>
                  <a:pt x="324" y="40"/>
                </a:lnTo>
                <a:lnTo>
                  <a:pt x="324" y="40"/>
                </a:lnTo>
                <a:lnTo>
                  <a:pt x="331" y="37"/>
                </a:lnTo>
                <a:lnTo>
                  <a:pt x="331" y="37"/>
                </a:lnTo>
                <a:lnTo>
                  <a:pt x="336" y="41"/>
                </a:lnTo>
                <a:lnTo>
                  <a:pt x="336" y="41"/>
                </a:lnTo>
                <a:lnTo>
                  <a:pt x="339" y="45"/>
                </a:lnTo>
                <a:lnTo>
                  <a:pt x="341" y="50"/>
                </a:lnTo>
                <a:lnTo>
                  <a:pt x="341" y="50"/>
                </a:lnTo>
                <a:close/>
                <a:moveTo>
                  <a:pt x="328" y="36"/>
                </a:moveTo>
                <a:lnTo>
                  <a:pt x="328" y="36"/>
                </a:lnTo>
                <a:lnTo>
                  <a:pt x="326" y="37"/>
                </a:lnTo>
                <a:lnTo>
                  <a:pt x="326" y="37"/>
                </a:lnTo>
                <a:lnTo>
                  <a:pt x="326" y="37"/>
                </a:lnTo>
                <a:lnTo>
                  <a:pt x="326" y="37"/>
                </a:lnTo>
                <a:lnTo>
                  <a:pt x="319" y="40"/>
                </a:lnTo>
                <a:lnTo>
                  <a:pt x="313" y="45"/>
                </a:lnTo>
                <a:lnTo>
                  <a:pt x="313" y="45"/>
                </a:lnTo>
                <a:lnTo>
                  <a:pt x="299" y="54"/>
                </a:lnTo>
                <a:lnTo>
                  <a:pt x="285" y="61"/>
                </a:lnTo>
                <a:lnTo>
                  <a:pt x="256" y="75"/>
                </a:lnTo>
                <a:lnTo>
                  <a:pt x="256" y="75"/>
                </a:lnTo>
                <a:lnTo>
                  <a:pt x="199" y="103"/>
                </a:lnTo>
                <a:lnTo>
                  <a:pt x="169" y="117"/>
                </a:lnTo>
                <a:lnTo>
                  <a:pt x="141" y="132"/>
                </a:lnTo>
                <a:lnTo>
                  <a:pt x="141" y="132"/>
                </a:lnTo>
                <a:lnTo>
                  <a:pt x="112" y="148"/>
                </a:lnTo>
                <a:lnTo>
                  <a:pt x="83" y="164"/>
                </a:lnTo>
                <a:lnTo>
                  <a:pt x="83" y="164"/>
                </a:lnTo>
                <a:lnTo>
                  <a:pt x="63" y="175"/>
                </a:lnTo>
                <a:lnTo>
                  <a:pt x="63" y="175"/>
                </a:lnTo>
                <a:lnTo>
                  <a:pt x="87" y="159"/>
                </a:lnTo>
                <a:lnTo>
                  <a:pt x="112" y="143"/>
                </a:lnTo>
                <a:lnTo>
                  <a:pt x="138" y="127"/>
                </a:lnTo>
                <a:lnTo>
                  <a:pt x="163" y="113"/>
                </a:lnTo>
                <a:lnTo>
                  <a:pt x="215" y="86"/>
                </a:lnTo>
                <a:lnTo>
                  <a:pt x="266" y="57"/>
                </a:lnTo>
                <a:lnTo>
                  <a:pt x="266" y="57"/>
                </a:lnTo>
                <a:lnTo>
                  <a:pt x="280" y="49"/>
                </a:lnTo>
                <a:lnTo>
                  <a:pt x="280" y="49"/>
                </a:lnTo>
                <a:lnTo>
                  <a:pt x="283" y="45"/>
                </a:lnTo>
                <a:lnTo>
                  <a:pt x="283" y="45"/>
                </a:lnTo>
                <a:lnTo>
                  <a:pt x="284" y="45"/>
                </a:lnTo>
                <a:lnTo>
                  <a:pt x="284" y="45"/>
                </a:lnTo>
                <a:lnTo>
                  <a:pt x="287" y="46"/>
                </a:lnTo>
                <a:lnTo>
                  <a:pt x="288" y="46"/>
                </a:lnTo>
                <a:lnTo>
                  <a:pt x="290" y="45"/>
                </a:lnTo>
                <a:lnTo>
                  <a:pt x="290" y="45"/>
                </a:lnTo>
                <a:lnTo>
                  <a:pt x="299" y="39"/>
                </a:lnTo>
                <a:lnTo>
                  <a:pt x="303" y="37"/>
                </a:lnTo>
                <a:lnTo>
                  <a:pt x="308" y="35"/>
                </a:lnTo>
                <a:lnTo>
                  <a:pt x="313" y="34"/>
                </a:lnTo>
                <a:lnTo>
                  <a:pt x="318" y="33"/>
                </a:lnTo>
                <a:lnTo>
                  <a:pt x="323" y="34"/>
                </a:lnTo>
                <a:lnTo>
                  <a:pt x="328" y="36"/>
                </a:lnTo>
                <a:lnTo>
                  <a:pt x="328" y="36"/>
                </a:lnTo>
                <a:close/>
                <a:moveTo>
                  <a:pt x="255" y="12"/>
                </a:moveTo>
                <a:lnTo>
                  <a:pt x="255" y="12"/>
                </a:lnTo>
                <a:lnTo>
                  <a:pt x="246" y="16"/>
                </a:lnTo>
                <a:lnTo>
                  <a:pt x="237" y="21"/>
                </a:lnTo>
                <a:lnTo>
                  <a:pt x="220" y="32"/>
                </a:lnTo>
                <a:lnTo>
                  <a:pt x="220" y="32"/>
                </a:lnTo>
                <a:lnTo>
                  <a:pt x="223" y="27"/>
                </a:lnTo>
                <a:lnTo>
                  <a:pt x="226" y="23"/>
                </a:lnTo>
                <a:lnTo>
                  <a:pt x="230" y="20"/>
                </a:lnTo>
                <a:lnTo>
                  <a:pt x="235" y="17"/>
                </a:lnTo>
                <a:lnTo>
                  <a:pt x="240" y="15"/>
                </a:lnTo>
                <a:lnTo>
                  <a:pt x="245" y="13"/>
                </a:lnTo>
                <a:lnTo>
                  <a:pt x="250" y="12"/>
                </a:lnTo>
                <a:lnTo>
                  <a:pt x="255" y="12"/>
                </a:lnTo>
                <a:lnTo>
                  <a:pt x="255" y="12"/>
                </a:lnTo>
                <a:close/>
                <a:moveTo>
                  <a:pt x="213" y="36"/>
                </a:moveTo>
                <a:lnTo>
                  <a:pt x="213" y="36"/>
                </a:lnTo>
                <a:lnTo>
                  <a:pt x="187" y="54"/>
                </a:lnTo>
                <a:lnTo>
                  <a:pt x="161" y="70"/>
                </a:lnTo>
                <a:lnTo>
                  <a:pt x="161" y="70"/>
                </a:lnTo>
                <a:lnTo>
                  <a:pt x="133" y="86"/>
                </a:lnTo>
                <a:lnTo>
                  <a:pt x="103" y="101"/>
                </a:lnTo>
                <a:lnTo>
                  <a:pt x="75" y="116"/>
                </a:lnTo>
                <a:lnTo>
                  <a:pt x="47" y="132"/>
                </a:lnTo>
                <a:lnTo>
                  <a:pt x="47" y="132"/>
                </a:lnTo>
                <a:lnTo>
                  <a:pt x="35" y="140"/>
                </a:lnTo>
                <a:lnTo>
                  <a:pt x="27" y="144"/>
                </a:lnTo>
                <a:lnTo>
                  <a:pt x="21" y="146"/>
                </a:lnTo>
                <a:lnTo>
                  <a:pt x="21" y="146"/>
                </a:lnTo>
                <a:lnTo>
                  <a:pt x="27" y="143"/>
                </a:lnTo>
                <a:lnTo>
                  <a:pt x="34" y="139"/>
                </a:lnTo>
                <a:lnTo>
                  <a:pt x="45" y="130"/>
                </a:lnTo>
                <a:lnTo>
                  <a:pt x="45" y="130"/>
                </a:lnTo>
                <a:lnTo>
                  <a:pt x="58" y="119"/>
                </a:lnTo>
                <a:lnTo>
                  <a:pt x="71" y="111"/>
                </a:lnTo>
                <a:lnTo>
                  <a:pt x="99" y="95"/>
                </a:lnTo>
                <a:lnTo>
                  <a:pt x="99" y="95"/>
                </a:lnTo>
                <a:lnTo>
                  <a:pt x="129" y="79"/>
                </a:lnTo>
                <a:lnTo>
                  <a:pt x="157" y="63"/>
                </a:lnTo>
                <a:lnTo>
                  <a:pt x="157" y="63"/>
                </a:lnTo>
                <a:lnTo>
                  <a:pt x="168" y="56"/>
                </a:lnTo>
                <a:lnTo>
                  <a:pt x="179" y="49"/>
                </a:lnTo>
                <a:lnTo>
                  <a:pt x="201" y="34"/>
                </a:lnTo>
                <a:lnTo>
                  <a:pt x="201" y="34"/>
                </a:lnTo>
                <a:lnTo>
                  <a:pt x="203" y="33"/>
                </a:lnTo>
                <a:lnTo>
                  <a:pt x="204" y="32"/>
                </a:lnTo>
                <a:lnTo>
                  <a:pt x="204" y="32"/>
                </a:lnTo>
                <a:lnTo>
                  <a:pt x="208" y="30"/>
                </a:lnTo>
                <a:lnTo>
                  <a:pt x="208" y="30"/>
                </a:lnTo>
                <a:lnTo>
                  <a:pt x="209" y="34"/>
                </a:lnTo>
                <a:lnTo>
                  <a:pt x="209" y="34"/>
                </a:lnTo>
                <a:lnTo>
                  <a:pt x="211" y="36"/>
                </a:lnTo>
                <a:lnTo>
                  <a:pt x="213" y="36"/>
                </a:lnTo>
                <a:lnTo>
                  <a:pt x="213" y="36"/>
                </a:lnTo>
                <a:close/>
                <a:moveTo>
                  <a:pt x="173" y="11"/>
                </a:moveTo>
                <a:lnTo>
                  <a:pt x="173" y="11"/>
                </a:lnTo>
                <a:lnTo>
                  <a:pt x="179" y="9"/>
                </a:lnTo>
                <a:lnTo>
                  <a:pt x="184" y="8"/>
                </a:lnTo>
                <a:lnTo>
                  <a:pt x="184" y="8"/>
                </a:lnTo>
                <a:lnTo>
                  <a:pt x="174" y="15"/>
                </a:lnTo>
                <a:lnTo>
                  <a:pt x="163" y="22"/>
                </a:lnTo>
                <a:lnTo>
                  <a:pt x="163" y="22"/>
                </a:lnTo>
                <a:lnTo>
                  <a:pt x="159" y="25"/>
                </a:lnTo>
                <a:lnTo>
                  <a:pt x="159" y="25"/>
                </a:lnTo>
                <a:lnTo>
                  <a:pt x="162" y="21"/>
                </a:lnTo>
                <a:lnTo>
                  <a:pt x="165" y="17"/>
                </a:lnTo>
                <a:lnTo>
                  <a:pt x="169" y="14"/>
                </a:lnTo>
                <a:lnTo>
                  <a:pt x="173" y="11"/>
                </a:lnTo>
                <a:lnTo>
                  <a:pt x="173" y="11"/>
                </a:lnTo>
                <a:close/>
                <a:moveTo>
                  <a:pt x="140" y="36"/>
                </a:moveTo>
                <a:lnTo>
                  <a:pt x="140" y="36"/>
                </a:lnTo>
                <a:lnTo>
                  <a:pt x="133" y="40"/>
                </a:lnTo>
                <a:lnTo>
                  <a:pt x="133" y="40"/>
                </a:lnTo>
                <a:lnTo>
                  <a:pt x="121" y="45"/>
                </a:lnTo>
                <a:lnTo>
                  <a:pt x="108" y="51"/>
                </a:lnTo>
                <a:lnTo>
                  <a:pt x="96" y="57"/>
                </a:lnTo>
                <a:lnTo>
                  <a:pt x="84" y="63"/>
                </a:lnTo>
                <a:lnTo>
                  <a:pt x="84" y="63"/>
                </a:lnTo>
                <a:lnTo>
                  <a:pt x="84" y="63"/>
                </a:lnTo>
                <a:lnTo>
                  <a:pt x="84" y="63"/>
                </a:lnTo>
                <a:lnTo>
                  <a:pt x="105" y="46"/>
                </a:lnTo>
                <a:lnTo>
                  <a:pt x="127" y="28"/>
                </a:lnTo>
                <a:lnTo>
                  <a:pt x="127" y="28"/>
                </a:lnTo>
                <a:lnTo>
                  <a:pt x="127" y="27"/>
                </a:lnTo>
                <a:lnTo>
                  <a:pt x="126" y="27"/>
                </a:lnTo>
                <a:lnTo>
                  <a:pt x="126" y="27"/>
                </a:lnTo>
                <a:lnTo>
                  <a:pt x="116" y="30"/>
                </a:lnTo>
                <a:lnTo>
                  <a:pt x="106" y="34"/>
                </a:lnTo>
                <a:lnTo>
                  <a:pt x="88" y="45"/>
                </a:lnTo>
                <a:lnTo>
                  <a:pt x="88" y="45"/>
                </a:lnTo>
                <a:lnTo>
                  <a:pt x="87" y="46"/>
                </a:lnTo>
                <a:lnTo>
                  <a:pt x="87" y="46"/>
                </a:lnTo>
                <a:lnTo>
                  <a:pt x="88" y="43"/>
                </a:lnTo>
                <a:lnTo>
                  <a:pt x="88" y="43"/>
                </a:lnTo>
                <a:lnTo>
                  <a:pt x="96" y="36"/>
                </a:lnTo>
                <a:lnTo>
                  <a:pt x="96" y="36"/>
                </a:lnTo>
                <a:lnTo>
                  <a:pt x="118" y="22"/>
                </a:lnTo>
                <a:lnTo>
                  <a:pt x="118" y="22"/>
                </a:lnTo>
                <a:lnTo>
                  <a:pt x="125" y="23"/>
                </a:lnTo>
                <a:lnTo>
                  <a:pt x="130" y="26"/>
                </a:lnTo>
                <a:lnTo>
                  <a:pt x="136" y="30"/>
                </a:lnTo>
                <a:lnTo>
                  <a:pt x="140" y="36"/>
                </a:lnTo>
                <a:lnTo>
                  <a:pt x="140" y="36"/>
                </a:lnTo>
                <a:close/>
                <a:moveTo>
                  <a:pt x="101" y="26"/>
                </a:moveTo>
                <a:lnTo>
                  <a:pt x="101" y="26"/>
                </a:lnTo>
                <a:lnTo>
                  <a:pt x="107" y="23"/>
                </a:lnTo>
                <a:lnTo>
                  <a:pt x="114" y="22"/>
                </a:lnTo>
                <a:lnTo>
                  <a:pt x="114" y="22"/>
                </a:lnTo>
                <a:lnTo>
                  <a:pt x="102" y="28"/>
                </a:lnTo>
                <a:lnTo>
                  <a:pt x="91" y="36"/>
                </a:lnTo>
                <a:lnTo>
                  <a:pt x="91" y="36"/>
                </a:lnTo>
                <a:lnTo>
                  <a:pt x="96" y="31"/>
                </a:lnTo>
                <a:lnTo>
                  <a:pt x="101" y="26"/>
                </a:lnTo>
                <a:lnTo>
                  <a:pt x="101" y="26"/>
                </a:lnTo>
                <a:close/>
                <a:moveTo>
                  <a:pt x="69" y="66"/>
                </a:moveTo>
                <a:lnTo>
                  <a:pt x="69" y="66"/>
                </a:lnTo>
                <a:lnTo>
                  <a:pt x="55" y="74"/>
                </a:lnTo>
                <a:lnTo>
                  <a:pt x="41" y="82"/>
                </a:lnTo>
                <a:lnTo>
                  <a:pt x="41" y="82"/>
                </a:lnTo>
                <a:lnTo>
                  <a:pt x="39" y="83"/>
                </a:lnTo>
                <a:lnTo>
                  <a:pt x="38" y="83"/>
                </a:lnTo>
                <a:lnTo>
                  <a:pt x="41" y="80"/>
                </a:lnTo>
                <a:lnTo>
                  <a:pt x="49" y="73"/>
                </a:lnTo>
                <a:lnTo>
                  <a:pt x="49" y="73"/>
                </a:lnTo>
                <a:lnTo>
                  <a:pt x="63" y="59"/>
                </a:lnTo>
                <a:lnTo>
                  <a:pt x="63" y="59"/>
                </a:lnTo>
                <a:lnTo>
                  <a:pt x="69" y="66"/>
                </a:lnTo>
                <a:lnTo>
                  <a:pt x="69" y="66"/>
                </a:lnTo>
                <a:close/>
                <a:moveTo>
                  <a:pt x="40" y="49"/>
                </a:moveTo>
                <a:lnTo>
                  <a:pt x="40" y="49"/>
                </a:lnTo>
                <a:lnTo>
                  <a:pt x="20" y="63"/>
                </a:lnTo>
                <a:lnTo>
                  <a:pt x="20" y="63"/>
                </a:lnTo>
                <a:lnTo>
                  <a:pt x="22" y="59"/>
                </a:lnTo>
                <a:lnTo>
                  <a:pt x="22" y="59"/>
                </a:lnTo>
                <a:lnTo>
                  <a:pt x="25" y="55"/>
                </a:lnTo>
                <a:lnTo>
                  <a:pt x="29" y="52"/>
                </a:lnTo>
                <a:lnTo>
                  <a:pt x="35" y="50"/>
                </a:lnTo>
                <a:lnTo>
                  <a:pt x="40" y="49"/>
                </a:lnTo>
                <a:lnTo>
                  <a:pt x="40" y="49"/>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34" name="Freeform 2546"/>
          <p:cNvSpPr>
            <a:spLocks noEditPoints="1"/>
          </p:cNvSpPr>
          <p:nvPr/>
        </p:nvSpPr>
        <p:spPr bwMode="auto">
          <a:xfrm>
            <a:off x="7343784" y="657225"/>
            <a:ext cx="1050925" cy="898525"/>
          </a:xfrm>
          <a:custGeom>
            <a:avLst/>
            <a:gdLst/>
            <a:ahLst/>
            <a:cxnLst>
              <a:cxn ang="0">
                <a:pos x="168" y="178"/>
              </a:cxn>
              <a:cxn ang="0">
                <a:pos x="387" y="489"/>
              </a:cxn>
              <a:cxn ang="0">
                <a:pos x="570" y="130"/>
              </a:cxn>
              <a:cxn ang="0">
                <a:pos x="557" y="100"/>
              </a:cxn>
              <a:cxn ang="0">
                <a:pos x="444" y="56"/>
              </a:cxn>
              <a:cxn ang="0">
                <a:pos x="343" y="19"/>
              </a:cxn>
              <a:cxn ang="0">
                <a:pos x="367" y="28"/>
              </a:cxn>
              <a:cxn ang="0">
                <a:pos x="366" y="36"/>
              </a:cxn>
              <a:cxn ang="0">
                <a:pos x="273" y="75"/>
              </a:cxn>
              <a:cxn ang="0">
                <a:pos x="360" y="52"/>
              </a:cxn>
              <a:cxn ang="0">
                <a:pos x="349" y="63"/>
              </a:cxn>
              <a:cxn ang="0">
                <a:pos x="246" y="103"/>
              </a:cxn>
              <a:cxn ang="0">
                <a:pos x="230" y="122"/>
              </a:cxn>
              <a:cxn ang="0">
                <a:pos x="318" y="103"/>
              </a:cxn>
              <a:cxn ang="0">
                <a:pos x="439" y="84"/>
              </a:cxn>
              <a:cxn ang="0">
                <a:pos x="348" y="119"/>
              </a:cxn>
              <a:cxn ang="0">
                <a:pos x="248" y="153"/>
              </a:cxn>
              <a:cxn ang="0">
                <a:pos x="193" y="175"/>
              </a:cxn>
              <a:cxn ang="0">
                <a:pos x="169" y="187"/>
              </a:cxn>
              <a:cxn ang="0">
                <a:pos x="182" y="196"/>
              </a:cxn>
              <a:cxn ang="0">
                <a:pos x="151" y="208"/>
              </a:cxn>
              <a:cxn ang="0">
                <a:pos x="151" y="208"/>
              </a:cxn>
              <a:cxn ang="0">
                <a:pos x="120" y="239"/>
              </a:cxn>
              <a:cxn ang="0">
                <a:pos x="174" y="230"/>
              </a:cxn>
              <a:cxn ang="0">
                <a:pos x="110" y="250"/>
              </a:cxn>
              <a:cxn ang="0">
                <a:pos x="98" y="263"/>
              </a:cxn>
              <a:cxn ang="0">
                <a:pos x="460" y="188"/>
              </a:cxn>
              <a:cxn ang="0">
                <a:pos x="182" y="319"/>
              </a:cxn>
              <a:cxn ang="0">
                <a:pos x="184" y="327"/>
              </a:cxn>
              <a:cxn ang="0">
                <a:pos x="444" y="267"/>
              </a:cxn>
              <a:cxn ang="0">
                <a:pos x="112" y="336"/>
              </a:cxn>
              <a:cxn ang="0">
                <a:pos x="444" y="327"/>
              </a:cxn>
              <a:cxn ang="0">
                <a:pos x="261" y="396"/>
              </a:cxn>
              <a:cxn ang="0">
                <a:pos x="434" y="327"/>
              </a:cxn>
              <a:cxn ang="0">
                <a:pos x="507" y="282"/>
              </a:cxn>
              <a:cxn ang="0">
                <a:pos x="480" y="276"/>
              </a:cxn>
              <a:cxn ang="0">
                <a:pos x="375" y="295"/>
              </a:cxn>
              <a:cxn ang="0">
                <a:pos x="516" y="259"/>
              </a:cxn>
              <a:cxn ang="0">
                <a:pos x="320" y="323"/>
              </a:cxn>
              <a:cxn ang="0">
                <a:pos x="238" y="366"/>
              </a:cxn>
              <a:cxn ang="0">
                <a:pos x="190" y="383"/>
              </a:cxn>
              <a:cxn ang="0">
                <a:pos x="249" y="396"/>
              </a:cxn>
              <a:cxn ang="0">
                <a:pos x="276" y="404"/>
              </a:cxn>
              <a:cxn ang="0">
                <a:pos x="301" y="414"/>
              </a:cxn>
              <a:cxn ang="0">
                <a:pos x="399" y="395"/>
              </a:cxn>
              <a:cxn ang="0">
                <a:pos x="250" y="455"/>
              </a:cxn>
              <a:cxn ang="0">
                <a:pos x="269" y="465"/>
              </a:cxn>
              <a:cxn ang="0">
                <a:pos x="354" y="447"/>
              </a:cxn>
              <a:cxn ang="0">
                <a:pos x="353" y="449"/>
              </a:cxn>
              <a:cxn ang="0">
                <a:pos x="325" y="495"/>
              </a:cxn>
              <a:cxn ang="0">
                <a:pos x="509" y="290"/>
              </a:cxn>
              <a:cxn ang="0">
                <a:pos x="447" y="209"/>
              </a:cxn>
              <a:cxn ang="0">
                <a:pos x="605" y="169"/>
              </a:cxn>
              <a:cxn ang="0">
                <a:pos x="573" y="182"/>
              </a:cxn>
              <a:cxn ang="0">
                <a:pos x="588" y="189"/>
              </a:cxn>
              <a:cxn ang="0">
                <a:pos x="514" y="229"/>
              </a:cxn>
              <a:cxn ang="0">
                <a:pos x="260" y="468"/>
              </a:cxn>
              <a:cxn ang="0">
                <a:pos x="165" y="439"/>
              </a:cxn>
              <a:cxn ang="0">
                <a:pos x="16" y="391"/>
              </a:cxn>
              <a:cxn ang="0">
                <a:pos x="22" y="410"/>
              </a:cxn>
              <a:cxn ang="0">
                <a:pos x="643" y="181"/>
              </a:cxn>
              <a:cxn ang="0">
                <a:pos x="482" y="364"/>
              </a:cxn>
            </a:cxnLst>
            <a:rect l="0" t="0" r="r" b="b"/>
            <a:pathLst>
              <a:path w="662" h="566">
                <a:moveTo>
                  <a:pt x="661" y="189"/>
                </a:moveTo>
                <a:lnTo>
                  <a:pt x="661" y="189"/>
                </a:lnTo>
                <a:lnTo>
                  <a:pt x="660" y="188"/>
                </a:lnTo>
                <a:lnTo>
                  <a:pt x="659" y="188"/>
                </a:lnTo>
                <a:lnTo>
                  <a:pt x="659" y="188"/>
                </a:lnTo>
                <a:lnTo>
                  <a:pt x="656" y="188"/>
                </a:lnTo>
                <a:lnTo>
                  <a:pt x="654" y="186"/>
                </a:lnTo>
                <a:lnTo>
                  <a:pt x="651" y="182"/>
                </a:lnTo>
                <a:lnTo>
                  <a:pt x="649" y="177"/>
                </a:lnTo>
                <a:lnTo>
                  <a:pt x="647" y="173"/>
                </a:lnTo>
                <a:lnTo>
                  <a:pt x="647" y="173"/>
                </a:lnTo>
                <a:lnTo>
                  <a:pt x="646" y="164"/>
                </a:lnTo>
                <a:lnTo>
                  <a:pt x="646" y="155"/>
                </a:lnTo>
                <a:lnTo>
                  <a:pt x="647" y="147"/>
                </a:lnTo>
                <a:lnTo>
                  <a:pt x="650" y="138"/>
                </a:lnTo>
                <a:lnTo>
                  <a:pt x="650" y="138"/>
                </a:lnTo>
                <a:lnTo>
                  <a:pt x="651" y="137"/>
                </a:lnTo>
                <a:lnTo>
                  <a:pt x="651" y="136"/>
                </a:lnTo>
                <a:lnTo>
                  <a:pt x="651" y="136"/>
                </a:lnTo>
                <a:lnTo>
                  <a:pt x="651" y="134"/>
                </a:lnTo>
                <a:lnTo>
                  <a:pt x="649" y="133"/>
                </a:lnTo>
                <a:lnTo>
                  <a:pt x="649" y="133"/>
                </a:lnTo>
                <a:lnTo>
                  <a:pt x="512" y="71"/>
                </a:lnTo>
                <a:lnTo>
                  <a:pt x="512" y="71"/>
                </a:lnTo>
                <a:lnTo>
                  <a:pt x="427" y="34"/>
                </a:lnTo>
                <a:lnTo>
                  <a:pt x="383" y="16"/>
                </a:lnTo>
                <a:lnTo>
                  <a:pt x="362" y="7"/>
                </a:lnTo>
                <a:lnTo>
                  <a:pt x="340" y="0"/>
                </a:lnTo>
                <a:lnTo>
                  <a:pt x="340" y="0"/>
                </a:lnTo>
                <a:lnTo>
                  <a:pt x="338" y="0"/>
                </a:lnTo>
                <a:lnTo>
                  <a:pt x="336" y="1"/>
                </a:lnTo>
                <a:lnTo>
                  <a:pt x="336" y="1"/>
                </a:lnTo>
                <a:lnTo>
                  <a:pt x="315" y="22"/>
                </a:lnTo>
                <a:lnTo>
                  <a:pt x="292" y="44"/>
                </a:lnTo>
                <a:lnTo>
                  <a:pt x="251" y="88"/>
                </a:lnTo>
                <a:lnTo>
                  <a:pt x="168" y="178"/>
                </a:lnTo>
                <a:lnTo>
                  <a:pt x="168" y="178"/>
                </a:lnTo>
                <a:lnTo>
                  <a:pt x="92" y="259"/>
                </a:lnTo>
                <a:lnTo>
                  <a:pt x="53" y="301"/>
                </a:lnTo>
                <a:lnTo>
                  <a:pt x="18" y="343"/>
                </a:lnTo>
                <a:lnTo>
                  <a:pt x="18" y="343"/>
                </a:lnTo>
                <a:lnTo>
                  <a:pt x="14" y="346"/>
                </a:lnTo>
                <a:lnTo>
                  <a:pt x="11" y="350"/>
                </a:lnTo>
                <a:lnTo>
                  <a:pt x="8" y="354"/>
                </a:lnTo>
                <a:lnTo>
                  <a:pt x="5" y="360"/>
                </a:lnTo>
                <a:lnTo>
                  <a:pt x="2" y="371"/>
                </a:lnTo>
                <a:lnTo>
                  <a:pt x="0" y="382"/>
                </a:lnTo>
                <a:lnTo>
                  <a:pt x="1" y="394"/>
                </a:lnTo>
                <a:lnTo>
                  <a:pt x="2" y="399"/>
                </a:lnTo>
                <a:lnTo>
                  <a:pt x="4" y="404"/>
                </a:lnTo>
                <a:lnTo>
                  <a:pt x="7" y="409"/>
                </a:lnTo>
                <a:lnTo>
                  <a:pt x="10" y="413"/>
                </a:lnTo>
                <a:lnTo>
                  <a:pt x="14" y="416"/>
                </a:lnTo>
                <a:lnTo>
                  <a:pt x="18" y="418"/>
                </a:lnTo>
                <a:lnTo>
                  <a:pt x="18" y="418"/>
                </a:lnTo>
                <a:lnTo>
                  <a:pt x="30" y="426"/>
                </a:lnTo>
                <a:lnTo>
                  <a:pt x="43" y="433"/>
                </a:lnTo>
                <a:lnTo>
                  <a:pt x="70" y="448"/>
                </a:lnTo>
                <a:lnTo>
                  <a:pt x="70" y="448"/>
                </a:lnTo>
                <a:lnTo>
                  <a:pt x="116" y="471"/>
                </a:lnTo>
                <a:lnTo>
                  <a:pt x="163" y="495"/>
                </a:lnTo>
                <a:lnTo>
                  <a:pt x="163" y="495"/>
                </a:lnTo>
                <a:lnTo>
                  <a:pt x="237" y="533"/>
                </a:lnTo>
                <a:lnTo>
                  <a:pt x="274" y="550"/>
                </a:lnTo>
                <a:lnTo>
                  <a:pt x="292" y="559"/>
                </a:lnTo>
                <a:lnTo>
                  <a:pt x="312" y="566"/>
                </a:lnTo>
                <a:lnTo>
                  <a:pt x="312" y="566"/>
                </a:lnTo>
                <a:lnTo>
                  <a:pt x="315" y="566"/>
                </a:lnTo>
                <a:lnTo>
                  <a:pt x="316" y="564"/>
                </a:lnTo>
                <a:lnTo>
                  <a:pt x="316" y="564"/>
                </a:lnTo>
                <a:lnTo>
                  <a:pt x="317" y="564"/>
                </a:lnTo>
                <a:lnTo>
                  <a:pt x="317" y="564"/>
                </a:lnTo>
                <a:lnTo>
                  <a:pt x="351" y="526"/>
                </a:lnTo>
                <a:lnTo>
                  <a:pt x="387" y="489"/>
                </a:lnTo>
                <a:lnTo>
                  <a:pt x="457" y="416"/>
                </a:lnTo>
                <a:lnTo>
                  <a:pt x="457" y="416"/>
                </a:lnTo>
                <a:lnTo>
                  <a:pt x="549" y="319"/>
                </a:lnTo>
                <a:lnTo>
                  <a:pt x="594" y="270"/>
                </a:lnTo>
                <a:lnTo>
                  <a:pt x="640" y="221"/>
                </a:lnTo>
                <a:lnTo>
                  <a:pt x="640" y="221"/>
                </a:lnTo>
                <a:lnTo>
                  <a:pt x="652" y="208"/>
                </a:lnTo>
                <a:lnTo>
                  <a:pt x="658" y="201"/>
                </a:lnTo>
                <a:lnTo>
                  <a:pt x="661" y="197"/>
                </a:lnTo>
                <a:lnTo>
                  <a:pt x="662" y="194"/>
                </a:lnTo>
                <a:lnTo>
                  <a:pt x="662" y="194"/>
                </a:lnTo>
                <a:lnTo>
                  <a:pt x="662" y="191"/>
                </a:lnTo>
                <a:lnTo>
                  <a:pt x="661" y="189"/>
                </a:lnTo>
                <a:lnTo>
                  <a:pt x="661" y="189"/>
                </a:lnTo>
                <a:close/>
                <a:moveTo>
                  <a:pt x="622" y="129"/>
                </a:moveTo>
                <a:lnTo>
                  <a:pt x="622" y="129"/>
                </a:lnTo>
                <a:lnTo>
                  <a:pt x="591" y="136"/>
                </a:lnTo>
                <a:lnTo>
                  <a:pt x="560" y="142"/>
                </a:lnTo>
                <a:lnTo>
                  <a:pt x="496" y="158"/>
                </a:lnTo>
                <a:lnTo>
                  <a:pt x="433" y="174"/>
                </a:lnTo>
                <a:lnTo>
                  <a:pt x="370" y="190"/>
                </a:lnTo>
                <a:lnTo>
                  <a:pt x="370" y="190"/>
                </a:lnTo>
                <a:lnTo>
                  <a:pt x="250" y="221"/>
                </a:lnTo>
                <a:lnTo>
                  <a:pt x="128" y="253"/>
                </a:lnTo>
                <a:lnTo>
                  <a:pt x="128" y="253"/>
                </a:lnTo>
                <a:lnTo>
                  <a:pt x="143" y="249"/>
                </a:lnTo>
                <a:lnTo>
                  <a:pt x="143" y="249"/>
                </a:lnTo>
                <a:lnTo>
                  <a:pt x="209" y="230"/>
                </a:lnTo>
                <a:lnTo>
                  <a:pt x="209" y="230"/>
                </a:lnTo>
                <a:lnTo>
                  <a:pt x="342" y="190"/>
                </a:lnTo>
                <a:lnTo>
                  <a:pt x="342" y="190"/>
                </a:lnTo>
                <a:lnTo>
                  <a:pt x="408" y="171"/>
                </a:lnTo>
                <a:lnTo>
                  <a:pt x="474" y="154"/>
                </a:lnTo>
                <a:lnTo>
                  <a:pt x="474" y="154"/>
                </a:lnTo>
                <a:lnTo>
                  <a:pt x="505" y="146"/>
                </a:lnTo>
                <a:lnTo>
                  <a:pt x="537" y="138"/>
                </a:lnTo>
                <a:lnTo>
                  <a:pt x="570" y="130"/>
                </a:lnTo>
                <a:lnTo>
                  <a:pt x="585" y="125"/>
                </a:lnTo>
                <a:lnTo>
                  <a:pt x="600" y="119"/>
                </a:lnTo>
                <a:lnTo>
                  <a:pt x="600" y="119"/>
                </a:lnTo>
                <a:lnTo>
                  <a:pt x="622" y="129"/>
                </a:lnTo>
                <a:lnTo>
                  <a:pt x="622" y="129"/>
                </a:lnTo>
                <a:close/>
                <a:moveTo>
                  <a:pt x="558" y="99"/>
                </a:moveTo>
                <a:lnTo>
                  <a:pt x="558" y="99"/>
                </a:lnTo>
                <a:lnTo>
                  <a:pt x="565" y="102"/>
                </a:lnTo>
                <a:lnTo>
                  <a:pt x="565" y="102"/>
                </a:lnTo>
                <a:lnTo>
                  <a:pt x="455" y="133"/>
                </a:lnTo>
                <a:lnTo>
                  <a:pt x="401" y="148"/>
                </a:lnTo>
                <a:lnTo>
                  <a:pt x="347" y="164"/>
                </a:lnTo>
                <a:lnTo>
                  <a:pt x="347" y="164"/>
                </a:lnTo>
                <a:lnTo>
                  <a:pt x="290" y="181"/>
                </a:lnTo>
                <a:lnTo>
                  <a:pt x="235" y="200"/>
                </a:lnTo>
                <a:lnTo>
                  <a:pt x="235" y="200"/>
                </a:lnTo>
                <a:lnTo>
                  <a:pt x="213" y="206"/>
                </a:lnTo>
                <a:lnTo>
                  <a:pt x="192" y="212"/>
                </a:lnTo>
                <a:lnTo>
                  <a:pt x="149" y="223"/>
                </a:lnTo>
                <a:lnTo>
                  <a:pt x="149" y="223"/>
                </a:lnTo>
                <a:lnTo>
                  <a:pt x="172" y="216"/>
                </a:lnTo>
                <a:lnTo>
                  <a:pt x="172" y="216"/>
                </a:lnTo>
                <a:lnTo>
                  <a:pt x="200" y="205"/>
                </a:lnTo>
                <a:lnTo>
                  <a:pt x="230" y="194"/>
                </a:lnTo>
                <a:lnTo>
                  <a:pt x="230" y="194"/>
                </a:lnTo>
                <a:lnTo>
                  <a:pt x="257" y="184"/>
                </a:lnTo>
                <a:lnTo>
                  <a:pt x="285" y="175"/>
                </a:lnTo>
                <a:lnTo>
                  <a:pt x="342" y="159"/>
                </a:lnTo>
                <a:lnTo>
                  <a:pt x="342" y="159"/>
                </a:lnTo>
                <a:lnTo>
                  <a:pt x="398" y="143"/>
                </a:lnTo>
                <a:lnTo>
                  <a:pt x="454" y="127"/>
                </a:lnTo>
                <a:lnTo>
                  <a:pt x="454" y="127"/>
                </a:lnTo>
                <a:lnTo>
                  <a:pt x="481" y="122"/>
                </a:lnTo>
                <a:lnTo>
                  <a:pt x="506" y="116"/>
                </a:lnTo>
                <a:lnTo>
                  <a:pt x="532" y="108"/>
                </a:lnTo>
                <a:lnTo>
                  <a:pt x="544" y="104"/>
                </a:lnTo>
                <a:lnTo>
                  <a:pt x="557" y="100"/>
                </a:lnTo>
                <a:lnTo>
                  <a:pt x="557" y="100"/>
                </a:lnTo>
                <a:lnTo>
                  <a:pt x="558" y="99"/>
                </a:lnTo>
                <a:lnTo>
                  <a:pt x="558" y="99"/>
                </a:lnTo>
                <a:close/>
                <a:moveTo>
                  <a:pt x="450" y="52"/>
                </a:moveTo>
                <a:lnTo>
                  <a:pt x="450" y="52"/>
                </a:lnTo>
                <a:lnTo>
                  <a:pt x="412" y="60"/>
                </a:lnTo>
                <a:lnTo>
                  <a:pt x="373" y="69"/>
                </a:lnTo>
                <a:lnTo>
                  <a:pt x="373" y="69"/>
                </a:lnTo>
                <a:lnTo>
                  <a:pt x="390" y="64"/>
                </a:lnTo>
                <a:lnTo>
                  <a:pt x="406" y="59"/>
                </a:lnTo>
                <a:lnTo>
                  <a:pt x="421" y="53"/>
                </a:lnTo>
                <a:lnTo>
                  <a:pt x="436" y="46"/>
                </a:lnTo>
                <a:lnTo>
                  <a:pt x="436" y="46"/>
                </a:lnTo>
                <a:lnTo>
                  <a:pt x="450" y="52"/>
                </a:lnTo>
                <a:lnTo>
                  <a:pt x="450" y="52"/>
                </a:lnTo>
                <a:close/>
                <a:moveTo>
                  <a:pt x="450" y="53"/>
                </a:moveTo>
                <a:lnTo>
                  <a:pt x="450" y="53"/>
                </a:lnTo>
                <a:lnTo>
                  <a:pt x="442" y="57"/>
                </a:lnTo>
                <a:lnTo>
                  <a:pt x="433" y="60"/>
                </a:lnTo>
                <a:lnTo>
                  <a:pt x="433" y="60"/>
                </a:lnTo>
                <a:lnTo>
                  <a:pt x="405" y="69"/>
                </a:lnTo>
                <a:lnTo>
                  <a:pt x="375" y="76"/>
                </a:lnTo>
                <a:lnTo>
                  <a:pt x="346" y="84"/>
                </a:lnTo>
                <a:lnTo>
                  <a:pt x="317" y="91"/>
                </a:lnTo>
                <a:lnTo>
                  <a:pt x="317" y="91"/>
                </a:lnTo>
                <a:lnTo>
                  <a:pt x="280" y="101"/>
                </a:lnTo>
                <a:lnTo>
                  <a:pt x="280" y="101"/>
                </a:lnTo>
                <a:lnTo>
                  <a:pt x="313" y="89"/>
                </a:lnTo>
                <a:lnTo>
                  <a:pt x="345" y="78"/>
                </a:lnTo>
                <a:lnTo>
                  <a:pt x="345" y="78"/>
                </a:lnTo>
                <a:lnTo>
                  <a:pt x="360" y="74"/>
                </a:lnTo>
                <a:lnTo>
                  <a:pt x="375" y="71"/>
                </a:lnTo>
                <a:lnTo>
                  <a:pt x="405" y="64"/>
                </a:lnTo>
                <a:lnTo>
                  <a:pt x="405" y="64"/>
                </a:lnTo>
                <a:lnTo>
                  <a:pt x="438" y="57"/>
                </a:lnTo>
                <a:lnTo>
                  <a:pt x="438" y="57"/>
                </a:lnTo>
                <a:lnTo>
                  <a:pt x="444" y="56"/>
                </a:lnTo>
                <a:lnTo>
                  <a:pt x="450" y="53"/>
                </a:lnTo>
                <a:lnTo>
                  <a:pt x="450" y="53"/>
                </a:lnTo>
                <a:close/>
                <a:moveTo>
                  <a:pt x="369" y="18"/>
                </a:moveTo>
                <a:lnTo>
                  <a:pt x="369" y="18"/>
                </a:lnTo>
                <a:lnTo>
                  <a:pt x="341" y="25"/>
                </a:lnTo>
                <a:lnTo>
                  <a:pt x="341" y="25"/>
                </a:lnTo>
                <a:lnTo>
                  <a:pt x="326" y="29"/>
                </a:lnTo>
                <a:lnTo>
                  <a:pt x="326" y="29"/>
                </a:lnTo>
                <a:lnTo>
                  <a:pt x="324" y="30"/>
                </a:lnTo>
                <a:lnTo>
                  <a:pt x="324" y="30"/>
                </a:lnTo>
                <a:lnTo>
                  <a:pt x="335" y="25"/>
                </a:lnTo>
                <a:lnTo>
                  <a:pt x="335" y="25"/>
                </a:lnTo>
                <a:lnTo>
                  <a:pt x="347" y="20"/>
                </a:lnTo>
                <a:lnTo>
                  <a:pt x="359" y="14"/>
                </a:lnTo>
                <a:lnTo>
                  <a:pt x="359" y="14"/>
                </a:lnTo>
                <a:lnTo>
                  <a:pt x="369" y="18"/>
                </a:lnTo>
                <a:lnTo>
                  <a:pt x="369" y="18"/>
                </a:lnTo>
                <a:close/>
                <a:moveTo>
                  <a:pt x="340" y="8"/>
                </a:moveTo>
                <a:lnTo>
                  <a:pt x="340" y="8"/>
                </a:lnTo>
                <a:lnTo>
                  <a:pt x="353" y="12"/>
                </a:lnTo>
                <a:lnTo>
                  <a:pt x="353" y="12"/>
                </a:lnTo>
                <a:lnTo>
                  <a:pt x="342" y="14"/>
                </a:lnTo>
                <a:lnTo>
                  <a:pt x="330" y="17"/>
                </a:lnTo>
                <a:lnTo>
                  <a:pt x="330" y="17"/>
                </a:lnTo>
                <a:lnTo>
                  <a:pt x="340" y="8"/>
                </a:lnTo>
                <a:lnTo>
                  <a:pt x="340" y="8"/>
                </a:lnTo>
                <a:close/>
                <a:moveTo>
                  <a:pt x="327" y="20"/>
                </a:moveTo>
                <a:lnTo>
                  <a:pt x="327" y="20"/>
                </a:lnTo>
                <a:lnTo>
                  <a:pt x="340" y="17"/>
                </a:lnTo>
                <a:lnTo>
                  <a:pt x="340" y="17"/>
                </a:lnTo>
                <a:lnTo>
                  <a:pt x="355" y="14"/>
                </a:lnTo>
                <a:lnTo>
                  <a:pt x="355" y="14"/>
                </a:lnTo>
                <a:lnTo>
                  <a:pt x="356" y="14"/>
                </a:lnTo>
                <a:lnTo>
                  <a:pt x="356" y="15"/>
                </a:lnTo>
                <a:lnTo>
                  <a:pt x="351" y="16"/>
                </a:lnTo>
                <a:lnTo>
                  <a:pt x="343" y="19"/>
                </a:lnTo>
                <a:lnTo>
                  <a:pt x="343" y="19"/>
                </a:lnTo>
                <a:lnTo>
                  <a:pt x="329" y="25"/>
                </a:lnTo>
                <a:lnTo>
                  <a:pt x="316" y="32"/>
                </a:lnTo>
                <a:lnTo>
                  <a:pt x="316" y="32"/>
                </a:lnTo>
                <a:lnTo>
                  <a:pt x="327" y="20"/>
                </a:lnTo>
                <a:lnTo>
                  <a:pt x="327" y="20"/>
                </a:lnTo>
                <a:close/>
                <a:moveTo>
                  <a:pt x="311" y="37"/>
                </a:moveTo>
                <a:lnTo>
                  <a:pt x="311" y="37"/>
                </a:lnTo>
                <a:lnTo>
                  <a:pt x="347" y="25"/>
                </a:lnTo>
                <a:lnTo>
                  <a:pt x="347" y="25"/>
                </a:lnTo>
                <a:lnTo>
                  <a:pt x="367" y="20"/>
                </a:lnTo>
                <a:lnTo>
                  <a:pt x="367" y="20"/>
                </a:lnTo>
                <a:lnTo>
                  <a:pt x="364" y="22"/>
                </a:lnTo>
                <a:lnTo>
                  <a:pt x="364" y="22"/>
                </a:lnTo>
                <a:lnTo>
                  <a:pt x="353" y="27"/>
                </a:lnTo>
                <a:lnTo>
                  <a:pt x="353" y="27"/>
                </a:lnTo>
                <a:lnTo>
                  <a:pt x="342" y="30"/>
                </a:lnTo>
                <a:lnTo>
                  <a:pt x="331" y="34"/>
                </a:lnTo>
                <a:lnTo>
                  <a:pt x="319" y="36"/>
                </a:lnTo>
                <a:lnTo>
                  <a:pt x="308" y="40"/>
                </a:lnTo>
                <a:lnTo>
                  <a:pt x="308" y="40"/>
                </a:lnTo>
                <a:lnTo>
                  <a:pt x="311" y="37"/>
                </a:lnTo>
                <a:lnTo>
                  <a:pt x="311" y="37"/>
                </a:lnTo>
                <a:close/>
                <a:moveTo>
                  <a:pt x="305" y="43"/>
                </a:moveTo>
                <a:lnTo>
                  <a:pt x="305" y="43"/>
                </a:lnTo>
                <a:lnTo>
                  <a:pt x="316" y="39"/>
                </a:lnTo>
                <a:lnTo>
                  <a:pt x="316" y="39"/>
                </a:lnTo>
                <a:lnTo>
                  <a:pt x="337" y="34"/>
                </a:lnTo>
                <a:lnTo>
                  <a:pt x="337" y="34"/>
                </a:lnTo>
                <a:lnTo>
                  <a:pt x="347" y="32"/>
                </a:lnTo>
                <a:lnTo>
                  <a:pt x="356" y="28"/>
                </a:lnTo>
                <a:lnTo>
                  <a:pt x="364" y="24"/>
                </a:lnTo>
                <a:lnTo>
                  <a:pt x="372" y="19"/>
                </a:lnTo>
                <a:lnTo>
                  <a:pt x="372" y="19"/>
                </a:lnTo>
                <a:lnTo>
                  <a:pt x="383" y="24"/>
                </a:lnTo>
                <a:lnTo>
                  <a:pt x="383" y="24"/>
                </a:lnTo>
                <a:lnTo>
                  <a:pt x="375" y="25"/>
                </a:lnTo>
                <a:lnTo>
                  <a:pt x="367" y="28"/>
                </a:lnTo>
                <a:lnTo>
                  <a:pt x="350" y="34"/>
                </a:lnTo>
                <a:lnTo>
                  <a:pt x="350" y="34"/>
                </a:lnTo>
                <a:lnTo>
                  <a:pt x="327" y="40"/>
                </a:lnTo>
                <a:lnTo>
                  <a:pt x="302" y="45"/>
                </a:lnTo>
                <a:lnTo>
                  <a:pt x="302" y="45"/>
                </a:lnTo>
                <a:lnTo>
                  <a:pt x="305" y="43"/>
                </a:lnTo>
                <a:lnTo>
                  <a:pt x="305" y="43"/>
                </a:lnTo>
                <a:close/>
                <a:moveTo>
                  <a:pt x="299" y="48"/>
                </a:moveTo>
                <a:lnTo>
                  <a:pt x="299" y="48"/>
                </a:lnTo>
                <a:lnTo>
                  <a:pt x="309" y="46"/>
                </a:lnTo>
                <a:lnTo>
                  <a:pt x="318" y="44"/>
                </a:lnTo>
                <a:lnTo>
                  <a:pt x="336" y="39"/>
                </a:lnTo>
                <a:lnTo>
                  <a:pt x="336" y="39"/>
                </a:lnTo>
                <a:lnTo>
                  <a:pt x="348" y="37"/>
                </a:lnTo>
                <a:lnTo>
                  <a:pt x="360" y="33"/>
                </a:lnTo>
                <a:lnTo>
                  <a:pt x="360" y="33"/>
                </a:lnTo>
                <a:lnTo>
                  <a:pt x="373" y="28"/>
                </a:lnTo>
                <a:lnTo>
                  <a:pt x="373" y="28"/>
                </a:lnTo>
                <a:lnTo>
                  <a:pt x="380" y="25"/>
                </a:lnTo>
                <a:lnTo>
                  <a:pt x="382" y="25"/>
                </a:lnTo>
                <a:lnTo>
                  <a:pt x="379" y="27"/>
                </a:lnTo>
                <a:lnTo>
                  <a:pt x="379" y="27"/>
                </a:lnTo>
                <a:lnTo>
                  <a:pt x="374" y="30"/>
                </a:lnTo>
                <a:lnTo>
                  <a:pt x="368" y="34"/>
                </a:lnTo>
                <a:lnTo>
                  <a:pt x="355" y="37"/>
                </a:lnTo>
                <a:lnTo>
                  <a:pt x="330" y="43"/>
                </a:lnTo>
                <a:lnTo>
                  <a:pt x="330" y="43"/>
                </a:lnTo>
                <a:lnTo>
                  <a:pt x="320" y="45"/>
                </a:lnTo>
                <a:lnTo>
                  <a:pt x="311" y="48"/>
                </a:lnTo>
                <a:lnTo>
                  <a:pt x="291" y="57"/>
                </a:lnTo>
                <a:lnTo>
                  <a:pt x="291" y="57"/>
                </a:lnTo>
                <a:lnTo>
                  <a:pt x="299" y="48"/>
                </a:lnTo>
                <a:lnTo>
                  <a:pt x="299" y="48"/>
                </a:lnTo>
                <a:close/>
                <a:moveTo>
                  <a:pt x="343" y="42"/>
                </a:moveTo>
                <a:lnTo>
                  <a:pt x="343" y="42"/>
                </a:lnTo>
                <a:lnTo>
                  <a:pt x="355" y="39"/>
                </a:lnTo>
                <a:lnTo>
                  <a:pt x="366" y="36"/>
                </a:lnTo>
                <a:lnTo>
                  <a:pt x="377" y="32"/>
                </a:lnTo>
                <a:lnTo>
                  <a:pt x="388" y="25"/>
                </a:lnTo>
                <a:lnTo>
                  <a:pt x="388" y="25"/>
                </a:lnTo>
                <a:lnTo>
                  <a:pt x="388" y="25"/>
                </a:lnTo>
                <a:lnTo>
                  <a:pt x="388" y="25"/>
                </a:lnTo>
                <a:lnTo>
                  <a:pt x="404" y="32"/>
                </a:lnTo>
                <a:lnTo>
                  <a:pt x="404" y="32"/>
                </a:lnTo>
                <a:lnTo>
                  <a:pt x="375" y="37"/>
                </a:lnTo>
                <a:lnTo>
                  <a:pt x="347" y="43"/>
                </a:lnTo>
                <a:lnTo>
                  <a:pt x="347" y="43"/>
                </a:lnTo>
                <a:lnTo>
                  <a:pt x="317" y="50"/>
                </a:lnTo>
                <a:lnTo>
                  <a:pt x="302" y="55"/>
                </a:lnTo>
                <a:lnTo>
                  <a:pt x="289" y="60"/>
                </a:lnTo>
                <a:lnTo>
                  <a:pt x="289" y="60"/>
                </a:lnTo>
                <a:lnTo>
                  <a:pt x="302" y="54"/>
                </a:lnTo>
                <a:lnTo>
                  <a:pt x="316" y="49"/>
                </a:lnTo>
                <a:lnTo>
                  <a:pt x="329" y="45"/>
                </a:lnTo>
                <a:lnTo>
                  <a:pt x="343" y="42"/>
                </a:lnTo>
                <a:lnTo>
                  <a:pt x="343" y="42"/>
                </a:lnTo>
                <a:close/>
                <a:moveTo>
                  <a:pt x="286" y="62"/>
                </a:moveTo>
                <a:lnTo>
                  <a:pt x="286" y="62"/>
                </a:lnTo>
                <a:lnTo>
                  <a:pt x="317" y="53"/>
                </a:lnTo>
                <a:lnTo>
                  <a:pt x="347" y="45"/>
                </a:lnTo>
                <a:lnTo>
                  <a:pt x="347" y="45"/>
                </a:lnTo>
                <a:lnTo>
                  <a:pt x="363" y="42"/>
                </a:lnTo>
                <a:lnTo>
                  <a:pt x="380" y="39"/>
                </a:lnTo>
                <a:lnTo>
                  <a:pt x="380" y="39"/>
                </a:lnTo>
                <a:lnTo>
                  <a:pt x="395" y="36"/>
                </a:lnTo>
                <a:lnTo>
                  <a:pt x="395" y="36"/>
                </a:lnTo>
                <a:lnTo>
                  <a:pt x="364" y="46"/>
                </a:lnTo>
                <a:lnTo>
                  <a:pt x="335" y="54"/>
                </a:lnTo>
                <a:lnTo>
                  <a:pt x="305" y="63"/>
                </a:lnTo>
                <a:lnTo>
                  <a:pt x="275" y="73"/>
                </a:lnTo>
                <a:lnTo>
                  <a:pt x="275" y="73"/>
                </a:lnTo>
                <a:lnTo>
                  <a:pt x="286" y="62"/>
                </a:lnTo>
                <a:lnTo>
                  <a:pt x="286" y="62"/>
                </a:lnTo>
                <a:close/>
                <a:moveTo>
                  <a:pt x="273" y="75"/>
                </a:moveTo>
                <a:lnTo>
                  <a:pt x="273" y="75"/>
                </a:lnTo>
                <a:lnTo>
                  <a:pt x="287" y="71"/>
                </a:lnTo>
                <a:lnTo>
                  <a:pt x="287" y="71"/>
                </a:lnTo>
                <a:lnTo>
                  <a:pt x="330" y="57"/>
                </a:lnTo>
                <a:lnTo>
                  <a:pt x="330" y="57"/>
                </a:lnTo>
                <a:lnTo>
                  <a:pt x="349" y="51"/>
                </a:lnTo>
                <a:lnTo>
                  <a:pt x="368" y="46"/>
                </a:lnTo>
                <a:lnTo>
                  <a:pt x="388" y="40"/>
                </a:lnTo>
                <a:lnTo>
                  <a:pt x="407" y="34"/>
                </a:lnTo>
                <a:lnTo>
                  <a:pt x="407" y="34"/>
                </a:lnTo>
                <a:lnTo>
                  <a:pt x="407" y="34"/>
                </a:lnTo>
                <a:lnTo>
                  <a:pt x="407" y="34"/>
                </a:lnTo>
                <a:lnTo>
                  <a:pt x="416" y="38"/>
                </a:lnTo>
                <a:lnTo>
                  <a:pt x="416" y="38"/>
                </a:lnTo>
                <a:lnTo>
                  <a:pt x="411" y="39"/>
                </a:lnTo>
                <a:lnTo>
                  <a:pt x="406" y="40"/>
                </a:lnTo>
                <a:lnTo>
                  <a:pt x="395" y="43"/>
                </a:lnTo>
                <a:lnTo>
                  <a:pt x="395" y="43"/>
                </a:lnTo>
                <a:lnTo>
                  <a:pt x="377" y="46"/>
                </a:lnTo>
                <a:lnTo>
                  <a:pt x="360" y="50"/>
                </a:lnTo>
                <a:lnTo>
                  <a:pt x="360" y="50"/>
                </a:lnTo>
                <a:lnTo>
                  <a:pt x="341" y="55"/>
                </a:lnTo>
                <a:lnTo>
                  <a:pt x="323" y="61"/>
                </a:lnTo>
                <a:lnTo>
                  <a:pt x="305" y="67"/>
                </a:lnTo>
                <a:lnTo>
                  <a:pt x="285" y="72"/>
                </a:lnTo>
                <a:lnTo>
                  <a:pt x="285" y="72"/>
                </a:lnTo>
                <a:lnTo>
                  <a:pt x="273" y="75"/>
                </a:lnTo>
                <a:lnTo>
                  <a:pt x="273" y="75"/>
                </a:lnTo>
                <a:lnTo>
                  <a:pt x="273" y="75"/>
                </a:lnTo>
                <a:lnTo>
                  <a:pt x="273" y="75"/>
                </a:lnTo>
                <a:close/>
                <a:moveTo>
                  <a:pt x="270" y="78"/>
                </a:moveTo>
                <a:lnTo>
                  <a:pt x="270" y="78"/>
                </a:lnTo>
                <a:lnTo>
                  <a:pt x="288" y="74"/>
                </a:lnTo>
                <a:lnTo>
                  <a:pt x="306" y="68"/>
                </a:lnTo>
                <a:lnTo>
                  <a:pt x="341" y="57"/>
                </a:lnTo>
                <a:lnTo>
                  <a:pt x="341" y="57"/>
                </a:lnTo>
                <a:lnTo>
                  <a:pt x="360" y="52"/>
                </a:lnTo>
                <a:lnTo>
                  <a:pt x="380" y="48"/>
                </a:lnTo>
                <a:lnTo>
                  <a:pt x="380" y="48"/>
                </a:lnTo>
                <a:lnTo>
                  <a:pt x="398" y="45"/>
                </a:lnTo>
                <a:lnTo>
                  <a:pt x="407" y="43"/>
                </a:lnTo>
                <a:lnTo>
                  <a:pt x="415" y="40"/>
                </a:lnTo>
                <a:lnTo>
                  <a:pt x="415" y="40"/>
                </a:lnTo>
                <a:lnTo>
                  <a:pt x="405" y="44"/>
                </a:lnTo>
                <a:lnTo>
                  <a:pt x="395" y="47"/>
                </a:lnTo>
                <a:lnTo>
                  <a:pt x="373" y="53"/>
                </a:lnTo>
                <a:lnTo>
                  <a:pt x="373" y="53"/>
                </a:lnTo>
                <a:lnTo>
                  <a:pt x="329" y="65"/>
                </a:lnTo>
                <a:lnTo>
                  <a:pt x="329" y="65"/>
                </a:lnTo>
                <a:lnTo>
                  <a:pt x="294" y="75"/>
                </a:lnTo>
                <a:lnTo>
                  <a:pt x="278" y="80"/>
                </a:lnTo>
                <a:lnTo>
                  <a:pt x="262" y="87"/>
                </a:lnTo>
                <a:lnTo>
                  <a:pt x="262" y="87"/>
                </a:lnTo>
                <a:lnTo>
                  <a:pt x="270" y="78"/>
                </a:lnTo>
                <a:lnTo>
                  <a:pt x="270" y="78"/>
                </a:lnTo>
                <a:close/>
                <a:moveTo>
                  <a:pt x="273" y="84"/>
                </a:moveTo>
                <a:lnTo>
                  <a:pt x="273" y="84"/>
                </a:lnTo>
                <a:lnTo>
                  <a:pt x="293" y="77"/>
                </a:lnTo>
                <a:lnTo>
                  <a:pt x="293" y="77"/>
                </a:lnTo>
                <a:lnTo>
                  <a:pt x="317" y="70"/>
                </a:lnTo>
                <a:lnTo>
                  <a:pt x="340" y="64"/>
                </a:lnTo>
                <a:lnTo>
                  <a:pt x="340" y="64"/>
                </a:lnTo>
                <a:lnTo>
                  <a:pt x="380" y="54"/>
                </a:lnTo>
                <a:lnTo>
                  <a:pt x="401" y="48"/>
                </a:lnTo>
                <a:lnTo>
                  <a:pt x="411" y="44"/>
                </a:lnTo>
                <a:lnTo>
                  <a:pt x="420" y="40"/>
                </a:lnTo>
                <a:lnTo>
                  <a:pt x="420" y="40"/>
                </a:lnTo>
                <a:lnTo>
                  <a:pt x="420" y="39"/>
                </a:lnTo>
                <a:lnTo>
                  <a:pt x="420" y="39"/>
                </a:lnTo>
                <a:lnTo>
                  <a:pt x="433" y="45"/>
                </a:lnTo>
                <a:lnTo>
                  <a:pt x="433" y="45"/>
                </a:lnTo>
                <a:lnTo>
                  <a:pt x="391" y="54"/>
                </a:lnTo>
                <a:lnTo>
                  <a:pt x="349" y="63"/>
                </a:lnTo>
                <a:lnTo>
                  <a:pt x="349" y="63"/>
                </a:lnTo>
                <a:lnTo>
                  <a:pt x="328" y="69"/>
                </a:lnTo>
                <a:lnTo>
                  <a:pt x="308" y="75"/>
                </a:lnTo>
                <a:lnTo>
                  <a:pt x="287" y="82"/>
                </a:lnTo>
                <a:lnTo>
                  <a:pt x="267" y="89"/>
                </a:lnTo>
                <a:lnTo>
                  <a:pt x="267" y="89"/>
                </a:lnTo>
                <a:lnTo>
                  <a:pt x="259" y="90"/>
                </a:lnTo>
                <a:lnTo>
                  <a:pt x="259" y="90"/>
                </a:lnTo>
                <a:lnTo>
                  <a:pt x="273" y="84"/>
                </a:lnTo>
                <a:lnTo>
                  <a:pt x="273" y="84"/>
                </a:lnTo>
                <a:close/>
                <a:moveTo>
                  <a:pt x="256" y="93"/>
                </a:moveTo>
                <a:lnTo>
                  <a:pt x="256" y="93"/>
                </a:lnTo>
                <a:lnTo>
                  <a:pt x="266" y="91"/>
                </a:lnTo>
                <a:lnTo>
                  <a:pt x="276" y="88"/>
                </a:lnTo>
                <a:lnTo>
                  <a:pt x="295" y="81"/>
                </a:lnTo>
                <a:lnTo>
                  <a:pt x="295" y="81"/>
                </a:lnTo>
                <a:lnTo>
                  <a:pt x="320" y="73"/>
                </a:lnTo>
                <a:lnTo>
                  <a:pt x="345" y="66"/>
                </a:lnTo>
                <a:lnTo>
                  <a:pt x="345" y="66"/>
                </a:lnTo>
                <a:lnTo>
                  <a:pt x="371" y="61"/>
                </a:lnTo>
                <a:lnTo>
                  <a:pt x="399" y="55"/>
                </a:lnTo>
                <a:lnTo>
                  <a:pt x="399" y="55"/>
                </a:lnTo>
                <a:lnTo>
                  <a:pt x="427" y="48"/>
                </a:lnTo>
                <a:lnTo>
                  <a:pt x="427" y="48"/>
                </a:lnTo>
                <a:lnTo>
                  <a:pt x="427" y="48"/>
                </a:lnTo>
                <a:lnTo>
                  <a:pt x="427" y="48"/>
                </a:lnTo>
                <a:lnTo>
                  <a:pt x="415" y="54"/>
                </a:lnTo>
                <a:lnTo>
                  <a:pt x="415" y="54"/>
                </a:lnTo>
                <a:lnTo>
                  <a:pt x="391" y="62"/>
                </a:lnTo>
                <a:lnTo>
                  <a:pt x="366" y="69"/>
                </a:lnTo>
                <a:lnTo>
                  <a:pt x="342" y="75"/>
                </a:lnTo>
                <a:lnTo>
                  <a:pt x="318" y="82"/>
                </a:lnTo>
                <a:lnTo>
                  <a:pt x="318" y="82"/>
                </a:lnTo>
                <a:lnTo>
                  <a:pt x="294" y="89"/>
                </a:lnTo>
                <a:lnTo>
                  <a:pt x="270" y="96"/>
                </a:lnTo>
                <a:lnTo>
                  <a:pt x="270" y="96"/>
                </a:lnTo>
                <a:lnTo>
                  <a:pt x="258" y="100"/>
                </a:lnTo>
                <a:lnTo>
                  <a:pt x="246" y="103"/>
                </a:lnTo>
                <a:lnTo>
                  <a:pt x="246" y="103"/>
                </a:lnTo>
                <a:lnTo>
                  <a:pt x="256" y="93"/>
                </a:lnTo>
                <a:lnTo>
                  <a:pt x="256" y="93"/>
                </a:lnTo>
                <a:close/>
                <a:moveTo>
                  <a:pt x="243" y="107"/>
                </a:moveTo>
                <a:lnTo>
                  <a:pt x="243" y="107"/>
                </a:lnTo>
                <a:lnTo>
                  <a:pt x="253" y="103"/>
                </a:lnTo>
                <a:lnTo>
                  <a:pt x="264" y="100"/>
                </a:lnTo>
                <a:lnTo>
                  <a:pt x="285" y="94"/>
                </a:lnTo>
                <a:lnTo>
                  <a:pt x="285" y="94"/>
                </a:lnTo>
                <a:lnTo>
                  <a:pt x="312" y="86"/>
                </a:lnTo>
                <a:lnTo>
                  <a:pt x="338" y="78"/>
                </a:lnTo>
                <a:lnTo>
                  <a:pt x="338" y="78"/>
                </a:lnTo>
                <a:lnTo>
                  <a:pt x="348" y="75"/>
                </a:lnTo>
                <a:lnTo>
                  <a:pt x="348" y="75"/>
                </a:lnTo>
                <a:lnTo>
                  <a:pt x="339" y="78"/>
                </a:lnTo>
                <a:lnTo>
                  <a:pt x="339" y="78"/>
                </a:lnTo>
                <a:lnTo>
                  <a:pt x="286" y="95"/>
                </a:lnTo>
                <a:lnTo>
                  <a:pt x="286" y="95"/>
                </a:lnTo>
                <a:lnTo>
                  <a:pt x="262" y="103"/>
                </a:lnTo>
                <a:lnTo>
                  <a:pt x="262" y="103"/>
                </a:lnTo>
                <a:lnTo>
                  <a:pt x="247" y="108"/>
                </a:lnTo>
                <a:lnTo>
                  <a:pt x="247" y="108"/>
                </a:lnTo>
                <a:lnTo>
                  <a:pt x="240" y="110"/>
                </a:lnTo>
                <a:lnTo>
                  <a:pt x="240" y="110"/>
                </a:lnTo>
                <a:lnTo>
                  <a:pt x="243" y="107"/>
                </a:lnTo>
                <a:lnTo>
                  <a:pt x="243" y="107"/>
                </a:lnTo>
                <a:close/>
                <a:moveTo>
                  <a:pt x="239" y="111"/>
                </a:moveTo>
                <a:lnTo>
                  <a:pt x="239" y="111"/>
                </a:lnTo>
                <a:lnTo>
                  <a:pt x="259" y="107"/>
                </a:lnTo>
                <a:lnTo>
                  <a:pt x="259" y="107"/>
                </a:lnTo>
                <a:lnTo>
                  <a:pt x="246" y="113"/>
                </a:lnTo>
                <a:lnTo>
                  <a:pt x="233" y="118"/>
                </a:lnTo>
                <a:lnTo>
                  <a:pt x="233" y="118"/>
                </a:lnTo>
                <a:lnTo>
                  <a:pt x="239" y="111"/>
                </a:lnTo>
                <a:lnTo>
                  <a:pt x="239" y="111"/>
                </a:lnTo>
                <a:close/>
                <a:moveTo>
                  <a:pt x="230" y="122"/>
                </a:moveTo>
                <a:lnTo>
                  <a:pt x="230" y="122"/>
                </a:lnTo>
                <a:lnTo>
                  <a:pt x="241" y="117"/>
                </a:lnTo>
                <a:lnTo>
                  <a:pt x="253" y="111"/>
                </a:lnTo>
                <a:lnTo>
                  <a:pt x="277" y="104"/>
                </a:lnTo>
                <a:lnTo>
                  <a:pt x="277" y="104"/>
                </a:lnTo>
                <a:lnTo>
                  <a:pt x="339" y="87"/>
                </a:lnTo>
                <a:lnTo>
                  <a:pt x="339" y="87"/>
                </a:lnTo>
                <a:lnTo>
                  <a:pt x="402" y="70"/>
                </a:lnTo>
                <a:lnTo>
                  <a:pt x="402" y="70"/>
                </a:lnTo>
                <a:lnTo>
                  <a:pt x="428" y="64"/>
                </a:lnTo>
                <a:lnTo>
                  <a:pt x="441" y="59"/>
                </a:lnTo>
                <a:lnTo>
                  <a:pt x="453" y="54"/>
                </a:lnTo>
                <a:lnTo>
                  <a:pt x="453" y="54"/>
                </a:lnTo>
                <a:lnTo>
                  <a:pt x="471" y="61"/>
                </a:lnTo>
                <a:lnTo>
                  <a:pt x="471" y="61"/>
                </a:lnTo>
                <a:lnTo>
                  <a:pt x="457" y="66"/>
                </a:lnTo>
                <a:lnTo>
                  <a:pt x="443" y="70"/>
                </a:lnTo>
                <a:lnTo>
                  <a:pt x="415" y="76"/>
                </a:lnTo>
                <a:lnTo>
                  <a:pt x="415" y="76"/>
                </a:lnTo>
                <a:lnTo>
                  <a:pt x="381" y="84"/>
                </a:lnTo>
                <a:lnTo>
                  <a:pt x="348" y="93"/>
                </a:lnTo>
                <a:lnTo>
                  <a:pt x="348" y="93"/>
                </a:lnTo>
                <a:lnTo>
                  <a:pt x="316" y="101"/>
                </a:lnTo>
                <a:lnTo>
                  <a:pt x="284" y="109"/>
                </a:lnTo>
                <a:lnTo>
                  <a:pt x="284" y="109"/>
                </a:lnTo>
                <a:lnTo>
                  <a:pt x="254" y="119"/>
                </a:lnTo>
                <a:lnTo>
                  <a:pt x="254" y="119"/>
                </a:lnTo>
                <a:lnTo>
                  <a:pt x="241" y="121"/>
                </a:lnTo>
                <a:lnTo>
                  <a:pt x="234" y="122"/>
                </a:lnTo>
                <a:lnTo>
                  <a:pt x="228" y="124"/>
                </a:lnTo>
                <a:lnTo>
                  <a:pt x="228" y="124"/>
                </a:lnTo>
                <a:lnTo>
                  <a:pt x="230" y="122"/>
                </a:lnTo>
                <a:lnTo>
                  <a:pt x="230" y="122"/>
                </a:lnTo>
                <a:close/>
                <a:moveTo>
                  <a:pt x="225" y="128"/>
                </a:moveTo>
                <a:lnTo>
                  <a:pt x="225" y="128"/>
                </a:lnTo>
                <a:lnTo>
                  <a:pt x="256" y="121"/>
                </a:lnTo>
                <a:lnTo>
                  <a:pt x="286" y="113"/>
                </a:lnTo>
                <a:lnTo>
                  <a:pt x="318" y="103"/>
                </a:lnTo>
                <a:lnTo>
                  <a:pt x="348" y="95"/>
                </a:lnTo>
                <a:lnTo>
                  <a:pt x="348" y="95"/>
                </a:lnTo>
                <a:lnTo>
                  <a:pt x="379" y="87"/>
                </a:lnTo>
                <a:lnTo>
                  <a:pt x="411" y="79"/>
                </a:lnTo>
                <a:lnTo>
                  <a:pt x="411" y="79"/>
                </a:lnTo>
                <a:lnTo>
                  <a:pt x="442" y="72"/>
                </a:lnTo>
                <a:lnTo>
                  <a:pt x="458" y="68"/>
                </a:lnTo>
                <a:lnTo>
                  <a:pt x="474" y="62"/>
                </a:lnTo>
                <a:lnTo>
                  <a:pt x="474" y="62"/>
                </a:lnTo>
                <a:lnTo>
                  <a:pt x="492" y="70"/>
                </a:lnTo>
                <a:lnTo>
                  <a:pt x="492" y="70"/>
                </a:lnTo>
                <a:lnTo>
                  <a:pt x="484" y="70"/>
                </a:lnTo>
                <a:lnTo>
                  <a:pt x="477" y="71"/>
                </a:lnTo>
                <a:lnTo>
                  <a:pt x="461" y="75"/>
                </a:lnTo>
                <a:lnTo>
                  <a:pt x="433" y="84"/>
                </a:lnTo>
                <a:lnTo>
                  <a:pt x="433" y="84"/>
                </a:lnTo>
                <a:lnTo>
                  <a:pt x="396" y="94"/>
                </a:lnTo>
                <a:lnTo>
                  <a:pt x="358" y="104"/>
                </a:lnTo>
                <a:lnTo>
                  <a:pt x="358" y="104"/>
                </a:lnTo>
                <a:lnTo>
                  <a:pt x="320" y="115"/>
                </a:lnTo>
                <a:lnTo>
                  <a:pt x="282" y="124"/>
                </a:lnTo>
                <a:lnTo>
                  <a:pt x="282" y="124"/>
                </a:lnTo>
                <a:lnTo>
                  <a:pt x="248" y="132"/>
                </a:lnTo>
                <a:lnTo>
                  <a:pt x="213" y="140"/>
                </a:lnTo>
                <a:lnTo>
                  <a:pt x="213" y="140"/>
                </a:lnTo>
                <a:lnTo>
                  <a:pt x="225" y="128"/>
                </a:lnTo>
                <a:lnTo>
                  <a:pt x="225" y="128"/>
                </a:lnTo>
                <a:close/>
                <a:moveTo>
                  <a:pt x="210" y="143"/>
                </a:moveTo>
                <a:lnTo>
                  <a:pt x="210" y="143"/>
                </a:lnTo>
                <a:lnTo>
                  <a:pt x="247" y="134"/>
                </a:lnTo>
                <a:lnTo>
                  <a:pt x="282" y="127"/>
                </a:lnTo>
                <a:lnTo>
                  <a:pt x="282" y="127"/>
                </a:lnTo>
                <a:lnTo>
                  <a:pt x="302" y="122"/>
                </a:lnTo>
                <a:lnTo>
                  <a:pt x="323" y="116"/>
                </a:lnTo>
                <a:lnTo>
                  <a:pt x="363" y="104"/>
                </a:lnTo>
                <a:lnTo>
                  <a:pt x="363" y="104"/>
                </a:lnTo>
                <a:lnTo>
                  <a:pt x="439" y="84"/>
                </a:lnTo>
                <a:lnTo>
                  <a:pt x="439" y="84"/>
                </a:lnTo>
                <a:lnTo>
                  <a:pt x="472" y="75"/>
                </a:lnTo>
                <a:lnTo>
                  <a:pt x="472" y="75"/>
                </a:lnTo>
                <a:lnTo>
                  <a:pt x="481" y="74"/>
                </a:lnTo>
                <a:lnTo>
                  <a:pt x="489" y="73"/>
                </a:lnTo>
                <a:lnTo>
                  <a:pt x="489" y="73"/>
                </a:lnTo>
                <a:lnTo>
                  <a:pt x="478" y="77"/>
                </a:lnTo>
                <a:lnTo>
                  <a:pt x="468" y="81"/>
                </a:lnTo>
                <a:lnTo>
                  <a:pt x="468" y="81"/>
                </a:lnTo>
                <a:lnTo>
                  <a:pt x="451" y="86"/>
                </a:lnTo>
                <a:lnTo>
                  <a:pt x="434" y="90"/>
                </a:lnTo>
                <a:lnTo>
                  <a:pt x="418" y="94"/>
                </a:lnTo>
                <a:lnTo>
                  <a:pt x="402" y="99"/>
                </a:lnTo>
                <a:lnTo>
                  <a:pt x="402" y="99"/>
                </a:lnTo>
                <a:lnTo>
                  <a:pt x="361" y="113"/>
                </a:lnTo>
                <a:lnTo>
                  <a:pt x="321" y="125"/>
                </a:lnTo>
                <a:lnTo>
                  <a:pt x="321" y="125"/>
                </a:lnTo>
                <a:lnTo>
                  <a:pt x="281" y="135"/>
                </a:lnTo>
                <a:lnTo>
                  <a:pt x="242" y="145"/>
                </a:lnTo>
                <a:lnTo>
                  <a:pt x="242" y="145"/>
                </a:lnTo>
                <a:lnTo>
                  <a:pt x="219" y="150"/>
                </a:lnTo>
                <a:lnTo>
                  <a:pt x="208" y="153"/>
                </a:lnTo>
                <a:lnTo>
                  <a:pt x="197" y="157"/>
                </a:lnTo>
                <a:lnTo>
                  <a:pt x="197" y="157"/>
                </a:lnTo>
                <a:lnTo>
                  <a:pt x="210" y="143"/>
                </a:lnTo>
                <a:lnTo>
                  <a:pt x="210" y="143"/>
                </a:lnTo>
                <a:close/>
                <a:moveTo>
                  <a:pt x="194" y="160"/>
                </a:moveTo>
                <a:lnTo>
                  <a:pt x="194" y="160"/>
                </a:lnTo>
                <a:lnTo>
                  <a:pt x="200" y="158"/>
                </a:lnTo>
                <a:lnTo>
                  <a:pt x="207" y="156"/>
                </a:lnTo>
                <a:lnTo>
                  <a:pt x="221" y="153"/>
                </a:lnTo>
                <a:lnTo>
                  <a:pt x="221" y="153"/>
                </a:lnTo>
                <a:lnTo>
                  <a:pt x="263" y="142"/>
                </a:lnTo>
                <a:lnTo>
                  <a:pt x="263" y="142"/>
                </a:lnTo>
                <a:lnTo>
                  <a:pt x="306" y="131"/>
                </a:lnTo>
                <a:lnTo>
                  <a:pt x="327" y="125"/>
                </a:lnTo>
                <a:lnTo>
                  <a:pt x="348" y="119"/>
                </a:lnTo>
                <a:lnTo>
                  <a:pt x="348" y="119"/>
                </a:lnTo>
                <a:lnTo>
                  <a:pt x="388" y="105"/>
                </a:lnTo>
                <a:lnTo>
                  <a:pt x="407" y="99"/>
                </a:lnTo>
                <a:lnTo>
                  <a:pt x="427" y="94"/>
                </a:lnTo>
                <a:lnTo>
                  <a:pt x="427" y="94"/>
                </a:lnTo>
                <a:lnTo>
                  <a:pt x="444" y="90"/>
                </a:lnTo>
                <a:lnTo>
                  <a:pt x="460" y="85"/>
                </a:lnTo>
                <a:lnTo>
                  <a:pt x="478" y="80"/>
                </a:lnTo>
                <a:lnTo>
                  <a:pt x="493" y="73"/>
                </a:lnTo>
                <a:lnTo>
                  <a:pt x="493" y="73"/>
                </a:lnTo>
                <a:lnTo>
                  <a:pt x="494" y="71"/>
                </a:lnTo>
                <a:lnTo>
                  <a:pt x="494" y="71"/>
                </a:lnTo>
                <a:lnTo>
                  <a:pt x="509" y="78"/>
                </a:lnTo>
                <a:lnTo>
                  <a:pt x="509" y="78"/>
                </a:lnTo>
                <a:lnTo>
                  <a:pt x="426" y="99"/>
                </a:lnTo>
                <a:lnTo>
                  <a:pt x="385" y="109"/>
                </a:lnTo>
                <a:lnTo>
                  <a:pt x="343" y="122"/>
                </a:lnTo>
                <a:lnTo>
                  <a:pt x="343" y="122"/>
                </a:lnTo>
                <a:lnTo>
                  <a:pt x="263" y="146"/>
                </a:lnTo>
                <a:lnTo>
                  <a:pt x="263" y="146"/>
                </a:lnTo>
                <a:lnTo>
                  <a:pt x="242" y="152"/>
                </a:lnTo>
                <a:lnTo>
                  <a:pt x="221" y="157"/>
                </a:lnTo>
                <a:lnTo>
                  <a:pt x="221" y="157"/>
                </a:lnTo>
                <a:lnTo>
                  <a:pt x="200" y="163"/>
                </a:lnTo>
                <a:lnTo>
                  <a:pt x="200" y="163"/>
                </a:lnTo>
                <a:lnTo>
                  <a:pt x="195" y="163"/>
                </a:lnTo>
                <a:lnTo>
                  <a:pt x="191" y="164"/>
                </a:lnTo>
                <a:lnTo>
                  <a:pt x="191" y="164"/>
                </a:lnTo>
                <a:lnTo>
                  <a:pt x="194" y="160"/>
                </a:lnTo>
                <a:lnTo>
                  <a:pt x="194" y="160"/>
                </a:lnTo>
                <a:close/>
                <a:moveTo>
                  <a:pt x="189" y="165"/>
                </a:moveTo>
                <a:lnTo>
                  <a:pt x="189" y="165"/>
                </a:lnTo>
                <a:lnTo>
                  <a:pt x="196" y="165"/>
                </a:lnTo>
                <a:lnTo>
                  <a:pt x="204" y="165"/>
                </a:lnTo>
                <a:lnTo>
                  <a:pt x="219" y="161"/>
                </a:lnTo>
                <a:lnTo>
                  <a:pt x="248" y="153"/>
                </a:lnTo>
                <a:lnTo>
                  <a:pt x="248" y="153"/>
                </a:lnTo>
                <a:lnTo>
                  <a:pt x="270" y="147"/>
                </a:lnTo>
                <a:lnTo>
                  <a:pt x="293" y="140"/>
                </a:lnTo>
                <a:lnTo>
                  <a:pt x="338" y="126"/>
                </a:lnTo>
                <a:lnTo>
                  <a:pt x="338" y="126"/>
                </a:lnTo>
                <a:lnTo>
                  <a:pt x="381" y="113"/>
                </a:lnTo>
                <a:lnTo>
                  <a:pt x="425" y="101"/>
                </a:lnTo>
                <a:lnTo>
                  <a:pt x="425" y="101"/>
                </a:lnTo>
                <a:lnTo>
                  <a:pt x="469" y="91"/>
                </a:lnTo>
                <a:lnTo>
                  <a:pt x="469" y="91"/>
                </a:lnTo>
                <a:lnTo>
                  <a:pt x="491" y="85"/>
                </a:lnTo>
                <a:lnTo>
                  <a:pt x="491" y="85"/>
                </a:lnTo>
                <a:lnTo>
                  <a:pt x="493" y="85"/>
                </a:lnTo>
                <a:lnTo>
                  <a:pt x="493" y="85"/>
                </a:lnTo>
                <a:lnTo>
                  <a:pt x="475" y="91"/>
                </a:lnTo>
                <a:lnTo>
                  <a:pt x="455" y="96"/>
                </a:lnTo>
                <a:lnTo>
                  <a:pt x="417" y="104"/>
                </a:lnTo>
                <a:lnTo>
                  <a:pt x="417" y="104"/>
                </a:lnTo>
                <a:lnTo>
                  <a:pt x="394" y="110"/>
                </a:lnTo>
                <a:lnTo>
                  <a:pt x="370" y="118"/>
                </a:lnTo>
                <a:lnTo>
                  <a:pt x="324" y="132"/>
                </a:lnTo>
                <a:lnTo>
                  <a:pt x="324" y="132"/>
                </a:lnTo>
                <a:lnTo>
                  <a:pt x="237" y="158"/>
                </a:lnTo>
                <a:lnTo>
                  <a:pt x="237" y="158"/>
                </a:lnTo>
                <a:lnTo>
                  <a:pt x="205" y="168"/>
                </a:lnTo>
                <a:lnTo>
                  <a:pt x="190" y="173"/>
                </a:lnTo>
                <a:lnTo>
                  <a:pt x="176" y="180"/>
                </a:lnTo>
                <a:lnTo>
                  <a:pt x="176" y="180"/>
                </a:lnTo>
                <a:lnTo>
                  <a:pt x="189" y="165"/>
                </a:lnTo>
                <a:lnTo>
                  <a:pt x="189" y="165"/>
                </a:lnTo>
                <a:close/>
                <a:moveTo>
                  <a:pt x="171" y="186"/>
                </a:moveTo>
                <a:lnTo>
                  <a:pt x="171" y="186"/>
                </a:lnTo>
                <a:lnTo>
                  <a:pt x="172" y="184"/>
                </a:lnTo>
                <a:lnTo>
                  <a:pt x="172" y="184"/>
                </a:lnTo>
                <a:lnTo>
                  <a:pt x="172" y="184"/>
                </a:lnTo>
                <a:lnTo>
                  <a:pt x="172" y="184"/>
                </a:lnTo>
                <a:lnTo>
                  <a:pt x="182" y="179"/>
                </a:lnTo>
                <a:lnTo>
                  <a:pt x="193" y="175"/>
                </a:lnTo>
                <a:lnTo>
                  <a:pt x="193" y="175"/>
                </a:lnTo>
                <a:lnTo>
                  <a:pt x="214" y="167"/>
                </a:lnTo>
                <a:lnTo>
                  <a:pt x="237" y="160"/>
                </a:lnTo>
                <a:lnTo>
                  <a:pt x="237" y="160"/>
                </a:lnTo>
                <a:lnTo>
                  <a:pt x="330" y="133"/>
                </a:lnTo>
                <a:lnTo>
                  <a:pt x="330" y="133"/>
                </a:lnTo>
                <a:lnTo>
                  <a:pt x="376" y="119"/>
                </a:lnTo>
                <a:lnTo>
                  <a:pt x="400" y="111"/>
                </a:lnTo>
                <a:lnTo>
                  <a:pt x="423" y="105"/>
                </a:lnTo>
                <a:lnTo>
                  <a:pt x="423" y="105"/>
                </a:lnTo>
                <a:lnTo>
                  <a:pt x="445" y="100"/>
                </a:lnTo>
                <a:lnTo>
                  <a:pt x="469" y="94"/>
                </a:lnTo>
                <a:lnTo>
                  <a:pt x="491" y="88"/>
                </a:lnTo>
                <a:lnTo>
                  <a:pt x="512" y="80"/>
                </a:lnTo>
                <a:lnTo>
                  <a:pt x="512" y="80"/>
                </a:lnTo>
                <a:lnTo>
                  <a:pt x="538" y="91"/>
                </a:lnTo>
                <a:lnTo>
                  <a:pt x="538" y="91"/>
                </a:lnTo>
                <a:lnTo>
                  <a:pt x="537" y="91"/>
                </a:lnTo>
                <a:lnTo>
                  <a:pt x="537" y="91"/>
                </a:lnTo>
                <a:lnTo>
                  <a:pt x="516" y="96"/>
                </a:lnTo>
                <a:lnTo>
                  <a:pt x="494" y="101"/>
                </a:lnTo>
                <a:lnTo>
                  <a:pt x="449" y="111"/>
                </a:lnTo>
                <a:lnTo>
                  <a:pt x="449" y="111"/>
                </a:lnTo>
                <a:lnTo>
                  <a:pt x="404" y="123"/>
                </a:lnTo>
                <a:lnTo>
                  <a:pt x="357" y="134"/>
                </a:lnTo>
                <a:lnTo>
                  <a:pt x="357" y="134"/>
                </a:lnTo>
                <a:lnTo>
                  <a:pt x="312" y="145"/>
                </a:lnTo>
                <a:lnTo>
                  <a:pt x="267" y="157"/>
                </a:lnTo>
                <a:lnTo>
                  <a:pt x="223" y="169"/>
                </a:lnTo>
                <a:lnTo>
                  <a:pt x="178" y="183"/>
                </a:lnTo>
                <a:lnTo>
                  <a:pt x="178" y="183"/>
                </a:lnTo>
                <a:lnTo>
                  <a:pt x="171" y="186"/>
                </a:lnTo>
                <a:lnTo>
                  <a:pt x="171" y="186"/>
                </a:lnTo>
                <a:lnTo>
                  <a:pt x="171" y="186"/>
                </a:lnTo>
                <a:lnTo>
                  <a:pt x="171" y="186"/>
                </a:lnTo>
                <a:close/>
                <a:moveTo>
                  <a:pt x="169" y="187"/>
                </a:moveTo>
                <a:lnTo>
                  <a:pt x="169" y="187"/>
                </a:lnTo>
                <a:lnTo>
                  <a:pt x="212" y="175"/>
                </a:lnTo>
                <a:lnTo>
                  <a:pt x="234" y="168"/>
                </a:lnTo>
                <a:lnTo>
                  <a:pt x="256" y="162"/>
                </a:lnTo>
                <a:lnTo>
                  <a:pt x="256" y="162"/>
                </a:lnTo>
                <a:lnTo>
                  <a:pt x="352" y="137"/>
                </a:lnTo>
                <a:lnTo>
                  <a:pt x="352" y="137"/>
                </a:lnTo>
                <a:lnTo>
                  <a:pt x="402" y="126"/>
                </a:lnTo>
                <a:lnTo>
                  <a:pt x="450" y="115"/>
                </a:lnTo>
                <a:lnTo>
                  <a:pt x="450" y="115"/>
                </a:lnTo>
                <a:lnTo>
                  <a:pt x="475" y="107"/>
                </a:lnTo>
                <a:lnTo>
                  <a:pt x="499" y="102"/>
                </a:lnTo>
                <a:lnTo>
                  <a:pt x="499" y="102"/>
                </a:lnTo>
                <a:lnTo>
                  <a:pt x="511" y="99"/>
                </a:lnTo>
                <a:lnTo>
                  <a:pt x="511" y="99"/>
                </a:lnTo>
                <a:lnTo>
                  <a:pt x="464" y="113"/>
                </a:lnTo>
                <a:lnTo>
                  <a:pt x="418" y="124"/>
                </a:lnTo>
                <a:lnTo>
                  <a:pt x="370" y="135"/>
                </a:lnTo>
                <a:lnTo>
                  <a:pt x="347" y="141"/>
                </a:lnTo>
                <a:lnTo>
                  <a:pt x="325" y="148"/>
                </a:lnTo>
                <a:lnTo>
                  <a:pt x="325" y="148"/>
                </a:lnTo>
                <a:lnTo>
                  <a:pt x="228" y="179"/>
                </a:lnTo>
                <a:lnTo>
                  <a:pt x="228" y="179"/>
                </a:lnTo>
                <a:lnTo>
                  <a:pt x="204" y="186"/>
                </a:lnTo>
                <a:lnTo>
                  <a:pt x="181" y="194"/>
                </a:lnTo>
                <a:lnTo>
                  <a:pt x="181" y="194"/>
                </a:lnTo>
                <a:lnTo>
                  <a:pt x="169" y="197"/>
                </a:lnTo>
                <a:lnTo>
                  <a:pt x="158" y="200"/>
                </a:lnTo>
                <a:lnTo>
                  <a:pt x="158" y="200"/>
                </a:lnTo>
                <a:lnTo>
                  <a:pt x="169" y="187"/>
                </a:lnTo>
                <a:lnTo>
                  <a:pt x="169" y="187"/>
                </a:lnTo>
                <a:close/>
                <a:moveTo>
                  <a:pt x="155" y="203"/>
                </a:moveTo>
                <a:lnTo>
                  <a:pt x="155" y="203"/>
                </a:lnTo>
                <a:lnTo>
                  <a:pt x="160" y="202"/>
                </a:lnTo>
                <a:lnTo>
                  <a:pt x="160" y="202"/>
                </a:lnTo>
                <a:lnTo>
                  <a:pt x="171" y="198"/>
                </a:lnTo>
                <a:lnTo>
                  <a:pt x="182" y="196"/>
                </a:lnTo>
                <a:lnTo>
                  <a:pt x="182" y="196"/>
                </a:lnTo>
                <a:lnTo>
                  <a:pt x="207" y="188"/>
                </a:lnTo>
                <a:lnTo>
                  <a:pt x="234" y="180"/>
                </a:lnTo>
                <a:lnTo>
                  <a:pt x="234" y="180"/>
                </a:lnTo>
                <a:lnTo>
                  <a:pt x="284" y="163"/>
                </a:lnTo>
                <a:lnTo>
                  <a:pt x="336" y="147"/>
                </a:lnTo>
                <a:lnTo>
                  <a:pt x="336" y="147"/>
                </a:lnTo>
                <a:lnTo>
                  <a:pt x="361" y="140"/>
                </a:lnTo>
                <a:lnTo>
                  <a:pt x="388" y="133"/>
                </a:lnTo>
                <a:lnTo>
                  <a:pt x="438" y="121"/>
                </a:lnTo>
                <a:lnTo>
                  <a:pt x="438" y="121"/>
                </a:lnTo>
                <a:lnTo>
                  <a:pt x="489" y="107"/>
                </a:lnTo>
                <a:lnTo>
                  <a:pt x="514" y="101"/>
                </a:lnTo>
                <a:lnTo>
                  <a:pt x="538" y="93"/>
                </a:lnTo>
                <a:lnTo>
                  <a:pt x="538" y="93"/>
                </a:lnTo>
                <a:lnTo>
                  <a:pt x="538" y="92"/>
                </a:lnTo>
                <a:lnTo>
                  <a:pt x="538" y="91"/>
                </a:lnTo>
                <a:lnTo>
                  <a:pt x="538" y="91"/>
                </a:lnTo>
                <a:lnTo>
                  <a:pt x="555" y="98"/>
                </a:lnTo>
                <a:lnTo>
                  <a:pt x="555" y="98"/>
                </a:lnTo>
                <a:lnTo>
                  <a:pt x="505" y="109"/>
                </a:lnTo>
                <a:lnTo>
                  <a:pt x="455" y="121"/>
                </a:lnTo>
                <a:lnTo>
                  <a:pt x="406" y="133"/>
                </a:lnTo>
                <a:lnTo>
                  <a:pt x="357" y="147"/>
                </a:lnTo>
                <a:lnTo>
                  <a:pt x="357" y="147"/>
                </a:lnTo>
                <a:lnTo>
                  <a:pt x="305" y="162"/>
                </a:lnTo>
                <a:lnTo>
                  <a:pt x="252" y="176"/>
                </a:lnTo>
                <a:lnTo>
                  <a:pt x="252" y="176"/>
                </a:lnTo>
                <a:lnTo>
                  <a:pt x="228" y="183"/>
                </a:lnTo>
                <a:lnTo>
                  <a:pt x="203" y="191"/>
                </a:lnTo>
                <a:lnTo>
                  <a:pt x="178" y="199"/>
                </a:lnTo>
                <a:lnTo>
                  <a:pt x="153" y="205"/>
                </a:lnTo>
                <a:lnTo>
                  <a:pt x="153" y="205"/>
                </a:lnTo>
                <a:lnTo>
                  <a:pt x="153" y="205"/>
                </a:lnTo>
                <a:lnTo>
                  <a:pt x="153" y="205"/>
                </a:lnTo>
                <a:lnTo>
                  <a:pt x="155" y="203"/>
                </a:lnTo>
                <a:lnTo>
                  <a:pt x="155" y="203"/>
                </a:lnTo>
                <a:close/>
                <a:moveTo>
                  <a:pt x="151" y="208"/>
                </a:moveTo>
                <a:lnTo>
                  <a:pt x="151" y="208"/>
                </a:lnTo>
                <a:lnTo>
                  <a:pt x="175" y="202"/>
                </a:lnTo>
                <a:lnTo>
                  <a:pt x="199" y="195"/>
                </a:lnTo>
                <a:lnTo>
                  <a:pt x="224" y="187"/>
                </a:lnTo>
                <a:lnTo>
                  <a:pt x="247" y="179"/>
                </a:lnTo>
                <a:lnTo>
                  <a:pt x="247" y="179"/>
                </a:lnTo>
                <a:lnTo>
                  <a:pt x="302" y="164"/>
                </a:lnTo>
                <a:lnTo>
                  <a:pt x="358" y="149"/>
                </a:lnTo>
                <a:lnTo>
                  <a:pt x="358" y="149"/>
                </a:lnTo>
                <a:lnTo>
                  <a:pt x="412" y="134"/>
                </a:lnTo>
                <a:lnTo>
                  <a:pt x="468" y="121"/>
                </a:lnTo>
                <a:lnTo>
                  <a:pt x="468" y="121"/>
                </a:lnTo>
                <a:lnTo>
                  <a:pt x="521" y="107"/>
                </a:lnTo>
                <a:lnTo>
                  <a:pt x="521" y="107"/>
                </a:lnTo>
                <a:lnTo>
                  <a:pt x="541" y="103"/>
                </a:lnTo>
                <a:lnTo>
                  <a:pt x="541" y="103"/>
                </a:lnTo>
                <a:lnTo>
                  <a:pt x="533" y="106"/>
                </a:lnTo>
                <a:lnTo>
                  <a:pt x="533" y="106"/>
                </a:lnTo>
                <a:lnTo>
                  <a:pt x="508" y="113"/>
                </a:lnTo>
                <a:lnTo>
                  <a:pt x="483" y="119"/>
                </a:lnTo>
                <a:lnTo>
                  <a:pt x="457" y="125"/>
                </a:lnTo>
                <a:lnTo>
                  <a:pt x="432" y="131"/>
                </a:lnTo>
                <a:lnTo>
                  <a:pt x="432" y="131"/>
                </a:lnTo>
                <a:lnTo>
                  <a:pt x="378" y="146"/>
                </a:lnTo>
                <a:lnTo>
                  <a:pt x="325" y="161"/>
                </a:lnTo>
                <a:lnTo>
                  <a:pt x="325" y="161"/>
                </a:lnTo>
                <a:lnTo>
                  <a:pt x="271" y="177"/>
                </a:lnTo>
                <a:lnTo>
                  <a:pt x="245" y="185"/>
                </a:lnTo>
                <a:lnTo>
                  <a:pt x="218" y="195"/>
                </a:lnTo>
                <a:lnTo>
                  <a:pt x="218" y="195"/>
                </a:lnTo>
                <a:lnTo>
                  <a:pt x="192" y="205"/>
                </a:lnTo>
                <a:lnTo>
                  <a:pt x="166" y="216"/>
                </a:lnTo>
                <a:lnTo>
                  <a:pt x="166" y="216"/>
                </a:lnTo>
                <a:lnTo>
                  <a:pt x="150" y="221"/>
                </a:lnTo>
                <a:lnTo>
                  <a:pt x="132" y="227"/>
                </a:lnTo>
                <a:lnTo>
                  <a:pt x="132" y="227"/>
                </a:lnTo>
                <a:lnTo>
                  <a:pt x="151" y="208"/>
                </a:lnTo>
                <a:lnTo>
                  <a:pt x="151" y="208"/>
                </a:lnTo>
                <a:close/>
                <a:moveTo>
                  <a:pt x="131" y="228"/>
                </a:moveTo>
                <a:lnTo>
                  <a:pt x="131" y="228"/>
                </a:lnTo>
                <a:lnTo>
                  <a:pt x="131" y="228"/>
                </a:lnTo>
                <a:lnTo>
                  <a:pt x="131" y="228"/>
                </a:lnTo>
                <a:lnTo>
                  <a:pt x="131" y="228"/>
                </a:lnTo>
                <a:lnTo>
                  <a:pt x="131" y="228"/>
                </a:lnTo>
                <a:lnTo>
                  <a:pt x="131" y="228"/>
                </a:lnTo>
                <a:lnTo>
                  <a:pt x="131" y="228"/>
                </a:lnTo>
                <a:close/>
                <a:moveTo>
                  <a:pt x="128" y="231"/>
                </a:moveTo>
                <a:lnTo>
                  <a:pt x="128" y="231"/>
                </a:lnTo>
                <a:lnTo>
                  <a:pt x="154" y="224"/>
                </a:lnTo>
                <a:lnTo>
                  <a:pt x="179" y="218"/>
                </a:lnTo>
                <a:lnTo>
                  <a:pt x="204" y="211"/>
                </a:lnTo>
                <a:lnTo>
                  <a:pt x="230" y="204"/>
                </a:lnTo>
                <a:lnTo>
                  <a:pt x="230" y="204"/>
                </a:lnTo>
                <a:lnTo>
                  <a:pt x="285" y="185"/>
                </a:lnTo>
                <a:lnTo>
                  <a:pt x="314" y="176"/>
                </a:lnTo>
                <a:lnTo>
                  <a:pt x="342" y="168"/>
                </a:lnTo>
                <a:lnTo>
                  <a:pt x="342" y="168"/>
                </a:lnTo>
                <a:lnTo>
                  <a:pt x="454" y="136"/>
                </a:lnTo>
                <a:lnTo>
                  <a:pt x="568" y="104"/>
                </a:lnTo>
                <a:lnTo>
                  <a:pt x="568" y="104"/>
                </a:lnTo>
                <a:lnTo>
                  <a:pt x="582" y="110"/>
                </a:lnTo>
                <a:lnTo>
                  <a:pt x="582" y="110"/>
                </a:lnTo>
                <a:lnTo>
                  <a:pt x="522" y="125"/>
                </a:lnTo>
                <a:lnTo>
                  <a:pt x="463" y="140"/>
                </a:lnTo>
                <a:lnTo>
                  <a:pt x="404" y="156"/>
                </a:lnTo>
                <a:lnTo>
                  <a:pt x="345" y="173"/>
                </a:lnTo>
                <a:lnTo>
                  <a:pt x="345" y="173"/>
                </a:lnTo>
                <a:lnTo>
                  <a:pt x="229" y="209"/>
                </a:lnTo>
                <a:lnTo>
                  <a:pt x="229" y="209"/>
                </a:lnTo>
                <a:lnTo>
                  <a:pt x="201" y="216"/>
                </a:lnTo>
                <a:lnTo>
                  <a:pt x="174" y="223"/>
                </a:lnTo>
                <a:lnTo>
                  <a:pt x="148" y="231"/>
                </a:lnTo>
                <a:lnTo>
                  <a:pt x="120" y="239"/>
                </a:lnTo>
                <a:lnTo>
                  <a:pt x="120" y="239"/>
                </a:lnTo>
                <a:lnTo>
                  <a:pt x="128" y="231"/>
                </a:lnTo>
                <a:lnTo>
                  <a:pt x="128" y="231"/>
                </a:lnTo>
                <a:close/>
                <a:moveTo>
                  <a:pt x="117" y="243"/>
                </a:moveTo>
                <a:lnTo>
                  <a:pt x="117" y="243"/>
                </a:lnTo>
                <a:lnTo>
                  <a:pt x="144" y="234"/>
                </a:lnTo>
                <a:lnTo>
                  <a:pt x="170" y="227"/>
                </a:lnTo>
                <a:lnTo>
                  <a:pt x="196" y="220"/>
                </a:lnTo>
                <a:lnTo>
                  <a:pt x="224" y="212"/>
                </a:lnTo>
                <a:lnTo>
                  <a:pt x="224" y="212"/>
                </a:lnTo>
                <a:lnTo>
                  <a:pt x="346" y="175"/>
                </a:lnTo>
                <a:lnTo>
                  <a:pt x="346" y="175"/>
                </a:lnTo>
                <a:lnTo>
                  <a:pt x="405" y="158"/>
                </a:lnTo>
                <a:lnTo>
                  <a:pt x="464" y="142"/>
                </a:lnTo>
                <a:lnTo>
                  <a:pt x="524" y="127"/>
                </a:lnTo>
                <a:lnTo>
                  <a:pt x="584" y="113"/>
                </a:lnTo>
                <a:lnTo>
                  <a:pt x="584" y="113"/>
                </a:lnTo>
                <a:lnTo>
                  <a:pt x="585" y="113"/>
                </a:lnTo>
                <a:lnTo>
                  <a:pt x="585" y="113"/>
                </a:lnTo>
                <a:lnTo>
                  <a:pt x="596" y="118"/>
                </a:lnTo>
                <a:lnTo>
                  <a:pt x="596" y="118"/>
                </a:lnTo>
                <a:lnTo>
                  <a:pt x="540" y="129"/>
                </a:lnTo>
                <a:lnTo>
                  <a:pt x="512" y="135"/>
                </a:lnTo>
                <a:lnTo>
                  <a:pt x="485" y="142"/>
                </a:lnTo>
                <a:lnTo>
                  <a:pt x="485" y="142"/>
                </a:lnTo>
                <a:lnTo>
                  <a:pt x="422" y="159"/>
                </a:lnTo>
                <a:lnTo>
                  <a:pt x="358" y="175"/>
                </a:lnTo>
                <a:lnTo>
                  <a:pt x="358" y="175"/>
                </a:lnTo>
                <a:lnTo>
                  <a:pt x="296" y="191"/>
                </a:lnTo>
                <a:lnTo>
                  <a:pt x="236" y="209"/>
                </a:lnTo>
                <a:lnTo>
                  <a:pt x="174" y="228"/>
                </a:lnTo>
                <a:lnTo>
                  <a:pt x="113" y="247"/>
                </a:lnTo>
                <a:lnTo>
                  <a:pt x="113" y="247"/>
                </a:lnTo>
                <a:lnTo>
                  <a:pt x="117" y="243"/>
                </a:lnTo>
                <a:lnTo>
                  <a:pt x="117" y="243"/>
                </a:lnTo>
                <a:close/>
                <a:moveTo>
                  <a:pt x="110" y="250"/>
                </a:moveTo>
                <a:lnTo>
                  <a:pt x="110" y="250"/>
                </a:lnTo>
                <a:lnTo>
                  <a:pt x="174" y="230"/>
                </a:lnTo>
                <a:lnTo>
                  <a:pt x="237" y="211"/>
                </a:lnTo>
                <a:lnTo>
                  <a:pt x="300" y="192"/>
                </a:lnTo>
                <a:lnTo>
                  <a:pt x="364" y="176"/>
                </a:lnTo>
                <a:lnTo>
                  <a:pt x="364" y="176"/>
                </a:lnTo>
                <a:lnTo>
                  <a:pt x="428" y="159"/>
                </a:lnTo>
                <a:lnTo>
                  <a:pt x="491" y="142"/>
                </a:lnTo>
                <a:lnTo>
                  <a:pt x="491" y="142"/>
                </a:lnTo>
                <a:lnTo>
                  <a:pt x="519" y="135"/>
                </a:lnTo>
                <a:lnTo>
                  <a:pt x="534" y="132"/>
                </a:lnTo>
                <a:lnTo>
                  <a:pt x="550" y="129"/>
                </a:lnTo>
                <a:lnTo>
                  <a:pt x="550" y="129"/>
                </a:lnTo>
                <a:lnTo>
                  <a:pt x="580" y="123"/>
                </a:lnTo>
                <a:lnTo>
                  <a:pt x="580" y="123"/>
                </a:lnTo>
                <a:lnTo>
                  <a:pt x="595" y="120"/>
                </a:lnTo>
                <a:lnTo>
                  <a:pt x="595" y="120"/>
                </a:lnTo>
                <a:lnTo>
                  <a:pt x="585" y="123"/>
                </a:lnTo>
                <a:lnTo>
                  <a:pt x="585" y="123"/>
                </a:lnTo>
                <a:lnTo>
                  <a:pt x="571" y="127"/>
                </a:lnTo>
                <a:lnTo>
                  <a:pt x="557" y="131"/>
                </a:lnTo>
                <a:lnTo>
                  <a:pt x="528" y="137"/>
                </a:lnTo>
                <a:lnTo>
                  <a:pt x="528" y="137"/>
                </a:lnTo>
                <a:lnTo>
                  <a:pt x="495" y="145"/>
                </a:lnTo>
                <a:lnTo>
                  <a:pt x="462" y="154"/>
                </a:lnTo>
                <a:lnTo>
                  <a:pt x="462" y="154"/>
                </a:lnTo>
                <a:lnTo>
                  <a:pt x="399" y="171"/>
                </a:lnTo>
                <a:lnTo>
                  <a:pt x="336" y="189"/>
                </a:lnTo>
                <a:lnTo>
                  <a:pt x="336" y="189"/>
                </a:lnTo>
                <a:lnTo>
                  <a:pt x="208" y="228"/>
                </a:lnTo>
                <a:lnTo>
                  <a:pt x="208" y="228"/>
                </a:lnTo>
                <a:lnTo>
                  <a:pt x="148" y="245"/>
                </a:lnTo>
                <a:lnTo>
                  <a:pt x="148" y="245"/>
                </a:lnTo>
                <a:lnTo>
                  <a:pt x="125" y="252"/>
                </a:lnTo>
                <a:lnTo>
                  <a:pt x="113" y="255"/>
                </a:lnTo>
                <a:lnTo>
                  <a:pt x="102" y="259"/>
                </a:lnTo>
                <a:lnTo>
                  <a:pt x="102" y="259"/>
                </a:lnTo>
                <a:lnTo>
                  <a:pt x="110" y="250"/>
                </a:lnTo>
                <a:lnTo>
                  <a:pt x="110" y="250"/>
                </a:lnTo>
                <a:close/>
                <a:moveTo>
                  <a:pt x="98" y="263"/>
                </a:moveTo>
                <a:lnTo>
                  <a:pt x="98" y="263"/>
                </a:lnTo>
                <a:lnTo>
                  <a:pt x="229" y="229"/>
                </a:lnTo>
                <a:lnTo>
                  <a:pt x="294" y="212"/>
                </a:lnTo>
                <a:lnTo>
                  <a:pt x="360" y="195"/>
                </a:lnTo>
                <a:lnTo>
                  <a:pt x="360" y="195"/>
                </a:lnTo>
                <a:lnTo>
                  <a:pt x="426" y="178"/>
                </a:lnTo>
                <a:lnTo>
                  <a:pt x="493" y="161"/>
                </a:lnTo>
                <a:lnTo>
                  <a:pt x="560" y="145"/>
                </a:lnTo>
                <a:lnTo>
                  <a:pt x="593" y="137"/>
                </a:lnTo>
                <a:lnTo>
                  <a:pt x="626" y="131"/>
                </a:lnTo>
                <a:lnTo>
                  <a:pt x="626" y="131"/>
                </a:lnTo>
                <a:lnTo>
                  <a:pt x="637" y="136"/>
                </a:lnTo>
                <a:lnTo>
                  <a:pt x="637" y="136"/>
                </a:lnTo>
                <a:lnTo>
                  <a:pt x="622" y="139"/>
                </a:lnTo>
                <a:lnTo>
                  <a:pt x="608" y="143"/>
                </a:lnTo>
                <a:lnTo>
                  <a:pt x="580" y="151"/>
                </a:lnTo>
                <a:lnTo>
                  <a:pt x="580" y="151"/>
                </a:lnTo>
                <a:lnTo>
                  <a:pt x="562" y="155"/>
                </a:lnTo>
                <a:lnTo>
                  <a:pt x="544" y="158"/>
                </a:lnTo>
                <a:lnTo>
                  <a:pt x="509" y="165"/>
                </a:lnTo>
                <a:lnTo>
                  <a:pt x="509" y="165"/>
                </a:lnTo>
                <a:lnTo>
                  <a:pt x="437" y="180"/>
                </a:lnTo>
                <a:lnTo>
                  <a:pt x="365" y="197"/>
                </a:lnTo>
                <a:lnTo>
                  <a:pt x="365" y="197"/>
                </a:lnTo>
                <a:lnTo>
                  <a:pt x="330" y="205"/>
                </a:lnTo>
                <a:lnTo>
                  <a:pt x="294" y="214"/>
                </a:lnTo>
                <a:lnTo>
                  <a:pt x="224" y="233"/>
                </a:lnTo>
                <a:lnTo>
                  <a:pt x="224" y="233"/>
                </a:lnTo>
                <a:lnTo>
                  <a:pt x="190" y="243"/>
                </a:lnTo>
                <a:lnTo>
                  <a:pt x="156" y="252"/>
                </a:lnTo>
                <a:lnTo>
                  <a:pt x="156" y="252"/>
                </a:lnTo>
                <a:lnTo>
                  <a:pt x="123" y="260"/>
                </a:lnTo>
                <a:lnTo>
                  <a:pt x="108" y="264"/>
                </a:lnTo>
                <a:lnTo>
                  <a:pt x="92" y="269"/>
                </a:lnTo>
                <a:lnTo>
                  <a:pt x="92" y="269"/>
                </a:lnTo>
                <a:lnTo>
                  <a:pt x="98" y="263"/>
                </a:lnTo>
                <a:lnTo>
                  <a:pt x="98" y="263"/>
                </a:lnTo>
                <a:close/>
                <a:moveTo>
                  <a:pt x="89" y="273"/>
                </a:moveTo>
                <a:lnTo>
                  <a:pt x="89" y="273"/>
                </a:lnTo>
                <a:lnTo>
                  <a:pt x="104" y="268"/>
                </a:lnTo>
                <a:lnTo>
                  <a:pt x="119" y="263"/>
                </a:lnTo>
                <a:lnTo>
                  <a:pt x="151" y="256"/>
                </a:lnTo>
                <a:lnTo>
                  <a:pt x="151" y="256"/>
                </a:lnTo>
                <a:lnTo>
                  <a:pt x="185" y="247"/>
                </a:lnTo>
                <a:lnTo>
                  <a:pt x="219" y="237"/>
                </a:lnTo>
                <a:lnTo>
                  <a:pt x="219" y="237"/>
                </a:lnTo>
                <a:lnTo>
                  <a:pt x="289" y="218"/>
                </a:lnTo>
                <a:lnTo>
                  <a:pt x="360" y="200"/>
                </a:lnTo>
                <a:lnTo>
                  <a:pt x="360" y="200"/>
                </a:lnTo>
                <a:lnTo>
                  <a:pt x="396" y="191"/>
                </a:lnTo>
                <a:lnTo>
                  <a:pt x="432" y="183"/>
                </a:lnTo>
                <a:lnTo>
                  <a:pt x="504" y="168"/>
                </a:lnTo>
                <a:lnTo>
                  <a:pt x="504" y="168"/>
                </a:lnTo>
                <a:lnTo>
                  <a:pt x="539" y="161"/>
                </a:lnTo>
                <a:lnTo>
                  <a:pt x="575" y="154"/>
                </a:lnTo>
                <a:lnTo>
                  <a:pt x="575" y="154"/>
                </a:lnTo>
                <a:lnTo>
                  <a:pt x="591" y="150"/>
                </a:lnTo>
                <a:lnTo>
                  <a:pt x="607" y="146"/>
                </a:lnTo>
                <a:lnTo>
                  <a:pt x="622" y="141"/>
                </a:lnTo>
                <a:lnTo>
                  <a:pt x="639" y="138"/>
                </a:lnTo>
                <a:lnTo>
                  <a:pt x="639" y="138"/>
                </a:lnTo>
                <a:lnTo>
                  <a:pt x="640" y="137"/>
                </a:lnTo>
                <a:lnTo>
                  <a:pt x="640" y="137"/>
                </a:lnTo>
                <a:lnTo>
                  <a:pt x="640" y="137"/>
                </a:lnTo>
                <a:lnTo>
                  <a:pt x="640" y="137"/>
                </a:lnTo>
                <a:lnTo>
                  <a:pt x="625" y="151"/>
                </a:lnTo>
                <a:lnTo>
                  <a:pt x="625" y="151"/>
                </a:lnTo>
                <a:lnTo>
                  <a:pt x="593" y="158"/>
                </a:lnTo>
                <a:lnTo>
                  <a:pt x="560" y="165"/>
                </a:lnTo>
                <a:lnTo>
                  <a:pt x="527" y="172"/>
                </a:lnTo>
                <a:lnTo>
                  <a:pt x="495" y="180"/>
                </a:lnTo>
                <a:lnTo>
                  <a:pt x="495" y="180"/>
                </a:lnTo>
                <a:lnTo>
                  <a:pt x="460" y="188"/>
                </a:lnTo>
                <a:lnTo>
                  <a:pt x="426" y="196"/>
                </a:lnTo>
                <a:lnTo>
                  <a:pt x="358" y="211"/>
                </a:lnTo>
                <a:lnTo>
                  <a:pt x="358" y="211"/>
                </a:lnTo>
                <a:lnTo>
                  <a:pt x="290" y="227"/>
                </a:lnTo>
                <a:lnTo>
                  <a:pt x="223" y="244"/>
                </a:lnTo>
                <a:lnTo>
                  <a:pt x="223" y="244"/>
                </a:lnTo>
                <a:lnTo>
                  <a:pt x="153" y="260"/>
                </a:lnTo>
                <a:lnTo>
                  <a:pt x="118" y="269"/>
                </a:lnTo>
                <a:lnTo>
                  <a:pt x="84" y="280"/>
                </a:lnTo>
                <a:lnTo>
                  <a:pt x="84" y="280"/>
                </a:lnTo>
                <a:lnTo>
                  <a:pt x="89" y="273"/>
                </a:lnTo>
                <a:lnTo>
                  <a:pt x="89" y="273"/>
                </a:lnTo>
                <a:close/>
                <a:moveTo>
                  <a:pt x="302" y="482"/>
                </a:moveTo>
                <a:lnTo>
                  <a:pt x="302" y="482"/>
                </a:lnTo>
                <a:lnTo>
                  <a:pt x="289" y="475"/>
                </a:lnTo>
                <a:lnTo>
                  <a:pt x="289" y="475"/>
                </a:lnTo>
                <a:lnTo>
                  <a:pt x="299" y="474"/>
                </a:lnTo>
                <a:lnTo>
                  <a:pt x="309" y="472"/>
                </a:lnTo>
                <a:lnTo>
                  <a:pt x="309" y="472"/>
                </a:lnTo>
                <a:lnTo>
                  <a:pt x="322" y="468"/>
                </a:lnTo>
                <a:lnTo>
                  <a:pt x="322" y="468"/>
                </a:lnTo>
                <a:lnTo>
                  <a:pt x="331" y="466"/>
                </a:lnTo>
                <a:lnTo>
                  <a:pt x="334" y="465"/>
                </a:lnTo>
                <a:lnTo>
                  <a:pt x="335" y="465"/>
                </a:lnTo>
                <a:lnTo>
                  <a:pt x="333" y="466"/>
                </a:lnTo>
                <a:lnTo>
                  <a:pt x="333" y="466"/>
                </a:lnTo>
                <a:lnTo>
                  <a:pt x="317" y="471"/>
                </a:lnTo>
                <a:lnTo>
                  <a:pt x="309" y="475"/>
                </a:lnTo>
                <a:lnTo>
                  <a:pt x="306" y="477"/>
                </a:lnTo>
                <a:lnTo>
                  <a:pt x="302" y="481"/>
                </a:lnTo>
                <a:lnTo>
                  <a:pt x="302" y="481"/>
                </a:lnTo>
                <a:lnTo>
                  <a:pt x="302" y="482"/>
                </a:lnTo>
                <a:lnTo>
                  <a:pt x="302" y="482"/>
                </a:lnTo>
                <a:close/>
                <a:moveTo>
                  <a:pt x="113" y="338"/>
                </a:moveTo>
                <a:lnTo>
                  <a:pt x="113" y="338"/>
                </a:lnTo>
                <a:lnTo>
                  <a:pt x="148" y="329"/>
                </a:lnTo>
                <a:lnTo>
                  <a:pt x="182" y="319"/>
                </a:lnTo>
                <a:lnTo>
                  <a:pt x="182" y="319"/>
                </a:lnTo>
                <a:lnTo>
                  <a:pt x="248" y="300"/>
                </a:lnTo>
                <a:lnTo>
                  <a:pt x="280" y="291"/>
                </a:lnTo>
                <a:lnTo>
                  <a:pt x="314" y="283"/>
                </a:lnTo>
                <a:lnTo>
                  <a:pt x="314" y="283"/>
                </a:lnTo>
                <a:lnTo>
                  <a:pt x="343" y="276"/>
                </a:lnTo>
                <a:lnTo>
                  <a:pt x="343" y="276"/>
                </a:lnTo>
                <a:lnTo>
                  <a:pt x="391" y="264"/>
                </a:lnTo>
                <a:lnTo>
                  <a:pt x="438" y="251"/>
                </a:lnTo>
                <a:lnTo>
                  <a:pt x="438" y="251"/>
                </a:lnTo>
                <a:lnTo>
                  <a:pt x="448" y="249"/>
                </a:lnTo>
                <a:lnTo>
                  <a:pt x="448" y="249"/>
                </a:lnTo>
                <a:lnTo>
                  <a:pt x="481" y="242"/>
                </a:lnTo>
                <a:lnTo>
                  <a:pt x="513" y="233"/>
                </a:lnTo>
                <a:lnTo>
                  <a:pt x="513" y="233"/>
                </a:lnTo>
                <a:lnTo>
                  <a:pt x="539" y="226"/>
                </a:lnTo>
                <a:lnTo>
                  <a:pt x="553" y="223"/>
                </a:lnTo>
                <a:lnTo>
                  <a:pt x="565" y="218"/>
                </a:lnTo>
                <a:lnTo>
                  <a:pt x="565" y="218"/>
                </a:lnTo>
                <a:lnTo>
                  <a:pt x="554" y="230"/>
                </a:lnTo>
                <a:lnTo>
                  <a:pt x="554" y="230"/>
                </a:lnTo>
                <a:lnTo>
                  <a:pt x="539" y="234"/>
                </a:lnTo>
                <a:lnTo>
                  <a:pt x="525" y="238"/>
                </a:lnTo>
                <a:lnTo>
                  <a:pt x="497" y="247"/>
                </a:lnTo>
                <a:lnTo>
                  <a:pt x="497" y="247"/>
                </a:lnTo>
                <a:lnTo>
                  <a:pt x="467" y="254"/>
                </a:lnTo>
                <a:lnTo>
                  <a:pt x="435" y="262"/>
                </a:lnTo>
                <a:lnTo>
                  <a:pt x="435" y="262"/>
                </a:lnTo>
                <a:lnTo>
                  <a:pt x="420" y="266"/>
                </a:lnTo>
                <a:lnTo>
                  <a:pt x="406" y="270"/>
                </a:lnTo>
                <a:lnTo>
                  <a:pt x="391" y="276"/>
                </a:lnTo>
                <a:lnTo>
                  <a:pt x="375" y="280"/>
                </a:lnTo>
                <a:lnTo>
                  <a:pt x="375" y="280"/>
                </a:lnTo>
                <a:lnTo>
                  <a:pt x="309" y="295"/>
                </a:lnTo>
                <a:lnTo>
                  <a:pt x="309" y="295"/>
                </a:lnTo>
                <a:lnTo>
                  <a:pt x="246" y="311"/>
                </a:lnTo>
                <a:lnTo>
                  <a:pt x="184" y="327"/>
                </a:lnTo>
                <a:lnTo>
                  <a:pt x="184" y="327"/>
                </a:lnTo>
                <a:lnTo>
                  <a:pt x="154" y="335"/>
                </a:lnTo>
                <a:lnTo>
                  <a:pt x="137" y="339"/>
                </a:lnTo>
                <a:lnTo>
                  <a:pt x="122" y="342"/>
                </a:lnTo>
                <a:lnTo>
                  <a:pt x="122" y="342"/>
                </a:lnTo>
                <a:lnTo>
                  <a:pt x="90" y="347"/>
                </a:lnTo>
                <a:lnTo>
                  <a:pt x="75" y="350"/>
                </a:lnTo>
                <a:lnTo>
                  <a:pt x="58" y="353"/>
                </a:lnTo>
                <a:lnTo>
                  <a:pt x="58" y="353"/>
                </a:lnTo>
                <a:lnTo>
                  <a:pt x="57" y="354"/>
                </a:lnTo>
                <a:lnTo>
                  <a:pt x="57" y="354"/>
                </a:lnTo>
                <a:lnTo>
                  <a:pt x="58" y="356"/>
                </a:lnTo>
                <a:lnTo>
                  <a:pt x="59" y="356"/>
                </a:lnTo>
                <a:lnTo>
                  <a:pt x="59" y="356"/>
                </a:lnTo>
                <a:lnTo>
                  <a:pt x="88" y="349"/>
                </a:lnTo>
                <a:lnTo>
                  <a:pt x="117" y="344"/>
                </a:lnTo>
                <a:lnTo>
                  <a:pt x="146" y="339"/>
                </a:lnTo>
                <a:lnTo>
                  <a:pt x="174" y="332"/>
                </a:lnTo>
                <a:lnTo>
                  <a:pt x="174" y="332"/>
                </a:lnTo>
                <a:lnTo>
                  <a:pt x="236" y="315"/>
                </a:lnTo>
                <a:lnTo>
                  <a:pt x="297" y="300"/>
                </a:lnTo>
                <a:lnTo>
                  <a:pt x="297" y="300"/>
                </a:lnTo>
                <a:lnTo>
                  <a:pt x="359" y="285"/>
                </a:lnTo>
                <a:lnTo>
                  <a:pt x="391" y="277"/>
                </a:lnTo>
                <a:lnTo>
                  <a:pt x="421" y="268"/>
                </a:lnTo>
                <a:lnTo>
                  <a:pt x="421" y="268"/>
                </a:lnTo>
                <a:lnTo>
                  <a:pt x="435" y="264"/>
                </a:lnTo>
                <a:lnTo>
                  <a:pt x="449" y="261"/>
                </a:lnTo>
                <a:lnTo>
                  <a:pt x="478" y="254"/>
                </a:lnTo>
                <a:lnTo>
                  <a:pt x="478" y="254"/>
                </a:lnTo>
                <a:lnTo>
                  <a:pt x="502" y="248"/>
                </a:lnTo>
                <a:lnTo>
                  <a:pt x="527" y="240"/>
                </a:lnTo>
                <a:lnTo>
                  <a:pt x="527" y="240"/>
                </a:lnTo>
                <a:lnTo>
                  <a:pt x="509" y="247"/>
                </a:lnTo>
                <a:lnTo>
                  <a:pt x="509" y="247"/>
                </a:lnTo>
                <a:lnTo>
                  <a:pt x="477" y="258"/>
                </a:lnTo>
                <a:lnTo>
                  <a:pt x="444" y="267"/>
                </a:lnTo>
                <a:lnTo>
                  <a:pt x="444" y="267"/>
                </a:lnTo>
                <a:lnTo>
                  <a:pt x="379" y="283"/>
                </a:lnTo>
                <a:lnTo>
                  <a:pt x="316" y="298"/>
                </a:lnTo>
                <a:lnTo>
                  <a:pt x="316" y="298"/>
                </a:lnTo>
                <a:lnTo>
                  <a:pt x="252" y="313"/>
                </a:lnTo>
                <a:lnTo>
                  <a:pt x="189" y="329"/>
                </a:lnTo>
                <a:lnTo>
                  <a:pt x="189" y="329"/>
                </a:lnTo>
                <a:lnTo>
                  <a:pt x="127" y="345"/>
                </a:lnTo>
                <a:lnTo>
                  <a:pt x="97" y="354"/>
                </a:lnTo>
                <a:lnTo>
                  <a:pt x="67" y="365"/>
                </a:lnTo>
                <a:lnTo>
                  <a:pt x="67" y="365"/>
                </a:lnTo>
                <a:lnTo>
                  <a:pt x="49" y="356"/>
                </a:lnTo>
                <a:lnTo>
                  <a:pt x="49" y="356"/>
                </a:lnTo>
                <a:lnTo>
                  <a:pt x="65" y="350"/>
                </a:lnTo>
                <a:lnTo>
                  <a:pt x="81" y="345"/>
                </a:lnTo>
                <a:lnTo>
                  <a:pt x="113" y="338"/>
                </a:lnTo>
                <a:lnTo>
                  <a:pt x="113" y="338"/>
                </a:lnTo>
                <a:close/>
                <a:moveTo>
                  <a:pt x="47" y="354"/>
                </a:moveTo>
                <a:lnTo>
                  <a:pt x="47" y="354"/>
                </a:lnTo>
                <a:lnTo>
                  <a:pt x="29" y="344"/>
                </a:lnTo>
                <a:lnTo>
                  <a:pt x="29" y="344"/>
                </a:lnTo>
                <a:lnTo>
                  <a:pt x="41" y="343"/>
                </a:lnTo>
                <a:lnTo>
                  <a:pt x="53" y="340"/>
                </a:lnTo>
                <a:lnTo>
                  <a:pt x="66" y="336"/>
                </a:lnTo>
                <a:lnTo>
                  <a:pt x="78" y="332"/>
                </a:lnTo>
                <a:lnTo>
                  <a:pt x="78" y="332"/>
                </a:lnTo>
                <a:lnTo>
                  <a:pt x="95" y="326"/>
                </a:lnTo>
                <a:lnTo>
                  <a:pt x="112" y="322"/>
                </a:lnTo>
                <a:lnTo>
                  <a:pt x="147" y="314"/>
                </a:lnTo>
                <a:lnTo>
                  <a:pt x="147" y="314"/>
                </a:lnTo>
                <a:lnTo>
                  <a:pt x="209" y="302"/>
                </a:lnTo>
                <a:lnTo>
                  <a:pt x="273" y="291"/>
                </a:lnTo>
                <a:lnTo>
                  <a:pt x="273" y="291"/>
                </a:lnTo>
                <a:lnTo>
                  <a:pt x="225" y="304"/>
                </a:lnTo>
                <a:lnTo>
                  <a:pt x="176" y="318"/>
                </a:lnTo>
                <a:lnTo>
                  <a:pt x="176" y="318"/>
                </a:lnTo>
                <a:lnTo>
                  <a:pt x="112" y="336"/>
                </a:lnTo>
                <a:lnTo>
                  <a:pt x="112" y="336"/>
                </a:lnTo>
                <a:lnTo>
                  <a:pt x="97" y="340"/>
                </a:lnTo>
                <a:lnTo>
                  <a:pt x="82" y="343"/>
                </a:lnTo>
                <a:lnTo>
                  <a:pt x="67" y="347"/>
                </a:lnTo>
                <a:lnTo>
                  <a:pt x="51" y="352"/>
                </a:lnTo>
                <a:lnTo>
                  <a:pt x="51" y="352"/>
                </a:lnTo>
                <a:lnTo>
                  <a:pt x="47" y="354"/>
                </a:lnTo>
                <a:lnTo>
                  <a:pt x="47" y="354"/>
                </a:lnTo>
                <a:close/>
                <a:moveTo>
                  <a:pt x="415" y="347"/>
                </a:moveTo>
                <a:lnTo>
                  <a:pt x="415" y="347"/>
                </a:lnTo>
                <a:lnTo>
                  <a:pt x="399" y="351"/>
                </a:lnTo>
                <a:lnTo>
                  <a:pt x="399" y="351"/>
                </a:lnTo>
                <a:lnTo>
                  <a:pt x="382" y="356"/>
                </a:lnTo>
                <a:lnTo>
                  <a:pt x="382" y="356"/>
                </a:lnTo>
                <a:lnTo>
                  <a:pt x="306" y="375"/>
                </a:lnTo>
                <a:lnTo>
                  <a:pt x="306" y="375"/>
                </a:lnTo>
                <a:lnTo>
                  <a:pt x="265" y="385"/>
                </a:lnTo>
                <a:lnTo>
                  <a:pt x="225" y="394"/>
                </a:lnTo>
                <a:lnTo>
                  <a:pt x="225" y="394"/>
                </a:lnTo>
                <a:lnTo>
                  <a:pt x="206" y="398"/>
                </a:lnTo>
                <a:lnTo>
                  <a:pt x="188" y="403"/>
                </a:lnTo>
                <a:lnTo>
                  <a:pt x="188" y="403"/>
                </a:lnTo>
                <a:lnTo>
                  <a:pt x="167" y="407"/>
                </a:lnTo>
                <a:lnTo>
                  <a:pt x="167" y="407"/>
                </a:lnTo>
                <a:lnTo>
                  <a:pt x="162" y="408"/>
                </a:lnTo>
                <a:lnTo>
                  <a:pt x="165" y="407"/>
                </a:lnTo>
                <a:lnTo>
                  <a:pt x="176" y="404"/>
                </a:lnTo>
                <a:lnTo>
                  <a:pt x="176" y="404"/>
                </a:lnTo>
                <a:lnTo>
                  <a:pt x="215" y="393"/>
                </a:lnTo>
                <a:lnTo>
                  <a:pt x="255" y="382"/>
                </a:lnTo>
                <a:lnTo>
                  <a:pt x="334" y="360"/>
                </a:lnTo>
                <a:lnTo>
                  <a:pt x="334" y="360"/>
                </a:lnTo>
                <a:lnTo>
                  <a:pt x="374" y="348"/>
                </a:lnTo>
                <a:lnTo>
                  <a:pt x="395" y="342"/>
                </a:lnTo>
                <a:lnTo>
                  <a:pt x="414" y="336"/>
                </a:lnTo>
                <a:lnTo>
                  <a:pt x="414" y="336"/>
                </a:lnTo>
                <a:lnTo>
                  <a:pt x="444" y="327"/>
                </a:lnTo>
                <a:lnTo>
                  <a:pt x="458" y="322"/>
                </a:lnTo>
                <a:lnTo>
                  <a:pt x="473" y="317"/>
                </a:lnTo>
                <a:lnTo>
                  <a:pt x="473" y="317"/>
                </a:lnTo>
                <a:lnTo>
                  <a:pt x="475" y="316"/>
                </a:lnTo>
                <a:lnTo>
                  <a:pt x="475" y="316"/>
                </a:lnTo>
                <a:lnTo>
                  <a:pt x="459" y="334"/>
                </a:lnTo>
                <a:lnTo>
                  <a:pt x="459" y="334"/>
                </a:lnTo>
                <a:lnTo>
                  <a:pt x="415" y="347"/>
                </a:lnTo>
                <a:lnTo>
                  <a:pt x="415" y="347"/>
                </a:lnTo>
                <a:close/>
                <a:moveTo>
                  <a:pt x="454" y="338"/>
                </a:moveTo>
                <a:lnTo>
                  <a:pt x="454" y="338"/>
                </a:lnTo>
                <a:lnTo>
                  <a:pt x="432" y="364"/>
                </a:lnTo>
                <a:lnTo>
                  <a:pt x="432" y="364"/>
                </a:lnTo>
                <a:lnTo>
                  <a:pt x="430" y="365"/>
                </a:lnTo>
                <a:lnTo>
                  <a:pt x="430" y="365"/>
                </a:lnTo>
                <a:lnTo>
                  <a:pt x="428" y="364"/>
                </a:lnTo>
                <a:lnTo>
                  <a:pt x="426" y="365"/>
                </a:lnTo>
                <a:lnTo>
                  <a:pt x="422" y="368"/>
                </a:lnTo>
                <a:lnTo>
                  <a:pt x="422" y="368"/>
                </a:lnTo>
                <a:lnTo>
                  <a:pt x="401" y="375"/>
                </a:lnTo>
                <a:lnTo>
                  <a:pt x="378" y="381"/>
                </a:lnTo>
                <a:lnTo>
                  <a:pt x="378" y="381"/>
                </a:lnTo>
                <a:lnTo>
                  <a:pt x="376" y="381"/>
                </a:lnTo>
                <a:lnTo>
                  <a:pt x="376" y="381"/>
                </a:lnTo>
                <a:lnTo>
                  <a:pt x="369" y="383"/>
                </a:lnTo>
                <a:lnTo>
                  <a:pt x="369" y="383"/>
                </a:lnTo>
                <a:lnTo>
                  <a:pt x="338" y="390"/>
                </a:lnTo>
                <a:lnTo>
                  <a:pt x="307" y="397"/>
                </a:lnTo>
                <a:lnTo>
                  <a:pt x="307" y="397"/>
                </a:lnTo>
                <a:lnTo>
                  <a:pt x="271" y="403"/>
                </a:lnTo>
                <a:lnTo>
                  <a:pt x="236" y="409"/>
                </a:lnTo>
                <a:lnTo>
                  <a:pt x="236" y="409"/>
                </a:lnTo>
                <a:lnTo>
                  <a:pt x="202" y="415"/>
                </a:lnTo>
                <a:lnTo>
                  <a:pt x="202" y="415"/>
                </a:lnTo>
                <a:lnTo>
                  <a:pt x="197" y="416"/>
                </a:lnTo>
                <a:lnTo>
                  <a:pt x="197" y="416"/>
                </a:lnTo>
                <a:lnTo>
                  <a:pt x="261" y="396"/>
                </a:lnTo>
                <a:lnTo>
                  <a:pt x="325" y="377"/>
                </a:lnTo>
                <a:lnTo>
                  <a:pt x="325" y="377"/>
                </a:lnTo>
                <a:lnTo>
                  <a:pt x="381" y="359"/>
                </a:lnTo>
                <a:lnTo>
                  <a:pt x="381" y="359"/>
                </a:lnTo>
                <a:lnTo>
                  <a:pt x="421" y="347"/>
                </a:lnTo>
                <a:lnTo>
                  <a:pt x="421" y="347"/>
                </a:lnTo>
                <a:lnTo>
                  <a:pt x="451" y="338"/>
                </a:lnTo>
                <a:lnTo>
                  <a:pt x="451" y="338"/>
                </a:lnTo>
                <a:lnTo>
                  <a:pt x="454" y="338"/>
                </a:lnTo>
                <a:lnTo>
                  <a:pt x="454" y="338"/>
                </a:lnTo>
                <a:close/>
                <a:moveTo>
                  <a:pt x="291" y="359"/>
                </a:moveTo>
                <a:lnTo>
                  <a:pt x="291" y="359"/>
                </a:lnTo>
                <a:lnTo>
                  <a:pt x="255" y="367"/>
                </a:lnTo>
                <a:lnTo>
                  <a:pt x="218" y="375"/>
                </a:lnTo>
                <a:lnTo>
                  <a:pt x="218" y="375"/>
                </a:lnTo>
                <a:lnTo>
                  <a:pt x="259" y="362"/>
                </a:lnTo>
                <a:lnTo>
                  <a:pt x="259" y="362"/>
                </a:lnTo>
                <a:lnTo>
                  <a:pt x="325" y="341"/>
                </a:lnTo>
                <a:lnTo>
                  <a:pt x="358" y="332"/>
                </a:lnTo>
                <a:lnTo>
                  <a:pt x="392" y="324"/>
                </a:lnTo>
                <a:lnTo>
                  <a:pt x="392" y="324"/>
                </a:lnTo>
                <a:lnTo>
                  <a:pt x="423" y="316"/>
                </a:lnTo>
                <a:lnTo>
                  <a:pt x="454" y="307"/>
                </a:lnTo>
                <a:lnTo>
                  <a:pt x="454" y="307"/>
                </a:lnTo>
                <a:lnTo>
                  <a:pt x="482" y="297"/>
                </a:lnTo>
                <a:lnTo>
                  <a:pt x="482" y="297"/>
                </a:lnTo>
                <a:lnTo>
                  <a:pt x="490" y="295"/>
                </a:lnTo>
                <a:lnTo>
                  <a:pt x="490" y="295"/>
                </a:lnTo>
                <a:lnTo>
                  <a:pt x="493" y="295"/>
                </a:lnTo>
                <a:lnTo>
                  <a:pt x="494" y="294"/>
                </a:lnTo>
                <a:lnTo>
                  <a:pt x="494" y="294"/>
                </a:lnTo>
                <a:lnTo>
                  <a:pt x="496" y="293"/>
                </a:lnTo>
                <a:lnTo>
                  <a:pt x="496" y="293"/>
                </a:lnTo>
                <a:lnTo>
                  <a:pt x="480" y="311"/>
                </a:lnTo>
                <a:lnTo>
                  <a:pt x="480" y="311"/>
                </a:lnTo>
                <a:lnTo>
                  <a:pt x="456" y="319"/>
                </a:lnTo>
                <a:lnTo>
                  <a:pt x="434" y="327"/>
                </a:lnTo>
                <a:lnTo>
                  <a:pt x="411" y="333"/>
                </a:lnTo>
                <a:lnTo>
                  <a:pt x="387" y="338"/>
                </a:lnTo>
                <a:lnTo>
                  <a:pt x="339" y="348"/>
                </a:lnTo>
                <a:lnTo>
                  <a:pt x="291" y="359"/>
                </a:lnTo>
                <a:lnTo>
                  <a:pt x="291" y="359"/>
                </a:lnTo>
                <a:close/>
                <a:moveTo>
                  <a:pt x="480" y="295"/>
                </a:moveTo>
                <a:lnTo>
                  <a:pt x="480" y="295"/>
                </a:lnTo>
                <a:lnTo>
                  <a:pt x="472" y="297"/>
                </a:lnTo>
                <a:lnTo>
                  <a:pt x="472" y="297"/>
                </a:lnTo>
                <a:lnTo>
                  <a:pt x="437" y="305"/>
                </a:lnTo>
                <a:lnTo>
                  <a:pt x="404" y="311"/>
                </a:lnTo>
                <a:lnTo>
                  <a:pt x="369" y="318"/>
                </a:lnTo>
                <a:lnTo>
                  <a:pt x="335" y="326"/>
                </a:lnTo>
                <a:lnTo>
                  <a:pt x="335" y="326"/>
                </a:lnTo>
                <a:lnTo>
                  <a:pt x="301" y="334"/>
                </a:lnTo>
                <a:lnTo>
                  <a:pt x="268" y="344"/>
                </a:lnTo>
                <a:lnTo>
                  <a:pt x="200" y="365"/>
                </a:lnTo>
                <a:lnTo>
                  <a:pt x="200" y="365"/>
                </a:lnTo>
                <a:lnTo>
                  <a:pt x="179" y="370"/>
                </a:lnTo>
                <a:lnTo>
                  <a:pt x="157" y="374"/>
                </a:lnTo>
                <a:lnTo>
                  <a:pt x="157" y="374"/>
                </a:lnTo>
                <a:lnTo>
                  <a:pt x="221" y="353"/>
                </a:lnTo>
                <a:lnTo>
                  <a:pt x="287" y="334"/>
                </a:lnTo>
                <a:lnTo>
                  <a:pt x="287" y="334"/>
                </a:lnTo>
                <a:lnTo>
                  <a:pt x="321" y="325"/>
                </a:lnTo>
                <a:lnTo>
                  <a:pt x="355" y="318"/>
                </a:lnTo>
                <a:lnTo>
                  <a:pt x="390" y="311"/>
                </a:lnTo>
                <a:lnTo>
                  <a:pt x="423" y="303"/>
                </a:lnTo>
                <a:lnTo>
                  <a:pt x="423" y="303"/>
                </a:lnTo>
                <a:lnTo>
                  <a:pt x="461" y="294"/>
                </a:lnTo>
                <a:lnTo>
                  <a:pt x="500" y="284"/>
                </a:lnTo>
                <a:lnTo>
                  <a:pt x="500" y="284"/>
                </a:lnTo>
                <a:lnTo>
                  <a:pt x="503" y="284"/>
                </a:lnTo>
                <a:lnTo>
                  <a:pt x="504" y="282"/>
                </a:lnTo>
                <a:lnTo>
                  <a:pt x="504" y="282"/>
                </a:lnTo>
                <a:lnTo>
                  <a:pt x="507" y="282"/>
                </a:lnTo>
                <a:lnTo>
                  <a:pt x="507" y="282"/>
                </a:lnTo>
                <a:lnTo>
                  <a:pt x="499" y="290"/>
                </a:lnTo>
                <a:lnTo>
                  <a:pt x="499" y="290"/>
                </a:lnTo>
                <a:lnTo>
                  <a:pt x="498" y="290"/>
                </a:lnTo>
                <a:lnTo>
                  <a:pt x="498" y="290"/>
                </a:lnTo>
                <a:lnTo>
                  <a:pt x="480" y="295"/>
                </a:lnTo>
                <a:lnTo>
                  <a:pt x="480" y="295"/>
                </a:lnTo>
                <a:close/>
                <a:moveTo>
                  <a:pt x="373" y="308"/>
                </a:moveTo>
                <a:lnTo>
                  <a:pt x="373" y="308"/>
                </a:lnTo>
                <a:lnTo>
                  <a:pt x="340" y="315"/>
                </a:lnTo>
                <a:lnTo>
                  <a:pt x="306" y="322"/>
                </a:lnTo>
                <a:lnTo>
                  <a:pt x="272" y="331"/>
                </a:lnTo>
                <a:lnTo>
                  <a:pt x="239" y="340"/>
                </a:lnTo>
                <a:lnTo>
                  <a:pt x="239" y="340"/>
                </a:lnTo>
                <a:lnTo>
                  <a:pt x="173" y="359"/>
                </a:lnTo>
                <a:lnTo>
                  <a:pt x="139" y="367"/>
                </a:lnTo>
                <a:lnTo>
                  <a:pt x="105" y="374"/>
                </a:lnTo>
                <a:lnTo>
                  <a:pt x="105" y="374"/>
                </a:lnTo>
                <a:lnTo>
                  <a:pt x="100" y="374"/>
                </a:lnTo>
                <a:lnTo>
                  <a:pt x="100" y="374"/>
                </a:lnTo>
                <a:lnTo>
                  <a:pt x="99" y="374"/>
                </a:lnTo>
                <a:lnTo>
                  <a:pt x="99" y="374"/>
                </a:lnTo>
                <a:lnTo>
                  <a:pt x="105" y="372"/>
                </a:lnTo>
                <a:lnTo>
                  <a:pt x="105" y="372"/>
                </a:lnTo>
                <a:lnTo>
                  <a:pt x="136" y="362"/>
                </a:lnTo>
                <a:lnTo>
                  <a:pt x="136" y="362"/>
                </a:lnTo>
                <a:lnTo>
                  <a:pt x="154" y="357"/>
                </a:lnTo>
                <a:lnTo>
                  <a:pt x="172" y="351"/>
                </a:lnTo>
                <a:lnTo>
                  <a:pt x="208" y="343"/>
                </a:lnTo>
                <a:lnTo>
                  <a:pt x="208" y="343"/>
                </a:lnTo>
                <a:lnTo>
                  <a:pt x="275" y="324"/>
                </a:lnTo>
                <a:lnTo>
                  <a:pt x="309" y="316"/>
                </a:lnTo>
                <a:lnTo>
                  <a:pt x="342" y="308"/>
                </a:lnTo>
                <a:lnTo>
                  <a:pt x="342" y="308"/>
                </a:lnTo>
                <a:lnTo>
                  <a:pt x="412" y="294"/>
                </a:lnTo>
                <a:lnTo>
                  <a:pt x="445" y="285"/>
                </a:lnTo>
                <a:lnTo>
                  <a:pt x="480" y="276"/>
                </a:lnTo>
                <a:lnTo>
                  <a:pt x="480" y="276"/>
                </a:lnTo>
                <a:lnTo>
                  <a:pt x="510" y="263"/>
                </a:lnTo>
                <a:lnTo>
                  <a:pt x="510" y="263"/>
                </a:lnTo>
                <a:lnTo>
                  <a:pt x="512" y="263"/>
                </a:lnTo>
                <a:lnTo>
                  <a:pt x="512" y="263"/>
                </a:lnTo>
                <a:lnTo>
                  <a:pt x="527" y="258"/>
                </a:lnTo>
                <a:lnTo>
                  <a:pt x="527" y="258"/>
                </a:lnTo>
                <a:lnTo>
                  <a:pt x="509" y="279"/>
                </a:lnTo>
                <a:lnTo>
                  <a:pt x="509" y="279"/>
                </a:lnTo>
                <a:lnTo>
                  <a:pt x="509" y="279"/>
                </a:lnTo>
                <a:lnTo>
                  <a:pt x="509" y="279"/>
                </a:lnTo>
                <a:lnTo>
                  <a:pt x="476" y="287"/>
                </a:lnTo>
                <a:lnTo>
                  <a:pt x="442" y="295"/>
                </a:lnTo>
                <a:lnTo>
                  <a:pt x="373" y="308"/>
                </a:lnTo>
                <a:lnTo>
                  <a:pt x="373" y="308"/>
                </a:lnTo>
                <a:close/>
                <a:moveTo>
                  <a:pt x="318" y="311"/>
                </a:moveTo>
                <a:lnTo>
                  <a:pt x="318" y="311"/>
                </a:lnTo>
                <a:lnTo>
                  <a:pt x="365" y="299"/>
                </a:lnTo>
                <a:lnTo>
                  <a:pt x="390" y="293"/>
                </a:lnTo>
                <a:lnTo>
                  <a:pt x="413" y="289"/>
                </a:lnTo>
                <a:lnTo>
                  <a:pt x="413" y="289"/>
                </a:lnTo>
                <a:lnTo>
                  <a:pt x="435" y="285"/>
                </a:lnTo>
                <a:lnTo>
                  <a:pt x="456" y="280"/>
                </a:lnTo>
                <a:lnTo>
                  <a:pt x="456" y="280"/>
                </a:lnTo>
                <a:lnTo>
                  <a:pt x="425" y="288"/>
                </a:lnTo>
                <a:lnTo>
                  <a:pt x="425" y="288"/>
                </a:lnTo>
                <a:lnTo>
                  <a:pt x="371" y="300"/>
                </a:lnTo>
                <a:lnTo>
                  <a:pt x="318" y="311"/>
                </a:lnTo>
                <a:lnTo>
                  <a:pt x="318" y="311"/>
                </a:lnTo>
                <a:close/>
                <a:moveTo>
                  <a:pt x="516" y="259"/>
                </a:moveTo>
                <a:lnTo>
                  <a:pt x="516" y="259"/>
                </a:lnTo>
                <a:lnTo>
                  <a:pt x="513" y="260"/>
                </a:lnTo>
                <a:lnTo>
                  <a:pt x="513" y="260"/>
                </a:lnTo>
                <a:lnTo>
                  <a:pt x="480" y="270"/>
                </a:lnTo>
                <a:lnTo>
                  <a:pt x="462" y="276"/>
                </a:lnTo>
                <a:lnTo>
                  <a:pt x="444" y="281"/>
                </a:lnTo>
                <a:lnTo>
                  <a:pt x="444" y="281"/>
                </a:lnTo>
                <a:lnTo>
                  <a:pt x="375" y="295"/>
                </a:lnTo>
                <a:lnTo>
                  <a:pt x="308" y="311"/>
                </a:lnTo>
                <a:lnTo>
                  <a:pt x="308" y="311"/>
                </a:lnTo>
                <a:lnTo>
                  <a:pt x="264" y="322"/>
                </a:lnTo>
                <a:lnTo>
                  <a:pt x="220" y="333"/>
                </a:lnTo>
                <a:lnTo>
                  <a:pt x="220" y="333"/>
                </a:lnTo>
                <a:lnTo>
                  <a:pt x="198" y="339"/>
                </a:lnTo>
                <a:lnTo>
                  <a:pt x="175" y="344"/>
                </a:lnTo>
                <a:lnTo>
                  <a:pt x="129" y="353"/>
                </a:lnTo>
                <a:lnTo>
                  <a:pt x="129" y="353"/>
                </a:lnTo>
                <a:lnTo>
                  <a:pt x="87" y="363"/>
                </a:lnTo>
                <a:lnTo>
                  <a:pt x="87" y="363"/>
                </a:lnTo>
                <a:lnTo>
                  <a:pt x="75" y="366"/>
                </a:lnTo>
                <a:lnTo>
                  <a:pt x="72" y="366"/>
                </a:lnTo>
                <a:lnTo>
                  <a:pt x="76" y="364"/>
                </a:lnTo>
                <a:lnTo>
                  <a:pt x="76" y="364"/>
                </a:lnTo>
                <a:lnTo>
                  <a:pt x="97" y="357"/>
                </a:lnTo>
                <a:lnTo>
                  <a:pt x="97" y="357"/>
                </a:lnTo>
                <a:lnTo>
                  <a:pt x="144" y="343"/>
                </a:lnTo>
                <a:lnTo>
                  <a:pt x="189" y="331"/>
                </a:lnTo>
                <a:lnTo>
                  <a:pt x="189" y="331"/>
                </a:lnTo>
                <a:lnTo>
                  <a:pt x="235" y="319"/>
                </a:lnTo>
                <a:lnTo>
                  <a:pt x="280" y="309"/>
                </a:lnTo>
                <a:lnTo>
                  <a:pt x="372" y="287"/>
                </a:lnTo>
                <a:lnTo>
                  <a:pt x="372" y="287"/>
                </a:lnTo>
                <a:lnTo>
                  <a:pt x="420" y="276"/>
                </a:lnTo>
                <a:lnTo>
                  <a:pt x="467" y="263"/>
                </a:lnTo>
                <a:lnTo>
                  <a:pt x="467" y="263"/>
                </a:lnTo>
                <a:lnTo>
                  <a:pt x="488" y="257"/>
                </a:lnTo>
                <a:lnTo>
                  <a:pt x="509" y="249"/>
                </a:lnTo>
                <a:lnTo>
                  <a:pt x="550" y="234"/>
                </a:lnTo>
                <a:lnTo>
                  <a:pt x="550" y="234"/>
                </a:lnTo>
                <a:lnTo>
                  <a:pt x="530" y="255"/>
                </a:lnTo>
                <a:lnTo>
                  <a:pt x="530" y="255"/>
                </a:lnTo>
                <a:lnTo>
                  <a:pt x="529" y="255"/>
                </a:lnTo>
                <a:lnTo>
                  <a:pt x="529" y="255"/>
                </a:lnTo>
                <a:lnTo>
                  <a:pt x="516" y="259"/>
                </a:lnTo>
                <a:lnTo>
                  <a:pt x="516" y="259"/>
                </a:lnTo>
                <a:close/>
                <a:moveTo>
                  <a:pt x="261" y="325"/>
                </a:moveTo>
                <a:lnTo>
                  <a:pt x="261" y="325"/>
                </a:lnTo>
                <a:lnTo>
                  <a:pt x="229" y="334"/>
                </a:lnTo>
                <a:lnTo>
                  <a:pt x="196" y="343"/>
                </a:lnTo>
                <a:lnTo>
                  <a:pt x="196" y="343"/>
                </a:lnTo>
                <a:lnTo>
                  <a:pt x="146" y="358"/>
                </a:lnTo>
                <a:lnTo>
                  <a:pt x="95" y="373"/>
                </a:lnTo>
                <a:lnTo>
                  <a:pt x="95" y="373"/>
                </a:lnTo>
                <a:lnTo>
                  <a:pt x="92" y="373"/>
                </a:lnTo>
                <a:lnTo>
                  <a:pt x="90" y="375"/>
                </a:lnTo>
                <a:lnTo>
                  <a:pt x="90" y="375"/>
                </a:lnTo>
                <a:lnTo>
                  <a:pt x="88" y="375"/>
                </a:lnTo>
                <a:lnTo>
                  <a:pt x="88" y="375"/>
                </a:lnTo>
                <a:lnTo>
                  <a:pt x="71" y="367"/>
                </a:lnTo>
                <a:lnTo>
                  <a:pt x="71" y="367"/>
                </a:lnTo>
                <a:lnTo>
                  <a:pt x="95" y="364"/>
                </a:lnTo>
                <a:lnTo>
                  <a:pt x="119" y="360"/>
                </a:lnTo>
                <a:lnTo>
                  <a:pt x="144" y="354"/>
                </a:lnTo>
                <a:lnTo>
                  <a:pt x="167" y="349"/>
                </a:lnTo>
                <a:lnTo>
                  <a:pt x="214" y="337"/>
                </a:lnTo>
                <a:lnTo>
                  <a:pt x="261" y="325"/>
                </a:lnTo>
                <a:lnTo>
                  <a:pt x="261" y="325"/>
                </a:lnTo>
                <a:close/>
                <a:moveTo>
                  <a:pt x="180" y="358"/>
                </a:moveTo>
                <a:lnTo>
                  <a:pt x="180" y="358"/>
                </a:lnTo>
                <a:lnTo>
                  <a:pt x="232" y="344"/>
                </a:lnTo>
                <a:lnTo>
                  <a:pt x="283" y="330"/>
                </a:lnTo>
                <a:lnTo>
                  <a:pt x="283" y="330"/>
                </a:lnTo>
                <a:lnTo>
                  <a:pt x="323" y="320"/>
                </a:lnTo>
                <a:lnTo>
                  <a:pt x="363" y="311"/>
                </a:lnTo>
                <a:lnTo>
                  <a:pt x="444" y="296"/>
                </a:lnTo>
                <a:lnTo>
                  <a:pt x="444" y="296"/>
                </a:lnTo>
                <a:lnTo>
                  <a:pt x="423" y="301"/>
                </a:lnTo>
                <a:lnTo>
                  <a:pt x="423" y="301"/>
                </a:lnTo>
                <a:lnTo>
                  <a:pt x="397" y="307"/>
                </a:lnTo>
                <a:lnTo>
                  <a:pt x="371" y="312"/>
                </a:lnTo>
                <a:lnTo>
                  <a:pt x="345" y="317"/>
                </a:lnTo>
                <a:lnTo>
                  <a:pt x="320" y="323"/>
                </a:lnTo>
                <a:lnTo>
                  <a:pt x="320" y="323"/>
                </a:lnTo>
                <a:lnTo>
                  <a:pt x="292" y="330"/>
                </a:lnTo>
                <a:lnTo>
                  <a:pt x="266" y="337"/>
                </a:lnTo>
                <a:lnTo>
                  <a:pt x="213" y="353"/>
                </a:lnTo>
                <a:lnTo>
                  <a:pt x="161" y="370"/>
                </a:lnTo>
                <a:lnTo>
                  <a:pt x="134" y="378"/>
                </a:lnTo>
                <a:lnTo>
                  <a:pt x="108" y="385"/>
                </a:lnTo>
                <a:lnTo>
                  <a:pt x="108" y="385"/>
                </a:lnTo>
                <a:lnTo>
                  <a:pt x="92" y="378"/>
                </a:lnTo>
                <a:lnTo>
                  <a:pt x="92" y="378"/>
                </a:lnTo>
                <a:lnTo>
                  <a:pt x="114" y="374"/>
                </a:lnTo>
                <a:lnTo>
                  <a:pt x="136" y="369"/>
                </a:lnTo>
                <a:lnTo>
                  <a:pt x="180" y="358"/>
                </a:lnTo>
                <a:lnTo>
                  <a:pt x="180" y="358"/>
                </a:lnTo>
                <a:close/>
                <a:moveTo>
                  <a:pt x="144" y="380"/>
                </a:moveTo>
                <a:lnTo>
                  <a:pt x="144" y="380"/>
                </a:lnTo>
                <a:lnTo>
                  <a:pt x="155" y="377"/>
                </a:lnTo>
                <a:lnTo>
                  <a:pt x="167" y="374"/>
                </a:lnTo>
                <a:lnTo>
                  <a:pt x="179" y="372"/>
                </a:lnTo>
                <a:lnTo>
                  <a:pt x="191" y="370"/>
                </a:lnTo>
                <a:lnTo>
                  <a:pt x="191" y="370"/>
                </a:lnTo>
                <a:lnTo>
                  <a:pt x="216" y="363"/>
                </a:lnTo>
                <a:lnTo>
                  <a:pt x="242" y="354"/>
                </a:lnTo>
                <a:lnTo>
                  <a:pt x="292" y="339"/>
                </a:lnTo>
                <a:lnTo>
                  <a:pt x="292" y="339"/>
                </a:lnTo>
                <a:lnTo>
                  <a:pt x="334" y="329"/>
                </a:lnTo>
                <a:lnTo>
                  <a:pt x="375" y="320"/>
                </a:lnTo>
                <a:lnTo>
                  <a:pt x="418" y="311"/>
                </a:lnTo>
                <a:lnTo>
                  <a:pt x="459" y="302"/>
                </a:lnTo>
                <a:lnTo>
                  <a:pt x="459" y="302"/>
                </a:lnTo>
                <a:lnTo>
                  <a:pt x="438" y="309"/>
                </a:lnTo>
                <a:lnTo>
                  <a:pt x="438" y="309"/>
                </a:lnTo>
                <a:lnTo>
                  <a:pt x="404" y="319"/>
                </a:lnTo>
                <a:lnTo>
                  <a:pt x="369" y="327"/>
                </a:lnTo>
                <a:lnTo>
                  <a:pt x="369" y="327"/>
                </a:lnTo>
                <a:lnTo>
                  <a:pt x="304" y="345"/>
                </a:lnTo>
                <a:lnTo>
                  <a:pt x="238" y="366"/>
                </a:lnTo>
                <a:lnTo>
                  <a:pt x="238" y="366"/>
                </a:lnTo>
                <a:lnTo>
                  <a:pt x="198" y="378"/>
                </a:lnTo>
                <a:lnTo>
                  <a:pt x="198" y="378"/>
                </a:lnTo>
                <a:lnTo>
                  <a:pt x="197" y="378"/>
                </a:lnTo>
                <a:lnTo>
                  <a:pt x="197" y="378"/>
                </a:lnTo>
                <a:lnTo>
                  <a:pt x="180" y="381"/>
                </a:lnTo>
                <a:lnTo>
                  <a:pt x="164" y="384"/>
                </a:lnTo>
                <a:lnTo>
                  <a:pt x="147" y="389"/>
                </a:lnTo>
                <a:lnTo>
                  <a:pt x="139" y="392"/>
                </a:lnTo>
                <a:lnTo>
                  <a:pt x="131" y="396"/>
                </a:lnTo>
                <a:lnTo>
                  <a:pt x="131" y="396"/>
                </a:lnTo>
                <a:lnTo>
                  <a:pt x="112" y="387"/>
                </a:lnTo>
                <a:lnTo>
                  <a:pt x="112" y="387"/>
                </a:lnTo>
                <a:lnTo>
                  <a:pt x="120" y="386"/>
                </a:lnTo>
                <a:lnTo>
                  <a:pt x="128" y="384"/>
                </a:lnTo>
                <a:lnTo>
                  <a:pt x="144" y="380"/>
                </a:lnTo>
                <a:lnTo>
                  <a:pt x="144" y="380"/>
                </a:lnTo>
                <a:close/>
                <a:moveTo>
                  <a:pt x="151" y="390"/>
                </a:moveTo>
                <a:lnTo>
                  <a:pt x="151" y="390"/>
                </a:lnTo>
                <a:lnTo>
                  <a:pt x="166" y="386"/>
                </a:lnTo>
                <a:lnTo>
                  <a:pt x="181" y="383"/>
                </a:lnTo>
                <a:lnTo>
                  <a:pt x="181" y="383"/>
                </a:lnTo>
                <a:lnTo>
                  <a:pt x="174" y="384"/>
                </a:lnTo>
                <a:lnTo>
                  <a:pt x="174" y="384"/>
                </a:lnTo>
                <a:lnTo>
                  <a:pt x="159" y="389"/>
                </a:lnTo>
                <a:lnTo>
                  <a:pt x="144" y="394"/>
                </a:lnTo>
                <a:lnTo>
                  <a:pt x="144" y="394"/>
                </a:lnTo>
                <a:lnTo>
                  <a:pt x="138" y="396"/>
                </a:lnTo>
                <a:lnTo>
                  <a:pt x="134" y="397"/>
                </a:lnTo>
                <a:lnTo>
                  <a:pt x="134" y="397"/>
                </a:lnTo>
                <a:lnTo>
                  <a:pt x="133" y="397"/>
                </a:lnTo>
                <a:lnTo>
                  <a:pt x="133" y="397"/>
                </a:lnTo>
                <a:lnTo>
                  <a:pt x="143" y="393"/>
                </a:lnTo>
                <a:lnTo>
                  <a:pt x="151" y="390"/>
                </a:lnTo>
                <a:lnTo>
                  <a:pt x="151" y="390"/>
                </a:lnTo>
                <a:close/>
                <a:moveTo>
                  <a:pt x="190" y="383"/>
                </a:moveTo>
                <a:lnTo>
                  <a:pt x="190" y="383"/>
                </a:lnTo>
                <a:lnTo>
                  <a:pt x="201" y="380"/>
                </a:lnTo>
                <a:lnTo>
                  <a:pt x="201" y="380"/>
                </a:lnTo>
                <a:lnTo>
                  <a:pt x="202" y="380"/>
                </a:lnTo>
                <a:lnTo>
                  <a:pt x="202" y="380"/>
                </a:lnTo>
                <a:lnTo>
                  <a:pt x="236" y="373"/>
                </a:lnTo>
                <a:lnTo>
                  <a:pt x="270" y="366"/>
                </a:lnTo>
                <a:lnTo>
                  <a:pt x="270" y="366"/>
                </a:lnTo>
                <a:lnTo>
                  <a:pt x="338" y="350"/>
                </a:lnTo>
                <a:lnTo>
                  <a:pt x="406" y="336"/>
                </a:lnTo>
                <a:lnTo>
                  <a:pt x="406" y="336"/>
                </a:lnTo>
                <a:lnTo>
                  <a:pt x="411" y="334"/>
                </a:lnTo>
                <a:lnTo>
                  <a:pt x="411" y="334"/>
                </a:lnTo>
                <a:lnTo>
                  <a:pt x="380" y="344"/>
                </a:lnTo>
                <a:lnTo>
                  <a:pt x="349" y="352"/>
                </a:lnTo>
                <a:lnTo>
                  <a:pt x="285" y="370"/>
                </a:lnTo>
                <a:lnTo>
                  <a:pt x="223" y="387"/>
                </a:lnTo>
                <a:lnTo>
                  <a:pt x="192" y="396"/>
                </a:lnTo>
                <a:lnTo>
                  <a:pt x="161" y="407"/>
                </a:lnTo>
                <a:lnTo>
                  <a:pt x="161" y="407"/>
                </a:lnTo>
                <a:lnTo>
                  <a:pt x="157" y="408"/>
                </a:lnTo>
                <a:lnTo>
                  <a:pt x="157" y="408"/>
                </a:lnTo>
                <a:lnTo>
                  <a:pt x="136" y="399"/>
                </a:lnTo>
                <a:lnTo>
                  <a:pt x="136" y="399"/>
                </a:lnTo>
                <a:lnTo>
                  <a:pt x="164" y="391"/>
                </a:lnTo>
                <a:lnTo>
                  <a:pt x="190" y="383"/>
                </a:lnTo>
                <a:lnTo>
                  <a:pt x="190" y="383"/>
                </a:lnTo>
                <a:close/>
                <a:moveTo>
                  <a:pt x="220" y="397"/>
                </a:moveTo>
                <a:lnTo>
                  <a:pt x="220" y="397"/>
                </a:lnTo>
                <a:lnTo>
                  <a:pt x="295" y="380"/>
                </a:lnTo>
                <a:lnTo>
                  <a:pt x="295" y="380"/>
                </a:lnTo>
                <a:lnTo>
                  <a:pt x="345" y="368"/>
                </a:lnTo>
                <a:lnTo>
                  <a:pt x="345" y="368"/>
                </a:lnTo>
                <a:lnTo>
                  <a:pt x="324" y="375"/>
                </a:lnTo>
                <a:lnTo>
                  <a:pt x="324" y="375"/>
                </a:lnTo>
                <a:lnTo>
                  <a:pt x="286" y="385"/>
                </a:lnTo>
                <a:lnTo>
                  <a:pt x="249" y="396"/>
                </a:lnTo>
                <a:lnTo>
                  <a:pt x="249" y="396"/>
                </a:lnTo>
                <a:lnTo>
                  <a:pt x="216" y="407"/>
                </a:lnTo>
                <a:lnTo>
                  <a:pt x="183" y="417"/>
                </a:lnTo>
                <a:lnTo>
                  <a:pt x="183" y="417"/>
                </a:lnTo>
                <a:lnTo>
                  <a:pt x="182" y="418"/>
                </a:lnTo>
                <a:lnTo>
                  <a:pt x="181" y="418"/>
                </a:lnTo>
                <a:lnTo>
                  <a:pt x="181" y="418"/>
                </a:lnTo>
                <a:lnTo>
                  <a:pt x="179" y="419"/>
                </a:lnTo>
                <a:lnTo>
                  <a:pt x="179" y="419"/>
                </a:lnTo>
                <a:lnTo>
                  <a:pt x="175" y="417"/>
                </a:lnTo>
                <a:lnTo>
                  <a:pt x="175" y="417"/>
                </a:lnTo>
                <a:lnTo>
                  <a:pt x="161" y="410"/>
                </a:lnTo>
                <a:lnTo>
                  <a:pt x="161" y="410"/>
                </a:lnTo>
                <a:lnTo>
                  <a:pt x="176" y="408"/>
                </a:lnTo>
                <a:lnTo>
                  <a:pt x="190" y="405"/>
                </a:lnTo>
                <a:lnTo>
                  <a:pt x="220" y="397"/>
                </a:lnTo>
                <a:lnTo>
                  <a:pt x="220" y="397"/>
                </a:lnTo>
                <a:close/>
                <a:moveTo>
                  <a:pt x="308" y="399"/>
                </a:moveTo>
                <a:lnTo>
                  <a:pt x="308" y="399"/>
                </a:lnTo>
                <a:lnTo>
                  <a:pt x="325" y="395"/>
                </a:lnTo>
                <a:lnTo>
                  <a:pt x="325" y="395"/>
                </a:lnTo>
                <a:lnTo>
                  <a:pt x="309" y="400"/>
                </a:lnTo>
                <a:lnTo>
                  <a:pt x="309" y="400"/>
                </a:lnTo>
                <a:lnTo>
                  <a:pt x="275" y="408"/>
                </a:lnTo>
                <a:lnTo>
                  <a:pt x="242" y="415"/>
                </a:lnTo>
                <a:lnTo>
                  <a:pt x="242" y="415"/>
                </a:lnTo>
                <a:lnTo>
                  <a:pt x="230" y="419"/>
                </a:lnTo>
                <a:lnTo>
                  <a:pt x="216" y="422"/>
                </a:lnTo>
                <a:lnTo>
                  <a:pt x="216" y="422"/>
                </a:lnTo>
                <a:lnTo>
                  <a:pt x="207" y="424"/>
                </a:lnTo>
                <a:lnTo>
                  <a:pt x="202" y="426"/>
                </a:lnTo>
                <a:lnTo>
                  <a:pt x="198" y="428"/>
                </a:lnTo>
                <a:lnTo>
                  <a:pt x="198" y="428"/>
                </a:lnTo>
                <a:lnTo>
                  <a:pt x="182" y="421"/>
                </a:lnTo>
                <a:lnTo>
                  <a:pt x="182" y="421"/>
                </a:lnTo>
                <a:lnTo>
                  <a:pt x="213" y="415"/>
                </a:lnTo>
                <a:lnTo>
                  <a:pt x="245" y="410"/>
                </a:lnTo>
                <a:lnTo>
                  <a:pt x="276" y="404"/>
                </a:lnTo>
                <a:lnTo>
                  <a:pt x="308" y="399"/>
                </a:lnTo>
                <a:lnTo>
                  <a:pt x="308" y="399"/>
                </a:lnTo>
                <a:close/>
                <a:moveTo>
                  <a:pt x="206" y="427"/>
                </a:moveTo>
                <a:lnTo>
                  <a:pt x="206" y="427"/>
                </a:lnTo>
                <a:lnTo>
                  <a:pt x="217" y="424"/>
                </a:lnTo>
                <a:lnTo>
                  <a:pt x="217" y="424"/>
                </a:lnTo>
                <a:lnTo>
                  <a:pt x="246" y="418"/>
                </a:lnTo>
                <a:lnTo>
                  <a:pt x="274" y="411"/>
                </a:lnTo>
                <a:lnTo>
                  <a:pt x="331" y="396"/>
                </a:lnTo>
                <a:lnTo>
                  <a:pt x="331" y="396"/>
                </a:lnTo>
                <a:lnTo>
                  <a:pt x="355" y="390"/>
                </a:lnTo>
                <a:lnTo>
                  <a:pt x="379" y="384"/>
                </a:lnTo>
                <a:lnTo>
                  <a:pt x="405" y="377"/>
                </a:lnTo>
                <a:lnTo>
                  <a:pt x="417" y="373"/>
                </a:lnTo>
                <a:lnTo>
                  <a:pt x="428" y="368"/>
                </a:lnTo>
                <a:lnTo>
                  <a:pt x="428" y="368"/>
                </a:lnTo>
                <a:lnTo>
                  <a:pt x="411" y="387"/>
                </a:lnTo>
                <a:lnTo>
                  <a:pt x="411" y="387"/>
                </a:lnTo>
                <a:lnTo>
                  <a:pt x="410" y="387"/>
                </a:lnTo>
                <a:lnTo>
                  <a:pt x="410" y="387"/>
                </a:lnTo>
                <a:lnTo>
                  <a:pt x="383" y="394"/>
                </a:lnTo>
                <a:lnTo>
                  <a:pt x="356" y="400"/>
                </a:lnTo>
                <a:lnTo>
                  <a:pt x="300" y="412"/>
                </a:lnTo>
                <a:lnTo>
                  <a:pt x="300" y="412"/>
                </a:lnTo>
                <a:lnTo>
                  <a:pt x="271" y="418"/>
                </a:lnTo>
                <a:lnTo>
                  <a:pt x="242" y="424"/>
                </a:lnTo>
                <a:lnTo>
                  <a:pt x="242" y="424"/>
                </a:lnTo>
                <a:lnTo>
                  <a:pt x="226" y="426"/>
                </a:lnTo>
                <a:lnTo>
                  <a:pt x="209" y="428"/>
                </a:lnTo>
                <a:lnTo>
                  <a:pt x="209" y="428"/>
                </a:lnTo>
                <a:lnTo>
                  <a:pt x="201" y="429"/>
                </a:lnTo>
                <a:lnTo>
                  <a:pt x="200" y="429"/>
                </a:lnTo>
                <a:lnTo>
                  <a:pt x="200" y="429"/>
                </a:lnTo>
                <a:lnTo>
                  <a:pt x="206" y="427"/>
                </a:lnTo>
                <a:lnTo>
                  <a:pt x="206" y="427"/>
                </a:lnTo>
                <a:close/>
                <a:moveTo>
                  <a:pt x="301" y="414"/>
                </a:moveTo>
                <a:lnTo>
                  <a:pt x="301" y="414"/>
                </a:lnTo>
                <a:lnTo>
                  <a:pt x="351" y="404"/>
                </a:lnTo>
                <a:lnTo>
                  <a:pt x="376" y="398"/>
                </a:lnTo>
                <a:lnTo>
                  <a:pt x="401" y="392"/>
                </a:lnTo>
                <a:lnTo>
                  <a:pt x="401" y="392"/>
                </a:lnTo>
                <a:lnTo>
                  <a:pt x="387" y="397"/>
                </a:lnTo>
                <a:lnTo>
                  <a:pt x="387" y="397"/>
                </a:lnTo>
                <a:lnTo>
                  <a:pt x="375" y="400"/>
                </a:lnTo>
                <a:lnTo>
                  <a:pt x="364" y="403"/>
                </a:lnTo>
                <a:lnTo>
                  <a:pt x="364" y="403"/>
                </a:lnTo>
                <a:lnTo>
                  <a:pt x="316" y="413"/>
                </a:lnTo>
                <a:lnTo>
                  <a:pt x="316" y="413"/>
                </a:lnTo>
                <a:lnTo>
                  <a:pt x="302" y="416"/>
                </a:lnTo>
                <a:lnTo>
                  <a:pt x="290" y="420"/>
                </a:lnTo>
                <a:lnTo>
                  <a:pt x="266" y="428"/>
                </a:lnTo>
                <a:lnTo>
                  <a:pt x="266" y="428"/>
                </a:lnTo>
                <a:lnTo>
                  <a:pt x="255" y="431"/>
                </a:lnTo>
                <a:lnTo>
                  <a:pt x="244" y="434"/>
                </a:lnTo>
                <a:lnTo>
                  <a:pt x="233" y="437"/>
                </a:lnTo>
                <a:lnTo>
                  <a:pt x="223" y="441"/>
                </a:lnTo>
                <a:lnTo>
                  <a:pt x="223" y="441"/>
                </a:lnTo>
                <a:lnTo>
                  <a:pt x="202" y="431"/>
                </a:lnTo>
                <a:lnTo>
                  <a:pt x="202" y="431"/>
                </a:lnTo>
                <a:lnTo>
                  <a:pt x="228" y="428"/>
                </a:lnTo>
                <a:lnTo>
                  <a:pt x="252" y="424"/>
                </a:lnTo>
                <a:lnTo>
                  <a:pt x="301" y="414"/>
                </a:lnTo>
                <a:lnTo>
                  <a:pt x="301" y="414"/>
                </a:lnTo>
                <a:close/>
                <a:moveTo>
                  <a:pt x="243" y="438"/>
                </a:moveTo>
                <a:lnTo>
                  <a:pt x="243" y="438"/>
                </a:lnTo>
                <a:lnTo>
                  <a:pt x="265" y="431"/>
                </a:lnTo>
                <a:lnTo>
                  <a:pt x="287" y="424"/>
                </a:lnTo>
                <a:lnTo>
                  <a:pt x="310" y="417"/>
                </a:lnTo>
                <a:lnTo>
                  <a:pt x="332" y="412"/>
                </a:lnTo>
                <a:lnTo>
                  <a:pt x="332" y="412"/>
                </a:lnTo>
                <a:lnTo>
                  <a:pt x="351" y="408"/>
                </a:lnTo>
                <a:lnTo>
                  <a:pt x="370" y="404"/>
                </a:lnTo>
                <a:lnTo>
                  <a:pt x="390" y="399"/>
                </a:lnTo>
                <a:lnTo>
                  <a:pt x="399" y="395"/>
                </a:lnTo>
                <a:lnTo>
                  <a:pt x="407" y="391"/>
                </a:lnTo>
                <a:lnTo>
                  <a:pt x="407" y="391"/>
                </a:lnTo>
                <a:lnTo>
                  <a:pt x="392" y="408"/>
                </a:lnTo>
                <a:lnTo>
                  <a:pt x="392" y="408"/>
                </a:lnTo>
                <a:lnTo>
                  <a:pt x="369" y="413"/>
                </a:lnTo>
                <a:lnTo>
                  <a:pt x="346" y="419"/>
                </a:lnTo>
                <a:lnTo>
                  <a:pt x="301" y="429"/>
                </a:lnTo>
                <a:lnTo>
                  <a:pt x="301" y="429"/>
                </a:lnTo>
                <a:lnTo>
                  <a:pt x="278" y="433"/>
                </a:lnTo>
                <a:lnTo>
                  <a:pt x="256" y="438"/>
                </a:lnTo>
                <a:lnTo>
                  <a:pt x="256" y="438"/>
                </a:lnTo>
                <a:lnTo>
                  <a:pt x="243" y="440"/>
                </a:lnTo>
                <a:lnTo>
                  <a:pt x="230" y="442"/>
                </a:lnTo>
                <a:lnTo>
                  <a:pt x="230" y="442"/>
                </a:lnTo>
                <a:lnTo>
                  <a:pt x="228" y="442"/>
                </a:lnTo>
                <a:lnTo>
                  <a:pt x="228" y="441"/>
                </a:lnTo>
                <a:lnTo>
                  <a:pt x="232" y="440"/>
                </a:lnTo>
                <a:lnTo>
                  <a:pt x="243" y="438"/>
                </a:lnTo>
                <a:lnTo>
                  <a:pt x="243" y="438"/>
                </a:lnTo>
                <a:close/>
                <a:moveTo>
                  <a:pt x="291" y="433"/>
                </a:moveTo>
                <a:lnTo>
                  <a:pt x="291" y="433"/>
                </a:lnTo>
                <a:lnTo>
                  <a:pt x="334" y="424"/>
                </a:lnTo>
                <a:lnTo>
                  <a:pt x="376" y="414"/>
                </a:lnTo>
                <a:lnTo>
                  <a:pt x="376" y="414"/>
                </a:lnTo>
                <a:lnTo>
                  <a:pt x="380" y="413"/>
                </a:lnTo>
                <a:lnTo>
                  <a:pt x="380" y="413"/>
                </a:lnTo>
                <a:lnTo>
                  <a:pt x="371" y="416"/>
                </a:lnTo>
                <a:lnTo>
                  <a:pt x="371" y="416"/>
                </a:lnTo>
                <a:lnTo>
                  <a:pt x="351" y="424"/>
                </a:lnTo>
                <a:lnTo>
                  <a:pt x="330" y="431"/>
                </a:lnTo>
                <a:lnTo>
                  <a:pt x="330" y="431"/>
                </a:lnTo>
                <a:lnTo>
                  <a:pt x="287" y="444"/>
                </a:lnTo>
                <a:lnTo>
                  <a:pt x="287" y="444"/>
                </a:lnTo>
                <a:lnTo>
                  <a:pt x="269" y="449"/>
                </a:lnTo>
                <a:lnTo>
                  <a:pt x="259" y="452"/>
                </a:lnTo>
                <a:lnTo>
                  <a:pt x="250" y="455"/>
                </a:lnTo>
                <a:lnTo>
                  <a:pt x="250" y="455"/>
                </a:lnTo>
                <a:lnTo>
                  <a:pt x="228" y="444"/>
                </a:lnTo>
                <a:lnTo>
                  <a:pt x="228" y="444"/>
                </a:lnTo>
                <a:lnTo>
                  <a:pt x="236" y="444"/>
                </a:lnTo>
                <a:lnTo>
                  <a:pt x="244" y="443"/>
                </a:lnTo>
                <a:lnTo>
                  <a:pt x="260" y="441"/>
                </a:lnTo>
                <a:lnTo>
                  <a:pt x="291" y="433"/>
                </a:lnTo>
                <a:lnTo>
                  <a:pt x="291" y="433"/>
                </a:lnTo>
                <a:close/>
                <a:moveTo>
                  <a:pt x="258" y="454"/>
                </a:moveTo>
                <a:lnTo>
                  <a:pt x="258" y="454"/>
                </a:lnTo>
                <a:lnTo>
                  <a:pt x="290" y="444"/>
                </a:lnTo>
                <a:lnTo>
                  <a:pt x="323" y="434"/>
                </a:lnTo>
                <a:lnTo>
                  <a:pt x="355" y="424"/>
                </a:lnTo>
                <a:lnTo>
                  <a:pt x="388" y="412"/>
                </a:lnTo>
                <a:lnTo>
                  <a:pt x="388" y="412"/>
                </a:lnTo>
                <a:lnTo>
                  <a:pt x="368" y="433"/>
                </a:lnTo>
                <a:lnTo>
                  <a:pt x="368" y="433"/>
                </a:lnTo>
                <a:lnTo>
                  <a:pt x="354" y="437"/>
                </a:lnTo>
                <a:lnTo>
                  <a:pt x="341" y="439"/>
                </a:lnTo>
                <a:lnTo>
                  <a:pt x="314" y="444"/>
                </a:lnTo>
                <a:lnTo>
                  <a:pt x="314" y="444"/>
                </a:lnTo>
                <a:lnTo>
                  <a:pt x="282" y="450"/>
                </a:lnTo>
                <a:lnTo>
                  <a:pt x="282" y="450"/>
                </a:lnTo>
                <a:lnTo>
                  <a:pt x="269" y="453"/>
                </a:lnTo>
                <a:lnTo>
                  <a:pt x="269" y="453"/>
                </a:lnTo>
                <a:lnTo>
                  <a:pt x="257" y="456"/>
                </a:lnTo>
                <a:lnTo>
                  <a:pt x="253" y="456"/>
                </a:lnTo>
                <a:lnTo>
                  <a:pt x="258" y="454"/>
                </a:lnTo>
                <a:lnTo>
                  <a:pt x="258" y="454"/>
                </a:lnTo>
                <a:close/>
                <a:moveTo>
                  <a:pt x="298" y="449"/>
                </a:moveTo>
                <a:lnTo>
                  <a:pt x="298" y="449"/>
                </a:lnTo>
                <a:lnTo>
                  <a:pt x="345" y="441"/>
                </a:lnTo>
                <a:lnTo>
                  <a:pt x="345" y="441"/>
                </a:lnTo>
                <a:lnTo>
                  <a:pt x="332" y="444"/>
                </a:lnTo>
                <a:lnTo>
                  <a:pt x="332" y="444"/>
                </a:lnTo>
                <a:lnTo>
                  <a:pt x="317" y="449"/>
                </a:lnTo>
                <a:lnTo>
                  <a:pt x="300" y="454"/>
                </a:lnTo>
                <a:lnTo>
                  <a:pt x="269" y="465"/>
                </a:lnTo>
                <a:lnTo>
                  <a:pt x="269" y="465"/>
                </a:lnTo>
                <a:lnTo>
                  <a:pt x="268" y="464"/>
                </a:lnTo>
                <a:lnTo>
                  <a:pt x="268" y="464"/>
                </a:lnTo>
                <a:lnTo>
                  <a:pt x="256" y="458"/>
                </a:lnTo>
                <a:lnTo>
                  <a:pt x="256" y="458"/>
                </a:lnTo>
                <a:lnTo>
                  <a:pt x="267" y="457"/>
                </a:lnTo>
                <a:lnTo>
                  <a:pt x="277" y="454"/>
                </a:lnTo>
                <a:lnTo>
                  <a:pt x="288" y="451"/>
                </a:lnTo>
                <a:lnTo>
                  <a:pt x="298" y="449"/>
                </a:lnTo>
                <a:lnTo>
                  <a:pt x="298" y="449"/>
                </a:lnTo>
                <a:close/>
                <a:moveTo>
                  <a:pt x="278" y="464"/>
                </a:moveTo>
                <a:lnTo>
                  <a:pt x="278" y="464"/>
                </a:lnTo>
                <a:lnTo>
                  <a:pt x="299" y="457"/>
                </a:lnTo>
                <a:lnTo>
                  <a:pt x="321" y="450"/>
                </a:lnTo>
                <a:lnTo>
                  <a:pt x="364" y="438"/>
                </a:lnTo>
                <a:lnTo>
                  <a:pt x="364" y="438"/>
                </a:lnTo>
                <a:lnTo>
                  <a:pt x="357" y="444"/>
                </a:lnTo>
                <a:lnTo>
                  <a:pt x="357" y="444"/>
                </a:lnTo>
                <a:lnTo>
                  <a:pt x="336" y="449"/>
                </a:lnTo>
                <a:lnTo>
                  <a:pt x="314" y="454"/>
                </a:lnTo>
                <a:lnTo>
                  <a:pt x="314" y="454"/>
                </a:lnTo>
                <a:lnTo>
                  <a:pt x="291" y="461"/>
                </a:lnTo>
                <a:lnTo>
                  <a:pt x="291" y="461"/>
                </a:lnTo>
                <a:lnTo>
                  <a:pt x="281" y="464"/>
                </a:lnTo>
                <a:lnTo>
                  <a:pt x="281" y="464"/>
                </a:lnTo>
                <a:lnTo>
                  <a:pt x="272" y="466"/>
                </a:lnTo>
                <a:lnTo>
                  <a:pt x="272" y="466"/>
                </a:lnTo>
                <a:lnTo>
                  <a:pt x="272" y="466"/>
                </a:lnTo>
                <a:lnTo>
                  <a:pt x="272" y="466"/>
                </a:lnTo>
                <a:lnTo>
                  <a:pt x="278" y="464"/>
                </a:lnTo>
                <a:lnTo>
                  <a:pt x="278" y="464"/>
                </a:lnTo>
                <a:close/>
                <a:moveTo>
                  <a:pt x="306" y="459"/>
                </a:moveTo>
                <a:lnTo>
                  <a:pt x="306" y="459"/>
                </a:lnTo>
                <a:lnTo>
                  <a:pt x="327" y="453"/>
                </a:lnTo>
                <a:lnTo>
                  <a:pt x="349" y="448"/>
                </a:lnTo>
                <a:lnTo>
                  <a:pt x="349" y="448"/>
                </a:lnTo>
                <a:lnTo>
                  <a:pt x="354" y="447"/>
                </a:lnTo>
                <a:lnTo>
                  <a:pt x="350" y="449"/>
                </a:lnTo>
                <a:lnTo>
                  <a:pt x="341" y="452"/>
                </a:lnTo>
                <a:lnTo>
                  <a:pt x="341" y="452"/>
                </a:lnTo>
                <a:lnTo>
                  <a:pt x="329" y="456"/>
                </a:lnTo>
                <a:lnTo>
                  <a:pt x="318" y="460"/>
                </a:lnTo>
                <a:lnTo>
                  <a:pt x="318" y="460"/>
                </a:lnTo>
                <a:lnTo>
                  <a:pt x="301" y="465"/>
                </a:lnTo>
                <a:lnTo>
                  <a:pt x="293" y="468"/>
                </a:lnTo>
                <a:lnTo>
                  <a:pt x="286" y="472"/>
                </a:lnTo>
                <a:lnTo>
                  <a:pt x="286" y="472"/>
                </a:lnTo>
                <a:lnTo>
                  <a:pt x="286" y="473"/>
                </a:lnTo>
                <a:lnTo>
                  <a:pt x="286" y="473"/>
                </a:lnTo>
                <a:lnTo>
                  <a:pt x="274" y="467"/>
                </a:lnTo>
                <a:lnTo>
                  <a:pt x="274" y="467"/>
                </a:lnTo>
                <a:lnTo>
                  <a:pt x="282" y="466"/>
                </a:lnTo>
                <a:lnTo>
                  <a:pt x="290" y="464"/>
                </a:lnTo>
                <a:lnTo>
                  <a:pt x="306" y="459"/>
                </a:lnTo>
                <a:lnTo>
                  <a:pt x="306" y="459"/>
                </a:lnTo>
                <a:close/>
                <a:moveTo>
                  <a:pt x="353" y="449"/>
                </a:moveTo>
                <a:lnTo>
                  <a:pt x="353" y="449"/>
                </a:lnTo>
                <a:lnTo>
                  <a:pt x="339" y="464"/>
                </a:lnTo>
                <a:lnTo>
                  <a:pt x="339" y="464"/>
                </a:lnTo>
                <a:lnTo>
                  <a:pt x="332" y="464"/>
                </a:lnTo>
                <a:lnTo>
                  <a:pt x="326" y="465"/>
                </a:lnTo>
                <a:lnTo>
                  <a:pt x="313" y="469"/>
                </a:lnTo>
                <a:lnTo>
                  <a:pt x="313" y="469"/>
                </a:lnTo>
                <a:lnTo>
                  <a:pt x="299" y="472"/>
                </a:lnTo>
                <a:lnTo>
                  <a:pt x="299" y="472"/>
                </a:lnTo>
                <a:lnTo>
                  <a:pt x="291" y="473"/>
                </a:lnTo>
                <a:lnTo>
                  <a:pt x="290" y="473"/>
                </a:lnTo>
                <a:lnTo>
                  <a:pt x="292" y="472"/>
                </a:lnTo>
                <a:lnTo>
                  <a:pt x="302" y="467"/>
                </a:lnTo>
                <a:lnTo>
                  <a:pt x="302" y="467"/>
                </a:lnTo>
                <a:lnTo>
                  <a:pt x="328" y="459"/>
                </a:lnTo>
                <a:lnTo>
                  <a:pt x="340" y="455"/>
                </a:lnTo>
                <a:lnTo>
                  <a:pt x="353" y="449"/>
                </a:lnTo>
                <a:lnTo>
                  <a:pt x="353" y="449"/>
                </a:lnTo>
                <a:close/>
                <a:moveTo>
                  <a:pt x="335" y="468"/>
                </a:moveTo>
                <a:lnTo>
                  <a:pt x="335" y="468"/>
                </a:lnTo>
                <a:lnTo>
                  <a:pt x="322" y="480"/>
                </a:lnTo>
                <a:lnTo>
                  <a:pt x="322" y="480"/>
                </a:lnTo>
                <a:lnTo>
                  <a:pt x="322" y="480"/>
                </a:lnTo>
                <a:lnTo>
                  <a:pt x="322" y="480"/>
                </a:lnTo>
                <a:lnTo>
                  <a:pt x="322" y="480"/>
                </a:lnTo>
                <a:lnTo>
                  <a:pt x="322" y="480"/>
                </a:lnTo>
                <a:lnTo>
                  <a:pt x="317" y="479"/>
                </a:lnTo>
                <a:lnTo>
                  <a:pt x="313" y="480"/>
                </a:lnTo>
                <a:lnTo>
                  <a:pt x="313" y="480"/>
                </a:lnTo>
                <a:lnTo>
                  <a:pt x="310" y="480"/>
                </a:lnTo>
                <a:lnTo>
                  <a:pt x="309" y="479"/>
                </a:lnTo>
                <a:lnTo>
                  <a:pt x="309" y="478"/>
                </a:lnTo>
                <a:lnTo>
                  <a:pt x="311" y="477"/>
                </a:lnTo>
                <a:lnTo>
                  <a:pt x="320" y="472"/>
                </a:lnTo>
                <a:lnTo>
                  <a:pt x="320" y="472"/>
                </a:lnTo>
                <a:lnTo>
                  <a:pt x="335" y="468"/>
                </a:lnTo>
                <a:lnTo>
                  <a:pt x="335" y="468"/>
                </a:lnTo>
                <a:close/>
                <a:moveTo>
                  <a:pt x="304" y="482"/>
                </a:moveTo>
                <a:lnTo>
                  <a:pt x="304" y="482"/>
                </a:lnTo>
                <a:lnTo>
                  <a:pt x="311" y="482"/>
                </a:lnTo>
                <a:lnTo>
                  <a:pt x="315" y="483"/>
                </a:lnTo>
                <a:lnTo>
                  <a:pt x="317" y="484"/>
                </a:lnTo>
                <a:lnTo>
                  <a:pt x="318" y="485"/>
                </a:lnTo>
                <a:lnTo>
                  <a:pt x="318" y="485"/>
                </a:lnTo>
                <a:lnTo>
                  <a:pt x="313" y="488"/>
                </a:lnTo>
                <a:lnTo>
                  <a:pt x="313" y="488"/>
                </a:lnTo>
                <a:lnTo>
                  <a:pt x="304" y="482"/>
                </a:lnTo>
                <a:lnTo>
                  <a:pt x="304" y="482"/>
                </a:lnTo>
                <a:lnTo>
                  <a:pt x="304" y="482"/>
                </a:lnTo>
                <a:lnTo>
                  <a:pt x="304" y="482"/>
                </a:lnTo>
                <a:close/>
                <a:moveTo>
                  <a:pt x="313" y="506"/>
                </a:moveTo>
                <a:lnTo>
                  <a:pt x="313" y="506"/>
                </a:lnTo>
                <a:lnTo>
                  <a:pt x="314" y="506"/>
                </a:lnTo>
                <a:lnTo>
                  <a:pt x="314" y="506"/>
                </a:lnTo>
                <a:lnTo>
                  <a:pt x="325" y="495"/>
                </a:lnTo>
                <a:lnTo>
                  <a:pt x="336" y="484"/>
                </a:lnTo>
                <a:lnTo>
                  <a:pt x="356" y="462"/>
                </a:lnTo>
                <a:lnTo>
                  <a:pt x="356" y="462"/>
                </a:lnTo>
                <a:lnTo>
                  <a:pt x="446" y="367"/>
                </a:lnTo>
                <a:lnTo>
                  <a:pt x="446" y="367"/>
                </a:lnTo>
                <a:lnTo>
                  <a:pt x="623" y="179"/>
                </a:lnTo>
                <a:lnTo>
                  <a:pt x="623" y="179"/>
                </a:lnTo>
                <a:lnTo>
                  <a:pt x="639" y="164"/>
                </a:lnTo>
                <a:lnTo>
                  <a:pt x="639" y="164"/>
                </a:lnTo>
                <a:lnTo>
                  <a:pt x="640" y="171"/>
                </a:lnTo>
                <a:lnTo>
                  <a:pt x="640" y="171"/>
                </a:lnTo>
                <a:lnTo>
                  <a:pt x="639" y="171"/>
                </a:lnTo>
                <a:lnTo>
                  <a:pt x="639" y="171"/>
                </a:lnTo>
                <a:lnTo>
                  <a:pt x="620" y="189"/>
                </a:lnTo>
                <a:lnTo>
                  <a:pt x="602" y="209"/>
                </a:lnTo>
                <a:lnTo>
                  <a:pt x="566" y="248"/>
                </a:lnTo>
                <a:lnTo>
                  <a:pt x="566" y="248"/>
                </a:lnTo>
                <a:lnTo>
                  <a:pt x="530" y="287"/>
                </a:lnTo>
                <a:lnTo>
                  <a:pt x="495" y="324"/>
                </a:lnTo>
                <a:lnTo>
                  <a:pt x="495" y="324"/>
                </a:lnTo>
                <a:lnTo>
                  <a:pt x="453" y="367"/>
                </a:lnTo>
                <a:lnTo>
                  <a:pt x="413" y="409"/>
                </a:lnTo>
                <a:lnTo>
                  <a:pt x="331" y="495"/>
                </a:lnTo>
                <a:lnTo>
                  <a:pt x="331" y="495"/>
                </a:lnTo>
                <a:lnTo>
                  <a:pt x="309" y="519"/>
                </a:lnTo>
                <a:lnTo>
                  <a:pt x="309" y="519"/>
                </a:lnTo>
                <a:lnTo>
                  <a:pt x="313" y="506"/>
                </a:lnTo>
                <a:lnTo>
                  <a:pt x="313" y="506"/>
                </a:lnTo>
                <a:close/>
                <a:moveTo>
                  <a:pt x="639" y="153"/>
                </a:moveTo>
                <a:lnTo>
                  <a:pt x="639" y="153"/>
                </a:lnTo>
                <a:lnTo>
                  <a:pt x="638" y="154"/>
                </a:lnTo>
                <a:lnTo>
                  <a:pt x="638" y="154"/>
                </a:lnTo>
                <a:lnTo>
                  <a:pt x="628" y="164"/>
                </a:lnTo>
                <a:lnTo>
                  <a:pt x="617" y="174"/>
                </a:lnTo>
                <a:lnTo>
                  <a:pt x="597" y="197"/>
                </a:lnTo>
                <a:lnTo>
                  <a:pt x="597" y="197"/>
                </a:lnTo>
                <a:lnTo>
                  <a:pt x="509" y="290"/>
                </a:lnTo>
                <a:lnTo>
                  <a:pt x="509" y="290"/>
                </a:lnTo>
                <a:lnTo>
                  <a:pt x="498" y="302"/>
                </a:lnTo>
                <a:lnTo>
                  <a:pt x="498" y="302"/>
                </a:lnTo>
                <a:lnTo>
                  <a:pt x="567" y="225"/>
                </a:lnTo>
                <a:lnTo>
                  <a:pt x="602" y="187"/>
                </a:lnTo>
                <a:lnTo>
                  <a:pt x="638" y="150"/>
                </a:lnTo>
                <a:lnTo>
                  <a:pt x="638" y="150"/>
                </a:lnTo>
                <a:lnTo>
                  <a:pt x="640" y="148"/>
                </a:lnTo>
                <a:lnTo>
                  <a:pt x="640" y="148"/>
                </a:lnTo>
                <a:lnTo>
                  <a:pt x="639" y="153"/>
                </a:lnTo>
                <a:lnTo>
                  <a:pt x="639" y="153"/>
                </a:lnTo>
                <a:close/>
                <a:moveTo>
                  <a:pt x="591" y="188"/>
                </a:moveTo>
                <a:lnTo>
                  <a:pt x="591" y="188"/>
                </a:lnTo>
                <a:lnTo>
                  <a:pt x="558" y="195"/>
                </a:lnTo>
                <a:lnTo>
                  <a:pt x="523" y="202"/>
                </a:lnTo>
                <a:lnTo>
                  <a:pt x="456" y="215"/>
                </a:lnTo>
                <a:lnTo>
                  <a:pt x="456" y="215"/>
                </a:lnTo>
                <a:lnTo>
                  <a:pt x="387" y="228"/>
                </a:lnTo>
                <a:lnTo>
                  <a:pt x="317" y="243"/>
                </a:lnTo>
                <a:lnTo>
                  <a:pt x="317" y="243"/>
                </a:lnTo>
                <a:lnTo>
                  <a:pt x="281" y="251"/>
                </a:lnTo>
                <a:lnTo>
                  <a:pt x="247" y="260"/>
                </a:lnTo>
                <a:lnTo>
                  <a:pt x="178" y="280"/>
                </a:lnTo>
                <a:lnTo>
                  <a:pt x="178" y="280"/>
                </a:lnTo>
                <a:lnTo>
                  <a:pt x="112" y="299"/>
                </a:lnTo>
                <a:lnTo>
                  <a:pt x="112" y="299"/>
                </a:lnTo>
                <a:lnTo>
                  <a:pt x="89" y="306"/>
                </a:lnTo>
                <a:lnTo>
                  <a:pt x="89" y="306"/>
                </a:lnTo>
                <a:lnTo>
                  <a:pt x="132" y="291"/>
                </a:lnTo>
                <a:lnTo>
                  <a:pt x="176" y="276"/>
                </a:lnTo>
                <a:lnTo>
                  <a:pt x="176" y="276"/>
                </a:lnTo>
                <a:lnTo>
                  <a:pt x="243" y="257"/>
                </a:lnTo>
                <a:lnTo>
                  <a:pt x="310" y="239"/>
                </a:lnTo>
                <a:lnTo>
                  <a:pt x="310" y="239"/>
                </a:lnTo>
                <a:lnTo>
                  <a:pt x="344" y="231"/>
                </a:lnTo>
                <a:lnTo>
                  <a:pt x="378" y="223"/>
                </a:lnTo>
                <a:lnTo>
                  <a:pt x="447" y="209"/>
                </a:lnTo>
                <a:lnTo>
                  <a:pt x="447" y="209"/>
                </a:lnTo>
                <a:lnTo>
                  <a:pt x="511" y="198"/>
                </a:lnTo>
                <a:lnTo>
                  <a:pt x="542" y="191"/>
                </a:lnTo>
                <a:lnTo>
                  <a:pt x="574" y="184"/>
                </a:lnTo>
                <a:lnTo>
                  <a:pt x="574" y="184"/>
                </a:lnTo>
                <a:lnTo>
                  <a:pt x="590" y="179"/>
                </a:lnTo>
                <a:lnTo>
                  <a:pt x="605" y="173"/>
                </a:lnTo>
                <a:lnTo>
                  <a:pt x="605" y="173"/>
                </a:lnTo>
                <a:lnTo>
                  <a:pt x="594" y="186"/>
                </a:lnTo>
                <a:lnTo>
                  <a:pt x="594" y="186"/>
                </a:lnTo>
                <a:lnTo>
                  <a:pt x="591" y="188"/>
                </a:lnTo>
                <a:lnTo>
                  <a:pt x="591" y="188"/>
                </a:lnTo>
                <a:close/>
                <a:moveTo>
                  <a:pt x="81" y="283"/>
                </a:moveTo>
                <a:lnTo>
                  <a:pt x="81" y="283"/>
                </a:lnTo>
                <a:lnTo>
                  <a:pt x="82" y="283"/>
                </a:lnTo>
                <a:lnTo>
                  <a:pt x="82" y="283"/>
                </a:lnTo>
                <a:lnTo>
                  <a:pt x="115" y="272"/>
                </a:lnTo>
                <a:lnTo>
                  <a:pt x="150" y="263"/>
                </a:lnTo>
                <a:lnTo>
                  <a:pt x="217" y="247"/>
                </a:lnTo>
                <a:lnTo>
                  <a:pt x="217" y="247"/>
                </a:lnTo>
                <a:lnTo>
                  <a:pt x="285" y="231"/>
                </a:lnTo>
                <a:lnTo>
                  <a:pt x="353" y="214"/>
                </a:lnTo>
                <a:lnTo>
                  <a:pt x="353" y="214"/>
                </a:lnTo>
                <a:lnTo>
                  <a:pt x="422" y="200"/>
                </a:lnTo>
                <a:lnTo>
                  <a:pt x="455" y="191"/>
                </a:lnTo>
                <a:lnTo>
                  <a:pt x="490" y="183"/>
                </a:lnTo>
                <a:lnTo>
                  <a:pt x="490" y="183"/>
                </a:lnTo>
                <a:lnTo>
                  <a:pt x="524" y="174"/>
                </a:lnTo>
                <a:lnTo>
                  <a:pt x="560" y="166"/>
                </a:lnTo>
                <a:lnTo>
                  <a:pt x="560" y="166"/>
                </a:lnTo>
                <a:lnTo>
                  <a:pt x="591" y="160"/>
                </a:lnTo>
                <a:lnTo>
                  <a:pt x="622" y="154"/>
                </a:lnTo>
                <a:lnTo>
                  <a:pt x="622" y="154"/>
                </a:lnTo>
                <a:lnTo>
                  <a:pt x="609" y="169"/>
                </a:lnTo>
                <a:lnTo>
                  <a:pt x="609" y="169"/>
                </a:lnTo>
                <a:lnTo>
                  <a:pt x="605" y="169"/>
                </a:lnTo>
                <a:lnTo>
                  <a:pt x="605" y="169"/>
                </a:lnTo>
                <a:lnTo>
                  <a:pt x="604" y="169"/>
                </a:lnTo>
                <a:lnTo>
                  <a:pt x="602" y="170"/>
                </a:lnTo>
                <a:lnTo>
                  <a:pt x="602" y="170"/>
                </a:lnTo>
                <a:lnTo>
                  <a:pt x="537" y="184"/>
                </a:lnTo>
                <a:lnTo>
                  <a:pt x="472" y="197"/>
                </a:lnTo>
                <a:lnTo>
                  <a:pt x="406" y="209"/>
                </a:lnTo>
                <a:lnTo>
                  <a:pt x="340" y="222"/>
                </a:lnTo>
                <a:lnTo>
                  <a:pt x="340" y="222"/>
                </a:lnTo>
                <a:lnTo>
                  <a:pt x="307" y="229"/>
                </a:lnTo>
                <a:lnTo>
                  <a:pt x="273" y="237"/>
                </a:lnTo>
                <a:lnTo>
                  <a:pt x="206" y="254"/>
                </a:lnTo>
                <a:lnTo>
                  <a:pt x="74" y="291"/>
                </a:lnTo>
                <a:lnTo>
                  <a:pt x="74" y="291"/>
                </a:lnTo>
                <a:lnTo>
                  <a:pt x="81" y="283"/>
                </a:lnTo>
                <a:lnTo>
                  <a:pt x="81" y="283"/>
                </a:lnTo>
                <a:close/>
                <a:moveTo>
                  <a:pt x="71" y="294"/>
                </a:moveTo>
                <a:lnTo>
                  <a:pt x="71" y="294"/>
                </a:lnTo>
                <a:lnTo>
                  <a:pt x="208" y="256"/>
                </a:lnTo>
                <a:lnTo>
                  <a:pt x="277" y="238"/>
                </a:lnTo>
                <a:lnTo>
                  <a:pt x="312" y="230"/>
                </a:lnTo>
                <a:lnTo>
                  <a:pt x="346" y="223"/>
                </a:lnTo>
                <a:lnTo>
                  <a:pt x="346" y="223"/>
                </a:lnTo>
                <a:lnTo>
                  <a:pt x="417" y="209"/>
                </a:lnTo>
                <a:lnTo>
                  <a:pt x="489" y="196"/>
                </a:lnTo>
                <a:lnTo>
                  <a:pt x="489" y="196"/>
                </a:lnTo>
                <a:lnTo>
                  <a:pt x="557" y="183"/>
                </a:lnTo>
                <a:lnTo>
                  <a:pt x="557" y="183"/>
                </a:lnTo>
                <a:lnTo>
                  <a:pt x="573" y="179"/>
                </a:lnTo>
                <a:lnTo>
                  <a:pt x="589" y="175"/>
                </a:lnTo>
                <a:lnTo>
                  <a:pt x="589" y="175"/>
                </a:lnTo>
                <a:lnTo>
                  <a:pt x="598" y="173"/>
                </a:lnTo>
                <a:lnTo>
                  <a:pt x="598" y="173"/>
                </a:lnTo>
                <a:lnTo>
                  <a:pt x="597" y="174"/>
                </a:lnTo>
                <a:lnTo>
                  <a:pt x="597" y="174"/>
                </a:lnTo>
                <a:lnTo>
                  <a:pt x="588" y="178"/>
                </a:lnTo>
                <a:lnTo>
                  <a:pt x="588" y="178"/>
                </a:lnTo>
                <a:lnTo>
                  <a:pt x="573" y="182"/>
                </a:lnTo>
                <a:lnTo>
                  <a:pt x="558" y="186"/>
                </a:lnTo>
                <a:lnTo>
                  <a:pt x="526" y="192"/>
                </a:lnTo>
                <a:lnTo>
                  <a:pt x="495" y="198"/>
                </a:lnTo>
                <a:lnTo>
                  <a:pt x="463" y="204"/>
                </a:lnTo>
                <a:lnTo>
                  <a:pt x="463" y="204"/>
                </a:lnTo>
                <a:lnTo>
                  <a:pt x="394" y="217"/>
                </a:lnTo>
                <a:lnTo>
                  <a:pt x="359" y="224"/>
                </a:lnTo>
                <a:lnTo>
                  <a:pt x="326" y="233"/>
                </a:lnTo>
                <a:lnTo>
                  <a:pt x="326" y="233"/>
                </a:lnTo>
                <a:lnTo>
                  <a:pt x="259" y="250"/>
                </a:lnTo>
                <a:lnTo>
                  <a:pt x="192" y="269"/>
                </a:lnTo>
                <a:lnTo>
                  <a:pt x="126" y="290"/>
                </a:lnTo>
                <a:lnTo>
                  <a:pt x="94" y="301"/>
                </a:lnTo>
                <a:lnTo>
                  <a:pt x="62" y="312"/>
                </a:lnTo>
                <a:lnTo>
                  <a:pt x="62" y="312"/>
                </a:lnTo>
                <a:lnTo>
                  <a:pt x="50" y="316"/>
                </a:lnTo>
                <a:lnTo>
                  <a:pt x="50" y="316"/>
                </a:lnTo>
                <a:lnTo>
                  <a:pt x="50" y="316"/>
                </a:lnTo>
                <a:lnTo>
                  <a:pt x="50" y="316"/>
                </a:lnTo>
                <a:lnTo>
                  <a:pt x="71" y="294"/>
                </a:lnTo>
                <a:lnTo>
                  <a:pt x="71" y="294"/>
                </a:lnTo>
                <a:close/>
                <a:moveTo>
                  <a:pt x="47" y="320"/>
                </a:moveTo>
                <a:lnTo>
                  <a:pt x="47" y="320"/>
                </a:lnTo>
                <a:lnTo>
                  <a:pt x="182" y="281"/>
                </a:lnTo>
                <a:lnTo>
                  <a:pt x="249" y="262"/>
                </a:lnTo>
                <a:lnTo>
                  <a:pt x="317" y="245"/>
                </a:lnTo>
                <a:lnTo>
                  <a:pt x="317" y="245"/>
                </a:lnTo>
                <a:lnTo>
                  <a:pt x="352" y="238"/>
                </a:lnTo>
                <a:lnTo>
                  <a:pt x="387" y="230"/>
                </a:lnTo>
                <a:lnTo>
                  <a:pt x="456" y="217"/>
                </a:lnTo>
                <a:lnTo>
                  <a:pt x="456" y="217"/>
                </a:lnTo>
                <a:lnTo>
                  <a:pt x="523" y="204"/>
                </a:lnTo>
                <a:lnTo>
                  <a:pt x="523" y="204"/>
                </a:lnTo>
                <a:lnTo>
                  <a:pt x="557" y="198"/>
                </a:lnTo>
                <a:lnTo>
                  <a:pt x="573" y="195"/>
                </a:lnTo>
                <a:lnTo>
                  <a:pt x="588" y="189"/>
                </a:lnTo>
                <a:lnTo>
                  <a:pt x="588" y="189"/>
                </a:lnTo>
                <a:lnTo>
                  <a:pt x="556" y="201"/>
                </a:lnTo>
                <a:lnTo>
                  <a:pt x="522" y="210"/>
                </a:lnTo>
                <a:lnTo>
                  <a:pt x="488" y="218"/>
                </a:lnTo>
                <a:lnTo>
                  <a:pt x="454" y="226"/>
                </a:lnTo>
                <a:lnTo>
                  <a:pt x="387" y="240"/>
                </a:lnTo>
                <a:lnTo>
                  <a:pt x="353" y="248"/>
                </a:lnTo>
                <a:lnTo>
                  <a:pt x="320" y="256"/>
                </a:lnTo>
                <a:lnTo>
                  <a:pt x="320" y="256"/>
                </a:lnTo>
                <a:lnTo>
                  <a:pt x="181" y="292"/>
                </a:lnTo>
                <a:lnTo>
                  <a:pt x="181" y="292"/>
                </a:lnTo>
                <a:lnTo>
                  <a:pt x="116" y="309"/>
                </a:lnTo>
                <a:lnTo>
                  <a:pt x="83" y="319"/>
                </a:lnTo>
                <a:lnTo>
                  <a:pt x="68" y="324"/>
                </a:lnTo>
                <a:lnTo>
                  <a:pt x="51" y="330"/>
                </a:lnTo>
                <a:lnTo>
                  <a:pt x="51" y="330"/>
                </a:lnTo>
                <a:lnTo>
                  <a:pt x="30" y="339"/>
                </a:lnTo>
                <a:lnTo>
                  <a:pt x="30" y="339"/>
                </a:lnTo>
                <a:lnTo>
                  <a:pt x="47" y="320"/>
                </a:lnTo>
                <a:lnTo>
                  <a:pt x="47" y="320"/>
                </a:lnTo>
                <a:close/>
                <a:moveTo>
                  <a:pt x="88" y="320"/>
                </a:moveTo>
                <a:lnTo>
                  <a:pt x="88" y="320"/>
                </a:lnTo>
                <a:lnTo>
                  <a:pt x="160" y="300"/>
                </a:lnTo>
                <a:lnTo>
                  <a:pt x="160" y="300"/>
                </a:lnTo>
                <a:lnTo>
                  <a:pt x="229" y="282"/>
                </a:lnTo>
                <a:lnTo>
                  <a:pt x="298" y="264"/>
                </a:lnTo>
                <a:lnTo>
                  <a:pt x="298" y="264"/>
                </a:lnTo>
                <a:lnTo>
                  <a:pt x="365" y="248"/>
                </a:lnTo>
                <a:lnTo>
                  <a:pt x="433" y="233"/>
                </a:lnTo>
                <a:lnTo>
                  <a:pt x="501" y="217"/>
                </a:lnTo>
                <a:lnTo>
                  <a:pt x="534" y="209"/>
                </a:lnTo>
                <a:lnTo>
                  <a:pt x="568" y="199"/>
                </a:lnTo>
                <a:lnTo>
                  <a:pt x="568" y="199"/>
                </a:lnTo>
                <a:lnTo>
                  <a:pt x="588" y="192"/>
                </a:lnTo>
                <a:lnTo>
                  <a:pt x="588" y="192"/>
                </a:lnTo>
                <a:lnTo>
                  <a:pt x="569" y="213"/>
                </a:lnTo>
                <a:lnTo>
                  <a:pt x="569" y="213"/>
                </a:lnTo>
                <a:lnTo>
                  <a:pt x="514" y="229"/>
                </a:lnTo>
                <a:lnTo>
                  <a:pt x="458" y="245"/>
                </a:lnTo>
                <a:lnTo>
                  <a:pt x="458" y="245"/>
                </a:lnTo>
                <a:lnTo>
                  <a:pt x="442" y="248"/>
                </a:lnTo>
                <a:lnTo>
                  <a:pt x="442" y="248"/>
                </a:lnTo>
                <a:lnTo>
                  <a:pt x="414" y="255"/>
                </a:lnTo>
                <a:lnTo>
                  <a:pt x="387" y="262"/>
                </a:lnTo>
                <a:lnTo>
                  <a:pt x="332" y="276"/>
                </a:lnTo>
                <a:lnTo>
                  <a:pt x="332" y="276"/>
                </a:lnTo>
                <a:lnTo>
                  <a:pt x="296" y="284"/>
                </a:lnTo>
                <a:lnTo>
                  <a:pt x="296" y="284"/>
                </a:lnTo>
                <a:lnTo>
                  <a:pt x="262" y="291"/>
                </a:lnTo>
                <a:lnTo>
                  <a:pt x="227" y="297"/>
                </a:lnTo>
                <a:lnTo>
                  <a:pt x="157" y="309"/>
                </a:lnTo>
                <a:lnTo>
                  <a:pt x="157" y="309"/>
                </a:lnTo>
                <a:lnTo>
                  <a:pt x="124" y="316"/>
                </a:lnTo>
                <a:lnTo>
                  <a:pt x="108" y="320"/>
                </a:lnTo>
                <a:lnTo>
                  <a:pt x="93" y="325"/>
                </a:lnTo>
                <a:lnTo>
                  <a:pt x="93" y="325"/>
                </a:lnTo>
                <a:lnTo>
                  <a:pt x="63" y="335"/>
                </a:lnTo>
                <a:lnTo>
                  <a:pt x="63" y="335"/>
                </a:lnTo>
                <a:lnTo>
                  <a:pt x="47" y="340"/>
                </a:lnTo>
                <a:lnTo>
                  <a:pt x="47" y="340"/>
                </a:lnTo>
                <a:lnTo>
                  <a:pt x="37" y="341"/>
                </a:lnTo>
                <a:lnTo>
                  <a:pt x="32" y="342"/>
                </a:lnTo>
                <a:lnTo>
                  <a:pt x="28" y="343"/>
                </a:lnTo>
                <a:lnTo>
                  <a:pt x="28" y="343"/>
                </a:lnTo>
                <a:lnTo>
                  <a:pt x="57" y="330"/>
                </a:lnTo>
                <a:lnTo>
                  <a:pt x="73" y="325"/>
                </a:lnTo>
                <a:lnTo>
                  <a:pt x="88" y="320"/>
                </a:lnTo>
                <a:lnTo>
                  <a:pt x="88" y="320"/>
                </a:lnTo>
                <a:close/>
                <a:moveTo>
                  <a:pt x="25" y="351"/>
                </a:moveTo>
                <a:lnTo>
                  <a:pt x="25" y="351"/>
                </a:lnTo>
                <a:lnTo>
                  <a:pt x="61" y="370"/>
                </a:lnTo>
                <a:lnTo>
                  <a:pt x="96" y="388"/>
                </a:lnTo>
                <a:lnTo>
                  <a:pt x="168" y="422"/>
                </a:lnTo>
                <a:lnTo>
                  <a:pt x="168" y="422"/>
                </a:lnTo>
                <a:lnTo>
                  <a:pt x="260" y="468"/>
                </a:lnTo>
                <a:lnTo>
                  <a:pt x="260" y="468"/>
                </a:lnTo>
                <a:lnTo>
                  <a:pt x="285" y="480"/>
                </a:lnTo>
                <a:lnTo>
                  <a:pt x="297" y="487"/>
                </a:lnTo>
                <a:lnTo>
                  <a:pt x="309" y="494"/>
                </a:lnTo>
                <a:lnTo>
                  <a:pt x="309" y="494"/>
                </a:lnTo>
                <a:lnTo>
                  <a:pt x="307" y="500"/>
                </a:lnTo>
                <a:lnTo>
                  <a:pt x="307" y="500"/>
                </a:lnTo>
                <a:lnTo>
                  <a:pt x="293" y="495"/>
                </a:lnTo>
                <a:lnTo>
                  <a:pt x="280" y="488"/>
                </a:lnTo>
                <a:lnTo>
                  <a:pt x="255" y="475"/>
                </a:lnTo>
                <a:lnTo>
                  <a:pt x="255" y="475"/>
                </a:lnTo>
                <a:lnTo>
                  <a:pt x="166" y="430"/>
                </a:lnTo>
                <a:lnTo>
                  <a:pt x="166" y="430"/>
                </a:lnTo>
                <a:lnTo>
                  <a:pt x="136" y="416"/>
                </a:lnTo>
                <a:lnTo>
                  <a:pt x="107" y="402"/>
                </a:lnTo>
                <a:lnTo>
                  <a:pt x="107" y="402"/>
                </a:lnTo>
                <a:lnTo>
                  <a:pt x="66" y="379"/>
                </a:lnTo>
                <a:lnTo>
                  <a:pt x="44" y="368"/>
                </a:lnTo>
                <a:lnTo>
                  <a:pt x="33" y="363"/>
                </a:lnTo>
                <a:lnTo>
                  <a:pt x="23" y="359"/>
                </a:lnTo>
                <a:lnTo>
                  <a:pt x="23" y="359"/>
                </a:lnTo>
                <a:lnTo>
                  <a:pt x="22" y="359"/>
                </a:lnTo>
                <a:lnTo>
                  <a:pt x="22" y="359"/>
                </a:lnTo>
                <a:lnTo>
                  <a:pt x="25" y="351"/>
                </a:lnTo>
                <a:lnTo>
                  <a:pt x="25" y="351"/>
                </a:lnTo>
                <a:close/>
                <a:moveTo>
                  <a:pt x="20" y="366"/>
                </a:moveTo>
                <a:lnTo>
                  <a:pt x="20" y="366"/>
                </a:lnTo>
                <a:lnTo>
                  <a:pt x="21" y="366"/>
                </a:lnTo>
                <a:lnTo>
                  <a:pt x="21" y="366"/>
                </a:lnTo>
                <a:lnTo>
                  <a:pt x="32" y="370"/>
                </a:lnTo>
                <a:lnTo>
                  <a:pt x="42" y="375"/>
                </a:lnTo>
                <a:lnTo>
                  <a:pt x="64" y="386"/>
                </a:lnTo>
                <a:lnTo>
                  <a:pt x="85" y="398"/>
                </a:lnTo>
                <a:lnTo>
                  <a:pt x="106" y="410"/>
                </a:lnTo>
                <a:lnTo>
                  <a:pt x="106" y="410"/>
                </a:lnTo>
                <a:lnTo>
                  <a:pt x="135" y="424"/>
                </a:lnTo>
                <a:lnTo>
                  <a:pt x="165" y="439"/>
                </a:lnTo>
                <a:lnTo>
                  <a:pt x="165" y="439"/>
                </a:lnTo>
                <a:lnTo>
                  <a:pt x="254" y="483"/>
                </a:lnTo>
                <a:lnTo>
                  <a:pt x="254" y="483"/>
                </a:lnTo>
                <a:lnTo>
                  <a:pt x="279" y="496"/>
                </a:lnTo>
                <a:lnTo>
                  <a:pt x="291" y="502"/>
                </a:lnTo>
                <a:lnTo>
                  <a:pt x="305" y="507"/>
                </a:lnTo>
                <a:lnTo>
                  <a:pt x="305" y="507"/>
                </a:lnTo>
                <a:lnTo>
                  <a:pt x="302" y="516"/>
                </a:lnTo>
                <a:lnTo>
                  <a:pt x="302" y="516"/>
                </a:lnTo>
                <a:lnTo>
                  <a:pt x="265" y="498"/>
                </a:lnTo>
                <a:lnTo>
                  <a:pt x="228" y="481"/>
                </a:lnTo>
                <a:lnTo>
                  <a:pt x="153" y="446"/>
                </a:lnTo>
                <a:lnTo>
                  <a:pt x="153" y="446"/>
                </a:lnTo>
                <a:lnTo>
                  <a:pt x="118" y="429"/>
                </a:lnTo>
                <a:lnTo>
                  <a:pt x="84" y="413"/>
                </a:lnTo>
                <a:lnTo>
                  <a:pt x="50" y="395"/>
                </a:lnTo>
                <a:lnTo>
                  <a:pt x="17" y="376"/>
                </a:lnTo>
                <a:lnTo>
                  <a:pt x="17" y="376"/>
                </a:lnTo>
                <a:lnTo>
                  <a:pt x="20" y="366"/>
                </a:lnTo>
                <a:lnTo>
                  <a:pt x="20" y="366"/>
                </a:lnTo>
                <a:close/>
                <a:moveTo>
                  <a:pt x="8" y="392"/>
                </a:moveTo>
                <a:lnTo>
                  <a:pt x="8" y="392"/>
                </a:lnTo>
                <a:lnTo>
                  <a:pt x="8" y="382"/>
                </a:lnTo>
                <a:lnTo>
                  <a:pt x="9" y="373"/>
                </a:lnTo>
                <a:lnTo>
                  <a:pt x="12" y="363"/>
                </a:lnTo>
                <a:lnTo>
                  <a:pt x="16" y="356"/>
                </a:lnTo>
                <a:lnTo>
                  <a:pt x="16" y="356"/>
                </a:lnTo>
                <a:lnTo>
                  <a:pt x="13" y="364"/>
                </a:lnTo>
                <a:lnTo>
                  <a:pt x="10" y="373"/>
                </a:lnTo>
                <a:lnTo>
                  <a:pt x="9" y="383"/>
                </a:lnTo>
                <a:lnTo>
                  <a:pt x="8" y="392"/>
                </a:lnTo>
                <a:lnTo>
                  <a:pt x="8" y="392"/>
                </a:lnTo>
                <a:close/>
                <a:moveTo>
                  <a:pt x="18" y="399"/>
                </a:moveTo>
                <a:lnTo>
                  <a:pt x="18" y="399"/>
                </a:lnTo>
                <a:lnTo>
                  <a:pt x="16" y="398"/>
                </a:lnTo>
                <a:lnTo>
                  <a:pt x="16" y="398"/>
                </a:lnTo>
                <a:lnTo>
                  <a:pt x="16" y="391"/>
                </a:lnTo>
                <a:lnTo>
                  <a:pt x="16" y="384"/>
                </a:lnTo>
                <a:lnTo>
                  <a:pt x="16" y="384"/>
                </a:lnTo>
                <a:lnTo>
                  <a:pt x="48" y="403"/>
                </a:lnTo>
                <a:lnTo>
                  <a:pt x="82" y="420"/>
                </a:lnTo>
                <a:lnTo>
                  <a:pt x="149" y="452"/>
                </a:lnTo>
                <a:lnTo>
                  <a:pt x="149" y="452"/>
                </a:lnTo>
                <a:lnTo>
                  <a:pt x="225" y="487"/>
                </a:lnTo>
                <a:lnTo>
                  <a:pt x="263" y="505"/>
                </a:lnTo>
                <a:lnTo>
                  <a:pt x="300" y="525"/>
                </a:lnTo>
                <a:lnTo>
                  <a:pt x="300" y="525"/>
                </a:lnTo>
                <a:lnTo>
                  <a:pt x="299" y="531"/>
                </a:lnTo>
                <a:lnTo>
                  <a:pt x="299" y="536"/>
                </a:lnTo>
                <a:lnTo>
                  <a:pt x="299" y="536"/>
                </a:lnTo>
                <a:lnTo>
                  <a:pt x="289" y="531"/>
                </a:lnTo>
                <a:lnTo>
                  <a:pt x="278" y="526"/>
                </a:lnTo>
                <a:lnTo>
                  <a:pt x="257" y="515"/>
                </a:lnTo>
                <a:lnTo>
                  <a:pt x="257" y="515"/>
                </a:lnTo>
                <a:lnTo>
                  <a:pt x="162" y="470"/>
                </a:lnTo>
                <a:lnTo>
                  <a:pt x="162" y="470"/>
                </a:lnTo>
                <a:lnTo>
                  <a:pt x="66" y="423"/>
                </a:lnTo>
                <a:lnTo>
                  <a:pt x="66" y="423"/>
                </a:lnTo>
                <a:lnTo>
                  <a:pt x="40" y="412"/>
                </a:lnTo>
                <a:lnTo>
                  <a:pt x="28" y="406"/>
                </a:lnTo>
                <a:lnTo>
                  <a:pt x="18" y="399"/>
                </a:lnTo>
                <a:lnTo>
                  <a:pt x="18" y="399"/>
                </a:lnTo>
                <a:close/>
                <a:moveTo>
                  <a:pt x="167" y="488"/>
                </a:moveTo>
                <a:lnTo>
                  <a:pt x="167" y="488"/>
                </a:lnTo>
                <a:lnTo>
                  <a:pt x="73" y="441"/>
                </a:lnTo>
                <a:lnTo>
                  <a:pt x="73" y="441"/>
                </a:lnTo>
                <a:lnTo>
                  <a:pt x="47" y="428"/>
                </a:lnTo>
                <a:lnTo>
                  <a:pt x="35" y="421"/>
                </a:lnTo>
                <a:lnTo>
                  <a:pt x="23" y="413"/>
                </a:lnTo>
                <a:lnTo>
                  <a:pt x="23" y="413"/>
                </a:lnTo>
                <a:lnTo>
                  <a:pt x="22" y="412"/>
                </a:lnTo>
                <a:lnTo>
                  <a:pt x="22" y="412"/>
                </a:lnTo>
                <a:lnTo>
                  <a:pt x="22" y="410"/>
                </a:lnTo>
                <a:lnTo>
                  <a:pt x="22" y="410"/>
                </a:lnTo>
                <a:lnTo>
                  <a:pt x="30" y="415"/>
                </a:lnTo>
                <a:lnTo>
                  <a:pt x="40" y="419"/>
                </a:lnTo>
                <a:lnTo>
                  <a:pt x="57" y="427"/>
                </a:lnTo>
                <a:lnTo>
                  <a:pt x="57" y="427"/>
                </a:lnTo>
                <a:lnTo>
                  <a:pt x="153" y="473"/>
                </a:lnTo>
                <a:lnTo>
                  <a:pt x="153" y="473"/>
                </a:lnTo>
                <a:lnTo>
                  <a:pt x="249" y="520"/>
                </a:lnTo>
                <a:lnTo>
                  <a:pt x="249" y="520"/>
                </a:lnTo>
                <a:lnTo>
                  <a:pt x="275" y="532"/>
                </a:lnTo>
                <a:lnTo>
                  <a:pt x="287" y="538"/>
                </a:lnTo>
                <a:lnTo>
                  <a:pt x="298" y="545"/>
                </a:lnTo>
                <a:lnTo>
                  <a:pt x="298" y="545"/>
                </a:lnTo>
                <a:lnTo>
                  <a:pt x="300" y="546"/>
                </a:lnTo>
                <a:lnTo>
                  <a:pt x="300" y="546"/>
                </a:lnTo>
                <a:lnTo>
                  <a:pt x="302" y="551"/>
                </a:lnTo>
                <a:lnTo>
                  <a:pt x="305" y="556"/>
                </a:lnTo>
                <a:lnTo>
                  <a:pt x="305" y="556"/>
                </a:lnTo>
                <a:lnTo>
                  <a:pt x="270" y="540"/>
                </a:lnTo>
                <a:lnTo>
                  <a:pt x="235" y="524"/>
                </a:lnTo>
                <a:lnTo>
                  <a:pt x="167" y="488"/>
                </a:lnTo>
                <a:lnTo>
                  <a:pt x="167" y="488"/>
                </a:lnTo>
                <a:close/>
                <a:moveTo>
                  <a:pt x="307" y="537"/>
                </a:moveTo>
                <a:lnTo>
                  <a:pt x="307" y="537"/>
                </a:lnTo>
                <a:lnTo>
                  <a:pt x="307" y="531"/>
                </a:lnTo>
                <a:lnTo>
                  <a:pt x="307" y="531"/>
                </a:lnTo>
                <a:lnTo>
                  <a:pt x="309" y="530"/>
                </a:lnTo>
                <a:lnTo>
                  <a:pt x="309" y="530"/>
                </a:lnTo>
                <a:lnTo>
                  <a:pt x="383" y="449"/>
                </a:lnTo>
                <a:lnTo>
                  <a:pt x="460" y="369"/>
                </a:lnTo>
                <a:lnTo>
                  <a:pt x="536" y="289"/>
                </a:lnTo>
                <a:lnTo>
                  <a:pt x="613" y="209"/>
                </a:lnTo>
                <a:lnTo>
                  <a:pt x="613" y="209"/>
                </a:lnTo>
                <a:lnTo>
                  <a:pt x="628" y="194"/>
                </a:lnTo>
                <a:lnTo>
                  <a:pt x="642" y="179"/>
                </a:lnTo>
                <a:lnTo>
                  <a:pt x="642" y="179"/>
                </a:lnTo>
                <a:lnTo>
                  <a:pt x="643" y="181"/>
                </a:lnTo>
                <a:lnTo>
                  <a:pt x="643" y="181"/>
                </a:lnTo>
                <a:lnTo>
                  <a:pt x="635" y="187"/>
                </a:lnTo>
                <a:lnTo>
                  <a:pt x="628" y="195"/>
                </a:lnTo>
                <a:lnTo>
                  <a:pt x="614" y="210"/>
                </a:lnTo>
                <a:lnTo>
                  <a:pt x="614" y="210"/>
                </a:lnTo>
                <a:lnTo>
                  <a:pt x="562" y="267"/>
                </a:lnTo>
                <a:lnTo>
                  <a:pt x="562" y="267"/>
                </a:lnTo>
                <a:lnTo>
                  <a:pt x="524" y="308"/>
                </a:lnTo>
                <a:lnTo>
                  <a:pt x="487" y="347"/>
                </a:lnTo>
                <a:lnTo>
                  <a:pt x="487" y="347"/>
                </a:lnTo>
                <a:lnTo>
                  <a:pt x="397" y="442"/>
                </a:lnTo>
                <a:lnTo>
                  <a:pt x="352" y="488"/>
                </a:lnTo>
                <a:lnTo>
                  <a:pt x="308" y="536"/>
                </a:lnTo>
                <a:lnTo>
                  <a:pt x="308" y="536"/>
                </a:lnTo>
                <a:lnTo>
                  <a:pt x="307" y="537"/>
                </a:lnTo>
                <a:lnTo>
                  <a:pt x="307" y="537"/>
                </a:lnTo>
                <a:close/>
                <a:moveTo>
                  <a:pt x="643" y="206"/>
                </a:moveTo>
                <a:lnTo>
                  <a:pt x="643" y="206"/>
                </a:lnTo>
                <a:lnTo>
                  <a:pt x="613" y="238"/>
                </a:lnTo>
                <a:lnTo>
                  <a:pt x="613" y="238"/>
                </a:lnTo>
                <a:lnTo>
                  <a:pt x="569" y="287"/>
                </a:lnTo>
                <a:lnTo>
                  <a:pt x="523" y="335"/>
                </a:lnTo>
                <a:lnTo>
                  <a:pt x="523" y="335"/>
                </a:lnTo>
                <a:lnTo>
                  <a:pt x="337" y="531"/>
                </a:lnTo>
                <a:lnTo>
                  <a:pt x="337" y="531"/>
                </a:lnTo>
                <a:lnTo>
                  <a:pt x="315" y="556"/>
                </a:lnTo>
                <a:lnTo>
                  <a:pt x="315" y="556"/>
                </a:lnTo>
                <a:lnTo>
                  <a:pt x="311" y="551"/>
                </a:lnTo>
                <a:lnTo>
                  <a:pt x="309" y="545"/>
                </a:lnTo>
                <a:lnTo>
                  <a:pt x="309" y="545"/>
                </a:lnTo>
                <a:lnTo>
                  <a:pt x="310" y="545"/>
                </a:lnTo>
                <a:lnTo>
                  <a:pt x="310" y="545"/>
                </a:lnTo>
                <a:lnTo>
                  <a:pt x="326" y="526"/>
                </a:lnTo>
                <a:lnTo>
                  <a:pt x="343" y="507"/>
                </a:lnTo>
                <a:lnTo>
                  <a:pt x="378" y="472"/>
                </a:lnTo>
                <a:lnTo>
                  <a:pt x="378" y="472"/>
                </a:lnTo>
                <a:lnTo>
                  <a:pt x="482" y="364"/>
                </a:lnTo>
                <a:lnTo>
                  <a:pt x="482" y="364"/>
                </a:lnTo>
                <a:lnTo>
                  <a:pt x="522" y="320"/>
                </a:lnTo>
                <a:lnTo>
                  <a:pt x="563" y="276"/>
                </a:lnTo>
                <a:lnTo>
                  <a:pt x="602" y="232"/>
                </a:lnTo>
                <a:lnTo>
                  <a:pt x="623" y="211"/>
                </a:lnTo>
                <a:lnTo>
                  <a:pt x="644" y="189"/>
                </a:lnTo>
                <a:lnTo>
                  <a:pt x="644" y="189"/>
                </a:lnTo>
                <a:lnTo>
                  <a:pt x="646" y="187"/>
                </a:lnTo>
                <a:lnTo>
                  <a:pt x="646" y="187"/>
                </a:lnTo>
                <a:lnTo>
                  <a:pt x="649" y="191"/>
                </a:lnTo>
                <a:lnTo>
                  <a:pt x="653" y="195"/>
                </a:lnTo>
                <a:lnTo>
                  <a:pt x="653" y="195"/>
                </a:lnTo>
                <a:lnTo>
                  <a:pt x="643" y="206"/>
                </a:lnTo>
                <a:lnTo>
                  <a:pt x="643" y="206"/>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14835" name="Freeform 2547"/>
          <p:cNvSpPr>
            <a:spLocks noEditPoints="1"/>
          </p:cNvSpPr>
          <p:nvPr/>
        </p:nvSpPr>
        <p:spPr bwMode="auto">
          <a:xfrm>
            <a:off x="7343786" y="3117865"/>
            <a:ext cx="1282700" cy="1579563"/>
          </a:xfrm>
          <a:custGeom>
            <a:avLst/>
            <a:gdLst/>
            <a:ahLst/>
            <a:cxnLst>
              <a:cxn ang="0">
                <a:pos x="4" y="711"/>
              </a:cxn>
              <a:cxn ang="0">
                <a:pos x="800" y="716"/>
              </a:cxn>
              <a:cxn ang="0">
                <a:pos x="526" y="709"/>
              </a:cxn>
              <a:cxn ang="0">
                <a:pos x="634" y="873"/>
              </a:cxn>
              <a:cxn ang="0">
                <a:pos x="497" y="908"/>
              </a:cxn>
              <a:cxn ang="0">
                <a:pos x="468" y="544"/>
              </a:cxn>
              <a:cxn ang="0">
                <a:pos x="294" y="598"/>
              </a:cxn>
              <a:cxn ang="0">
                <a:pos x="310" y="608"/>
              </a:cxn>
              <a:cxn ang="0">
                <a:pos x="298" y="653"/>
              </a:cxn>
              <a:cxn ang="0">
                <a:pos x="506" y="477"/>
              </a:cxn>
              <a:cxn ang="0">
                <a:pos x="315" y="681"/>
              </a:cxn>
              <a:cxn ang="0">
                <a:pos x="278" y="745"/>
              </a:cxn>
              <a:cxn ang="0">
                <a:pos x="511" y="665"/>
              </a:cxn>
              <a:cxn ang="0">
                <a:pos x="303" y="780"/>
              </a:cxn>
              <a:cxn ang="0">
                <a:pos x="330" y="764"/>
              </a:cxn>
              <a:cxn ang="0">
                <a:pos x="521" y="671"/>
              </a:cxn>
              <a:cxn ang="0">
                <a:pos x="334" y="842"/>
              </a:cxn>
              <a:cxn ang="0">
                <a:pos x="475" y="768"/>
              </a:cxn>
              <a:cxn ang="0">
                <a:pos x="357" y="889"/>
              </a:cxn>
              <a:cxn ang="0">
                <a:pos x="451" y="853"/>
              </a:cxn>
              <a:cxn ang="0">
                <a:pos x="489" y="865"/>
              </a:cxn>
              <a:cxn ang="0">
                <a:pos x="507" y="866"/>
              </a:cxn>
              <a:cxn ang="0">
                <a:pos x="780" y="559"/>
              </a:cxn>
              <a:cxn ang="0">
                <a:pos x="773" y="622"/>
              </a:cxn>
              <a:cxn ang="0">
                <a:pos x="760" y="673"/>
              </a:cxn>
              <a:cxn ang="0">
                <a:pos x="602" y="800"/>
              </a:cxn>
              <a:cxn ang="0">
                <a:pos x="619" y="738"/>
              </a:cxn>
              <a:cxn ang="0">
                <a:pos x="646" y="681"/>
              </a:cxn>
              <a:cxn ang="0">
                <a:pos x="762" y="565"/>
              </a:cxn>
              <a:cxn ang="0">
                <a:pos x="766" y="502"/>
              </a:cxn>
              <a:cxn ang="0">
                <a:pos x="645" y="551"/>
              </a:cxn>
              <a:cxn ang="0">
                <a:pos x="655" y="500"/>
              </a:cxn>
              <a:cxn ang="0">
                <a:pos x="625" y="488"/>
              </a:cxn>
              <a:cxn ang="0">
                <a:pos x="538" y="336"/>
              </a:cxn>
              <a:cxn ang="0">
                <a:pos x="500" y="319"/>
              </a:cxn>
              <a:cxn ang="0">
                <a:pos x="640" y="276"/>
              </a:cxn>
              <a:cxn ang="0">
                <a:pos x="268" y="250"/>
              </a:cxn>
              <a:cxn ang="0">
                <a:pos x="434" y="119"/>
              </a:cxn>
              <a:cxn ang="0">
                <a:pos x="434" y="107"/>
              </a:cxn>
              <a:cxn ang="0">
                <a:pos x="341" y="114"/>
              </a:cxn>
              <a:cxn ang="0">
                <a:pos x="347" y="11"/>
              </a:cxn>
              <a:cxn ang="0">
                <a:pos x="310" y="123"/>
              </a:cxn>
              <a:cxn ang="0">
                <a:pos x="237" y="145"/>
              </a:cxn>
              <a:cxn ang="0">
                <a:pos x="105" y="248"/>
              </a:cxn>
              <a:cxn ang="0">
                <a:pos x="151" y="264"/>
              </a:cxn>
              <a:cxn ang="0">
                <a:pos x="133" y="311"/>
              </a:cxn>
              <a:cxn ang="0">
                <a:pos x="89" y="561"/>
              </a:cxn>
              <a:cxn ang="0">
                <a:pos x="88" y="615"/>
              </a:cxn>
              <a:cxn ang="0">
                <a:pos x="82" y="753"/>
              </a:cxn>
              <a:cxn ang="0">
                <a:pos x="119" y="469"/>
              </a:cxn>
              <a:cxn ang="0">
                <a:pos x="92" y="370"/>
              </a:cxn>
              <a:cxn ang="0">
                <a:pos x="124" y="439"/>
              </a:cxn>
              <a:cxn ang="0">
                <a:pos x="92" y="410"/>
              </a:cxn>
              <a:cxn ang="0">
                <a:pos x="44" y="492"/>
              </a:cxn>
              <a:cxn ang="0">
                <a:pos x="41" y="551"/>
              </a:cxn>
              <a:cxn ang="0">
                <a:pos x="88" y="603"/>
              </a:cxn>
              <a:cxn ang="0">
                <a:pos x="53" y="690"/>
              </a:cxn>
              <a:cxn ang="0">
                <a:pos x="57" y="724"/>
              </a:cxn>
              <a:cxn ang="0">
                <a:pos x="54" y="805"/>
              </a:cxn>
              <a:cxn ang="0">
                <a:pos x="256" y="959"/>
              </a:cxn>
              <a:cxn ang="0">
                <a:pos x="602" y="908"/>
              </a:cxn>
              <a:cxn ang="0">
                <a:pos x="766" y="796"/>
              </a:cxn>
              <a:cxn ang="0">
                <a:pos x="729" y="780"/>
              </a:cxn>
            </a:cxnLst>
            <a:rect l="0" t="0" r="r" b="b"/>
            <a:pathLst>
              <a:path w="808" h="995">
                <a:moveTo>
                  <a:pt x="799" y="608"/>
                </a:moveTo>
                <a:lnTo>
                  <a:pt x="799" y="608"/>
                </a:lnTo>
                <a:lnTo>
                  <a:pt x="797" y="582"/>
                </a:lnTo>
                <a:lnTo>
                  <a:pt x="796" y="556"/>
                </a:lnTo>
                <a:lnTo>
                  <a:pt x="793" y="529"/>
                </a:lnTo>
                <a:lnTo>
                  <a:pt x="791" y="503"/>
                </a:lnTo>
                <a:lnTo>
                  <a:pt x="791" y="503"/>
                </a:lnTo>
                <a:lnTo>
                  <a:pt x="791" y="502"/>
                </a:lnTo>
                <a:lnTo>
                  <a:pt x="791" y="502"/>
                </a:lnTo>
                <a:lnTo>
                  <a:pt x="789" y="485"/>
                </a:lnTo>
                <a:lnTo>
                  <a:pt x="789" y="485"/>
                </a:lnTo>
                <a:lnTo>
                  <a:pt x="784" y="456"/>
                </a:lnTo>
                <a:lnTo>
                  <a:pt x="778" y="428"/>
                </a:lnTo>
                <a:lnTo>
                  <a:pt x="771" y="400"/>
                </a:lnTo>
                <a:lnTo>
                  <a:pt x="761" y="372"/>
                </a:lnTo>
                <a:lnTo>
                  <a:pt x="761" y="372"/>
                </a:lnTo>
                <a:lnTo>
                  <a:pt x="750" y="348"/>
                </a:lnTo>
                <a:lnTo>
                  <a:pt x="750" y="348"/>
                </a:lnTo>
                <a:lnTo>
                  <a:pt x="749" y="345"/>
                </a:lnTo>
                <a:lnTo>
                  <a:pt x="749" y="345"/>
                </a:lnTo>
                <a:lnTo>
                  <a:pt x="738" y="324"/>
                </a:lnTo>
                <a:lnTo>
                  <a:pt x="725" y="302"/>
                </a:lnTo>
                <a:lnTo>
                  <a:pt x="710" y="282"/>
                </a:lnTo>
                <a:lnTo>
                  <a:pt x="694" y="263"/>
                </a:lnTo>
                <a:lnTo>
                  <a:pt x="678" y="245"/>
                </a:lnTo>
                <a:lnTo>
                  <a:pt x="661" y="227"/>
                </a:lnTo>
                <a:lnTo>
                  <a:pt x="643" y="210"/>
                </a:lnTo>
                <a:lnTo>
                  <a:pt x="623" y="195"/>
                </a:lnTo>
                <a:lnTo>
                  <a:pt x="623" y="195"/>
                </a:lnTo>
                <a:lnTo>
                  <a:pt x="605" y="181"/>
                </a:lnTo>
                <a:lnTo>
                  <a:pt x="586" y="169"/>
                </a:lnTo>
                <a:lnTo>
                  <a:pt x="567" y="157"/>
                </a:lnTo>
                <a:lnTo>
                  <a:pt x="546" y="146"/>
                </a:lnTo>
                <a:lnTo>
                  <a:pt x="526" y="136"/>
                </a:lnTo>
                <a:lnTo>
                  <a:pt x="505" y="128"/>
                </a:lnTo>
                <a:lnTo>
                  <a:pt x="484" y="121"/>
                </a:lnTo>
                <a:lnTo>
                  <a:pt x="462" y="115"/>
                </a:lnTo>
                <a:lnTo>
                  <a:pt x="462" y="115"/>
                </a:lnTo>
                <a:lnTo>
                  <a:pt x="460" y="105"/>
                </a:lnTo>
                <a:lnTo>
                  <a:pt x="458" y="95"/>
                </a:lnTo>
                <a:lnTo>
                  <a:pt x="455" y="85"/>
                </a:lnTo>
                <a:lnTo>
                  <a:pt x="452" y="81"/>
                </a:lnTo>
                <a:lnTo>
                  <a:pt x="449" y="77"/>
                </a:lnTo>
                <a:lnTo>
                  <a:pt x="449" y="77"/>
                </a:lnTo>
                <a:lnTo>
                  <a:pt x="444" y="72"/>
                </a:lnTo>
                <a:lnTo>
                  <a:pt x="438" y="69"/>
                </a:lnTo>
                <a:lnTo>
                  <a:pt x="432" y="67"/>
                </a:lnTo>
                <a:lnTo>
                  <a:pt x="426" y="64"/>
                </a:lnTo>
                <a:lnTo>
                  <a:pt x="413" y="63"/>
                </a:lnTo>
                <a:lnTo>
                  <a:pt x="400" y="61"/>
                </a:lnTo>
                <a:lnTo>
                  <a:pt x="400" y="61"/>
                </a:lnTo>
                <a:lnTo>
                  <a:pt x="395" y="60"/>
                </a:lnTo>
                <a:lnTo>
                  <a:pt x="392" y="58"/>
                </a:lnTo>
                <a:lnTo>
                  <a:pt x="387" y="55"/>
                </a:lnTo>
                <a:lnTo>
                  <a:pt x="384" y="52"/>
                </a:lnTo>
                <a:lnTo>
                  <a:pt x="379" y="45"/>
                </a:lnTo>
                <a:lnTo>
                  <a:pt x="375" y="36"/>
                </a:lnTo>
                <a:lnTo>
                  <a:pt x="367" y="19"/>
                </a:lnTo>
                <a:lnTo>
                  <a:pt x="362" y="12"/>
                </a:lnTo>
                <a:lnTo>
                  <a:pt x="359" y="8"/>
                </a:lnTo>
                <a:lnTo>
                  <a:pt x="356" y="6"/>
                </a:lnTo>
                <a:lnTo>
                  <a:pt x="356" y="6"/>
                </a:lnTo>
                <a:lnTo>
                  <a:pt x="352" y="3"/>
                </a:lnTo>
                <a:lnTo>
                  <a:pt x="348" y="1"/>
                </a:lnTo>
                <a:lnTo>
                  <a:pt x="344" y="0"/>
                </a:lnTo>
                <a:lnTo>
                  <a:pt x="340" y="0"/>
                </a:lnTo>
                <a:lnTo>
                  <a:pt x="336" y="0"/>
                </a:lnTo>
                <a:lnTo>
                  <a:pt x="332" y="1"/>
                </a:lnTo>
                <a:lnTo>
                  <a:pt x="325" y="5"/>
                </a:lnTo>
                <a:lnTo>
                  <a:pt x="318" y="10"/>
                </a:lnTo>
                <a:lnTo>
                  <a:pt x="312" y="16"/>
                </a:lnTo>
                <a:lnTo>
                  <a:pt x="306" y="23"/>
                </a:lnTo>
                <a:lnTo>
                  <a:pt x="302" y="30"/>
                </a:lnTo>
                <a:lnTo>
                  <a:pt x="302" y="30"/>
                </a:lnTo>
                <a:lnTo>
                  <a:pt x="295" y="42"/>
                </a:lnTo>
                <a:lnTo>
                  <a:pt x="287" y="53"/>
                </a:lnTo>
                <a:lnTo>
                  <a:pt x="280" y="65"/>
                </a:lnTo>
                <a:lnTo>
                  <a:pt x="274" y="78"/>
                </a:lnTo>
                <a:lnTo>
                  <a:pt x="274" y="78"/>
                </a:lnTo>
                <a:lnTo>
                  <a:pt x="271" y="84"/>
                </a:lnTo>
                <a:lnTo>
                  <a:pt x="270" y="91"/>
                </a:lnTo>
                <a:lnTo>
                  <a:pt x="269" y="97"/>
                </a:lnTo>
                <a:lnTo>
                  <a:pt x="269" y="104"/>
                </a:lnTo>
                <a:lnTo>
                  <a:pt x="270" y="117"/>
                </a:lnTo>
                <a:lnTo>
                  <a:pt x="272" y="130"/>
                </a:lnTo>
                <a:lnTo>
                  <a:pt x="272" y="130"/>
                </a:lnTo>
                <a:lnTo>
                  <a:pt x="271" y="130"/>
                </a:lnTo>
                <a:lnTo>
                  <a:pt x="271" y="130"/>
                </a:lnTo>
                <a:lnTo>
                  <a:pt x="241" y="135"/>
                </a:lnTo>
                <a:lnTo>
                  <a:pt x="226" y="138"/>
                </a:lnTo>
                <a:lnTo>
                  <a:pt x="212" y="142"/>
                </a:lnTo>
                <a:lnTo>
                  <a:pt x="198" y="148"/>
                </a:lnTo>
                <a:lnTo>
                  <a:pt x="184" y="154"/>
                </a:lnTo>
                <a:lnTo>
                  <a:pt x="171" y="160"/>
                </a:lnTo>
                <a:lnTo>
                  <a:pt x="158" y="168"/>
                </a:lnTo>
                <a:lnTo>
                  <a:pt x="158" y="168"/>
                </a:lnTo>
                <a:lnTo>
                  <a:pt x="148" y="175"/>
                </a:lnTo>
                <a:lnTo>
                  <a:pt x="137" y="184"/>
                </a:lnTo>
                <a:lnTo>
                  <a:pt x="128" y="193"/>
                </a:lnTo>
                <a:lnTo>
                  <a:pt x="120" y="203"/>
                </a:lnTo>
                <a:lnTo>
                  <a:pt x="113" y="214"/>
                </a:lnTo>
                <a:lnTo>
                  <a:pt x="106" y="225"/>
                </a:lnTo>
                <a:lnTo>
                  <a:pt x="100" y="237"/>
                </a:lnTo>
                <a:lnTo>
                  <a:pt x="95" y="249"/>
                </a:lnTo>
                <a:lnTo>
                  <a:pt x="95" y="249"/>
                </a:lnTo>
                <a:lnTo>
                  <a:pt x="84" y="279"/>
                </a:lnTo>
                <a:lnTo>
                  <a:pt x="74" y="311"/>
                </a:lnTo>
                <a:lnTo>
                  <a:pt x="55" y="373"/>
                </a:lnTo>
                <a:lnTo>
                  <a:pt x="55" y="373"/>
                </a:lnTo>
                <a:lnTo>
                  <a:pt x="45" y="407"/>
                </a:lnTo>
                <a:lnTo>
                  <a:pt x="36" y="441"/>
                </a:lnTo>
                <a:lnTo>
                  <a:pt x="29" y="475"/>
                </a:lnTo>
                <a:lnTo>
                  <a:pt x="22" y="509"/>
                </a:lnTo>
                <a:lnTo>
                  <a:pt x="22" y="509"/>
                </a:lnTo>
                <a:lnTo>
                  <a:pt x="19" y="526"/>
                </a:lnTo>
                <a:lnTo>
                  <a:pt x="17" y="542"/>
                </a:lnTo>
                <a:lnTo>
                  <a:pt x="15" y="576"/>
                </a:lnTo>
                <a:lnTo>
                  <a:pt x="14" y="609"/>
                </a:lnTo>
                <a:lnTo>
                  <a:pt x="13" y="644"/>
                </a:lnTo>
                <a:lnTo>
                  <a:pt x="13" y="644"/>
                </a:lnTo>
                <a:lnTo>
                  <a:pt x="13" y="661"/>
                </a:lnTo>
                <a:lnTo>
                  <a:pt x="11" y="677"/>
                </a:lnTo>
                <a:lnTo>
                  <a:pt x="8" y="694"/>
                </a:lnTo>
                <a:lnTo>
                  <a:pt x="4" y="711"/>
                </a:lnTo>
                <a:lnTo>
                  <a:pt x="4" y="711"/>
                </a:lnTo>
                <a:lnTo>
                  <a:pt x="2" y="725"/>
                </a:lnTo>
                <a:lnTo>
                  <a:pt x="0" y="739"/>
                </a:lnTo>
                <a:lnTo>
                  <a:pt x="1" y="753"/>
                </a:lnTo>
                <a:lnTo>
                  <a:pt x="2" y="759"/>
                </a:lnTo>
                <a:lnTo>
                  <a:pt x="3" y="766"/>
                </a:lnTo>
                <a:lnTo>
                  <a:pt x="3" y="766"/>
                </a:lnTo>
                <a:lnTo>
                  <a:pt x="6" y="772"/>
                </a:lnTo>
                <a:lnTo>
                  <a:pt x="9" y="778"/>
                </a:lnTo>
                <a:lnTo>
                  <a:pt x="12" y="783"/>
                </a:lnTo>
                <a:lnTo>
                  <a:pt x="17" y="788"/>
                </a:lnTo>
                <a:lnTo>
                  <a:pt x="21" y="792"/>
                </a:lnTo>
                <a:lnTo>
                  <a:pt x="26" y="797"/>
                </a:lnTo>
                <a:lnTo>
                  <a:pt x="32" y="800"/>
                </a:lnTo>
                <a:lnTo>
                  <a:pt x="38" y="802"/>
                </a:lnTo>
                <a:lnTo>
                  <a:pt x="38" y="802"/>
                </a:lnTo>
                <a:lnTo>
                  <a:pt x="38" y="804"/>
                </a:lnTo>
                <a:lnTo>
                  <a:pt x="38" y="804"/>
                </a:lnTo>
                <a:lnTo>
                  <a:pt x="44" y="820"/>
                </a:lnTo>
                <a:lnTo>
                  <a:pt x="47" y="828"/>
                </a:lnTo>
                <a:lnTo>
                  <a:pt x="51" y="836"/>
                </a:lnTo>
                <a:lnTo>
                  <a:pt x="55" y="843"/>
                </a:lnTo>
                <a:lnTo>
                  <a:pt x="61" y="849"/>
                </a:lnTo>
                <a:lnTo>
                  <a:pt x="68" y="854"/>
                </a:lnTo>
                <a:lnTo>
                  <a:pt x="75" y="859"/>
                </a:lnTo>
                <a:lnTo>
                  <a:pt x="75" y="859"/>
                </a:lnTo>
                <a:lnTo>
                  <a:pt x="79" y="860"/>
                </a:lnTo>
                <a:lnTo>
                  <a:pt x="83" y="861"/>
                </a:lnTo>
                <a:lnTo>
                  <a:pt x="92" y="862"/>
                </a:lnTo>
                <a:lnTo>
                  <a:pt x="110" y="860"/>
                </a:lnTo>
                <a:lnTo>
                  <a:pt x="119" y="860"/>
                </a:lnTo>
                <a:lnTo>
                  <a:pt x="128" y="860"/>
                </a:lnTo>
                <a:lnTo>
                  <a:pt x="132" y="861"/>
                </a:lnTo>
                <a:lnTo>
                  <a:pt x="136" y="863"/>
                </a:lnTo>
                <a:lnTo>
                  <a:pt x="139" y="865"/>
                </a:lnTo>
                <a:lnTo>
                  <a:pt x="143" y="868"/>
                </a:lnTo>
                <a:lnTo>
                  <a:pt x="143" y="868"/>
                </a:lnTo>
                <a:lnTo>
                  <a:pt x="144" y="869"/>
                </a:lnTo>
                <a:lnTo>
                  <a:pt x="145" y="870"/>
                </a:lnTo>
                <a:lnTo>
                  <a:pt x="145" y="870"/>
                </a:lnTo>
                <a:lnTo>
                  <a:pt x="149" y="873"/>
                </a:lnTo>
                <a:lnTo>
                  <a:pt x="149" y="873"/>
                </a:lnTo>
                <a:lnTo>
                  <a:pt x="162" y="894"/>
                </a:lnTo>
                <a:lnTo>
                  <a:pt x="176" y="912"/>
                </a:lnTo>
                <a:lnTo>
                  <a:pt x="183" y="921"/>
                </a:lnTo>
                <a:lnTo>
                  <a:pt x="192" y="929"/>
                </a:lnTo>
                <a:lnTo>
                  <a:pt x="200" y="937"/>
                </a:lnTo>
                <a:lnTo>
                  <a:pt x="210" y="944"/>
                </a:lnTo>
                <a:lnTo>
                  <a:pt x="210" y="944"/>
                </a:lnTo>
                <a:lnTo>
                  <a:pt x="220" y="951"/>
                </a:lnTo>
                <a:lnTo>
                  <a:pt x="231" y="956"/>
                </a:lnTo>
                <a:lnTo>
                  <a:pt x="241" y="962"/>
                </a:lnTo>
                <a:lnTo>
                  <a:pt x="252" y="967"/>
                </a:lnTo>
                <a:lnTo>
                  <a:pt x="274" y="974"/>
                </a:lnTo>
                <a:lnTo>
                  <a:pt x="297" y="980"/>
                </a:lnTo>
                <a:lnTo>
                  <a:pt x="321" y="983"/>
                </a:lnTo>
                <a:lnTo>
                  <a:pt x="345" y="986"/>
                </a:lnTo>
                <a:lnTo>
                  <a:pt x="368" y="987"/>
                </a:lnTo>
                <a:lnTo>
                  <a:pt x="392" y="988"/>
                </a:lnTo>
                <a:lnTo>
                  <a:pt x="392" y="988"/>
                </a:lnTo>
                <a:lnTo>
                  <a:pt x="458" y="988"/>
                </a:lnTo>
                <a:lnTo>
                  <a:pt x="492" y="989"/>
                </a:lnTo>
                <a:lnTo>
                  <a:pt x="525" y="991"/>
                </a:lnTo>
                <a:lnTo>
                  <a:pt x="525" y="991"/>
                </a:lnTo>
                <a:lnTo>
                  <a:pt x="557" y="993"/>
                </a:lnTo>
                <a:lnTo>
                  <a:pt x="573" y="994"/>
                </a:lnTo>
                <a:lnTo>
                  <a:pt x="588" y="995"/>
                </a:lnTo>
                <a:lnTo>
                  <a:pt x="604" y="995"/>
                </a:lnTo>
                <a:lnTo>
                  <a:pt x="619" y="993"/>
                </a:lnTo>
                <a:lnTo>
                  <a:pt x="636" y="990"/>
                </a:lnTo>
                <a:lnTo>
                  <a:pt x="651" y="985"/>
                </a:lnTo>
                <a:lnTo>
                  <a:pt x="651" y="985"/>
                </a:lnTo>
                <a:lnTo>
                  <a:pt x="662" y="981"/>
                </a:lnTo>
                <a:lnTo>
                  <a:pt x="673" y="975"/>
                </a:lnTo>
                <a:lnTo>
                  <a:pt x="684" y="969"/>
                </a:lnTo>
                <a:lnTo>
                  <a:pt x="694" y="962"/>
                </a:lnTo>
                <a:lnTo>
                  <a:pt x="703" y="954"/>
                </a:lnTo>
                <a:lnTo>
                  <a:pt x="712" y="946"/>
                </a:lnTo>
                <a:lnTo>
                  <a:pt x="722" y="937"/>
                </a:lnTo>
                <a:lnTo>
                  <a:pt x="730" y="928"/>
                </a:lnTo>
                <a:lnTo>
                  <a:pt x="746" y="909"/>
                </a:lnTo>
                <a:lnTo>
                  <a:pt x="759" y="889"/>
                </a:lnTo>
                <a:lnTo>
                  <a:pt x="771" y="867"/>
                </a:lnTo>
                <a:lnTo>
                  <a:pt x="781" y="845"/>
                </a:lnTo>
                <a:lnTo>
                  <a:pt x="781" y="845"/>
                </a:lnTo>
                <a:lnTo>
                  <a:pt x="790" y="821"/>
                </a:lnTo>
                <a:lnTo>
                  <a:pt x="799" y="797"/>
                </a:lnTo>
                <a:lnTo>
                  <a:pt x="804" y="771"/>
                </a:lnTo>
                <a:lnTo>
                  <a:pt x="807" y="746"/>
                </a:lnTo>
                <a:lnTo>
                  <a:pt x="807" y="746"/>
                </a:lnTo>
                <a:lnTo>
                  <a:pt x="808" y="729"/>
                </a:lnTo>
                <a:lnTo>
                  <a:pt x="808" y="711"/>
                </a:lnTo>
                <a:lnTo>
                  <a:pt x="808" y="694"/>
                </a:lnTo>
                <a:lnTo>
                  <a:pt x="807" y="677"/>
                </a:lnTo>
                <a:lnTo>
                  <a:pt x="803" y="643"/>
                </a:lnTo>
                <a:lnTo>
                  <a:pt x="799" y="608"/>
                </a:lnTo>
                <a:lnTo>
                  <a:pt x="799" y="608"/>
                </a:lnTo>
                <a:close/>
                <a:moveTo>
                  <a:pt x="800" y="716"/>
                </a:moveTo>
                <a:lnTo>
                  <a:pt x="800" y="716"/>
                </a:lnTo>
                <a:lnTo>
                  <a:pt x="785" y="721"/>
                </a:lnTo>
                <a:lnTo>
                  <a:pt x="785" y="721"/>
                </a:lnTo>
                <a:lnTo>
                  <a:pt x="752" y="731"/>
                </a:lnTo>
                <a:lnTo>
                  <a:pt x="720" y="741"/>
                </a:lnTo>
                <a:lnTo>
                  <a:pt x="720" y="741"/>
                </a:lnTo>
                <a:lnTo>
                  <a:pt x="690" y="750"/>
                </a:lnTo>
                <a:lnTo>
                  <a:pt x="661" y="760"/>
                </a:lnTo>
                <a:lnTo>
                  <a:pt x="661" y="760"/>
                </a:lnTo>
                <a:lnTo>
                  <a:pt x="643" y="768"/>
                </a:lnTo>
                <a:lnTo>
                  <a:pt x="625" y="776"/>
                </a:lnTo>
                <a:lnTo>
                  <a:pt x="625" y="776"/>
                </a:lnTo>
                <a:lnTo>
                  <a:pt x="644" y="767"/>
                </a:lnTo>
                <a:lnTo>
                  <a:pt x="662" y="758"/>
                </a:lnTo>
                <a:lnTo>
                  <a:pt x="662" y="758"/>
                </a:lnTo>
                <a:lnTo>
                  <a:pt x="679" y="750"/>
                </a:lnTo>
                <a:lnTo>
                  <a:pt x="697" y="744"/>
                </a:lnTo>
                <a:lnTo>
                  <a:pt x="733" y="731"/>
                </a:lnTo>
                <a:lnTo>
                  <a:pt x="733" y="731"/>
                </a:lnTo>
                <a:lnTo>
                  <a:pt x="745" y="726"/>
                </a:lnTo>
                <a:lnTo>
                  <a:pt x="756" y="721"/>
                </a:lnTo>
                <a:lnTo>
                  <a:pt x="779" y="708"/>
                </a:lnTo>
                <a:lnTo>
                  <a:pt x="779" y="708"/>
                </a:lnTo>
                <a:lnTo>
                  <a:pt x="799" y="701"/>
                </a:lnTo>
                <a:lnTo>
                  <a:pt x="799" y="701"/>
                </a:lnTo>
                <a:lnTo>
                  <a:pt x="800" y="716"/>
                </a:lnTo>
                <a:lnTo>
                  <a:pt x="800" y="716"/>
                </a:lnTo>
                <a:close/>
                <a:moveTo>
                  <a:pt x="585" y="929"/>
                </a:moveTo>
                <a:lnTo>
                  <a:pt x="585" y="929"/>
                </a:lnTo>
                <a:lnTo>
                  <a:pt x="586" y="921"/>
                </a:lnTo>
                <a:lnTo>
                  <a:pt x="586" y="921"/>
                </a:lnTo>
                <a:lnTo>
                  <a:pt x="587" y="921"/>
                </a:lnTo>
                <a:lnTo>
                  <a:pt x="587" y="921"/>
                </a:lnTo>
                <a:lnTo>
                  <a:pt x="595" y="921"/>
                </a:lnTo>
                <a:lnTo>
                  <a:pt x="604" y="919"/>
                </a:lnTo>
                <a:lnTo>
                  <a:pt x="620" y="914"/>
                </a:lnTo>
                <a:lnTo>
                  <a:pt x="620" y="914"/>
                </a:lnTo>
                <a:lnTo>
                  <a:pt x="647" y="905"/>
                </a:lnTo>
                <a:lnTo>
                  <a:pt x="672" y="897"/>
                </a:lnTo>
                <a:lnTo>
                  <a:pt x="672" y="897"/>
                </a:lnTo>
                <a:lnTo>
                  <a:pt x="697" y="890"/>
                </a:lnTo>
                <a:lnTo>
                  <a:pt x="709" y="886"/>
                </a:lnTo>
                <a:lnTo>
                  <a:pt x="722" y="881"/>
                </a:lnTo>
                <a:lnTo>
                  <a:pt x="722" y="881"/>
                </a:lnTo>
                <a:lnTo>
                  <a:pt x="733" y="875"/>
                </a:lnTo>
                <a:lnTo>
                  <a:pt x="744" y="869"/>
                </a:lnTo>
                <a:lnTo>
                  <a:pt x="744" y="869"/>
                </a:lnTo>
                <a:lnTo>
                  <a:pt x="759" y="861"/>
                </a:lnTo>
                <a:lnTo>
                  <a:pt x="759" y="861"/>
                </a:lnTo>
                <a:lnTo>
                  <a:pt x="764" y="859"/>
                </a:lnTo>
                <a:lnTo>
                  <a:pt x="764" y="859"/>
                </a:lnTo>
                <a:lnTo>
                  <a:pt x="760" y="866"/>
                </a:lnTo>
                <a:lnTo>
                  <a:pt x="760" y="866"/>
                </a:lnTo>
                <a:lnTo>
                  <a:pt x="757" y="869"/>
                </a:lnTo>
                <a:lnTo>
                  <a:pt x="754" y="872"/>
                </a:lnTo>
                <a:lnTo>
                  <a:pt x="750" y="874"/>
                </a:lnTo>
                <a:lnTo>
                  <a:pt x="745" y="875"/>
                </a:lnTo>
                <a:lnTo>
                  <a:pt x="726" y="881"/>
                </a:lnTo>
                <a:lnTo>
                  <a:pt x="726" y="881"/>
                </a:lnTo>
                <a:lnTo>
                  <a:pt x="696" y="890"/>
                </a:lnTo>
                <a:lnTo>
                  <a:pt x="668" y="900"/>
                </a:lnTo>
                <a:lnTo>
                  <a:pt x="668" y="900"/>
                </a:lnTo>
                <a:lnTo>
                  <a:pt x="640" y="910"/>
                </a:lnTo>
                <a:lnTo>
                  <a:pt x="610" y="918"/>
                </a:lnTo>
                <a:lnTo>
                  <a:pt x="610" y="918"/>
                </a:lnTo>
                <a:lnTo>
                  <a:pt x="597" y="923"/>
                </a:lnTo>
                <a:lnTo>
                  <a:pt x="591" y="925"/>
                </a:lnTo>
                <a:lnTo>
                  <a:pt x="585" y="929"/>
                </a:lnTo>
                <a:lnTo>
                  <a:pt x="585" y="929"/>
                </a:lnTo>
                <a:close/>
                <a:moveTo>
                  <a:pt x="592" y="932"/>
                </a:moveTo>
                <a:lnTo>
                  <a:pt x="592" y="932"/>
                </a:lnTo>
                <a:lnTo>
                  <a:pt x="584" y="934"/>
                </a:lnTo>
                <a:lnTo>
                  <a:pt x="584" y="934"/>
                </a:lnTo>
                <a:lnTo>
                  <a:pt x="585" y="932"/>
                </a:lnTo>
                <a:lnTo>
                  <a:pt x="585" y="932"/>
                </a:lnTo>
                <a:lnTo>
                  <a:pt x="592" y="932"/>
                </a:lnTo>
                <a:lnTo>
                  <a:pt x="592" y="932"/>
                </a:lnTo>
                <a:close/>
                <a:moveTo>
                  <a:pt x="721" y="874"/>
                </a:moveTo>
                <a:lnTo>
                  <a:pt x="721" y="874"/>
                </a:lnTo>
                <a:lnTo>
                  <a:pt x="696" y="881"/>
                </a:lnTo>
                <a:lnTo>
                  <a:pt x="673" y="888"/>
                </a:lnTo>
                <a:lnTo>
                  <a:pt x="673" y="888"/>
                </a:lnTo>
                <a:lnTo>
                  <a:pt x="641" y="897"/>
                </a:lnTo>
                <a:lnTo>
                  <a:pt x="641" y="897"/>
                </a:lnTo>
                <a:lnTo>
                  <a:pt x="664" y="890"/>
                </a:lnTo>
                <a:lnTo>
                  <a:pt x="664" y="890"/>
                </a:lnTo>
                <a:lnTo>
                  <a:pt x="705" y="878"/>
                </a:lnTo>
                <a:lnTo>
                  <a:pt x="747" y="864"/>
                </a:lnTo>
                <a:lnTo>
                  <a:pt x="747" y="864"/>
                </a:lnTo>
                <a:lnTo>
                  <a:pt x="734" y="869"/>
                </a:lnTo>
                <a:lnTo>
                  <a:pt x="721" y="874"/>
                </a:lnTo>
                <a:lnTo>
                  <a:pt x="721" y="874"/>
                </a:lnTo>
                <a:close/>
                <a:moveTo>
                  <a:pt x="679" y="888"/>
                </a:moveTo>
                <a:lnTo>
                  <a:pt x="679" y="888"/>
                </a:lnTo>
                <a:lnTo>
                  <a:pt x="702" y="882"/>
                </a:lnTo>
                <a:lnTo>
                  <a:pt x="726" y="874"/>
                </a:lnTo>
                <a:lnTo>
                  <a:pt x="726" y="874"/>
                </a:lnTo>
                <a:lnTo>
                  <a:pt x="733" y="872"/>
                </a:lnTo>
                <a:lnTo>
                  <a:pt x="733" y="872"/>
                </a:lnTo>
                <a:lnTo>
                  <a:pt x="721" y="879"/>
                </a:lnTo>
                <a:lnTo>
                  <a:pt x="707" y="884"/>
                </a:lnTo>
                <a:lnTo>
                  <a:pt x="682" y="892"/>
                </a:lnTo>
                <a:lnTo>
                  <a:pt x="682" y="892"/>
                </a:lnTo>
                <a:lnTo>
                  <a:pt x="635" y="907"/>
                </a:lnTo>
                <a:lnTo>
                  <a:pt x="635" y="907"/>
                </a:lnTo>
                <a:lnTo>
                  <a:pt x="615" y="913"/>
                </a:lnTo>
                <a:lnTo>
                  <a:pt x="606" y="916"/>
                </a:lnTo>
                <a:lnTo>
                  <a:pt x="596" y="919"/>
                </a:lnTo>
                <a:lnTo>
                  <a:pt x="596" y="919"/>
                </a:lnTo>
                <a:lnTo>
                  <a:pt x="590" y="920"/>
                </a:lnTo>
                <a:lnTo>
                  <a:pt x="590" y="919"/>
                </a:lnTo>
                <a:lnTo>
                  <a:pt x="591" y="919"/>
                </a:lnTo>
                <a:lnTo>
                  <a:pt x="600" y="915"/>
                </a:lnTo>
                <a:lnTo>
                  <a:pt x="600" y="915"/>
                </a:lnTo>
                <a:lnTo>
                  <a:pt x="614" y="909"/>
                </a:lnTo>
                <a:lnTo>
                  <a:pt x="628" y="904"/>
                </a:lnTo>
                <a:lnTo>
                  <a:pt x="628" y="904"/>
                </a:lnTo>
                <a:lnTo>
                  <a:pt x="654" y="896"/>
                </a:lnTo>
                <a:lnTo>
                  <a:pt x="679" y="888"/>
                </a:lnTo>
                <a:lnTo>
                  <a:pt x="679" y="888"/>
                </a:lnTo>
                <a:close/>
                <a:moveTo>
                  <a:pt x="587" y="919"/>
                </a:moveTo>
                <a:lnTo>
                  <a:pt x="587" y="919"/>
                </a:lnTo>
                <a:lnTo>
                  <a:pt x="588" y="914"/>
                </a:lnTo>
                <a:lnTo>
                  <a:pt x="588" y="914"/>
                </a:lnTo>
                <a:lnTo>
                  <a:pt x="598" y="912"/>
                </a:lnTo>
                <a:lnTo>
                  <a:pt x="607" y="909"/>
                </a:lnTo>
                <a:lnTo>
                  <a:pt x="607" y="909"/>
                </a:lnTo>
                <a:lnTo>
                  <a:pt x="597" y="914"/>
                </a:lnTo>
                <a:lnTo>
                  <a:pt x="587" y="919"/>
                </a:lnTo>
                <a:lnTo>
                  <a:pt x="587" y="919"/>
                </a:lnTo>
                <a:close/>
                <a:moveTo>
                  <a:pt x="591" y="816"/>
                </a:moveTo>
                <a:lnTo>
                  <a:pt x="591" y="816"/>
                </a:lnTo>
                <a:lnTo>
                  <a:pt x="584" y="875"/>
                </a:lnTo>
                <a:lnTo>
                  <a:pt x="580" y="905"/>
                </a:lnTo>
                <a:lnTo>
                  <a:pt x="575" y="934"/>
                </a:lnTo>
                <a:lnTo>
                  <a:pt x="575" y="934"/>
                </a:lnTo>
                <a:lnTo>
                  <a:pt x="575" y="935"/>
                </a:lnTo>
                <a:lnTo>
                  <a:pt x="575" y="935"/>
                </a:lnTo>
                <a:lnTo>
                  <a:pt x="540" y="941"/>
                </a:lnTo>
                <a:lnTo>
                  <a:pt x="506" y="944"/>
                </a:lnTo>
                <a:lnTo>
                  <a:pt x="506" y="944"/>
                </a:lnTo>
                <a:lnTo>
                  <a:pt x="506" y="942"/>
                </a:lnTo>
                <a:lnTo>
                  <a:pt x="506" y="942"/>
                </a:lnTo>
                <a:lnTo>
                  <a:pt x="509" y="914"/>
                </a:lnTo>
                <a:lnTo>
                  <a:pt x="513" y="886"/>
                </a:lnTo>
                <a:lnTo>
                  <a:pt x="517" y="857"/>
                </a:lnTo>
                <a:lnTo>
                  <a:pt x="519" y="829"/>
                </a:lnTo>
                <a:lnTo>
                  <a:pt x="519" y="829"/>
                </a:lnTo>
                <a:lnTo>
                  <a:pt x="523" y="769"/>
                </a:lnTo>
                <a:lnTo>
                  <a:pt x="526" y="709"/>
                </a:lnTo>
                <a:lnTo>
                  <a:pt x="526" y="709"/>
                </a:lnTo>
                <a:lnTo>
                  <a:pt x="531" y="650"/>
                </a:lnTo>
                <a:lnTo>
                  <a:pt x="536" y="591"/>
                </a:lnTo>
                <a:lnTo>
                  <a:pt x="536" y="591"/>
                </a:lnTo>
                <a:lnTo>
                  <a:pt x="539" y="564"/>
                </a:lnTo>
                <a:lnTo>
                  <a:pt x="541" y="536"/>
                </a:lnTo>
                <a:lnTo>
                  <a:pt x="542" y="522"/>
                </a:lnTo>
                <a:lnTo>
                  <a:pt x="542" y="509"/>
                </a:lnTo>
                <a:lnTo>
                  <a:pt x="540" y="495"/>
                </a:lnTo>
                <a:lnTo>
                  <a:pt x="538" y="482"/>
                </a:lnTo>
                <a:lnTo>
                  <a:pt x="538" y="482"/>
                </a:lnTo>
                <a:lnTo>
                  <a:pt x="538" y="481"/>
                </a:lnTo>
                <a:lnTo>
                  <a:pt x="538" y="481"/>
                </a:lnTo>
                <a:lnTo>
                  <a:pt x="558" y="479"/>
                </a:lnTo>
                <a:lnTo>
                  <a:pt x="577" y="478"/>
                </a:lnTo>
                <a:lnTo>
                  <a:pt x="597" y="477"/>
                </a:lnTo>
                <a:lnTo>
                  <a:pt x="616" y="477"/>
                </a:lnTo>
                <a:lnTo>
                  <a:pt x="616" y="477"/>
                </a:lnTo>
                <a:lnTo>
                  <a:pt x="616" y="490"/>
                </a:lnTo>
                <a:lnTo>
                  <a:pt x="616" y="502"/>
                </a:lnTo>
                <a:lnTo>
                  <a:pt x="614" y="528"/>
                </a:lnTo>
                <a:lnTo>
                  <a:pt x="608" y="581"/>
                </a:lnTo>
                <a:lnTo>
                  <a:pt x="608" y="581"/>
                </a:lnTo>
                <a:lnTo>
                  <a:pt x="604" y="639"/>
                </a:lnTo>
                <a:lnTo>
                  <a:pt x="601" y="696"/>
                </a:lnTo>
                <a:lnTo>
                  <a:pt x="601" y="696"/>
                </a:lnTo>
                <a:lnTo>
                  <a:pt x="597" y="756"/>
                </a:lnTo>
                <a:lnTo>
                  <a:pt x="594" y="786"/>
                </a:lnTo>
                <a:lnTo>
                  <a:pt x="591" y="816"/>
                </a:lnTo>
                <a:lnTo>
                  <a:pt x="591" y="816"/>
                </a:lnTo>
                <a:close/>
                <a:moveTo>
                  <a:pt x="594" y="863"/>
                </a:moveTo>
                <a:lnTo>
                  <a:pt x="594" y="863"/>
                </a:lnTo>
                <a:lnTo>
                  <a:pt x="605" y="859"/>
                </a:lnTo>
                <a:lnTo>
                  <a:pt x="616" y="855"/>
                </a:lnTo>
                <a:lnTo>
                  <a:pt x="640" y="848"/>
                </a:lnTo>
                <a:lnTo>
                  <a:pt x="640" y="848"/>
                </a:lnTo>
                <a:lnTo>
                  <a:pt x="669" y="837"/>
                </a:lnTo>
                <a:lnTo>
                  <a:pt x="698" y="826"/>
                </a:lnTo>
                <a:lnTo>
                  <a:pt x="698" y="826"/>
                </a:lnTo>
                <a:lnTo>
                  <a:pt x="749" y="807"/>
                </a:lnTo>
                <a:lnTo>
                  <a:pt x="749" y="807"/>
                </a:lnTo>
                <a:lnTo>
                  <a:pt x="773" y="798"/>
                </a:lnTo>
                <a:lnTo>
                  <a:pt x="773" y="798"/>
                </a:lnTo>
                <a:lnTo>
                  <a:pt x="782" y="792"/>
                </a:lnTo>
                <a:lnTo>
                  <a:pt x="782" y="792"/>
                </a:lnTo>
                <a:lnTo>
                  <a:pt x="787" y="789"/>
                </a:lnTo>
                <a:lnTo>
                  <a:pt x="787" y="789"/>
                </a:lnTo>
                <a:lnTo>
                  <a:pt x="787" y="790"/>
                </a:lnTo>
                <a:lnTo>
                  <a:pt x="780" y="796"/>
                </a:lnTo>
                <a:lnTo>
                  <a:pt x="780" y="796"/>
                </a:lnTo>
                <a:lnTo>
                  <a:pt x="772" y="800"/>
                </a:lnTo>
                <a:lnTo>
                  <a:pt x="763" y="804"/>
                </a:lnTo>
                <a:lnTo>
                  <a:pt x="746" y="811"/>
                </a:lnTo>
                <a:lnTo>
                  <a:pt x="746" y="811"/>
                </a:lnTo>
                <a:lnTo>
                  <a:pt x="732" y="817"/>
                </a:lnTo>
                <a:lnTo>
                  <a:pt x="717" y="823"/>
                </a:lnTo>
                <a:lnTo>
                  <a:pt x="687" y="834"/>
                </a:lnTo>
                <a:lnTo>
                  <a:pt x="687" y="834"/>
                </a:lnTo>
                <a:lnTo>
                  <a:pt x="662" y="843"/>
                </a:lnTo>
                <a:lnTo>
                  <a:pt x="636" y="852"/>
                </a:lnTo>
                <a:lnTo>
                  <a:pt x="636" y="852"/>
                </a:lnTo>
                <a:lnTo>
                  <a:pt x="624" y="856"/>
                </a:lnTo>
                <a:lnTo>
                  <a:pt x="614" y="861"/>
                </a:lnTo>
                <a:lnTo>
                  <a:pt x="593" y="871"/>
                </a:lnTo>
                <a:lnTo>
                  <a:pt x="593" y="871"/>
                </a:lnTo>
                <a:lnTo>
                  <a:pt x="594" y="863"/>
                </a:lnTo>
                <a:lnTo>
                  <a:pt x="594" y="863"/>
                </a:lnTo>
                <a:close/>
                <a:moveTo>
                  <a:pt x="629" y="862"/>
                </a:moveTo>
                <a:lnTo>
                  <a:pt x="629" y="862"/>
                </a:lnTo>
                <a:lnTo>
                  <a:pt x="690" y="843"/>
                </a:lnTo>
                <a:lnTo>
                  <a:pt x="690" y="843"/>
                </a:lnTo>
                <a:lnTo>
                  <a:pt x="716" y="834"/>
                </a:lnTo>
                <a:lnTo>
                  <a:pt x="740" y="825"/>
                </a:lnTo>
                <a:lnTo>
                  <a:pt x="740" y="825"/>
                </a:lnTo>
                <a:lnTo>
                  <a:pt x="757" y="819"/>
                </a:lnTo>
                <a:lnTo>
                  <a:pt x="773" y="814"/>
                </a:lnTo>
                <a:lnTo>
                  <a:pt x="773" y="814"/>
                </a:lnTo>
                <a:lnTo>
                  <a:pt x="759" y="819"/>
                </a:lnTo>
                <a:lnTo>
                  <a:pt x="745" y="825"/>
                </a:lnTo>
                <a:lnTo>
                  <a:pt x="745" y="825"/>
                </a:lnTo>
                <a:lnTo>
                  <a:pt x="715" y="837"/>
                </a:lnTo>
                <a:lnTo>
                  <a:pt x="685" y="848"/>
                </a:lnTo>
                <a:lnTo>
                  <a:pt x="685" y="848"/>
                </a:lnTo>
                <a:lnTo>
                  <a:pt x="638" y="865"/>
                </a:lnTo>
                <a:lnTo>
                  <a:pt x="614" y="874"/>
                </a:lnTo>
                <a:lnTo>
                  <a:pt x="591" y="885"/>
                </a:lnTo>
                <a:lnTo>
                  <a:pt x="591" y="885"/>
                </a:lnTo>
                <a:lnTo>
                  <a:pt x="592" y="875"/>
                </a:lnTo>
                <a:lnTo>
                  <a:pt x="592" y="875"/>
                </a:lnTo>
                <a:lnTo>
                  <a:pt x="602" y="873"/>
                </a:lnTo>
                <a:lnTo>
                  <a:pt x="611" y="869"/>
                </a:lnTo>
                <a:lnTo>
                  <a:pt x="629" y="862"/>
                </a:lnTo>
                <a:lnTo>
                  <a:pt x="629" y="862"/>
                </a:lnTo>
                <a:close/>
                <a:moveTo>
                  <a:pt x="634" y="873"/>
                </a:moveTo>
                <a:lnTo>
                  <a:pt x="634" y="873"/>
                </a:lnTo>
                <a:lnTo>
                  <a:pt x="686" y="856"/>
                </a:lnTo>
                <a:lnTo>
                  <a:pt x="686" y="856"/>
                </a:lnTo>
                <a:lnTo>
                  <a:pt x="738" y="839"/>
                </a:lnTo>
                <a:lnTo>
                  <a:pt x="738" y="839"/>
                </a:lnTo>
                <a:lnTo>
                  <a:pt x="763" y="829"/>
                </a:lnTo>
                <a:lnTo>
                  <a:pt x="763" y="829"/>
                </a:lnTo>
                <a:lnTo>
                  <a:pt x="773" y="825"/>
                </a:lnTo>
                <a:lnTo>
                  <a:pt x="773" y="825"/>
                </a:lnTo>
                <a:lnTo>
                  <a:pt x="778" y="823"/>
                </a:lnTo>
                <a:lnTo>
                  <a:pt x="778" y="823"/>
                </a:lnTo>
                <a:lnTo>
                  <a:pt x="777" y="823"/>
                </a:lnTo>
                <a:lnTo>
                  <a:pt x="777" y="823"/>
                </a:lnTo>
                <a:lnTo>
                  <a:pt x="768" y="829"/>
                </a:lnTo>
                <a:lnTo>
                  <a:pt x="758" y="834"/>
                </a:lnTo>
                <a:lnTo>
                  <a:pt x="737" y="844"/>
                </a:lnTo>
                <a:lnTo>
                  <a:pt x="737" y="844"/>
                </a:lnTo>
                <a:lnTo>
                  <a:pt x="723" y="850"/>
                </a:lnTo>
                <a:lnTo>
                  <a:pt x="708" y="855"/>
                </a:lnTo>
                <a:lnTo>
                  <a:pt x="680" y="865"/>
                </a:lnTo>
                <a:lnTo>
                  <a:pt x="680" y="865"/>
                </a:lnTo>
                <a:lnTo>
                  <a:pt x="635" y="881"/>
                </a:lnTo>
                <a:lnTo>
                  <a:pt x="611" y="890"/>
                </a:lnTo>
                <a:lnTo>
                  <a:pt x="589" y="900"/>
                </a:lnTo>
                <a:lnTo>
                  <a:pt x="589" y="900"/>
                </a:lnTo>
                <a:lnTo>
                  <a:pt x="591" y="889"/>
                </a:lnTo>
                <a:lnTo>
                  <a:pt x="591" y="889"/>
                </a:lnTo>
                <a:lnTo>
                  <a:pt x="602" y="886"/>
                </a:lnTo>
                <a:lnTo>
                  <a:pt x="612" y="882"/>
                </a:lnTo>
                <a:lnTo>
                  <a:pt x="634" y="873"/>
                </a:lnTo>
                <a:lnTo>
                  <a:pt x="634" y="873"/>
                </a:lnTo>
                <a:close/>
                <a:moveTo>
                  <a:pt x="636" y="888"/>
                </a:moveTo>
                <a:lnTo>
                  <a:pt x="636" y="888"/>
                </a:lnTo>
                <a:lnTo>
                  <a:pt x="662" y="880"/>
                </a:lnTo>
                <a:lnTo>
                  <a:pt x="688" y="873"/>
                </a:lnTo>
                <a:lnTo>
                  <a:pt x="688" y="873"/>
                </a:lnTo>
                <a:lnTo>
                  <a:pt x="697" y="870"/>
                </a:lnTo>
                <a:lnTo>
                  <a:pt x="697" y="870"/>
                </a:lnTo>
                <a:lnTo>
                  <a:pt x="643" y="890"/>
                </a:lnTo>
                <a:lnTo>
                  <a:pt x="615" y="900"/>
                </a:lnTo>
                <a:lnTo>
                  <a:pt x="588" y="910"/>
                </a:lnTo>
                <a:lnTo>
                  <a:pt x="588" y="910"/>
                </a:lnTo>
                <a:lnTo>
                  <a:pt x="589" y="903"/>
                </a:lnTo>
                <a:lnTo>
                  <a:pt x="589" y="903"/>
                </a:lnTo>
                <a:lnTo>
                  <a:pt x="612" y="896"/>
                </a:lnTo>
                <a:lnTo>
                  <a:pt x="636" y="888"/>
                </a:lnTo>
                <a:lnTo>
                  <a:pt x="636" y="888"/>
                </a:lnTo>
                <a:close/>
                <a:moveTo>
                  <a:pt x="497" y="945"/>
                </a:moveTo>
                <a:lnTo>
                  <a:pt x="497" y="945"/>
                </a:lnTo>
                <a:lnTo>
                  <a:pt x="492" y="945"/>
                </a:lnTo>
                <a:lnTo>
                  <a:pt x="492" y="945"/>
                </a:lnTo>
                <a:lnTo>
                  <a:pt x="489" y="945"/>
                </a:lnTo>
                <a:lnTo>
                  <a:pt x="489" y="945"/>
                </a:lnTo>
                <a:lnTo>
                  <a:pt x="490" y="945"/>
                </a:lnTo>
                <a:lnTo>
                  <a:pt x="490" y="945"/>
                </a:lnTo>
                <a:lnTo>
                  <a:pt x="493" y="944"/>
                </a:lnTo>
                <a:lnTo>
                  <a:pt x="497" y="943"/>
                </a:lnTo>
                <a:lnTo>
                  <a:pt x="497" y="943"/>
                </a:lnTo>
                <a:lnTo>
                  <a:pt x="498" y="944"/>
                </a:lnTo>
                <a:lnTo>
                  <a:pt x="498" y="944"/>
                </a:lnTo>
                <a:lnTo>
                  <a:pt x="497" y="945"/>
                </a:lnTo>
                <a:lnTo>
                  <a:pt x="497" y="945"/>
                </a:lnTo>
                <a:close/>
                <a:moveTo>
                  <a:pt x="493" y="938"/>
                </a:moveTo>
                <a:lnTo>
                  <a:pt x="493" y="938"/>
                </a:lnTo>
                <a:lnTo>
                  <a:pt x="498" y="933"/>
                </a:lnTo>
                <a:lnTo>
                  <a:pt x="498" y="933"/>
                </a:lnTo>
                <a:lnTo>
                  <a:pt x="498" y="940"/>
                </a:lnTo>
                <a:lnTo>
                  <a:pt x="498" y="940"/>
                </a:lnTo>
                <a:lnTo>
                  <a:pt x="488" y="943"/>
                </a:lnTo>
                <a:lnTo>
                  <a:pt x="487" y="943"/>
                </a:lnTo>
                <a:lnTo>
                  <a:pt x="487" y="942"/>
                </a:lnTo>
                <a:lnTo>
                  <a:pt x="493" y="938"/>
                </a:lnTo>
                <a:lnTo>
                  <a:pt x="493" y="938"/>
                </a:lnTo>
                <a:close/>
                <a:moveTo>
                  <a:pt x="483" y="946"/>
                </a:moveTo>
                <a:lnTo>
                  <a:pt x="483" y="946"/>
                </a:lnTo>
                <a:lnTo>
                  <a:pt x="452" y="946"/>
                </a:lnTo>
                <a:lnTo>
                  <a:pt x="452" y="946"/>
                </a:lnTo>
                <a:lnTo>
                  <a:pt x="460" y="942"/>
                </a:lnTo>
                <a:lnTo>
                  <a:pt x="467" y="938"/>
                </a:lnTo>
                <a:lnTo>
                  <a:pt x="467" y="938"/>
                </a:lnTo>
                <a:lnTo>
                  <a:pt x="480" y="930"/>
                </a:lnTo>
                <a:lnTo>
                  <a:pt x="491" y="922"/>
                </a:lnTo>
                <a:lnTo>
                  <a:pt x="491" y="922"/>
                </a:lnTo>
                <a:lnTo>
                  <a:pt x="485" y="927"/>
                </a:lnTo>
                <a:lnTo>
                  <a:pt x="485" y="927"/>
                </a:lnTo>
                <a:lnTo>
                  <a:pt x="476" y="935"/>
                </a:lnTo>
                <a:lnTo>
                  <a:pt x="472" y="939"/>
                </a:lnTo>
                <a:lnTo>
                  <a:pt x="468" y="944"/>
                </a:lnTo>
                <a:lnTo>
                  <a:pt x="468" y="944"/>
                </a:lnTo>
                <a:lnTo>
                  <a:pt x="468" y="945"/>
                </a:lnTo>
                <a:lnTo>
                  <a:pt x="469" y="946"/>
                </a:lnTo>
                <a:lnTo>
                  <a:pt x="469" y="946"/>
                </a:lnTo>
                <a:lnTo>
                  <a:pt x="482" y="939"/>
                </a:lnTo>
                <a:lnTo>
                  <a:pt x="495" y="931"/>
                </a:lnTo>
                <a:lnTo>
                  <a:pt x="495" y="931"/>
                </a:lnTo>
                <a:lnTo>
                  <a:pt x="496" y="930"/>
                </a:lnTo>
                <a:lnTo>
                  <a:pt x="497" y="930"/>
                </a:lnTo>
                <a:lnTo>
                  <a:pt x="495" y="933"/>
                </a:lnTo>
                <a:lnTo>
                  <a:pt x="488" y="938"/>
                </a:lnTo>
                <a:lnTo>
                  <a:pt x="488" y="938"/>
                </a:lnTo>
                <a:lnTo>
                  <a:pt x="482" y="944"/>
                </a:lnTo>
                <a:lnTo>
                  <a:pt x="482" y="944"/>
                </a:lnTo>
                <a:lnTo>
                  <a:pt x="482" y="945"/>
                </a:lnTo>
                <a:lnTo>
                  <a:pt x="483" y="946"/>
                </a:lnTo>
                <a:lnTo>
                  <a:pt x="483" y="946"/>
                </a:lnTo>
                <a:close/>
                <a:moveTo>
                  <a:pt x="489" y="931"/>
                </a:moveTo>
                <a:lnTo>
                  <a:pt x="489" y="931"/>
                </a:lnTo>
                <a:lnTo>
                  <a:pt x="481" y="937"/>
                </a:lnTo>
                <a:lnTo>
                  <a:pt x="481" y="937"/>
                </a:lnTo>
                <a:lnTo>
                  <a:pt x="476" y="940"/>
                </a:lnTo>
                <a:lnTo>
                  <a:pt x="473" y="942"/>
                </a:lnTo>
                <a:lnTo>
                  <a:pt x="473" y="941"/>
                </a:lnTo>
                <a:lnTo>
                  <a:pt x="474" y="939"/>
                </a:lnTo>
                <a:lnTo>
                  <a:pt x="474" y="939"/>
                </a:lnTo>
                <a:lnTo>
                  <a:pt x="480" y="933"/>
                </a:lnTo>
                <a:lnTo>
                  <a:pt x="487" y="928"/>
                </a:lnTo>
                <a:lnTo>
                  <a:pt x="500" y="918"/>
                </a:lnTo>
                <a:lnTo>
                  <a:pt x="500" y="918"/>
                </a:lnTo>
                <a:lnTo>
                  <a:pt x="499" y="927"/>
                </a:lnTo>
                <a:lnTo>
                  <a:pt x="499" y="927"/>
                </a:lnTo>
                <a:lnTo>
                  <a:pt x="489" y="931"/>
                </a:lnTo>
                <a:lnTo>
                  <a:pt x="489" y="931"/>
                </a:lnTo>
                <a:close/>
                <a:moveTo>
                  <a:pt x="477" y="928"/>
                </a:moveTo>
                <a:lnTo>
                  <a:pt x="477" y="928"/>
                </a:lnTo>
                <a:lnTo>
                  <a:pt x="466" y="936"/>
                </a:lnTo>
                <a:lnTo>
                  <a:pt x="466" y="936"/>
                </a:lnTo>
                <a:lnTo>
                  <a:pt x="459" y="940"/>
                </a:lnTo>
                <a:lnTo>
                  <a:pt x="455" y="942"/>
                </a:lnTo>
                <a:lnTo>
                  <a:pt x="452" y="944"/>
                </a:lnTo>
                <a:lnTo>
                  <a:pt x="452" y="944"/>
                </a:lnTo>
                <a:lnTo>
                  <a:pt x="464" y="934"/>
                </a:lnTo>
                <a:lnTo>
                  <a:pt x="477" y="925"/>
                </a:lnTo>
                <a:lnTo>
                  <a:pt x="490" y="915"/>
                </a:lnTo>
                <a:lnTo>
                  <a:pt x="501" y="905"/>
                </a:lnTo>
                <a:lnTo>
                  <a:pt x="501" y="905"/>
                </a:lnTo>
                <a:lnTo>
                  <a:pt x="500" y="914"/>
                </a:lnTo>
                <a:lnTo>
                  <a:pt x="500" y="914"/>
                </a:lnTo>
                <a:lnTo>
                  <a:pt x="477" y="928"/>
                </a:lnTo>
                <a:lnTo>
                  <a:pt x="477" y="928"/>
                </a:lnTo>
                <a:close/>
                <a:moveTo>
                  <a:pt x="447" y="946"/>
                </a:moveTo>
                <a:lnTo>
                  <a:pt x="447" y="946"/>
                </a:lnTo>
                <a:lnTo>
                  <a:pt x="447" y="946"/>
                </a:lnTo>
                <a:lnTo>
                  <a:pt x="447" y="946"/>
                </a:lnTo>
                <a:lnTo>
                  <a:pt x="436" y="946"/>
                </a:lnTo>
                <a:lnTo>
                  <a:pt x="436" y="946"/>
                </a:lnTo>
                <a:lnTo>
                  <a:pt x="448" y="938"/>
                </a:lnTo>
                <a:lnTo>
                  <a:pt x="459" y="929"/>
                </a:lnTo>
                <a:lnTo>
                  <a:pt x="459" y="929"/>
                </a:lnTo>
                <a:lnTo>
                  <a:pt x="468" y="924"/>
                </a:lnTo>
                <a:lnTo>
                  <a:pt x="477" y="919"/>
                </a:lnTo>
                <a:lnTo>
                  <a:pt x="494" y="909"/>
                </a:lnTo>
                <a:lnTo>
                  <a:pt x="494" y="909"/>
                </a:lnTo>
                <a:lnTo>
                  <a:pt x="497" y="908"/>
                </a:lnTo>
                <a:lnTo>
                  <a:pt x="497" y="908"/>
                </a:lnTo>
                <a:lnTo>
                  <a:pt x="492" y="911"/>
                </a:lnTo>
                <a:lnTo>
                  <a:pt x="492" y="911"/>
                </a:lnTo>
                <a:lnTo>
                  <a:pt x="483" y="918"/>
                </a:lnTo>
                <a:lnTo>
                  <a:pt x="473" y="925"/>
                </a:lnTo>
                <a:lnTo>
                  <a:pt x="473" y="925"/>
                </a:lnTo>
                <a:lnTo>
                  <a:pt x="459" y="935"/>
                </a:lnTo>
                <a:lnTo>
                  <a:pt x="447" y="946"/>
                </a:lnTo>
                <a:lnTo>
                  <a:pt x="447" y="946"/>
                </a:lnTo>
                <a:close/>
                <a:moveTo>
                  <a:pt x="462" y="925"/>
                </a:moveTo>
                <a:lnTo>
                  <a:pt x="462" y="925"/>
                </a:lnTo>
                <a:lnTo>
                  <a:pt x="444" y="939"/>
                </a:lnTo>
                <a:lnTo>
                  <a:pt x="444" y="939"/>
                </a:lnTo>
                <a:lnTo>
                  <a:pt x="434" y="946"/>
                </a:lnTo>
                <a:lnTo>
                  <a:pt x="434" y="946"/>
                </a:lnTo>
                <a:lnTo>
                  <a:pt x="434" y="946"/>
                </a:lnTo>
                <a:lnTo>
                  <a:pt x="434" y="946"/>
                </a:lnTo>
                <a:lnTo>
                  <a:pt x="436" y="943"/>
                </a:lnTo>
                <a:lnTo>
                  <a:pt x="436" y="943"/>
                </a:lnTo>
                <a:lnTo>
                  <a:pt x="453" y="930"/>
                </a:lnTo>
                <a:lnTo>
                  <a:pt x="470" y="918"/>
                </a:lnTo>
                <a:lnTo>
                  <a:pt x="488" y="905"/>
                </a:lnTo>
                <a:lnTo>
                  <a:pt x="496" y="899"/>
                </a:lnTo>
                <a:lnTo>
                  <a:pt x="503" y="891"/>
                </a:lnTo>
                <a:lnTo>
                  <a:pt x="503" y="891"/>
                </a:lnTo>
                <a:lnTo>
                  <a:pt x="502" y="902"/>
                </a:lnTo>
                <a:lnTo>
                  <a:pt x="502" y="902"/>
                </a:lnTo>
                <a:lnTo>
                  <a:pt x="502" y="902"/>
                </a:lnTo>
                <a:lnTo>
                  <a:pt x="502" y="902"/>
                </a:lnTo>
                <a:lnTo>
                  <a:pt x="492" y="908"/>
                </a:lnTo>
                <a:lnTo>
                  <a:pt x="482" y="913"/>
                </a:lnTo>
                <a:lnTo>
                  <a:pt x="473" y="919"/>
                </a:lnTo>
                <a:lnTo>
                  <a:pt x="462" y="925"/>
                </a:lnTo>
                <a:lnTo>
                  <a:pt x="462" y="925"/>
                </a:lnTo>
                <a:close/>
                <a:moveTo>
                  <a:pt x="279" y="689"/>
                </a:moveTo>
                <a:lnTo>
                  <a:pt x="279" y="689"/>
                </a:lnTo>
                <a:lnTo>
                  <a:pt x="290" y="677"/>
                </a:lnTo>
                <a:lnTo>
                  <a:pt x="290" y="677"/>
                </a:lnTo>
                <a:lnTo>
                  <a:pt x="302" y="665"/>
                </a:lnTo>
                <a:lnTo>
                  <a:pt x="316" y="653"/>
                </a:lnTo>
                <a:lnTo>
                  <a:pt x="316" y="653"/>
                </a:lnTo>
                <a:lnTo>
                  <a:pt x="341" y="629"/>
                </a:lnTo>
                <a:lnTo>
                  <a:pt x="366" y="608"/>
                </a:lnTo>
                <a:lnTo>
                  <a:pt x="393" y="588"/>
                </a:lnTo>
                <a:lnTo>
                  <a:pt x="420" y="568"/>
                </a:lnTo>
                <a:lnTo>
                  <a:pt x="420" y="568"/>
                </a:lnTo>
                <a:lnTo>
                  <a:pt x="462" y="536"/>
                </a:lnTo>
                <a:lnTo>
                  <a:pt x="462" y="536"/>
                </a:lnTo>
                <a:lnTo>
                  <a:pt x="493" y="512"/>
                </a:lnTo>
                <a:lnTo>
                  <a:pt x="493" y="512"/>
                </a:lnTo>
                <a:lnTo>
                  <a:pt x="509" y="499"/>
                </a:lnTo>
                <a:lnTo>
                  <a:pt x="509" y="499"/>
                </a:lnTo>
                <a:lnTo>
                  <a:pt x="520" y="490"/>
                </a:lnTo>
                <a:lnTo>
                  <a:pt x="520" y="490"/>
                </a:lnTo>
                <a:lnTo>
                  <a:pt x="523" y="489"/>
                </a:lnTo>
                <a:lnTo>
                  <a:pt x="524" y="487"/>
                </a:lnTo>
                <a:lnTo>
                  <a:pt x="524" y="487"/>
                </a:lnTo>
                <a:lnTo>
                  <a:pt x="528" y="485"/>
                </a:lnTo>
                <a:lnTo>
                  <a:pt x="528" y="485"/>
                </a:lnTo>
                <a:lnTo>
                  <a:pt x="529" y="484"/>
                </a:lnTo>
                <a:lnTo>
                  <a:pt x="528" y="483"/>
                </a:lnTo>
                <a:lnTo>
                  <a:pt x="528" y="483"/>
                </a:lnTo>
                <a:lnTo>
                  <a:pt x="527" y="483"/>
                </a:lnTo>
                <a:lnTo>
                  <a:pt x="527" y="483"/>
                </a:lnTo>
                <a:lnTo>
                  <a:pt x="523" y="485"/>
                </a:lnTo>
                <a:lnTo>
                  <a:pt x="523" y="485"/>
                </a:lnTo>
                <a:lnTo>
                  <a:pt x="523" y="485"/>
                </a:lnTo>
                <a:lnTo>
                  <a:pt x="523" y="485"/>
                </a:lnTo>
                <a:lnTo>
                  <a:pt x="507" y="496"/>
                </a:lnTo>
                <a:lnTo>
                  <a:pt x="493" y="507"/>
                </a:lnTo>
                <a:lnTo>
                  <a:pt x="463" y="530"/>
                </a:lnTo>
                <a:lnTo>
                  <a:pt x="463" y="530"/>
                </a:lnTo>
                <a:lnTo>
                  <a:pt x="411" y="571"/>
                </a:lnTo>
                <a:lnTo>
                  <a:pt x="411" y="571"/>
                </a:lnTo>
                <a:lnTo>
                  <a:pt x="401" y="579"/>
                </a:lnTo>
                <a:lnTo>
                  <a:pt x="401" y="579"/>
                </a:lnTo>
                <a:lnTo>
                  <a:pt x="369" y="602"/>
                </a:lnTo>
                <a:lnTo>
                  <a:pt x="339" y="627"/>
                </a:lnTo>
                <a:lnTo>
                  <a:pt x="311" y="653"/>
                </a:lnTo>
                <a:lnTo>
                  <a:pt x="281" y="679"/>
                </a:lnTo>
                <a:lnTo>
                  <a:pt x="281" y="679"/>
                </a:lnTo>
                <a:lnTo>
                  <a:pt x="276" y="683"/>
                </a:lnTo>
                <a:lnTo>
                  <a:pt x="276" y="683"/>
                </a:lnTo>
                <a:lnTo>
                  <a:pt x="276" y="682"/>
                </a:lnTo>
                <a:lnTo>
                  <a:pt x="276" y="682"/>
                </a:lnTo>
                <a:lnTo>
                  <a:pt x="281" y="677"/>
                </a:lnTo>
                <a:lnTo>
                  <a:pt x="281" y="677"/>
                </a:lnTo>
                <a:lnTo>
                  <a:pt x="292" y="664"/>
                </a:lnTo>
                <a:lnTo>
                  <a:pt x="292" y="664"/>
                </a:lnTo>
                <a:lnTo>
                  <a:pt x="306" y="648"/>
                </a:lnTo>
                <a:lnTo>
                  <a:pt x="306" y="648"/>
                </a:lnTo>
                <a:lnTo>
                  <a:pt x="323" y="632"/>
                </a:lnTo>
                <a:lnTo>
                  <a:pt x="323" y="632"/>
                </a:lnTo>
                <a:lnTo>
                  <a:pt x="339" y="618"/>
                </a:lnTo>
                <a:lnTo>
                  <a:pt x="355" y="605"/>
                </a:lnTo>
                <a:lnTo>
                  <a:pt x="388" y="580"/>
                </a:lnTo>
                <a:lnTo>
                  <a:pt x="388" y="580"/>
                </a:lnTo>
                <a:lnTo>
                  <a:pt x="388" y="580"/>
                </a:lnTo>
                <a:lnTo>
                  <a:pt x="388" y="580"/>
                </a:lnTo>
                <a:lnTo>
                  <a:pt x="411" y="564"/>
                </a:lnTo>
                <a:lnTo>
                  <a:pt x="432" y="547"/>
                </a:lnTo>
                <a:lnTo>
                  <a:pt x="432" y="547"/>
                </a:lnTo>
                <a:lnTo>
                  <a:pt x="441" y="540"/>
                </a:lnTo>
                <a:lnTo>
                  <a:pt x="441" y="540"/>
                </a:lnTo>
                <a:lnTo>
                  <a:pt x="451" y="532"/>
                </a:lnTo>
                <a:lnTo>
                  <a:pt x="451" y="532"/>
                </a:lnTo>
                <a:lnTo>
                  <a:pt x="482" y="509"/>
                </a:lnTo>
                <a:lnTo>
                  <a:pt x="497" y="497"/>
                </a:lnTo>
                <a:lnTo>
                  <a:pt x="511" y="485"/>
                </a:lnTo>
                <a:lnTo>
                  <a:pt x="511" y="485"/>
                </a:lnTo>
                <a:lnTo>
                  <a:pt x="516" y="484"/>
                </a:lnTo>
                <a:lnTo>
                  <a:pt x="516" y="484"/>
                </a:lnTo>
                <a:lnTo>
                  <a:pt x="529" y="482"/>
                </a:lnTo>
                <a:lnTo>
                  <a:pt x="529" y="482"/>
                </a:lnTo>
                <a:lnTo>
                  <a:pt x="529" y="484"/>
                </a:lnTo>
                <a:lnTo>
                  <a:pt x="529" y="484"/>
                </a:lnTo>
                <a:lnTo>
                  <a:pt x="531" y="494"/>
                </a:lnTo>
                <a:lnTo>
                  <a:pt x="531" y="494"/>
                </a:lnTo>
                <a:lnTo>
                  <a:pt x="520" y="505"/>
                </a:lnTo>
                <a:lnTo>
                  <a:pt x="520" y="505"/>
                </a:lnTo>
                <a:lnTo>
                  <a:pt x="516" y="507"/>
                </a:lnTo>
                <a:lnTo>
                  <a:pt x="516" y="507"/>
                </a:lnTo>
                <a:lnTo>
                  <a:pt x="498" y="520"/>
                </a:lnTo>
                <a:lnTo>
                  <a:pt x="498" y="520"/>
                </a:lnTo>
                <a:lnTo>
                  <a:pt x="468" y="544"/>
                </a:lnTo>
                <a:lnTo>
                  <a:pt x="437" y="568"/>
                </a:lnTo>
                <a:lnTo>
                  <a:pt x="437" y="568"/>
                </a:lnTo>
                <a:lnTo>
                  <a:pt x="382" y="607"/>
                </a:lnTo>
                <a:lnTo>
                  <a:pt x="355" y="626"/>
                </a:lnTo>
                <a:lnTo>
                  <a:pt x="329" y="648"/>
                </a:lnTo>
                <a:lnTo>
                  <a:pt x="329" y="648"/>
                </a:lnTo>
                <a:lnTo>
                  <a:pt x="304" y="670"/>
                </a:lnTo>
                <a:lnTo>
                  <a:pt x="291" y="681"/>
                </a:lnTo>
                <a:lnTo>
                  <a:pt x="279" y="691"/>
                </a:lnTo>
                <a:lnTo>
                  <a:pt x="279" y="691"/>
                </a:lnTo>
                <a:lnTo>
                  <a:pt x="276" y="693"/>
                </a:lnTo>
                <a:lnTo>
                  <a:pt x="276" y="693"/>
                </a:lnTo>
                <a:lnTo>
                  <a:pt x="276" y="692"/>
                </a:lnTo>
                <a:lnTo>
                  <a:pt x="276" y="692"/>
                </a:lnTo>
                <a:lnTo>
                  <a:pt x="279" y="689"/>
                </a:lnTo>
                <a:lnTo>
                  <a:pt x="279" y="689"/>
                </a:lnTo>
                <a:close/>
                <a:moveTo>
                  <a:pt x="276" y="689"/>
                </a:moveTo>
                <a:lnTo>
                  <a:pt x="276" y="689"/>
                </a:lnTo>
                <a:lnTo>
                  <a:pt x="276" y="685"/>
                </a:lnTo>
                <a:lnTo>
                  <a:pt x="276" y="685"/>
                </a:lnTo>
                <a:lnTo>
                  <a:pt x="288" y="677"/>
                </a:lnTo>
                <a:lnTo>
                  <a:pt x="288" y="677"/>
                </a:lnTo>
                <a:lnTo>
                  <a:pt x="276" y="689"/>
                </a:lnTo>
                <a:lnTo>
                  <a:pt x="276" y="689"/>
                </a:lnTo>
                <a:close/>
                <a:moveTo>
                  <a:pt x="464" y="531"/>
                </a:moveTo>
                <a:lnTo>
                  <a:pt x="464" y="531"/>
                </a:lnTo>
                <a:lnTo>
                  <a:pt x="485" y="515"/>
                </a:lnTo>
                <a:lnTo>
                  <a:pt x="485" y="515"/>
                </a:lnTo>
                <a:lnTo>
                  <a:pt x="469" y="527"/>
                </a:lnTo>
                <a:lnTo>
                  <a:pt x="469" y="527"/>
                </a:lnTo>
                <a:lnTo>
                  <a:pt x="464" y="531"/>
                </a:lnTo>
                <a:lnTo>
                  <a:pt x="464" y="531"/>
                </a:lnTo>
                <a:close/>
                <a:moveTo>
                  <a:pt x="308" y="557"/>
                </a:moveTo>
                <a:lnTo>
                  <a:pt x="308" y="557"/>
                </a:lnTo>
                <a:lnTo>
                  <a:pt x="292" y="570"/>
                </a:lnTo>
                <a:lnTo>
                  <a:pt x="285" y="577"/>
                </a:lnTo>
                <a:lnTo>
                  <a:pt x="278" y="585"/>
                </a:lnTo>
                <a:lnTo>
                  <a:pt x="278" y="585"/>
                </a:lnTo>
                <a:lnTo>
                  <a:pt x="278" y="583"/>
                </a:lnTo>
                <a:lnTo>
                  <a:pt x="278" y="583"/>
                </a:lnTo>
                <a:lnTo>
                  <a:pt x="279" y="583"/>
                </a:lnTo>
                <a:lnTo>
                  <a:pt x="279" y="583"/>
                </a:lnTo>
                <a:lnTo>
                  <a:pt x="285" y="576"/>
                </a:lnTo>
                <a:lnTo>
                  <a:pt x="293" y="569"/>
                </a:lnTo>
                <a:lnTo>
                  <a:pt x="308" y="557"/>
                </a:lnTo>
                <a:lnTo>
                  <a:pt x="308" y="557"/>
                </a:lnTo>
                <a:close/>
                <a:moveTo>
                  <a:pt x="279" y="570"/>
                </a:moveTo>
                <a:lnTo>
                  <a:pt x="279" y="570"/>
                </a:lnTo>
                <a:lnTo>
                  <a:pt x="279" y="569"/>
                </a:lnTo>
                <a:lnTo>
                  <a:pt x="279" y="569"/>
                </a:lnTo>
                <a:lnTo>
                  <a:pt x="285" y="564"/>
                </a:lnTo>
                <a:lnTo>
                  <a:pt x="285" y="564"/>
                </a:lnTo>
                <a:lnTo>
                  <a:pt x="279" y="570"/>
                </a:lnTo>
                <a:lnTo>
                  <a:pt x="279" y="570"/>
                </a:lnTo>
                <a:close/>
                <a:moveTo>
                  <a:pt x="319" y="550"/>
                </a:moveTo>
                <a:lnTo>
                  <a:pt x="319" y="550"/>
                </a:lnTo>
                <a:lnTo>
                  <a:pt x="327" y="544"/>
                </a:lnTo>
                <a:lnTo>
                  <a:pt x="327" y="544"/>
                </a:lnTo>
                <a:lnTo>
                  <a:pt x="345" y="534"/>
                </a:lnTo>
                <a:lnTo>
                  <a:pt x="345" y="534"/>
                </a:lnTo>
                <a:lnTo>
                  <a:pt x="311" y="564"/>
                </a:lnTo>
                <a:lnTo>
                  <a:pt x="293" y="579"/>
                </a:lnTo>
                <a:lnTo>
                  <a:pt x="278" y="595"/>
                </a:lnTo>
                <a:lnTo>
                  <a:pt x="278" y="595"/>
                </a:lnTo>
                <a:lnTo>
                  <a:pt x="278" y="589"/>
                </a:lnTo>
                <a:lnTo>
                  <a:pt x="278" y="589"/>
                </a:lnTo>
                <a:lnTo>
                  <a:pt x="287" y="578"/>
                </a:lnTo>
                <a:lnTo>
                  <a:pt x="297" y="569"/>
                </a:lnTo>
                <a:lnTo>
                  <a:pt x="319" y="550"/>
                </a:lnTo>
                <a:lnTo>
                  <a:pt x="319" y="550"/>
                </a:lnTo>
                <a:close/>
                <a:moveTo>
                  <a:pt x="287" y="588"/>
                </a:moveTo>
                <a:lnTo>
                  <a:pt x="287" y="588"/>
                </a:lnTo>
                <a:lnTo>
                  <a:pt x="300" y="575"/>
                </a:lnTo>
                <a:lnTo>
                  <a:pt x="314" y="564"/>
                </a:lnTo>
                <a:lnTo>
                  <a:pt x="314" y="564"/>
                </a:lnTo>
                <a:lnTo>
                  <a:pt x="352" y="531"/>
                </a:lnTo>
                <a:lnTo>
                  <a:pt x="352" y="531"/>
                </a:lnTo>
                <a:lnTo>
                  <a:pt x="362" y="526"/>
                </a:lnTo>
                <a:lnTo>
                  <a:pt x="362" y="526"/>
                </a:lnTo>
                <a:lnTo>
                  <a:pt x="342" y="542"/>
                </a:lnTo>
                <a:lnTo>
                  <a:pt x="342" y="542"/>
                </a:lnTo>
                <a:lnTo>
                  <a:pt x="315" y="565"/>
                </a:lnTo>
                <a:lnTo>
                  <a:pt x="300" y="577"/>
                </a:lnTo>
                <a:lnTo>
                  <a:pt x="288" y="589"/>
                </a:lnTo>
                <a:lnTo>
                  <a:pt x="288" y="589"/>
                </a:lnTo>
                <a:lnTo>
                  <a:pt x="278" y="598"/>
                </a:lnTo>
                <a:lnTo>
                  <a:pt x="278" y="598"/>
                </a:lnTo>
                <a:lnTo>
                  <a:pt x="278" y="598"/>
                </a:lnTo>
                <a:lnTo>
                  <a:pt x="278" y="598"/>
                </a:lnTo>
                <a:lnTo>
                  <a:pt x="287" y="588"/>
                </a:lnTo>
                <a:lnTo>
                  <a:pt x="287" y="588"/>
                </a:lnTo>
                <a:close/>
                <a:moveTo>
                  <a:pt x="295" y="584"/>
                </a:moveTo>
                <a:lnTo>
                  <a:pt x="295" y="584"/>
                </a:lnTo>
                <a:lnTo>
                  <a:pt x="303" y="576"/>
                </a:lnTo>
                <a:lnTo>
                  <a:pt x="313" y="569"/>
                </a:lnTo>
                <a:lnTo>
                  <a:pt x="331" y="555"/>
                </a:lnTo>
                <a:lnTo>
                  <a:pt x="331" y="555"/>
                </a:lnTo>
                <a:lnTo>
                  <a:pt x="360" y="531"/>
                </a:lnTo>
                <a:lnTo>
                  <a:pt x="360" y="531"/>
                </a:lnTo>
                <a:lnTo>
                  <a:pt x="373" y="521"/>
                </a:lnTo>
                <a:lnTo>
                  <a:pt x="373" y="521"/>
                </a:lnTo>
                <a:lnTo>
                  <a:pt x="379" y="518"/>
                </a:lnTo>
                <a:lnTo>
                  <a:pt x="379" y="518"/>
                </a:lnTo>
                <a:lnTo>
                  <a:pt x="382" y="517"/>
                </a:lnTo>
                <a:lnTo>
                  <a:pt x="382" y="517"/>
                </a:lnTo>
                <a:lnTo>
                  <a:pt x="368" y="531"/>
                </a:lnTo>
                <a:lnTo>
                  <a:pt x="353" y="544"/>
                </a:lnTo>
                <a:lnTo>
                  <a:pt x="322" y="570"/>
                </a:lnTo>
                <a:lnTo>
                  <a:pt x="322" y="570"/>
                </a:lnTo>
                <a:lnTo>
                  <a:pt x="307" y="583"/>
                </a:lnTo>
                <a:lnTo>
                  <a:pt x="293" y="597"/>
                </a:lnTo>
                <a:lnTo>
                  <a:pt x="293" y="597"/>
                </a:lnTo>
                <a:lnTo>
                  <a:pt x="285" y="604"/>
                </a:lnTo>
                <a:lnTo>
                  <a:pt x="277" y="612"/>
                </a:lnTo>
                <a:lnTo>
                  <a:pt x="277" y="612"/>
                </a:lnTo>
                <a:lnTo>
                  <a:pt x="277" y="600"/>
                </a:lnTo>
                <a:lnTo>
                  <a:pt x="277" y="600"/>
                </a:lnTo>
                <a:lnTo>
                  <a:pt x="286" y="593"/>
                </a:lnTo>
                <a:lnTo>
                  <a:pt x="295" y="584"/>
                </a:lnTo>
                <a:lnTo>
                  <a:pt x="295" y="584"/>
                </a:lnTo>
                <a:close/>
                <a:moveTo>
                  <a:pt x="278" y="614"/>
                </a:moveTo>
                <a:lnTo>
                  <a:pt x="278" y="614"/>
                </a:lnTo>
                <a:lnTo>
                  <a:pt x="286" y="606"/>
                </a:lnTo>
                <a:lnTo>
                  <a:pt x="294" y="598"/>
                </a:lnTo>
                <a:lnTo>
                  <a:pt x="294" y="598"/>
                </a:lnTo>
                <a:lnTo>
                  <a:pt x="311" y="583"/>
                </a:lnTo>
                <a:lnTo>
                  <a:pt x="328" y="569"/>
                </a:lnTo>
                <a:lnTo>
                  <a:pt x="328" y="569"/>
                </a:lnTo>
                <a:lnTo>
                  <a:pt x="358" y="542"/>
                </a:lnTo>
                <a:lnTo>
                  <a:pt x="373" y="529"/>
                </a:lnTo>
                <a:lnTo>
                  <a:pt x="387" y="515"/>
                </a:lnTo>
                <a:lnTo>
                  <a:pt x="387" y="515"/>
                </a:lnTo>
                <a:lnTo>
                  <a:pt x="381" y="526"/>
                </a:lnTo>
                <a:lnTo>
                  <a:pt x="381" y="526"/>
                </a:lnTo>
                <a:lnTo>
                  <a:pt x="357" y="546"/>
                </a:lnTo>
                <a:lnTo>
                  <a:pt x="357" y="546"/>
                </a:lnTo>
                <a:lnTo>
                  <a:pt x="321" y="578"/>
                </a:lnTo>
                <a:lnTo>
                  <a:pt x="302" y="593"/>
                </a:lnTo>
                <a:lnTo>
                  <a:pt x="285" y="609"/>
                </a:lnTo>
                <a:lnTo>
                  <a:pt x="285" y="609"/>
                </a:lnTo>
                <a:lnTo>
                  <a:pt x="277" y="617"/>
                </a:lnTo>
                <a:lnTo>
                  <a:pt x="277" y="617"/>
                </a:lnTo>
                <a:lnTo>
                  <a:pt x="277" y="615"/>
                </a:lnTo>
                <a:lnTo>
                  <a:pt x="277" y="615"/>
                </a:lnTo>
                <a:lnTo>
                  <a:pt x="278" y="614"/>
                </a:lnTo>
                <a:lnTo>
                  <a:pt x="278" y="614"/>
                </a:lnTo>
                <a:close/>
                <a:moveTo>
                  <a:pt x="401" y="514"/>
                </a:moveTo>
                <a:lnTo>
                  <a:pt x="401" y="514"/>
                </a:lnTo>
                <a:lnTo>
                  <a:pt x="401" y="523"/>
                </a:lnTo>
                <a:lnTo>
                  <a:pt x="401" y="523"/>
                </a:lnTo>
                <a:lnTo>
                  <a:pt x="388" y="532"/>
                </a:lnTo>
                <a:lnTo>
                  <a:pt x="388" y="532"/>
                </a:lnTo>
                <a:lnTo>
                  <a:pt x="396" y="518"/>
                </a:lnTo>
                <a:lnTo>
                  <a:pt x="396" y="518"/>
                </a:lnTo>
                <a:lnTo>
                  <a:pt x="401" y="514"/>
                </a:lnTo>
                <a:lnTo>
                  <a:pt x="401" y="514"/>
                </a:lnTo>
                <a:close/>
                <a:moveTo>
                  <a:pt x="399" y="513"/>
                </a:moveTo>
                <a:lnTo>
                  <a:pt x="399" y="513"/>
                </a:lnTo>
                <a:lnTo>
                  <a:pt x="401" y="511"/>
                </a:lnTo>
                <a:lnTo>
                  <a:pt x="401" y="511"/>
                </a:lnTo>
                <a:lnTo>
                  <a:pt x="401" y="512"/>
                </a:lnTo>
                <a:lnTo>
                  <a:pt x="401" y="512"/>
                </a:lnTo>
                <a:lnTo>
                  <a:pt x="399" y="513"/>
                </a:lnTo>
                <a:lnTo>
                  <a:pt x="399" y="513"/>
                </a:lnTo>
                <a:close/>
                <a:moveTo>
                  <a:pt x="397" y="528"/>
                </a:moveTo>
                <a:lnTo>
                  <a:pt x="397" y="528"/>
                </a:lnTo>
                <a:lnTo>
                  <a:pt x="401" y="524"/>
                </a:lnTo>
                <a:lnTo>
                  <a:pt x="401" y="524"/>
                </a:lnTo>
                <a:lnTo>
                  <a:pt x="401" y="536"/>
                </a:lnTo>
                <a:lnTo>
                  <a:pt x="401" y="536"/>
                </a:lnTo>
                <a:lnTo>
                  <a:pt x="385" y="547"/>
                </a:lnTo>
                <a:lnTo>
                  <a:pt x="385" y="547"/>
                </a:lnTo>
                <a:lnTo>
                  <a:pt x="388" y="534"/>
                </a:lnTo>
                <a:lnTo>
                  <a:pt x="388" y="534"/>
                </a:lnTo>
                <a:lnTo>
                  <a:pt x="397" y="528"/>
                </a:lnTo>
                <a:lnTo>
                  <a:pt x="397" y="528"/>
                </a:lnTo>
                <a:close/>
                <a:moveTo>
                  <a:pt x="385" y="560"/>
                </a:moveTo>
                <a:lnTo>
                  <a:pt x="385" y="560"/>
                </a:lnTo>
                <a:lnTo>
                  <a:pt x="384" y="556"/>
                </a:lnTo>
                <a:lnTo>
                  <a:pt x="384" y="550"/>
                </a:lnTo>
                <a:lnTo>
                  <a:pt x="384" y="550"/>
                </a:lnTo>
                <a:lnTo>
                  <a:pt x="401" y="539"/>
                </a:lnTo>
                <a:lnTo>
                  <a:pt x="401" y="539"/>
                </a:lnTo>
                <a:lnTo>
                  <a:pt x="399" y="545"/>
                </a:lnTo>
                <a:lnTo>
                  <a:pt x="398" y="550"/>
                </a:lnTo>
                <a:lnTo>
                  <a:pt x="398" y="550"/>
                </a:lnTo>
                <a:lnTo>
                  <a:pt x="385" y="560"/>
                </a:lnTo>
                <a:lnTo>
                  <a:pt x="385" y="560"/>
                </a:lnTo>
                <a:close/>
                <a:moveTo>
                  <a:pt x="395" y="556"/>
                </a:moveTo>
                <a:lnTo>
                  <a:pt x="395" y="556"/>
                </a:lnTo>
                <a:lnTo>
                  <a:pt x="391" y="560"/>
                </a:lnTo>
                <a:lnTo>
                  <a:pt x="391" y="560"/>
                </a:lnTo>
                <a:lnTo>
                  <a:pt x="387" y="561"/>
                </a:lnTo>
                <a:lnTo>
                  <a:pt x="387" y="561"/>
                </a:lnTo>
                <a:lnTo>
                  <a:pt x="395" y="556"/>
                </a:lnTo>
                <a:lnTo>
                  <a:pt x="395" y="556"/>
                </a:lnTo>
                <a:close/>
                <a:moveTo>
                  <a:pt x="346" y="559"/>
                </a:moveTo>
                <a:lnTo>
                  <a:pt x="346" y="559"/>
                </a:lnTo>
                <a:lnTo>
                  <a:pt x="380" y="530"/>
                </a:lnTo>
                <a:lnTo>
                  <a:pt x="380" y="530"/>
                </a:lnTo>
                <a:lnTo>
                  <a:pt x="376" y="542"/>
                </a:lnTo>
                <a:lnTo>
                  <a:pt x="376" y="542"/>
                </a:lnTo>
                <a:lnTo>
                  <a:pt x="358" y="555"/>
                </a:lnTo>
                <a:lnTo>
                  <a:pt x="341" y="568"/>
                </a:lnTo>
                <a:lnTo>
                  <a:pt x="341" y="568"/>
                </a:lnTo>
                <a:lnTo>
                  <a:pt x="321" y="585"/>
                </a:lnTo>
                <a:lnTo>
                  <a:pt x="301" y="603"/>
                </a:lnTo>
                <a:lnTo>
                  <a:pt x="301" y="603"/>
                </a:lnTo>
                <a:lnTo>
                  <a:pt x="289" y="615"/>
                </a:lnTo>
                <a:lnTo>
                  <a:pt x="277" y="628"/>
                </a:lnTo>
                <a:lnTo>
                  <a:pt x="277" y="628"/>
                </a:lnTo>
                <a:lnTo>
                  <a:pt x="277" y="619"/>
                </a:lnTo>
                <a:lnTo>
                  <a:pt x="277" y="619"/>
                </a:lnTo>
                <a:lnTo>
                  <a:pt x="294" y="604"/>
                </a:lnTo>
                <a:lnTo>
                  <a:pt x="312" y="589"/>
                </a:lnTo>
                <a:lnTo>
                  <a:pt x="329" y="574"/>
                </a:lnTo>
                <a:lnTo>
                  <a:pt x="346" y="559"/>
                </a:lnTo>
                <a:lnTo>
                  <a:pt x="346" y="559"/>
                </a:lnTo>
                <a:close/>
                <a:moveTo>
                  <a:pt x="287" y="621"/>
                </a:moveTo>
                <a:lnTo>
                  <a:pt x="287" y="621"/>
                </a:lnTo>
                <a:lnTo>
                  <a:pt x="307" y="601"/>
                </a:lnTo>
                <a:lnTo>
                  <a:pt x="307" y="601"/>
                </a:lnTo>
                <a:lnTo>
                  <a:pt x="329" y="582"/>
                </a:lnTo>
                <a:lnTo>
                  <a:pt x="350" y="564"/>
                </a:lnTo>
                <a:lnTo>
                  <a:pt x="350" y="564"/>
                </a:lnTo>
                <a:lnTo>
                  <a:pt x="375" y="543"/>
                </a:lnTo>
                <a:lnTo>
                  <a:pt x="375" y="543"/>
                </a:lnTo>
                <a:lnTo>
                  <a:pt x="374" y="550"/>
                </a:lnTo>
                <a:lnTo>
                  <a:pt x="374" y="556"/>
                </a:lnTo>
                <a:lnTo>
                  <a:pt x="374" y="556"/>
                </a:lnTo>
                <a:lnTo>
                  <a:pt x="363" y="564"/>
                </a:lnTo>
                <a:lnTo>
                  <a:pt x="363" y="564"/>
                </a:lnTo>
                <a:lnTo>
                  <a:pt x="341" y="580"/>
                </a:lnTo>
                <a:lnTo>
                  <a:pt x="320" y="596"/>
                </a:lnTo>
                <a:lnTo>
                  <a:pt x="320" y="596"/>
                </a:lnTo>
                <a:lnTo>
                  <a:pt x="310" y="605"/>
                </a:lnTo>
                <a:lnTo>
                  <a:pt x="299" y="614"/>
                </a:lnTo>
                <a:lnTo>
                  <a:pt x="289" y="623"/>
                </a:lnTo>
                <a:lnTo>
                  <a:pt x="279" y="631"/>
                </a:lnTo>
                <a:lnTo>
                  <a:pt x="279" y="631"/>
                </a:lnTo>
                <a:lnTo>
                  <a:pt x="277" y="634"/>
                </a:lnTo>
                <a:lnTo>
                  <a:pt x="277" y="634"/>
                </a:lnTo>
                <a:lnTo>
                  <a:pt x="277" y="631"/>
                </a:lnTo>
                <a:lnTo>
                  <a:pt x="277" y="631"/>
                </a:lnTo>
                <a:lnTo>
                  <a:pt x="287" y="621"/>
                </a:lnTo>
                <a:lnTo>
                  <a:pt x="287" y="621"/>
                </a:lnTo>
                <a:close/>
                <a:moveTo>
                  <a:pt x="310" y="608"/>
                </a:moveTo>
                <a:lnTo>
                  <a:pt x="310" y="608"/>
                </a:lnTo>
                <a:lnTo>
                  <a:pt x="323" y="597"/>
                </a:lnTo>
                <a:lnTo>
                  <a:pt x="336" y="586"/>
                </a:lnTo>
                <a:lnTo>
                  <a:pt x="364" y="566"/>
                </a:lnTo>
                <a:lnTo>
                  <a:pt x="364" y="566"/>
                </a:lnTo>
                <a:lnTo>
                  <a:pt x="374" y="559"/>
                </a:lnTo>
                <a:lnTo>
                  <a:pt x="374" y="559"/>
                </a:lnTo>
                <a:lnTo>
                  <a:pt x="375" y="562"/>
                </a:lnTo>
                <a:lnTo>
                  <a:pt x="378" y="565"/>
                </a:lnTo>
                <a:lnTo>
                  <a:pt x="378" y="565"/>
                </a:lnTo>
                <a:lnTo>
                  <a:pt x="350" y="586"/>
                </a:lnTo>
                <a:lnTo>
                  <a:pt x="350" y="586"/>
                </a:lnTo>
                <a:lnTo>
                  <a:pt x="329" y="602"/>
                </a:lnTo>
                <a:lnTo>
                  <a:pt x="308" y="619"/>
                </a:lnTo>
                <a:lnTo>
                  <a:pt x="308" y="619"/>
                </a:lnTo>
                <a:lnTo>
                  <a:pt x="291" y="635"/>
                </a:lnTo>
                <a:lnTo>
                  <a:pt x="283" y="643"/>
                </a:lnTo>
                <a:lnTo>
                  <a:pt x="276" y="651"/>
                </a:lnTo>
                <a:lnTo>
                  <a:pt x="276" y="651"/>
                </a:lnTo>
                <a:lnTo>
                  <a:pt x="276" y="636"/>
                </a:lnTo>
                <a:lnTo>
                  <a:pt x="276" y="636"/>
                </a:lnTo>
                <a:lnTo>
                  <a:pt x="285" y="629"/>
                </a:lnTo>
                <a:lnTo>
                  <a:pt x="293" y="622"/>
                </a:lnTo>
                <a:lnTo>
                  <a:pt x="310" y="608"/>
                </a:lnTo>
                <a:lnTo>
                  <a:pt x="310" y="608"/>
                </a:lnTo>
                <a:close/>
                <a:moveTo>
                  <a:pt x="295" y="636"/>
                </a:moveTo>
                <a:lnTo>
                  <a:pt x="295" y="636"/>
                </a:lnTo>
                <a:lnTo>
                  <a:pt x="306" y="624"/>
                </a:lnTo>
                <a:lnTo>
                  <a:pt x="318" y="614"/>
                </a:lnTo>
                <a:lnTo>
                  <a:pt x="318" y="614"/>
                </a:lnTo>
                <a:lnTo>
                  <a:pt x="344" y="593"/>
                </a:lnTo>
                <a:lnTo>
                  <a:pt x="371" y="573"/>
                </a:lnTo>
                <a:lnTo>
                  <a:pt x="371" y="573"/>
                </a:lnTo>
                <a:lnTo>
                  <a:pt x="379" y="567"/>
                </a:lnTo>
                <a:lnTo>
                  <a:pt x="379" y="567"/>
                </a:lnTo>
                <a:lnTo>
                  <a:pt x="381" y="567"/>
                </a:lnTo>
                <a:lnTo>
                  <a:pt x="381" y="567"/>
                </a:lnTo>
                <a:lnTo>
                  <a:pt x="374" y="572"/>
                </a:lnTo>
                <a:lnTo>
                  <a:pt x="374" y="572"/>
                </a:lnTo>
                <a:lnTo>
                  <a:pt x="349" y="592"/>
                </a:lnTo>
                <a:lnTo>
                  <a:pt x="324" y="612"/>
                </a:lnTo>
                <a:lnTo>
                  <a:pt x="324" y="612"/>
                </a:lnTo>
                <a:lnTo>
                  <a:pt x="300" y="632"/>
                </a:lnTo>
                <a:lnTo>
                  <a:pt x="300" y="632"/>
                </a:lnTo>
                <a:lnTo>
                  <a:pt x="289" y="644"/>
                </a:lnTo>
                <a:lnTo>
                  <a:pt x="289" y="644"/>
                </a:lnTo>
                <a:lnTo>
                  <a:pt x="282" y="649"/>
                </a:lnTo>
                <a:lnTo>
                  <a:pt x="276" y="655"/>
                </a:lnTo>
                <a:lnTo>
                  <a:pt x="276" y="655"/>
                </a:lnTo>
                <a:lnTo>
                  <a:pt x="276" y="654"/>
                </a:lnTo>
                <a:lnTo>
                  <a:pt x="276" y="654"/>
                </a:lnTo>
                <a:lnTo>
                  <a:pt x="280" y="649"/>
                </a:lnTo>
                <a:lnTo>
                  <a:pt x="285" y="644"/>
                </a:lnTo>
                <a:lnTo>
                  <a:pt x="295" y="636"/>
                </a:lnTo>
                <a:lnTo>
                  <a:pt x="295" y="636"/>
                </a:lnTo>
                <a:close/>
                <a:moveTo>
                  <a:pt x="317" y="620"/>
                </a:moveTo>
                <a:lnTo>
                  <a:pt x="317" y="620"/>
                </a:lnTo>
                <a:lnTo>
                  <a:pt x="348" y="595"/>
                </a:lnTo>
                <a:lnTo>
                  <a:pt x="380" y="571"/>
                </a:lnTo>
                <a:lnTo>
                  <a:pt x="380" y="571"/>
                </a:lnTo>
                <a:lnTo>
                  <a:pt x="383" y="568"/>
                </a:lnTo>
                <a:lnTo>
                  <a:pt x="383" y="568"/>
                </a:lnTo>
                <a:lnTo>
                  <a:pt x="384" y="568"/>
                </a:lnTo>
                <a:lnTo>
                  <a:pt x="384" y="568"/>
                </a:lnTo>
                <a:lnTo>
                  <a:pt x="388" y="569"/>
                </a:lnTo>
                <a:lnTo>
                  <a:pt x="388" y="569"/>
                </a:lnTo>
                <a:lnTo>
                  <a:pt x="364" y="586"/>
                </a:lnTo>
                <a:lnTo>
                  <a:pt x="364" y="586"/>
                </a:lnTo>
                <a:lnTo>
                  <a:pt x="339" y="606"/>
                </a:lnTo>
                <a:lnTo>
                  <a:pt x="315" y="627"/>
                </a:lnTo>
                <a:lnTo>
                  <a:pt x="315" y="627"/>
                </a:lnTo>
                <a:lnTo>
                  <a:pt x="302" y="641"/>
                </a:lnTo>
                <a:lnTo>
                  <a:pt x="290" y="653"/>
                </a:lnTo>
                <a:lnTo>
                  <a:pt x="290" y="653"/>
                </a:lnTo>
                <a:lnTo>
                  <a:pt x="276" y="667"/>
                </a:lnTo>
                <a:lnTo>
                  <a:pt x="276" y="667"/>
                </a:lnTo>
                <a:lnTo>
                  <a:pt x="276" y="658"/>
                </a:lnTo>
                <a:lnTo>
                  <a:pt x="276" y="658"/>
                </a:lnTo>
                <a:lnTo>
                  <a:pt x="287" y="650"/>
                </a:lnTo>
                <a:lnTo>
                  <a:pt x="297" y="640"/>
                </a:lnTo>
                <a:lnTo>
                  <a:pt x="306" y="629"/>
                </a:lnTo>
                <a:lnTo>
                  <a:pt x="317" y="620"/>
                </a:lnTo>
                <a:lnTo>
                  <a:pt x="317" y="620"/>
                </a:lnTo>
                <a:close/>
                <a:moveTo>
                  <a:pt x="276" y="670"/>
                </a:moveTo>
                <a:lnTo>
                  <a:pt x="276" y="670"/>
                </a:lnTo>
                <a:lnTo>
                  <a:pt x="282" y="666"/>
                </a:lnTo>
                <a:lnTo>
                  <a:pt x="288" y="660"/>
                </a:lnTo>
                <a:lnTo>
                  <a:pt x="298" y="648"/>
                </a:lnTo>
                <a:lnTo>
                  <a:pt x="298" y="648"/>
                </a:lnTo>
                <a:lnTo>
                  <a:pt x="311" y="635"/>
                </a:lnTo>
                <a:lnTo>
                  <a:pt x="324" y="622"/>
                </a:lnTo>
                <a:lnTo>
                  <a:pt x="324" y="622"/>
                </a:lnTo>
                <a:lnTo>
                  <a:pt x="337" y="610"/>
                </a:lnTo>
                <a:lnTo>
                  <a:pt x="352" y="598"/>
                </a:lnTo>
                <a:lnTo>
                  <a:pt x="381" y="576"/>
                </a:lnTo>
                <a:lnTo>
                  <a:pt x="381" y="576"/>
                </a:lnTo>
                <a:lnTo>
                  <a:pt x="393" y="568"/>
                </a:lnTo>
                <a:lnTo>
                  <a:pt x="393" y="568"/>
                </a:lnTo>
                <a:lnTo>
                  <a:pt x="398" y="566"/>
                </a:lnTo>
                <a:lnTo>
                  <a:pt x="401" y="563"/>
                </a:lnTo>
                <a:lnTo>
                  <a:pt x="401" y="563"/>
                </a:lnTo>
                <a:lnTo>
                  <a:pt x="424" y="545"/>
                </a:lnTo>
                <a:lnTo>
                  <a:pt x="447" y="527"/>
                </a:lnTo>
                <a:lnTo>
                  <a:pt x="469" y="509"/>
                </a:lnTo>
                <a:lnTo>
                  <a:pt x="480" y="499"/>
                </a:lnTo>
                <a:lnTo>
                  <a:pt x="491" y="488"/>
                </a:lnTo>
                <a:lnTo>
                  <a:pt x="491" y="488"/>
                </a:lnTo>
                <a:lnTo>
                  <a:pt x="491" y="488"/>
                </a:lnTo>
                <a:lnTo>
                  <a:pt x="491" y="488"/>
                </a:lnTo>
                <a:lnTo>
                  <a:pt x="507" y="486"/>
                </a:lnTo>
                <a:lnTo>
                  <a:pt x="507" y="486"/>
                </a:lnTo>
                <a:lnTo>
                  <a:pt x="449" y="531"/>
                </a:lnTo>
                <a:lnTo>
                  <a:pt x="420" y="554"/>
                </a:lnTo>
                <a:lnTo>
                  <a:pt x="391" y="576"/>
                </a:lnTo>
                <a:lnTo>
                  <a:pt x="391" y="576"/>
                </a:lnTo>
                <a:lnTo>
                  <a:pt x="389" y="577"/>
                </a:lnTo>
                <a:lnTo>
                  <a:pt x="389" y="577"/>
                </a:lnTo>
                <a:lnTo>
                  <a:pt x="370" y="590"/>
                </a:lnTo>
                <a:lnTo>
                  <a:pt x="370" y="590"/>
                </a:lnTo>
                <a:lnTo>
                  <a:pt x="342" y="612"/>
                </a:lnTo>
                <a:lnTo>
                  <a:pt x="328" y="624"/>
                </a:lnTo>
                <a:lnTo>
                  <a:pt x="315" y="637"/>
                </a:lnTo>
                <a:lnTo>
                  <a:pt x="315" y="637"/>
                </a:lnTo>
                <a:lnTo>
                  <a:pt x="298" y="653"/>
                </a:lnTo>
                <a:lnTo>
                  <a:pt x="298" y="653"/>
                </a:lnTo>
                <a:lnTo>
                  <a:pt x="287" y="662"/>
                </a:lnTo>
                <a:lnTo>
                  <a:pt x="276" y="670"/>
                </a:lnTo>
                <a:lnTo>
                  <a:pt x="276" y="670"/>
                </a:lnTo>
                <a:lnTo>
                  <a:pt x="276" y="670"/>
                </a:lnTo>
                <a:lnTo>
                  <a:pt x="276" y="670"/>
                </a:lnTo>
                <a:close/>
                <a:moveTo>
                  <a:pt x="422" y="503"/>
                </a:moveTo>
                <a:lnTo>
                  <a:pt x="422" y="503"/>
                </a:lnTo>
                <a:lnTo>
                  <a:pt x="416" y="509"/>
                </a:lnTo>
                <a:lnTo>
                  <a:pt x="416" y="509"/>
                </a:lnTo>
                <a:lnTo>
                  <a:pt x="410" y="515"/>
                </a:lnTo>
                <a:lnTo>
                  <a:pt x="410" y="515"/>
                </a:lnTo>
                <a:lnTo>
                  <a:pt x="410" y="508"/>
                </a:lnTo>
                <a:lnTo>
                  <a:pt x="410" y="508"/>
                </a:lnTo>
                <a:lnTo>
                  <a:pt x="411" y="507"/>
                </a:lnTo>
                <a:lnTo>
                  <a:pt x="411" y="507"/>
                </a:lnTo>
                <a:lnTo>
                  <a:pt x="413" y="506"/>
                </a:lnTo>
                <a:lnTo>
                  <a:pt x="413" y="506"/>
                </a:lnTo>
                <a:lnTo>
                  <a:pt x="422" y="503"/>
                </a:lnTo>
                <a:lnTo>
                  <a:pt x="422" y="503"/>
                </a:lnTo>
                <a:close/>
                <a:moveTo>
                  <a:pt x="420" y="494"/>
                </a:moveTo>
                <a:lnTo>
                  <a:pt x="420" y="494"/>
                </a:lnTo>
                <a:lnTo>
                  <a:pt x="451" y="485"/>
                </a:lnTo>
                <a:lnTo>
                  <a:pt x="451" y="485"/>
                </a:lnTo>
                <a:lnTo>
                  <a:pt x="451" y="486"/>
                </a:lnTo>
                <a:lnTo>
                  <a:pt x="451" y="486"/>
                </a:lnTo>
                <a:lnTo>
                  <a:pt x="435" y="490"/>
                </a:lnTo>
                <a:lnTo>
                  <a:pt x="420" y="494"/>
                </a:lnTo>
                <a:lnTo>
                  <a:pt x="420" y="494"/>
                </a:lnTo>
                <a:close/>
                <a:moveTo>
                  <a:pt x="410" y="518"/>
                </a:moveTo>
                <a:lnTo>
                  <a:pt x="410" y="518"/>
                </a:lnTo>
                <a:lnTo>
                  <a:pt x="417" y="510"/>
                </a:lnTo>
                <a:lnTo>
                  <a:pt x="424" y="502"/>
                </a:lnTo>
                <a:lnTo>
                  <a:pt x="424" y="502"/>
                </a:lnTo>
                <a:lnTo>
                  <a:pt x="442" y="498"/>
                </a:lnTo>
                <a:lnTo>
                  <a:pt x="460" y="494"/>
                </a:lnTo>
                <a:lnTo>
                  <a:pt x="460" y="494"/>
                </a:lnTo>
                <a:lnTo>
                  <a:pt x="409" y="530"/>
                </a:lnTo>
                <a:lnTo>
                  <a:pt x="409" y="530"/>
                </a:lnTo>
                <a:lnTo>
                  <a:pt x="410" y="518"/>
                </a:lnTo>
                <a:lnTo>
                  <a:pt x="410" y="518"/>
                </a:lnTo>
                <a:close/>
                <a:moveTo>
                  <a:pt x="460" y="485"/>
                </a:moveTo>
                <a:lnTo>
                  <a:pt x="460" y="485"/>
                </a:lnTo>
                <a:lnTo>
                  <a:pt x="460" y="482"/>
                </a:lnTo>
                <a:lnTo>
                  <a:pt x="460" y="482"/>
                </a:lnTo>
                <a:lnTo>
                  <a:pt x="473" y="479"/>
                </a:lnTo>
                <a:lnTo>
                  <a:pt x="473" y="479"/>
                </a:lnTo>
                <a:lnTo>
                  <a:pt x="473" y="482"/>
                </a:lnTo>
                <a:lnTo>
                  <a:pt x="473" y="482"/>
                </a:lnTo>
                <a:lnTo>
                  <a:pt x="460" y="485"/>
                </a:lnTo>
                <a:lnTo>
                  <a:pt x="460" y="485"/>
                </a:lnTo>
                <a:close/>
                <a:moveTo>
                  <a:pt x="418" y="527"/>
                </a:moveTo>
                <a:lnTo>
                  <a:pt x="418" y="527"/>
                </a:lnTo>
                <a:lnTo>
                  <a:pt x="444" y="507"/>
                </a:lnTo>
                <a:lnTo>
                  <a:pt x="444" y="507"/>
                </a:lnTo>
                <a:lnTo>
                  <a:pt x="455" y="500"/>
                </a:lnTo>
                <a:lnTo>
                  <a:pt x="455" y="500"/>
                </a:lnTo>
                <a:lnTo>
                  <a:pt x="455" y="500"/>
                </a:lnTo>
                <a:lnTo>
                  <a:pt x="455" y="500"/>
                </a:lnTo>
                <a:lnTo>
                  <a:pt x="448" y="507"/>
                </a:lnTo>
                <a:lnTo>
                  <a:pt x="448" y="507"/>
                </a:lnTo>
                <a:lnTo>
                  <a:pt x="439" y="516"/>
                </a:lnTo>
                <a:lnTo>
                  <a:pt x="429" y="525"/>
                </a:lnTo>
                <a:lnTo>
                  <a:pt x="408" y="542"/>
                </a:lnTo>
                <a:lnTo>
                  <a:pt x="408" y="542"/>
                </a:lnTo>
                <a:lnTo>
                  <a:pt x="409" y="533"/>
                </a:lnTo>
                <a:lnTo>
                  <a:pt x="409" y="533"/>
                </a:lnTo>
                <a:lnTo>
                  <a:pt x="418" y="527"/>
                </a:lnTo>
                <a:lnTo>
                  <a:pt x="418" y="527"/>
                </a:lnTo>
                <a:close/>
                <a:moveTo>
                  <a:pt x="462" y="494"/>
                </a:moveTo>
                <a:lnTo>
                  <a:pt x="462" y="494"/>
                </a:lnTo>
                <a:lnTo>
                  <a:pt x="463" y="493"/>
                </a:lnTo>
                <a:lnTo>
                  <a:pt x="463" y="493"/>
                </a:lnTo>
                <a:lnTo>
                  <a:pt x="487" y="489"/>
                </a:lnTo>
                <a:lnTo>
                  <a:pt x="487" y="489"/>
                </a:lnTo>
                <a:lnTo>
                  <a:pt x="467" y="504"/>
                </a:lnTo>
                <a:lnTo>
                  <a:pt x="447" y="519"/>
                </a:lnTo>
                <a:lnTo>
                  <a:pt x="407" y="548"/>
                </a:lnTo>
                <a:lnTo>
                  <a:pt x="407" y="548"/>
                </a:lnTo>
                <a:lnTo>
                  <a:pt x="408" y="545"/>
                </a:lnTo>
                <a:lnTo>
                  <a:pt x="408" y="545"/>
                </a:lnTo>
                <a:lnTo>
                  <a:pt x="422" y="534"/>
                </a:lnTo>
                <a:lnTo>
                  <a:pt x="436" y="521"/>
                </a:lnTo>
                <a:lnTo>
                  <a:pt x="450" y="508"/>
                </a:lnTo>
                <a:lnTo>
                  <a:pt x="462" y="494"/>
                </a:lnTo>
                <a:lnTo>
                  <a:pt x="462" y="494"/>
                </a:lnTo>
                <a:close/>
                <a:moveTo>
                  <a:pt x="482" y="481"/>
                </a:moveTo>
                <a:lnTo>
                  <a:pt x="482" y="481"/>
                </a:lnTo>
                <a:lnTo>
                  <a:pt x="482" y="477"/>
                </a:lnTo>
                <a:lnTo>
                  <a:pt x="482" y="477"/>
                </a:lnTo>
                <a:lnTo>
                  <a:pt x="492" y="475"/>
                </a:lnTo>
                <a:lnTo>
                  <a:pt x="492" y="475"/>
                </a:lnTo>
                <a:lnTo>
                  <a:pt x="492" y="479"/>
                </a:lnTo>
                <a:lnTo>
                  <a:pt x="492" y="479"/>
                </a:lnTo>
                <a:lnTo>
                  <a:pt x="482" y="481"/>
                </a:lnTo>
                <a:lnTo>
                  <a:pt x="482" y="481"/>
                </a:lnTo>
                <a:close/>
                <a:moveTo>
                  <a:pt x="442" y="525"/>
                </a:moveTo>
                <a:lnTo>
                  <a:pt x="442" y="525"/>
                </a:lnTo>
                <a:lnTo>
                  <a:pt x="468" y="506"/>
                </a:lnTo>
                <a:lnTo>
                  <a:pt x="468" y="506"/>
                </a:lnTo>
                <a:lnTo>
                  <a:pt x="476" y="500"/>
                </a:lnTo>
                <a:lnTo>
                  <a:pt x="476" y="500"/>
                </a:lnTo>
                <a:lnTo>
                  <a:pt x="458" y="516"/>
                </a:lnTo>
                <a:lnTo>
                  <a:pt x="440" y="530"/>
                </a:lnTo>
                <a:lnTo>
                  <a:pt x="422" y="544"/>
                </a:lnTo>
                <a:lnTo>
                  <a:pt x="404" y="558"/>
                </a:lnTo>
                <a:lnTo>
                  <a:pt x="404" y="558"/>
                </a:lnTo>
                <a:lnTo>
                  <a:pt x="406" y="551"/>
                </a:lnTo>
                <a:lnTo>
                  <a:pt x="406" y="551"/>
                </a:lnTo>
                <a:lnTo>
                  <a:pt x="442" y="525"/>
                </a:lnTo>
                <a:lnTo>
                  <a:pt x="442" y="525"/>
                </a:lnTo>
                <a:close/>
                <a:moveTo>
                  <a:pt x="406" y="489"/>
                </a:moveTo>
                <a:lnTo>
                  <a:pt x="406" y="489"/>
                </a:lnTo>
                <a:lnTo>
                  <a:pt x="406" y="490"/>
                </a:lnTo>
                <a:lnTo>
                  <a:pt x="406" y="490"/>
                </a:lnTo>
                <a:lnTo>
                  <a:pt x="401" y="491"/>
                </a:lnTo>
                <a:lnTo>
                  <a:pt x="401" y="491"/>
                </a:lnTo>
                <a:lnTo>
                  <a:pt x="402" y="489"/>
                </a:lnTo>
                <a:lnTo>
                  <a:pt x="402" y="489"/>
                </a:lnTo>
                <a:lnTo>
                  <a:pt x="404" y="487"/>
                </a:lnTo>
                <a:lnTo>
                  <a:pt x="406" y="486"/>
                </a:lnTo>
                <a:lnTo>
                  <a:pt x="406" y="486"/>
                </a:lnTo>
                <a:lnTo>
                  <a:pt x="406" y="489"/>
                </a:lnTo>
                <a:lnTo>
                  <a:pt x="406" y="489"/>
                </a:lnTo>
                <a:close/>
                <a:moveTo>
                  <a:pt x="506" y="477"/>
                </a:moveTo>
                <a:lnTo>
                  <a:pt x="506" y="477"/>
                </a:lnTo>
                <a:lnTo>
                  <a:pt x="500" y="478"/>
                </a:lnTo>
                <a:lnTo>
                  <a:pt x="500" y="478"/>
                </a:lnTo>
                <a:lnTo>
                  <a:pt x="500" y="473"/>
                </a:lnTo>
                <a:lnTo>
                  <a:pt x="500" y="473"/>
                </a:lnTo>
                <a:lnTo>
                  <a:pt x="507" y="470"/>
                </a:lnTo>
                <a:lnTo>
                  <a:pt x="507" y="470"/>
                </a:lnTo>
                <a:lnTo>
                  <a:pt x="507" y="473"/>
                </a:lnTo>
                <a:lnTo>
                  <a:pt x="507" y="473"/>
                </a:lnTo>
                <a:lnTo>
                  <a:pt x="506" y="475"/>
                </a:lnTo>
                <a:lnTo>
                  <a:pt x="506" y="477"/>
                </a:lnTo>
                <a:lnTo>
                  <a:pt x="506" y="477"/>
                </a:lnTo>
                <a:close/>
                <a:moveTo>
                  <a:pt x="285" y="667"/>
                </a:moveTo>
                <a:lnTo>
                  <a:pt x="285" y="667"/>
                </a:lnTo>
                <a:lnTo>
                  <a:pt x="276" y="678"/>
                </a:lnTo>
                <a:lnTo>
                  <a:pt x="276" y="678"/>
                </a:lnTo>
                <a:lnTo>
                  <a:pt x="276" y="673"/>
                </a:lnTo>
                <a:lnTo>
                  <a:pt x="276" y="673"/>
                </a:lnTo>
                <a:lnTo>
                  <a:pt x="285" y="667"/>
                </a:lnTo>
                <a:lnTo>
                  <a:pt x="285" y="667"/>
                </a:lnTo>
                <a:close/>
                <a:moveTo>
                  <a:pt x="515" y="476"/>
                </a:moveTo>
                <a:lnTo>
                  <a:pt x="515" y="476"/>
                </a:lnTo>
                <a:lnTo>
                  <a:pt x="516" y="469"/>
                </a:lnTo>
                <a:lnTo>
                  <a:pt x="516" y="469"/>
                </a:lnTo>
                <a:lnTo>
                  <a:pt x="517" y="468"/>
                </a:lnTo>
                <a:lnTo>
                  <a:pt x="517" y="468"/>
                </a:lnTo>
                <a:lnTo>
                  <a:pt x="525" y="467"/>
                </a:lnTo>
                <a:lnTo>
                  <a:pt x="525" y="467"/>
                </a:lnTo>
                <a:lnTo>
                  <a:pt x="523" y="472"/>
                </a:lnTo>
                <a:lnTo>
                  <a:pt x="523" y="472"/>
                </a:lnTo>
                <a:lnTo>
                  <a:pt x="522" y="475"/>
                </a:lnTo>
                <a:lnTo>
                  <a:pt x="522" y="475"/>
                </a:lnTo>
                <a:lnTo>
                  <a:pt x="515" y="476"/>
                </a:lnTo>
                <a:lnTo>
                  <a:pt x="515" y="476"/>
                </a:lnTo>
                <a:close/>
                <a:moveTo>
                  <a:pt x="296" y="678"/>
                </a:moveTo>
                <a:lnTo>
                  <a:pt x="296" y="678"/>
                </a:lnTo>
                <a:lnTo>
                  <a:pt x="304" y="671"/>
                </a:lnTo>
                <a:lnTo>
                  <a:pt x="314" y="663"/>
                </a:lnTo>
                <a:lnTo>
                  <a:pt x="331" y="649"/>
                </a:lnTo>
                <a:lnTo>
                  <a:pt x="331" y="649"/>
                </a:lnTo>
                <a:lnTo>
                  <a:pt x="349" y="635"/>
                </a:lnTo>
                <a:lnTo>
                  <a:pt x="368" y="620"/>
                </a:lnTo>
                <a:lnTo>
                  <a:pt x="407" y="593"/>
                </a:lnTo>
                <a:lnTo>
                  <a:pt x="407" y="593"/>
                </a:lnTo>
                <a:lnTo>
                  <a:pt x="443" y="567"/>
                </a:lnTo>
                <a:lnTo>
                  <a:pt x="443" y="567"/>
                </a:lnTo>
                <a:lnTo>
                  <a:pt x="415" y="589"/>
                </a:lnTo>
                <a:lnTo>
                  <a:pt x="385" y="611"/>
                </a:lnTo>
                <a:lnTo>
                  <a:pt x="385" y="611"/>
                </a:lnTo>
                <a:lnTo>
                  <a:pt x="352" y="638"/>
                </a:lnTo>
                <a:lnTo>
                  <a:pt x="336" y="652"/>
                </a:lnTo>
                <a:lnTo>
                  <a:pt x="321" y="666"/>
                </a:lnTo>
                <a:lnTo>
                  <a:pt x="321" y="666"/>
                </a:lnTo>
                <a:lnTo>
                  <a:pt x="306" y="680"/>
                </a:lnTo>
                <a:lnTo>
                  <a:pt x="292" y="693"/>
                </a:lnTo>
                <a:lnTo>
                  <a:pt x="292" y="693"/>
                </a:lnTo>
                <a:lnTo>
                  <a:pt x="284" y="700"/>
                </a:lnTo>
                <a:lnTo>
                  <a:pt x="276" y="707"/>
                </a:lnTo>
                <a:lnTo>
                  <a:pt x="276" y="707"/>
                </a:lnTo>
                <a:lnTo>
                  <a:pt x="276" y="695"/>
                </a:lnTo>
                <a:lnTo>
                  <a:pt x="276" y="695"/>
                </a:lnTo>
                <a:lnTo>
                  <a:pt x="282" y="691"/>
                </a:lnTo>
                <a:lnTo>
                  <a:pt x="287" y="687"/>
                </a:lnTo>
                <a:lnTo>
                  <a:pt x="296" y="678"/>
                </a:lnTo>
                <a:lnTo>
                  <a:pt x="296" y="678"/>
                </a:lnTo>
                <a:close/>
                <a:moveTo>
                  <a:pt x="280" y="706"/>
                </a:moveTo>
                <a:lnTo>
                  <a:pt x="280" y="706"/>
                </a:lnTo>
                <a:lnTo>
                  <a:pt x="290" y="698"/>
                </a:lnTo>
                <a:lnTo>
                  <a:pt x="290" y="698"/>
                </a:lnTo>
                <a:lnTo>
                  <a:pt x="302" y="687"/>
                </a:lnTo>
                <a:lnTo>
                  <a:pt x="315" y="675"/>
                </a:lnTo>
                <a:lnTo>
                  <a:pt x="315" y="675"/>
                </a:lnTo>
                <a:lnTo>
                  <a:pt x="340" y="652"/>
                </a:lnTo>
                <a:lnTo>
                  <a:pt x="367" y="629"/>
                </a:lnTo>
                <a:lnTo>
                  <a:pt x="422" y="587"/>
                </a:lnTo>
                <a:lnTo>
                  <a:pt x="422" y="587"/>
                </a:lnTo>
                <a:lnTo>
                  <a:pt x="473" y="547"/>
                </a:lnTo>
                <a:lnTo>
                  <a:pt x="522" y="506"/>
                </a:lnTo>
                <a:lnTo>
                  <a:pt x="522" y="506"/>
                </a:lnTo>
                <a:lnTo>
                  <a:pt x="524" y="503"/>
                </a:lnTo>
                <a:lnTo>
                  <a:pt x="524" y="503"/>
                </a:lnTo>
                <a:lnTo>
                  <a:pt x="526" y="502"/>
                </a:lnTo>
                <a:lnTo>
                  <a:pt x="526" y="502"/>
                </a:lnTo>
                <a:lnTo>
                  <a:pt x="528" y="501"/>
                </a:lnTo>
                <a:lnTo>
                  <a:pt x="529" y="499"/>
                </a:lnTo>
                <a:lnTo>
                  <a:pt x="529" y="499"/>
                </a:lnTo>
                <a:lnTo>
                  <a:pt x="532" y="497"/>
                </a:lnTo>
                <a:lnTo>
                  <a:pt x="532" y="497"/>
                </a:lnTo>
                <a:lnTo>
                  <a:pt x="533" y="513"/>
                </a:lnTo>
                <a:lnTo>
                  <a:pt x="533" y="513"/>
                </a:lnTo>
                <a:lnTo>
                  <a:pt x="507" y="534"/>
                </a:lnTo>
                <a:lnTo>
                  <a:pt x="481" y="555"/>
                </a:lnTo>
                <a:lnTo>
                  <a:pt x="425" y="594"/>
                </a:lnTo>
                <a:lnTo>
                  <a:pt x="370" y="634"/>
                </a:lnTo>
                <a:lnTo>
                  <a:pt x="343" y="654"/>
                </a:lnTo>
                <a:lnTo>
                  <a:pt x="318" y="676"/>
                </a:lnTo>
                <a:lnTo>
                  <a:pt x="318" y="676"/>
                </a:lnTo>
                <a:lnTo>
                  <a:pt x="307" y="685"/>
                </a:lnTo>
                <a:lnTo>
                  <a:pt x="297" y="695"/>
                </a:lnTo>
                <a:lnTo>
                  <a:pt x="287" y="705"/>
                </a:lnTo>
                <a:lnTo>
                  <a:pt x="277" y="713"/>
                </a:lnTo>
                <a:lnTo>
                  <a:pt x="277" y="713"/>
                </a:lnTo>
                <a:lnTo>
                  <a:pt x="277" y="710"/>
                </a:lnTo>
                <a:lnTo>
                  <a:pt x="277" y="710"/>
                </a:lnTo>
                <a:lnTo>
                  <a:pt x="280" y="706"/>
                </a:lnTo>
                <a:lnTo>
                  <a:pt x="280" y="706"/>
                </a:lnTo>
                <a:close/>
                <a:moveTo>
                  <a:pt x="532" y="473"/>
                </a:moveTo>
                <a:lnTo>
                  <a:pt x="532" y="473"/>
                </a:lnTo>
                <a:lnTo>
                  <a:pt x="534" y="466"/>
                </a:lnTo>
                <a:lnTo>
                  <a:pt x="534" y="466"/>
                </a:lnTo>
                <a:lnTo>
                  <a:pt x="534" y="465"/>
                </a:lnTo>
                <a:lnTo>
                  <a:pt x="534" y="465"/>
                </a:lnTo>
                <a:lnTo>
                  <a:pt x="543" y="464"/>
                </a:lnTo>
                <a:lnTo>
                  <a:pt x="543" y="464"/>
                </a:lnTo>
                <a:lnTo>
                  <a:pt x="542" y="470"/>
                </a:lnTo>
                <a:lnTo>
                  <a:pt x="542" y="470"/>
                </a:lnTo>
                <a:lnTo>
                  <a:pt x="542" y="472"/>
                </a:lnTo>
                <a:lnTo>
                  <a:pt x="542" y="472"/>
                </a:lnTo>
                <a:lnTo>
                  <a:pt x="532" y="473"/>
                </a:lnTo>
                <a:lnTo>
                  <a:pt x="532" y="473"/>
                </a:lnTo>
                <a:close/>
                <a:moveTo>
                  <a:pt x="289" y="705"/>
                </a:moveTo>
                <a:lnTo>
                  <a:pt x="289" y="705"/>
                </a:lnTo>
                <a:lnTo>
                  <a:pt x="301" y="693"/>
                </a:lnTo>
                <a:lnTo>
                  <a:pt x="315" y="681"/>
                </a:lnTo>
                <a:lnTo>
                  <a:pt x="315" y="681"/>
                </a:lnTo>
                <a:lnTo>
                  <a:pt x="334" y="665"/>
                </a:lnTo>
                <a:lnTo>
                  <a:pt x="352" y="650"/>
                </a:lnTo>
                <a:lnTo>
                  <a:pt x="372" y="635"/>
                </a:lnTo>
                <a:lnTo>
                  <a:pt x="392" y="620"/>
                </a:lnTo>
                <a:lnTo>
                  <a:pt x="392" y="620"/>
                </a:lnTo>
                <a:lnTo>
                  <a:pt x="463" y="570"/>
                </a:lnTo>
                <a:lnTo>
                  <a:pt x="499" y="543"/>
                </a:lnTo>
                <a:lnTo>
                  <a:pt x="533" y="516"/>
                </a:lnTo>
                <a:lnTo>
                  <a:pt x="533" y="516"/>
                </a:lnTo>
                <a:lnTo>
                  <a:pt x="533" y="529"/>
                </a:lnTo>
                <a:lnTo>
                  <a:pt x="533" y="529"/>
                </a:lnTo>
                <a:lnTo>
                  <a:pt x="527" y="533"/>
                </a:lnTo>
                <a:lnTo>
                  <a:pt x="521" y="538"/>
                </a:lnTo>
                <a:lnTo>
                  <a:pt x="509" y="546"/>
                </a:lnTo>
                <a:lnTo>
                  <a:pt x="509" y="546"/>
                </a:lnTo>
                <a:lnTo>
                  <a:pt x="490" y="561"/>
                </a:lnTo>
                <a:lnTo>
                  <a:pt x="470" y="575"/>
                </a:lnTo>
                <a:lnTo>
                  <a:pt x="470" y="575"/>
                </a:lnTo>
                <a:lnTo>
                  <a:pt x="435" y="600"/>
                </a:lnTo>
                <a:lnTo>
                  <a:pt x="401" y="625"/>
                </a:lnTo>
                <a:lnTo>
                  <a:pt x="401" y="625"/>
                </a:lnTo>
                <a:lnTo>
                  <a:pt x="369" y="649"/>
                </a:lnTo>
                <a:lnTo>
                  <a:pt x="339" y="673"/>
                </a:lnTo>
                <a:lnTo>
                  <a:pt x="339" y="673"/>
                </a:lnTo>
                <a:lnTo>
                  <a:pt x="308" y="699"/>
                </a:lnTo>
                <a:lnTo>
                  <a:pt x="293" y="712"/>
                </a:lnTo>
                <a:lnTo>
                  <a:pt x="277" y="725"/>
                </a:lnTo>
                <a:lnTo>
                  <a:pt x="277" y="725"/>
                </a:lnTo>
                <a:lnTo>
                  <a:pt x="277" y="717"/>
                </a:lnTo>
                <a:lnTo>
                  <a:pt x="277" y="717"/>
                </a:lnTo>
                <a:lnTo>
                  <a:pt x="283" y="711"/>
                </a:lnTo>
                <a:lnTo>
                  <a:pt x="289" y="705"/>
                </a:lnTo>
                <a:lnTo>
                  <a:pt x="289" y="705"/>
                </a:lnTo>
                <a:close/>
                <a:moveTo>
                  <a:pt x="332" y="682"/>
                </a:moveTo>
                <a:lnTo>
                  <a:pt x="332" y="682"/>
                </a:lnTo>
                <a:lnTo>
                  <a:pt x="370" y="651"/>
                </a:lnTo>
                <a:lnTo>
                  <a:pt x="410" y="620"/>
                </a:lnTo>
                <a:lnTo>
                  <a:pt x="410" y="620"/>
                </a:lnTo>
                <a:lnTo>
                  <a:pt x="445" y="595"/>
                </a:lnTo>
                <a:lnTo>
                  <a:pt x="481" y="571"/>
                </a:lnTo>
                <a:lnTo>
                  <a:pt x="481" y="571"/>
                </a:lnTo>
                <a:lnTo>
                  <a:pt x="514" y="545"/>
                </a:lnTo>
                <a:lnTo>
                  <a:pt x="514" y="545"/>
                </a:lnTo>
                <a:lnTo>
                  <a:pt x="524" y="539"/>
                </a:lnTo>
                <a:lnTo>
                  <a:pt x="524" y="539"/>
                </a:lnTo>
                <a:lnTo>
                  <a:pt x="509" y="554"/>
                </a:lnTo>
                <a:lnTo>
                  <a:pt x="494" y="567"/>
                </a:lnTo>
                <a:lnTo>
                  <a:pt x="478" y="580"/>
                </a:lnTo>
                <a:lnTo>
                  <a:pt x="460" y="592"/>
                </a:lnTo>
                <a:lnTo>
                  <a:pt x="427" y="616"/>
                </a:lnTo>
                <a:lnTo>
                  <a:pt x="394" y="641"/>
                </a:lnTo>
                <a:lnTo>
                  <a:pt x="394" y="641"/>
                </a:lnTo>
                <a:lnTo>
                  <a:pt x="359" y="668"/>
                </a:lnTo>
                <a:lnTo>
                  <a:pt x="326" y="695"/>
                </a:lnTo>
                <a:lnTo>
                  <a:pt x="326" y="695"/>
                </a:lnTo>
                <a:lnTo>
                  <a:pt x="311" y="709"/>
                </a:lnTo>
                <a:lnTo>
                  <a:pt x="296" y="724"/>
                </a:lnTo>
                <a:lnTo>
                  <a:pt x="296" y="724"/>
                </a:lnTo>
                <a:lnTo>
                  <a:pt x="287" y="731"/>
                </a:lnTo>
                <a:lnTo>
                  <a:pt x="277" y="739"/>
                </a:lnTo>
                <a:lnTo>
                  <a:pt x="277" y="739"/>
                </a:lnTo>
                <a:lnTo>
                  <a:pt x="277" y="728"/>
                </a:lnTo>
                <a:lnTo>
                  <a:pt x="277" y="728"/>
                </a:lnTo>
                <a:lnTo>
                  <a:pt x="291" y="717"/>
                </a:lnTo>
                <a:lnTo>
                  <a:pt x="305" y="705"/>
                </a:lnTo>
                <a:lnTo>
                  <a:pt x="332" y="682"/>
                </a:lnTo>
                <a:lnTo>
                  <a:pt x="332" y="682"/>
                </a:lnTo>
                <a:close/>
                <a:moveTo>
                  <a:pt x="533" y="532"/>
                </a:moveTo>
                <a:lnTo>
                  <a:pt x="533" y="532"/>
                </a:lnTo>
                <a:lnTo>
                  <a:pt x="531" y="556"/>
                </a:lnTo>
                <a:lnTo>
                  <a:pt x="531" y="556"/>
                </a:lnTo>
                <a:lnTo>
                  <a:pt x="520" y="566"/>
                </a:lnTo>
                <a:lnTo>
                  <a:pt x="520" y="566"/>
                </a:lnTo>
                <a:lnTo>
                  <a:pt x="514" y="569"/>
                </a:lnTo>
                <a:lnTo>
                  <a:pt x="514" y="569"/>
                </a:lnTo>
                <a:lnTo>
                  <a:pt x="486" y="588"/>
                </a:lnTo>
                <a:lnTo>
                  <a:pt x="459" y="607"/>
                </a:lnTo>
                <a:lnTo>
                  <a:pt x="405" y="647"/>
                </a:lnTo>
                <a:lnTo>
                  <a:pt x="405" y="647"/>
                </a:lnTo>
                <a:lnTo>
                  <a:pt x="351" y="685"/>
                </a:lnTo>
                <a:lnTo>
                  <a:pt x="325" y="705"/>
                </a:lnTo>
                <a:lnTo>
                  <a:pt x="298" y="726"/>
                </a:lnTo>
                <a:lnTo>
                  <a:pt x="298" y="726"/>
                </a:lnTo>
                <a:lnTo>
                  <a:pt x="288" y="734"/>
                </a:lnTo>
                <a:lnTo>
                  <a:pt x="278" y="742"/>
                </a:lnTo>
                <a:lnTo>
                  <a:pt x="278" y="742"/>
                </a:lnTo>
                <a:lnTo>
                  <a:pt x="286" y="736"/>
                </a:lnTo>
                <a:lnTo>
                  <a:pt x="294" y="729"/>
                </a:lnTo>
                <a:lnTo>
                  <a:pt x="294" y="729"/>
                </a:lnTo>
                <a:lnTo>
                  <a:pt x="306" y="718"/>
                </a:lnTo>
                <a:lnTo>
                  <a:pt x="319" y="706"/>
                </a:lnTo>
                <a:lnTo>
                  <a:pt x="331" y="694"/>
                </a:lnTo>
                <a:lnTo>
                  <a:pt x="343" y="684"/>
                </a:lnTo>
                <a:lnTo>
                  <a:pt x="343" y="684"/>
                </a:lnTo>
                <a:lnTo>
                  <a:pt x="394" y="645"/>
                </a:lnTo>
                <a:lnTo>
                  <a:pt x="445" y="606"/>
                </a:lnTo>
                <a:lnTo>
                  <a:pt x="445" y="606"/>
                </a:lnTo>
                <a:lnTo>
                  <a:pt x="468" y="590"/>
                </a:lnTo>
                <a:lnTo>
                  <a:pt x="491" y="572"/>
                </a:lnTo>
                <a:lnTo>
                  <a:pt x="513" y="553"/>
                </a:lnTo>
                <a:lnTo>
                  <a:pt x="523" y="542"/>
                </a:lnTo>
                <a:lnTo>
                  <a:pt x="533" y="532"/>
                </a:lnTo>
                <a:lnTo>
                  <a:pt x="533" y="532"/>
                </a:lnTo>
                <a:close/>
                <a:moveTo>
                  <a:pt x="297" y="730"/>
                </a:moveTo>
                <a:lnTo>
                  <a:pt x="297" y="730"/>
                </a:lnTo>
                <a:lnTo>
                  <a:pt x="316" y="716"/>
                </a:lnTo>
                <a:lnTo>
                  <a:pt x="335" y="701"/>
                </a:lnTo>
                <a:lnTo>
                  <a:pt x="335" y="701"/>
                </a:lnTo>
                <a:lnTo>
                  <a:pt x="370" y="675"/>
                </a:lnTo>
                <a:lnTo>
                  <a:pt x="406" y="649"/>
                </a:lnTo>
                <a:lnTo>
                  <a:pt x="406" y="649"/>
                </a:lnTo>
                <a:lnTo>
                  <a:pt x="442" y="623"/>
                </a:lnTo>
                <a:lnTo>
                  <a:pt x="478" y="597"/>
                </a:lnTo>
                <a:lnTo>
                  <a:pt x="478" y="597"/>
                </a:lnTo>
                <a:lnTo>
                  <a:pt x="495" y="585"/>
                </a:lnTo>
                <a:lnTo>
                  <a:pt x="495" y="585"/>
                </a:lnTo>
                <a:lnTo>
                  <a:pt x="440" y="627"/>
                </a:lnTo>
                <a:lnTo>
                  <a:pt x="385" y="669"/>
                </a:lnTo>
                <a:lnTo>
                  <a:pt x="331" y="711"/>
                </a:lnTo>
                <a:lnTo>
                  <a:pt x="304" y="734"/>
                </a:lnTo>
                <a:lnTo>
                  <a:pt x="278" y="757"/>
                </a:lnTo>
                <a:lnTo>
                  <a:pt x="278" y="757"/>
                </a:lnTo>
                <a:lnTo>
                  <a:pt x="278" y="745"/>
                </a:lnTo>
                <a:lnTo>
                  <a:pt x="278" y="745"/>
                </a:lnTo>
                <a:lnTo>
                  <a:pt x="287" y="738"/>
                </a:lnTo>
                <a:lnTo>
                  <a:pt x="297" y="730"/>
                </a:lnTo>
                <a:lnTo>
                  <a:pt x="297" y="730"/>
                </a:lnTo>
                <a:close/>
                <a:moveTo>
                  <a:pt x="290" y="749"/>
                </a:moveTo>
                <a:lnTo>
                  <a:pt x="290" y="749"/>
                </a:lnTo>
                <a:lnTo>
                  <a:pt x="315" y="729"/>
                </a:lnTo>
                <a:lnTo>
                  <a:pt x="339" y="706"/>
                </a:lnTo>
                <a:lnTo>
                  <a:pt x="339" y="706"/>
                </a:lnTo>
                <a:lnTo>
                  <a:pt x="351" y="696"/>
                </a:lnTo>
                <a:lnTo>
                  <a:pt x="363" y="687"/>
                </a:lnTo>
                <a:lnTo>
                  <a:pt x="388" y="668"/>
                </a:lnTo>
                <a:lnTo>
                  <a:pt x="388" y="668"/>
                </a:lnTo>
                <a:lnTo>
                  <a:pt x="419" y="645"/>
                </a:lnTo>
                <a:lnTo>
                  <a:pt x="449" y="622"/>
                </a:lnTo>
                <a:lnTo>
                  <a:pt x="449" y="622"/>
                </a:lnTo>
                <a:lnTo>
                  <a:pt x="498" y="586"/>
                </a:lnTo>
                <a:lnTo>
                  <a:pt x="498" y="586"/>
                </a:lnTo>
                <a:lnTo>
                  <a:pt x="513" y="574"/>
                </a:lnTo>
                <a:lnTo>
                  <a:pt x="513" y="574"/>
                </a:lnTo>
                <a:lnTo>
                  <a:pt x="521" y="568"/>
                </a:lnTo>
                <a:lnTo>
                  <a:pt x="529" y="562"/>
                </a:lnTo>
                <a:lnTo>
                  <a:pt x="529" y="562"/>
                </a:lnTo>
                <a:lnTo>
                  <a:pt x="531" y="561"/>
                </a:lnTo>
                <a:lnTo>
                  <a:pt x="531" y="561"/>
                </a:lnTo>
                <a:lnTo>
                  <a:pt x="529" y="577"/>
                </a:lnTo>
                <a:lnTo>
                  <a:pt x="529" y="577"/>
                </a:lnTo>
                <a:lnTo>
                  <a:pt x="476" y="617"/>
                </a:lnTo>
                <a:lnTo>
                  <a:pt x="420" y="657"/>
                </a:lnTo>
                <a:lnTo>
                  <a:pt x="364" y="696"/>
                </a:lnTo>
                <a:lnTo>
                  <a:pt x="310" y="736"/>
                </a:lnTo>
                <a:lnTo>
                  <a:pt x="310" y="736"/>
                </a:lnTo>
                <a:lnTo>
                  <a:pt x="285" y="754"/>
                </a:lnTo>
                <a:lnTo>
                  <a:pt x="285" y="754"/>
                </a:lnTo>
                <a:lnTo>
                  <a:pt x="278" y="760"/>
                </a:lnTo>
                <a:lnTo>
                  <a:pt x="278" y="760"/>
                </a:lnTo>
                <a:lnTo>
                  <a:pt x="278" y="759"/>
                </a:lnTo>
                <a:lnTo>
                  <a:pt x="278" y="759"/>
                </a:lnTo>
                <a:lnTo>
                  <a:pt x="290" y="749"/>
                </a:lnTo>
                <a:lnTo>
                  <a:pt x="290" y="749"/>
                </a:lnTo>
                <a:close/>
                <a:moveTo>
                  <a:pt x="470" y="700"/>
                </a:moveTo>
                <a:lnTo>
                  <a:pt x="470" y="700"/>
                </a:lnTo>
                <a:lnTo>
                  <a:pt x="452" y="715"/>
                </a:lnTo>
                <a:lnTo>
                  <a:pt x="433" y="728"/>
                </a:lnTo>
                <a:lnTo>
                  <a:pt x="396" y="753"/>
                </a:lnTo>
                <a:lnTo>
                  <a:pt x="396" y="753"/>
                </a:lnTo>
                <a:lnTo>
                  <a:pt x="364" y="775"/>
                </a:lnTo>
                <a:lnTo>
                  <a:pt x="334" y="800"/>
                </a:lnTo>
                <a:lnTo>
                  <a:pt x="334" y="800"/>
                </a:lnTo>
                <a:lnTo>
                  <a:pt x="319" y="814"/>
                </a:lnTo>
                <a:lnTo>
                  <a:pt x="302" y="828"/>
                </a:lnTo>
                <a:lnTo>
                  <a:pt x="302" y="828"/>
                </a:lnTo>
                <a:lnTo>
                  <a:pt x="289" y="840"/>
                </a:lnTo>
                <a:lnTo>
                  <a:pt x="289" y="840"/>
                </a:lnTo>
                <a:lnTo>
                  <a:pt x="285" y="842"/>
                </a:lnTo>
                <a:lnTo>
                  <a:pt x="288" y="838"/>
                </a:lnTo>
                <a:lnTo>
                  <a:pt x="288" y="838"/>
                </a:lnTo>
                <a:lnTo>
                  <a:pt x="296" y="828"/>
                </a:lnTo>
                <a:lnTo>
                  <a:pt x="296" y="828"/>
                </a:lnTo>
                <a:lnTo>
                  <a:pt x="302" y="823"/>
                </a:lnTo>
                <a:lnTo>
                  <a:pt x="310" y="817"/>
                </a:lnTo>
                <a:lnTo>
                  <a:pt x="323" y="807"/>
                </a:lnTo>
                <a:lnTo>
                  <a:pt x="323" y="807"/>
                </a:lnTo>
                <a:lnTo>
                  <a:pt x="353" y="779"/>
                </a:lnTo>
                <a:lnTo>
                  <a:pt x="353" y="779"/>
                </a:lnTo>
                <a:lnTo>
                  <a:pt x="370" y="765"/>
                </a:lnTo>
                <a:lnTo>
                  <a:pt x="388" y="752"/>
                </a:lnTo>
                <a:lnTo>
                  <a:pt x="425" y="727"/>
                </a:lnTo>
                <a:lnTo>
                  <a:pt x="425" y="727"/>
                </a:lnTo>
                <a:lnTo>
                  <a:pt x="454" y="705"/>
                </a:lnTo>
                <a:lnTo>
                  <a:pt x="485" y="684"/>
                </a:lnTo>
                <a:lnTo>
                  <a:pt x="485" y="684"/>
                </a:lnTo>
                <a:lnTo>
                  <a:pt x="502" y="673"/>
                </a:lnTo>
                <a:lnTo>
                  <a:pt x="502" y="673"/>
                </a:lnTo>
                <a:lnTo>
                  <a:pt x="486" y="687"/>
                </a:lnTo>
                <a:lnTo>
                  <a:pt x="470" y="700"/>
                </a:lnTo>
                <a:lnTo>
                  <a:pt x="470" y="700"/>
                </a:lnTo>
                <a:close/>
                <a:moveTo>
                  <a:pt x="510" y="669"/>
                </a:moveTo>
                <a:lnTo>
                  <a:pt x="510" y="669"/>
                </a:lnTo>
                <a:lnTo>
                  <a:pt x="519" y="662"/>
                </a:lnTo>
                <a:lnTo>
                  <a:pt x="519" y="662"/>
                </a:lnTo>
                <a:lnTo>
                  <a:pt x="503" y="676"/>
                </a:lnTo>
                <a:lnTo>
                  <a:pt x="503" y="676"/>
                </a:lnTo>
                <a:lnTo>
                  <a:pt x="490" y="686"/>
                </a:lnTo>
                <a:lnTo>
                  <a:pt x="490" y="686"/>
                </a:lnTo>
                <a:lnTo>
                  <a:pt x="510" y="669"/>
                </a:lnTo>
                <a:lnTo>
                  <a:pt x="510" y="669"/>
                </a:lnTo>
                <a:close/>
                <a:moveTo>
                  <a:pt x="521" y="663"/>
                </a:moveTo>
                <a:lnTo>
                  <a:pt x="521" y="663"/>
                </a:lnTo>
                <a:lnTo>
                  <a:pt x="521" y="668"/>
                </a:lnTo>
                <a:lnTo>
                  <a:pt x="521" y="668"/>
                </a:lnTo>
                <a:lnTo>
                  <a:pt x="513" y="674"/>
                </a:lnTo>
                <a:lnTo>
                  <a:pt x="506" y="681"/>
                </a:lnTo>
                <a:lnTo>
                  <a:pt x="506" y="681"/>
                </a:lnTo>
                <a:lnTo>
                  <a:pt x="501" y="687"/>
                </a:lnTo>
                <a:lnTo>
                  <a:pt x="495" y="692"/>
                </a:lnTo>
                <a:lnTo>
                  <a:pt x="483" y="702"/>
                </a:lnTo>
                <a:lnTo>
                  <a:pt x="483" y="702"/>
                </a:lnTo>
                <a:lnTo>
                  <a:pt x="465" y="716"/>
                </a:lnTo>
                <a:lnTo>
                  <a:pt x="449" y="729"/>
                </a:lnTo>
                <a:lnTo>
                  <a:pt x="415" y="753"/>
                </a:lnTo>
                <a:lnTo>
                  <a:pt x="415" y="753"/>
                </a:lnTo>
                <a:lnTo>
                  <a:pt x="384" y="776"/>
                </a:lnTo>
                <a:lnTo>
                  <a:pt x="354" y="800"/>
                </a:lnTo>
                <a:lnTo>
                  <a:pt x="296" y="850"/>
                </a:lnTo>
                <a:lnTo>
                  <a:pt x="296" y="850"/>
                </a:lnTo>
                <a:lnTo>
                  <a:pt x="289" y="855"/>
                </a:lnTo>
                <a:lnTo>
                  <a:pt x="287" y="857"/>
                </a:lnTo>
                <a:lnTo>
                  <a:pt x="290" y="853"/>
                </a:lnTo>
                <a:lnTo>
                  <a:pt x="290" y="853"/>
                </a:lnTo>
                <a:lnTo>
                  <a:pt x="304" y="838"/>
                </a:lnTo>
                <a:lnTo>
                  <a:pt x="304" y="838"/>
                </a:lnTo>
                <a:lnTo>
                  <a:pt x="319" y="826"/>
                </a:lnTo>
                <a:lnTo>
                  <a:pt x="333" y="814"/>
                </a:lnTo>
                <a:lnTo>
                  <a:pt x="333" y="814"/>
                </a:lnTo>
                <a:lnTo>
                  <a:pt x="366" y="786"/>
                </a:lnTo>
                <a:lnTo>
                  <a:pt x="401" y="760"/>
                </a:lnTo>
                <a:lnTo>
                  <a:pt x="401" y="760"/>
                </a:lnTo>
                <a:lnTo>
                  <a:pt x="462" y="712"/>
                </a:lnTo>
                <a:lnTo>
                  <a:pt x="492" y="688"/>
                </a:lnTo>
                <a:lnTo>
                  <a:pt x="521" y="663"/>
                </a:lnTo>
                <a:lnTo>
                  <a:pt x="521" y="663"/>
                </a:lnTo>
                <a:close/>
                <a:moveTo>
                  <a:pt x="511" y="665"/>
                </a:moveTo>
                <a:lnTo>
                  <a:pt x="511" y="665"/>
                </a:lnTo>
                <a:lnTo>
                  <a:pt x="517" y="660"/>
                </a:lnTo>
                <a:lnTo>
                  <a:pt x="522" y="655"/>
                </a:lnTo>
                <a:lnTo>
                  <a:pt x="522" y="655"/>
                </a:lnTo>
                <a:lnTo>
                  <a:pt x="522" y="659"/>
                </a:lnTo>
                <a:lnTo>
                  <a:pt x="522" y="659"/>
                </a:lnTo>
                <a:lnTo>
                  <a:pt x="511" y="665"/>
                </a:lnTo>
                <a:lnTo>
                  <a:pt x="511" y="665"/>
                </a:lnTo>
                <a:close/>
                <a:moveTo>
                  <a:pt x="517" y="657"/>
                </a:moveTo>
                <a:lnTo>
                  <a:pt x="517" y="657"/>
                </a:lnTo>
                <a:lnTo>
                  <a:pt x="512" y="662"/>
                </a:lnTo>
                <a:lnTo>
                  <a:pt x="506" y="668"/>
                </a:lnTo>
                <a:lnTo>
                  <a:pt x="492" y="677"/>
                </a:lnTo>
                <a:lnTo>
                  <a:pt x="479" y="686"/>
                </a:lnTo>
                <a:lnTo>
                  <a:pt x="464" y="695"/>
                </a:lnTo>
                <a:lnTo>
                  <a:pt x="464" y="695"/>
                </a:lnTo>
                <a:lnTo>
                  <a:pt x="468" y="692"/>
                </a:lnTo>
                <a:lnTo>
                  <a:pt x="468" y="692"/>
                </a:lnTo>
                <a:lnTo>
                  <a:pt x="500" y="667"/>
                </a:lnTo>
                <a:lnTo>
                  <a:pt x="500" y="667"/>
                </a:lnTo>
                <a:lnTo>
                  <a:pt x="520" y="652"/>
                </a:lnTo>
                <a:lnTo>
                  <a:pt x="520" y="652"/>
                </a:lnTo>
                <a:lnTo>
                  <a:pt x="522" y="650"/>
                </a:lnTo>
                <a:lnTo>
                  <a:pt x="522" y="650"/>
                </a:lnTo>
                <a:lnTo>
                  <a:pt x="522" y="652"/>
                </a:lnTo>
                <a:lnTo>
                  <a:pt x="522" y="652"/>
                </a:lnTo>
                <a:lnTo>
                  <a:pt x="517" y="657"/>
                </a:lnTo>
                <a:lnTo>
                  <a:pt x="517" y="657"/>
                </a:lnTo>
                <a:close/>
                <a:moveTo>
                  <a:pt x="422" y="722"/>
                </a:moveTo>
                <a:lnTo>
                  <a:pt x="422" y="722"/>
                </a:lnTo>
                <a:lnTo>
                  <a:pt x="395" y="741"/>
                </a:lnTo>
                <a:lnTo>
                  <a:pt x="368" y="760"/>
                </a:lnTo>
                <a:lnTo>
                  <a:pt x="341" y="780"/>
                </a:lnTo>
                <a:lnTo>
                  <a:pt x="316" y="801"/>
                </a:lnTo>
                <a:lnTo>
                  <a:pt x="316" y="801"/>
                </a:lnTo>
                <a:lnTo>
                  <a:pt x="293" y="821"/>
                </a:lnTo>
                <a:lnTo>
                  <a:pt x="293" y="821"/>
                </a:lnTo>
                <a:lnTo>
                  <a:pt x="287" y="826"/>
                </a:lnTo>
                <a:lnTo>
                  <a:pt x="284" y="828"/>
                </a:lnTo>
                <a:lnTo>
                  <a:pt x="287" y="823"/>
                </a:lnTo>
                <a:lnTo>
                  <a:pt x="287" y="823"/>
                </a:lnTo>
                <a:lnTo>
                  <a:pt x="298" y="812"/>
                </a:lnTo>
                <a:lnTo>
                  <a:pt x="298" y="812"/>
                </a:lnTo>
                <a:lnTo>
                  <a:pt x="312" y="800"/>
                </a:lnTo>
                <a:lnTo>
                  <a:pt x="325" y="787"/>
                </a:lnTo>
                <a:lnTo>
                  <a:pt x="353" y="765"/>
                </a:lnTo>
                <a:lnTo>
                  <a:pt x="353" y="765"/>
                </a:lnTo>
                <a:lnTo>
                  <a:pt x="379" y="746"/>
                </a:lnTo>
                <a:lnTo>
                  <a:pt x="407" y="727"/>
                </a:lnTo>
                <a:lnTo>
                  <a:pt x="434" y="708"/>
                </a:lnTo>
                <a:lnTo>
                  <a:pt x="461" y="688"/>
                </a:lnTo>
                <a:lnTo>
                  <a:pt x="461" y="688"/>
                </a:lnTo>
                <a:lnTo>
                  <a:pt x="479" y="676"/>
                </a:lnTo>
                <a:lnTo>
                  <a:pt x="479" y="676"/>
                </a:lnTo>
                <a:lnTo>
                  <a:pt x="501" y="661"/>
                </a:lnTo>
                <a:lnTo>
                  <a:pt x="513" y="652"/>
                </a:lnTo>
                <a:lnTo>
                  <a:pt x="523" y="643"/>
                </a:lnTo>
                <a:lnTo>
                  <a:pt x="523" y="643"/>
                </a:lnTo>
                <a:lnTo>
                  <a:pt x="523" y="648"/>
                </a:lnTo>
                <a:lnTo>
                  <a:pt x="523" y="648"/>
                </a:lnTo>
                <a:lnTo>
                  <a:pt x="498" y="666"/>
                </a:lnTo>
                <a:lnTo>
                  <a:pt x="473" y="685"/>
                </a:lnTo>
                <a:lnTo>
                  <a:pt x="448" y="703"/>
                </a:lnTo>
                <a:lnTo>
                  <a:pt x="422" y="722"/>
                </a:lnTo>
                <a:lnTo>
                  <a:pt x="422" y="722"/>
                </a:lnTo>
                <a:close/>
                <a:moveTo>
                  <a:pt x="509" y="650"/>
                </a:moveTo>
                <a:lnTo>
                  <a:pt x="509" y="650"/>
                </a:lnTo>
                <a:lnTo>
                  <a:pt x="502" y="656"/>
                </a:lnTo>
                <a:lnTo>
                  <a:pt x="494" y="662"/>
                </a:lnTo>
                <a:lnTo>
                  <a:pt x="477" y="674"/>
                </a:lnTo>
                <a:lnTo>
                  <a:pt x="477" y="674"/>
                </a:lnTo>
                <a:lnTo>
                  <a:pt x="465" y="683"/>
                </a:lnTo>
                <a:lnTo>
                  <a:pt x="465" y="683"/>
                </a:lnTo>
                <a:lnTo>
                  <a:pt x="425" y="709"/>
                </a:lnTo>
                <a:lnTo>
                  <a:pt x="384" y="736"/>
                </a:lnTo>
                <a:lnTo>
                  <a:pt x="384" y="736"/>
                </a:lnTo>
                <a:lnTo>
                  <a:pt x="359" y="753"/>
                </a:lnTo>
                <a:lnTo>
                  <a:pt x="335" y="771"/>
                </a:lnTo>
                <a:lnTo>
                  <a:pt x="311" y="790"/>
                </a:lnTo>
                <a:lnTo>
                  <a:pt x="287" y="811"/>
                </a:lnTo>
                <a:lnTo>
                  <a:pt x="287" y="811"/>
                </a:lnTo>
                <a:lnTo>
                  <a:pt x="282" y="815"/>
                </a:lnTo>
                <a:lnTo>
                  <a:pt x="284" y="812"/>
                </a:lnTo>
                <a:lnTo>
                  <a:pt x="296" y="801"/>
                </a:lnTo>
                <a:lnTo>
                  <a:pt x="296" y="801"/>
                </a:lnTo>
                <a:lnTo>
                  <a:pt x="306" y="790"/>
                </a:lnTo>
                <a:lnTo>
                  <a:pt x="318" y="780"/>
                </a:lnTo>
                <a:lnTo>
                  <a:pt x="318" y="780"/>
                </a:lnTo>
                <a:lnTo>
                  <a:pt x="332" y="768"/>
                </a:lnTo>
                <a:lnTo>
                  <a:pt x="346" y="757"/>
                </a:lnTo>
                <a:lnTo>
                  <a:pt x="375" y="736"/>
                </a:lnTo>
                <a:lnTo>
                  <a:pt x="375" y="736"/>
                </a:lnTo>
                <a:lnTo>
                  <a:pt x="416" y="708"/>
                </a:lnTo>
                <a:lnTo>
                  <a:pt x="456" y="681"/>
                </a:lnTo>
                <a:lnTo>
                  <a:pt x="456" y="681"/>
                </a:lnTo>
                <a:lnTo>
                  <a:pt x="473" y="669"/>
                </a:lnTo>
                <a:lnTo>
                  <a:pt x="489" y="655"/>
                </a:lnTo>
                <a:lnTo>
                  <a:pt x="489" y="655"/>
                </a:lnTo>
                <a:lnTo>
                  <a:pt x="508" y="638"/>
                </a:lnTo>
                <a:lnTo>
                  <a:pt x="508" y="638"/>
                </a:lnTo>
                <a:lnTo>
                  <a:pt x="515" y="631"/>
                </a:lnTo>
                <a:lnTo>
                  <a:pt x="515" y="631"/>
                </a:lnTo>
                <a:lnTo>
                  <a:pt x="517" y="630"/>
                </a:lnTo>
                <a:lnTo>
                  <a:pt x="517" y="630"/>
                </a:lnTo>
                <a:lnTo>
                  <a:pt x="525" y="624"/>
                </a:lnTo>
                <a:lnTo>
                  <a:pt x="525" y="624"/>
                </a:lnTo>
                <a:lnTo>
                  <a:pt x="524" y="637"/>
                </a:lnTo>
                <a:lnTo>
                  <a:pt x="524" y="637"/>
                </a:lnTo>
                <a:lnTo>
                  <a:pt x="516" y="643"/>
                </a:lnTo>
                <a:lnTo>
                  <a:pt x="509" y="650"/>
                </a:lnTo>
                <a:lnTo>
                  <a:pt x="509" y="650"/>
                </a:lnTo>
                <a:close/>
                <a:moveTo>
                  <a:pt x="519" y="625"/>
                </a:moveTo>
                <a:lnTo>
                  <a:pt x="519" y="625"/>
                </a:lnTo>
                <a:lnTo>
                  <a:pt x="517" y="627"/>
                </a:lnTo>
                <a:lnTo>
                  <a:pt x="517" y="627"/>
                </a:lnTo>
                <a:lnTo>
                  <a:pt x="496" y="644"/>
                </a:lnTo>
                <a:lnTo>
                  <a:pt x="474" y="660"/>
                </a:lnTo>
                <a:lnTo>
                  <a:pt x="452" y="677"/>
                </a:lnTo>
                <a:lnTo>
                  <a:pt x="430" y="692"/>
                </a:lnTo>
                <a:lnTo>
                  <a:pt x="430" y="692"/>
                </a:lnTo>
                <a:lnTo>
                  <a:pt x="386" y="723"/>
                </a:lnTo>
                <a:lnTo>
                  <a:pt x="342" y="753"/>
                </a:lnTo>
                <a:lnTo>
                  <a:pt x="342" y="753"/>
                </a:lnTo>
                <a:lnTo>
                  <a:pt x="303" y="780"/>
                </a:lnTo>
                <a:lnTo>
                  <a:pt x="303" y="780"/>
                </a:lnTo>
                <a:lnTo>
                  <a:pt x="284" y="794"/>
                </a:lnTo>
                <a:lnTo>
                  <a:pt x="284" y="794"/>
                </a:lnTo>
                <a:lnTo>
                  <a:pt x="281" y="797"/>
                </a:lnTo>
                <a:lnTo>
                  <a:pt x="284" y="792"/>
                </a:lnTo>
                <a:lnTo>
                  <a:pt x="284" y="792"/>
                </a:lnTo>
                <a:lnTo>
                  <a:pt x="291" y="786"/>
                </a:lnTo>
                <a:lnTo>
                  <a:pt x="299" y="780"/>
                </a:lnTo>
                <a:lnTo>
                  <a:pt x="299" y="780"/>
                </a:lnTo>
                <a:lnTo>
                  <a:pt x="338" y="752"/>
                </a:lnTo>
                <a:lnTo>
                  <a:pt x="377" y="723"/>
                </a:lnTo>
                <a:lnTo>
                  <a:pt x="377" y="723"/>
                </a:lnTo>
                <a:lnTo>
                  <a:pt x="415" y="693"/>
                </a:lnTo>
                <a:lnTo>
                  <a:pt x="453" y="664"/>
                </a:lnTo>
                <a:lnTo>
                  <a:pt x="473" y="649"/>
                </a:lnTo>
                <a:lnTo>
                  <a:pt x="492" y="634"/>
                </a:lnTo>
                <a:lnTo>
                  <a:pt x="509" y="618"/>
                </a:lnTo>
                <a:lnTo>
                  <a:pt x="527" y="601"/>
                </a:lnTo>
                <a:lnTo>
                  <a:pt x="527" y="601"/>
                </a:lnTo>
                <a:lnTo>
                  <a:pt x="525" y="621"/>
                </a:lnTo>
                <a:lnTo>
                  <a:pt x="525" y="621"/>
                </a:lnTo>
                <a:lnTo>
                  <a:pt x="519" y="625"/>
                </a:lnTo>
                <a:lnTo>
                  <a:pt x="519" y="625"/>
                </a:lnTo>
                <a:close/>
                <a:moveTo>
                  <a:pt x="472" y="643"/>
                </a:moveTo>
                <a:lnTo>
                  <a:pt x="472" y="643"/>
                </a:lnTo>
                <a:lnTo>
                  <a:pt x="438" y="667"/>
                </a:lnTo>
                <a:lnTo>
                  <a:pt x="404" y="690"/>
                </a:lnTo>
                <a:lnTo>
                  <a:pt x="404" y="690"/>
                </a:lnTo>
                <a:lnTo>
                  <a:pt x="347" y="730"/>
                </a:lnTo>
                <a:lnTo>
                  <a:pt x="347" y="730"/>
                </a:lnTo>
                <a:lnTo>
                  <a:pt x="405" y="684"/>
                </a:lnTo>
                <a:lnTo>
                  <a:pt x="405" y="684"/>
                </a:lnTo>
                <a:lnTo>
                  <a:pt x="437" y="659"/>
                </a:lnTo>
                <a:lnTo>
                  <a:pt x="467" y="634"/>
                </a:lnTo>
                <a:lnTo>
                  <a:pt x="529" y="580"/>
                </a:lnTo>
                <a:lnTo>
                  <a:pt x="529" y="580"/>
                </a:lnTo>
                <a:lnTo>
                  <a:pt x="528" y="591"/>
                </a:lnTo>
                <a:lnTo>
                  <a:pt x="528" y="591"/>
                </a:lnTo>
                <a:lnTo>
                  <a:pt x="527" y="597"/>
                </a:lnTo>
                <a:lnTo>
                  <a:pt x="527" y="597"/>
                </a:lnTo>
                <a:lnTo>
                  <a:pt x="520" y="602"/>
                </a:lnTo>
                <a:lnTo>
                  <a:pt x="513" y="607"/>
                </a:lnTo>
                <a:lnTo>
                  <a:pt x="499" y="619"/>
                </a:lnTo>
                <a:lnTo>
                  <a:pt x="485" y="630"/>
                </a:lnTo>
                <a:lnTo>
                  <a:pt x="472" y="643"/>
                </a:lnTo>
                <a:lnTo>
                  <a:pt x="472" y="643"/>
                </a:lnTo>
                <a:close/>
                <a:moveTo>
                  <a:pt x="336" y="720"/>
                </a:moveTo>
                <a:lnTo>
                  <a:pt x="336" y="720"/>
                </a:lnTo>
                <a:lnTo>
                  <a:pt x="369" y="696"/>
                </a:lnTo>
                <a:lnTo>
                  <a:pt x="403" y="672"/>
                </a:lnTo>
                <a:lnTo>
                  <a:pt x="403" y="672"/>
                </a:lnTo>
                <a:lnTo>
                  <a:pt x="469" y="623"/>
                </a:lnTo>
                <a:lnTo>
                  <a:pt x="469" y="623"/>
                </a:lnTo>
                <a:lnTo>
                  <a:pt x="505" y="598"/>
                </a:lnTo>
                <a:lnTo>
                  <a:pt x="505" y="598"/>
                </a:lnTo>
                <a:lnTo>
                  <a:pt x="512" y="592"/>
                </a:lnTo>
                <a:lnTo>
                  <a:pt x="512" y="592"/>
                </a:lnTo>
                <a:lnTo>
                  <a:pt x="454" y="642"/>
                </a:lnTo>
                <a:lnTo>
                  <a:pt x="425" y="666"/>
                </a:lnTo>
                <a:lnTo>
                  <a:pt x="396" y="689"/>
                </a:lnTo>
                <a:lnTo>
                  <a:pt x="396" y="689"/>
                </a:lnTo>
                <a:lnTo>
                  <a:pt x="336" y="736"/>
                </a:lnTo>
                <a:lnTo>
                  <a:pt x="336" y="736"/>
                </a:lnTo>
                <a:lnTo>
                  <a:pt x="322" y="746"/>
                </a:lnTo>
                <a:lnTo>
                  <a:pt x="306" y="756"/>
                </a:lnTo>
                <a:lnTo>
                  <a:pt x="292" y="767"/>
                </a:lnTo>
                <a:lnTo>
                  <a:pt x="279" y="778"/>
                </a:lnTo>
                <a:lnTo>
                  <a:pt x="279" y="778"/>
                </a:lnTo>
                <a:lnTo>
                  <a:pt x="278" y="761"/>
                </a:lnTo>
                <a:lnTo>
                  <a:pt x="278" y="761"/>
                </a:lnTo>
                <a:lnTo>
                  <a:pt x="293" y="752"/>
                </a:lnTo>
                <a:lnTo>
                  <a:pt x="307" y="741"/>
                </a:lnTo>
                <a:lnTo>
                  <a:pt x="322" y="730"/>
                </a:lnTo>
                <a:lnTo>
                  <a:pt x="336" y="720"/>
                </a:lnTo>
                <a:lnTo>
                  <a:pt x="336" y="720"/>
                </a:lnTo>
                <a:close/>
                <a:moveTo>
                  <a:pt x="279" y="781"/>
                </a:moveTo>
                <a:lnTo>
                  <a:pt x="279" y="781"/>
                </a:lnTo>
                <a:lnTo>
                  <a:pt x="287" y="773"/>
                </a:lnTo>
                <a:lnTo>
                  <a:pt x="296" y="766"/>
                </a:lnTo>
                <a:lnTo>
                  <a:pt x="316" y="752"/>
                </a:lnTo>
                <a:lnTo>
                  <a:pt x="316" y="752"/>
                </a:lnTo>
                <a:lnTo>
                  <a:pt x="305" y="760"/>
                </a:lnTo>
                <a:lnTo>
                  <a:pt x="305" y="760"/>
                </a:lnTo>
                <a:lnTo>
                  <a:pt x="291" y="770"/>
                </a:lnTo>
                <a:lnTo>
                  <a:pt x="285" y="776"/>
                </a:lnTo>
                <a:lnTo>
                  <a:pt x="279" y="781"/>
                </a:lnTo>
                <a:lnTo>
                  <a:pt x="279" y="781"/>
                </a:lnTo>
                <a:lnTo>
                  <a:pt x="279" y="781"/>
                </a:lnTo>
                <a:lnTo>
                  <a:pt x="279" y="781"/>
                </a:lnTo>
                <a:close/>
                <a:moveTo>
                  <a:pt x="295" y="771"/>
                </a:moveTo>
                <a:lnTo>
                  <a:pt x="295" y="771"/>
                </a:lnTo>
                <a:lnTo>
                  <a:pt x="303" y="763"/>
                </a:lnTo>
                <a:lnTo>
                  <a:pt x="313" y="757"/>
                </a:lnTo>
                <a:lnTo>
                  <a:pt x="332" y="743"/>
                </a:lnTo>
                <a:lnTo>
                  <a:pt x="332" y="743"/>
                </a:lnTo>
                <a:lnTo>
                  <a:pt x="365" y="719"/>
                </a:lnTo>
                <a:lnTo>
                  <a:pt x="401" y="695"/>
                </a:lnTo>
                <a:lnTo>
                  <a:pt x="401" y="695"/>
                </a:lnTo>
                <a:lnTo>
                  <a:pt x="430" y="675"/>
                </a:lnTo>
                <a:lnTo>
                  <a:pt x="460" y="654"/>
                </a:lnTo>
                <a:lnTo>
                  <a:pt x="489" y="632"/>
                </a:lnTo>
                <a:lnTo>
                  <a:pt x="503" y="620"/>
                </a:lnTo>
                <a:lnTo>
                  <a:pt x="516" y="609"/>
                </a:lnTo>
                <a:lnTo>
                  <a:pt x="516" y="609"/>
                </a:lnTo>
                <a:lnTo>
                  <a:pt x="502" y="621"/>
                </a:lnTo>
                <a:lnTo>
                  <a:pt x="488" y="634"/>
                </a:lnTo>
                <a:lnTo>
                  <a:pt x="459" y="657"/>
                </a:lnTo>
                <a:lnTo>
                  <a:pt x="401" y="701"/>
                </a:lnTo>
                <a:lnTo>
                  <a:pt x="401" y="701"/>
                </a:lnTo>
                <a:lnTo>
                  <a:pt x="368" y="726"/>
                </a:lnTo>
                <a:lnTo>
                  <a:pt x="336" y="750"/>
                </a:lnTo>
                <a:lnTo>
                  <a:pt x="336" y="750"/>
                </a:lnTo>
                <a:lnTo>
                  <a:pt x="307" y="771"/>
                </a:lnTo>
                <a:lnTo>
                  <a:pt x="293" y="782"/>
                </a:lnTo>
                <a:lnTo>
                  <a:pt x="280" y="794"/>
                </a:lnTo>
                <a:lnTo>
                  <a:pt x="280" y="794"/>
                </a:lnTo>
                <a:lnTo>
                  <a:pt x="279" y="784"/>
                </a:lnTo>
                <a:lnTo>
                  <a:pt x="279" y="784"/>
                </a:lnTo>
                <a:lnTo>
                  <a:pt x="287" y="778"/>
                </a:lnTo>
                <a:lnTo>
                  <a:pt x="295" y="771"/>
                </a:lnTo>
                <a:lnTo>
                  <a:pt x="295" y="771"/>
                </a:lnTo>
                <a:close/>
                <a:moveTo>
                  <a:pt x="300" y="785"/>
                </a:moveTo>
                <a:lnTo>
                  <a:pt x="300" y="785"/>
                </a:lnTo>
                <a:lnTo>
                  <a:pt x="330" y="764"/>
                </a:lnTo>
                <a:lnTo>
                  <a:pt x="330" y="764"/>
                </a:lnTo>
                <a:lnTo>
                  <a:pt x="361" y="742"/>
                </a:lnTo>
                <a:lnTo>
                  <a:pt x="394" y="720"/>
                </a:lnTo>
                <a:lnTo>
                  <a:pt x="394" y="720"/>
                </a:lnTo>
                <a:lnTo>
                  <a:pt x="420" y="702"/>
                </a:lnTo>
                <a:lnTo>
                  <a:pt x="445" y="684"/>
                </a:lnTo>
                <a:lnTo>
                  <a:pt x="495" y="647"/>
                </a:lnTo>
                <a:lnTo>
                  <a:pt x="495" y="647"/>
                </a:lnTo>
                <a:lnTo>
                  <a:pt x="473" y="667"/>
                </a:lnTo>
                <a:lnTo>
                  <a:pt x="473" y="667"/>
                </a:lnTo>
                <a:lnTo>
                  <a:pt x="454" y="681"/>
                </a:lnTo>
                <a:lnTo>
                  <a:pt x="435" y="694"/>
                </a:lnTo>
                <a:lnTo>
                  <a:pt x="397" y="719"/>
                </a:lnTo>
                <a:lnTo>
                  <a:pt x="397" y="719"/>
                </a:lnTo>
                <a:lnTo>
                  <a:pt x="366" y="740"/>
                </a:lnTo>
                <a:lnTo>
                  <a:pt x="336" y="762"/>
                </a:lnTo>
                <a:lnTo>
                  <a:pt x="322" y="774"/>
                </a:lnTo>
                <a:lnTo>
                  <a:pt x="307" y="786"/>
                </a:lnTo>
                <a:lnTo>
                  <a:pt x="294" y="800"/>
                </a:lnTo>
                <a:lnTo>
                  <a:pt x="281" y="813"/>
                </a:lnTo>
                <a:lnTo>
                  <a:pt x="281" y="813"/>
                </a:lnTo>
                <a:lnTo>
                  <a:pt x="280" y="799"/>
                </a:lnTo>
                <a:lnTo>
                  <a:pt x="280" y="799"/>
                </a:lnTo>
                <a:lnTo>
                  <a:pt x="285" y="797"/>
                </a:lnTo>
                <a:lnTo>
                  <a:pt x="290" y="792"/>
                </a:lnTo>
                <a:lnTo>
                  <a:pt x="300" y="785"/>
                </a:lnTo>
                <a:lnTo>
                  <a:pt x="300" y="785"/>
                </a:lnTo>
                <a:close/>
                <a:moveTo>
                  <a:pt x="333" y="775"/>
                </a:moveTo>
                <a:lnTo>
                  <a:pt x="333" y="775"/>
                </a:lnTo>
                <a:lnTo>
                  <a:pt x="368" y="750"/>
                </a:lnTo>
                <a:lnTo>
                  <a:pt x="385" y="738"/>
                </a:lnTo>
                <a:lnTo>
                  <a:pt x="404" y="726"/>
                </a:lnTo>
                <a:lnTo>
                  <a:pt x="404" y="726"/>
                </a:lnTo>
                <a:lnTo>
                  <a:pt x="418" y="717"/>
                </a:lnTo>
                <a:lnTo>
                  <a:pt x="418" y="717"/>
                </a:lnTo>
                <a:lnTo>
                  <a:pt x="403" y="727"/>
                </a:lnTo>
                <a:lnTo>
                  <a:pt x="403" y="727"/>
                </a:lnTo>
                <a:lnTo>
                  <a:pt x="370" y="749"/>
                </a:lnTo>
                <a:lnTo>
                  <a:pt x="339" y="773"/>
                </a:lnTo>
                <a:lnTo>
                  <a:pt x="324" y="785"/>
                </a:lnTo>
                <a:lnTo>
                  <a:pt x="310" y="799"/>
                </a:lnTo>
                <a:lnTo>
                  <a:pt x="295" y="812"/>
                </a:lnTo>
                <a:lnTo>
                  <a:pt x="282" y="826"/>
                </a:lnTo>
                <a:lnTo>
                  <a:pt x="282" y="826"/>
                </a:lnTo>
                <a:lnTo>
                  <a:pt x="281" y="818"/>
                </a:lnTo>
                <a:lnTo>
                  <a:pt x="281" y="818"/>
                </a:lnTo>
                <a:lnTo>
                  <a:pt x="295" y="808"/>
                </a:lnTo>
                <a:lnTo>
                  <a:pt x="307" y="797"/>
                </a:lnTo>
                <a:lnTo>
                  <a:pt x="321" y="785"/>
                </a:lnTo>
                <a:lnTo>
                  <a:pt x="333" y="775"/>
                </a:lnTo>
                <a:lnTo>
                  <a:pt x="333" y="775"/>
                </a:lnTo>
                <a:close/>
                <a:moveTo>
                  <a:pt x="298" y="819"/>
                </a:moveTo>
                <a:lnTo>
                  <a:pt x="298" y="819"/>
                </a:lnTo>
                <a:lnTo>
                  <a:pt x="314" y="806"/>
                </a:lnTo>
                <a:lnTo>
                  <a:pt x="330" y="791"/>
                </a:lnTo>
                <a:lnTo>
                  <a:pt x="330" y="791"/>
                </a:lnTo>
                <a:lnTo>
                  <a:pt x="348" y="777"/>
                </a:lnTo>
                <a:lnTo>
                  <a:pt x="366" y="763"/>
                </a:lnTo>
                <a:lnTo>
                  <a:pt x="405" y="737"/>
                </a:lnTo>
                <a:lnTo>
                  <a:pt x="405" y="737"/>
                </a:lnTo>
                <a:lnTo>
                  <a:pt x="446" y="708"/>
                </a:lnTo>
                <a:lnTo>
                  <a:pt x="446" y="708"/>
                </a:lnTo>
                <a:lnTo>
                  <a:pt x="393" y="746"/>
                </a:lnTo>
                <a:lnTo>
                  <a:pt x="393" y="746"/>
                </a:lnTo>
                <a:lnTo>
                  <a:pt x="376" y="757"/>
                </a:lnTo>
                <a:lnTo>
                  <a:pt x="362" y="769"/>
                </a:lnTo>
                <a:lnTo>
                  <a:pt x="333" y="794"/>
                </a:lnTo>
                <a:lnTo>
                  <a:pt x="333" y="794"/>
                </a:lnTo>
                <a:lnTo>
                  <a:pt x="307" y="818"/>
                </a:lnTo>
                <a:lnTo>
                  <a:pt x="294" y="829"/>
                </a:lnTo>
                <a:lnTo>
                  <a:pt x="283" y="841"/>
                </a:lnTo>
                <a:lnTo>
                  <a:pt x="283" y="841"/>
                </a:lnTo>
                <a:lnTo>
                  <a:pt x="282" y="830"/>
                </a:lnTo>
                <a:lnTo>
                  <a:pt x="282" y="830"/>
                </a:lnTo>
                <a:lnTo>
                  <a:pt x="287" y="828"/>
                </a:lnTo>
                <a:lnTo>
                  <a:pt x="290" y="826"/>
                </a:lnTo>
                <a:lnTo>
                  <a:pt x="298" y="819"/>
                </a:lnTo>
                <a:lnTo>
                  <a:pt x="298" y="819"/>
                </a:lnTo>
                <a:close/>
                <a:moveTo>
                  <a:pt x="294" y="839"/>
                </a:moveTo>
                <a:lnTo>
                  <a:pt x="294" y="839"/>
                </a:lnTo>
                <a:lnTo>
                  <a:pt x="306" y="827"/>
                </a:lnTo>
                <a:lnTo>
                  <a:pt x="320" y="816"/>
                </a:lnTo>
                <a:lnTo>
                  <a:pt x="320" y="816"/>
                </a:lnTo>
                <a:lnTo>
                  <a:pt x="336" y="801"/>
                </a:lnTo>
                <a:lnTo>
                  <a:pt x="353" y="787"/>
                </a:lnTo>
                <a:lnTo>
                  <a:pt x="370" y="774"/>
                </a:lnTo>
                <a:lnTo>
                  <a:pt x="387" y="761"/>
                </a:lnTo>
                <a:lnTo>
                  <a:pt x="387" y="761"/>
                </a:lnTo>
                <a:lnTo>
                  <a:pt x="421" y="739"/>
                </a:lnTo>
                <a:lnTo>
                  <a:pt x="454" y="716"/>
                </a:lnTo>
                <a:lnTo>
                  <a:pt x="454" y="716"/>
                </a:lnTo>
                <a:lnTo>
                  <a:pt x="400" y="758"/>
                </a:lnTo>
                <a:lnTo>
                  <a:pt x="400" y="758"/>
                </a:lnTo>
                <a:lnTo>
                  <a:pt x="369" y="780"/>
                </a:lnTo>
                <a:lnTo>
                  <a:pt x="339" y="804"/>
                </a:lnTo>
                <a:lnTo>
                  <a:pt x="325" y="816"/>
                </a:lnTo>
                <a:lnTo>
                  <a:pt x="311" y="829"/>
                </a:lnTo>
                <a:lnTo>
                  <a:pt x="297" y="842"/>
                </a:lnTo>
                <a:lnTo>
                  <a:pt x="284" y="856"/>
                </a:lnTo>
                <a:lnTo>
                  <a:pt x="284" y="856"/>
                </a:lnTo>
                <a:lnTo>
                  <a:pt x="284" y="846"/>
                </a:lnTo>
                <a:lnTo>
                  <a:pt x="284" y="846"/>
                </a:lnTo>
                <a:lnTo>
                  <a:pt x="286" y="845"/>
                </a:lnTo>
                <a:lnTo>
                  <a:pt x="289" y="844"/>
                </a:lnTo>
                <a:lnTo>
                  <a:pt x="294" y="839"/>
                </a:lnTo>
                <a:lnTo>
                  <a:pt x="294" y="839"/>
                </a:lnTo>
                <a:close/>
                <a:moveTo>
                  <a:pt x="301" y="849"/>
                </a:moveTo>
                <a:lnTo>
                  <a:pt x="301" y="849"/>
                </a:lnTo>
                <a:lnTo>
                  <a:pt x="334" y="820"/>
                </a:lnTo>
                <a:lnTo>
                  <a:pt x="334" y="820"/>
                </a:lnTo>
                <a:lnTo>
                  <a:pt x="367" y="791"/>
                </a:lnTo>
                <a:lnTo>
                  <a:pt x="403" y="764"/>
                </a:lnTo>
                <a:lnTo>
                  <a:pt x="403" y="764"/>
                </a:lnTo>
                <a:lnTo>
                  <a:pt x="435" y="741"/>
                </a:lnTo>
                <a:lnTo>
                  <a:pt x="467" y="718"/>
                </a:lnTo>
                <a:lnTo>
                  <a:pt x="467" y="718"/>
                </a:lnTo>
                <a:lnTo>
                  <a:pt x="496" y="694"/>
                </a:lnTo>
                <a:lnTo>
                  <a:pt x="496" y="694"/>
                </a:lnTo>
                <a:lnTo>
                  <a:pt x="502" y="688"/>
                </a:lnTo>
                <a:lnTo>
                  <a:pt x="508" y="682"/>
                </a:lnTo>
                <a:lnTo>
                  <a:pt x="514" y="676"/>
                </a:lnTo>
                <a:lnTo>
                  <a:pt x="521" y="671"/>
                </a:lnTo>
                <a:lnTo>
                  <a:pt x="521" y="671"/>
                </a:lnTo>
                <a:lnTo>
                  <a:pt x="521" y="671"/>
                </a:lnTo>
                <a:lnTo>
                  <a:pt x="521" y="671"/>
                </a:lnTo>
                <a:lnTo>
                  <a:pt x="515" y="675"/>
                </a:lnTo>
                <a:lnTo>
                  <a:pt x="510" y="681"/>
                </a:lnTo>
                <a:lnTo>
                  <a:pt x="500" y="692"/>
                </a:lnTo>
                <a:lnTo>
                  <a:pt x="500" y="692"/>
                </a:lnTo>
                <a:lnTo>
                  <a:pt x="485" y="705"/>
                </a:lnTo>
                <a:lnTo>
                  <a:pt x="469" y="719"/>
                </a:lnTo>
                <a:lnTo>
                  <a:pt x="469" y="719"/>
                </a:lnTo>
                <a:lnTo>
                  <a:pt x="438" y="743"/>
                </a:lnTo>
                <a:lnTo>
                  <a:pt x="407" y="768"/>
                </a:lnTo>
                <a:lnTo>
                  <a:pt x="407" y="768"/>
                </a:lnTo>
                <a:lnTo>
                  <a:pt x="375" y="794"/>
                </a:lnTo>
                <a:lnTo>
                  <a:pt x="345" y="821"/>
                </a:lnTo>
                <a:lnTo>
                  <a:pt x="315" y="849"/>
                </a:lnTo>
                <a:lnTo>
                  <a:pt x="286" y="879"/>
                </a:lnTo>
                <a:lnTo>
                  <a:pt x="286" y="879"/>
                </a:lnTo>
                <a:lnTo>
                  <a:pt x="285" y="860"/>
                </a:lnTo>
                <a:lnTo>
                  <a:pt x="285" y="860"/>
                </a:lnTo>
                <a:lnTo>
                  <a:pt x="289" y="858"/>
                </a:lnTo>
                <a:lnTo>
                  <a:pt x="293" y="855"/>
                </a:lnTo>
                <a:lnTo>
                  <a:pt x="301" y="849"/>
                </a:lnTo>
                <a:lnTo>
                  <a:pt x="301" y="849"/>
                </a:lnTo>
                <a:close/>
                <a:moveTo>
                  <a:pt x="462" y="748"/>
                </a:moveTo>
                <a:lnTo>
                  <a:pt x="462" y="748"/>
                </a:lnTo>
                <a:lnTo>
                  <a:pt x="447" y="760"/>
                </a:lnTo>
                <a:lnTo>
                  <a:pt x="432" y="773"/>
                </a:lnTo>
                <a:lnTo>
                  <a:pt x="403" y="801"/>
                </a:lnTo>
                <a:lnTo>
                  <a:pt x="403" y="801"/>
                </a:lnTo>
                <a:lnTo>
                  <a:pt x="342" y="854"/>
                </a:lnTo>
                <a:lnTo>
                  <a:pt x="342" y="854"/>
                </a:lnTo>
                <a:lnTo>
                  <a:pt x="328" y="865"/>
                </a:lnTo>
                <a:lnTo>
                  <a:pt x="314" y="878"/>
                </a:lnTo>
                <a:lnTo>
                  <a:pt x="314" y="878"/>
                </a:lnTo>
                <a:lnTo>
                  <a:pt x="301" y="887"/>
                </a:lnTo>
                <a:lnTo>
                  <a:pt x="295" y="893"/>
                </a:lnTo>
                <a:lnTo>
                  <a:pt x="290" y="898"/>
                </a:lnTo>
                <a:lnTo>
                  <a:pt x="290" y="898"/>
                </a:lnTo>
                <a:lnTo>
                  <a:pt x="295" y="892"/>
                </a:lnTo>
                <a:lnTo>
                  <a:pt x="301" y="887"/>
                </a:lnTo>
                <a:lnTo>
                  <a:pt x="314" y="877"/>
                </a:lnTo>
                <a:lnTo>
                  <a:pt x="314" y="877"/>
                </a:lnTo>
                <a:lnTo>
                  <a:pt x="328" y="863"/>
                </a:lnTo>
                <a:lnTo>
                  <a:pt x="342" y="850"/>
                </a:lnTo>
                <a:lnTo>
                  <a:pt x="342" y="850"/>
                </a:lnTo>
                <a:lnTo>
                  <a:pt x="372" y="823"/>
                </a:lnTo>
                <a:lnTo>
                  <a:pt x="403" y="797"/>
                </a:lnTo>
                <a:lnTo>
                  <a:pt x="403" y="797"/>
                </a:lnTo>
                <a:lnTo>
                  <a:pt x="435" y="770"/>
                </a:lnTo>
                <a:lnTo>
                  <a:pt x="467" y="744"/>
                </a:lnTo>
                <a:lnTo>
                  <a:pt x="467" y="744"/>
                </a:lnTo>
                <a:lnTo>
                  <a:pt x="481" y="733"/>
                </a:lnTo>
                <a:lnTo>
                  <a:pt x="494" y="721"/>
                </a:lnTo>
                <a:lnTo>
                  <a:pt x="518" y="696"/>
                </a:lnTo>
                <a:lnTo>
                  <a:pt x="518" y="696"/>
                </a:lnTo>
                <a:lnTo>
                  <a:pt x="518" y="704"/>
                </a:lnTo>
                <a:lnTo>
                  <a:pt x="518" y="704"/>
                </a:lnTo>
                <a:lnTo>
                  <a:pt x="517" y="705"/>
                </a:lnTo>
                <a:lnTo>
                  <a:pt x="517" y="705"/>
                </a:lnTo>
                <a:lnTo>
                  <a:pt x="504" y="717"/>
                </a:lnTo>
                <a:lnTo>
                  <a:pt x="491" y="728"/>
                </a:lnTo>
                <a:lnTo>
                  <a:pt x="462" y="748"/>
                </a:lnTo>
                <a:lnTo>
                  <a:pt x="462" y="748"/>
                </a:lnTo>
                <a:close/>
                <a:moveTo>
                  <a:pt x="513" y="715"/>
                </a:moveTo>
                <a:lnTo>
                  <a:pt x="513" y="715"/>
                </a:lnTo>
                <a:lnTo>
                  <a:pt x="508" y="721"/>
                </a:lnTo>
                <a:lnTo>
                  <a:pt x="503" y="727"/>
                </a:lnTo>
                <a:lnTo>
                  <a:pt x="491" y="738"/>
                </a:lnTo>
                <a:lnTo>
                  <a:pt x="463" y="758"/>
                </a:lnTo>
                <a:lnTo>
                  <a:pt x="463" y="758"/>
                </a:lnTo>
                <a:lnTo>
                  <a:pt x="430" y="784"/>
                </a:lnTo>
                <a:lnTo>
                  <a:pt x="397" y="811"/>
                </a:lnTo>
                <a:lnTo>
                  <a:pt x="397" y="811"/>
                </a:lnTo>
                <a:lnTo>
                  <a:pt x="372" y="831"/>
                </a:lnTo>
                <a:lnTo>
                  <a:pt x="372" y="831"/>
                </a:lnTo>
                <a:lnTo>
                  <a:pt x="405" y="802"/>
                </a:lnTo>
                <a:lnTo>
                  <a:pt x="405" y="802"/>
                </a:lnTo>
                <a:lnTo>
                  <a:pt x="436" y="773"/>
                </a:lnTo>
                <a:lnTo>
                  <a:pt x="451" y="760"/>
                </a:lnTo>
                <a:lnTo>
                  <a:pt x="467" y="747"/>
                </a:lnTo>
                <a:lnTo>
                  <a:pt x="467" y="747"/>
                </a:lnTo>
                <a:lnTo>
                  <a:pt x="483" y="737"/>
                </a:lnTo>
                <a:lnTo>
                  <a:pt x="497" y="727"/>
                </a:lnTo>
                <a:lnTo>
                  <a:pt x="497" y="727"/>
                </a:lnTo>
                <a:lnTo>
                  <a:pt x="508" y="717"/>
                </a:lnTo>
                <a:lnTo>
                  <a:pt x="508" y="717"/>
                </a:lnTo>
                <a:lnTo>
                  <a:pt x="513" y="711"/>
                </a:lnTo>
                <a:lnTo>
                  <a:pt x="515" y="710"/>
                </a:lnTo>
                <a:lnTo>
                  <a:pt x="513" y="715"/>
                </a:lnTo>
                <a:lnTo>
                  <a:pt x="513" y="715"/>
                </a:lnTo>
                <a:close/>
                <a:moveTo>
                  <a:pt x="518" y="693"/>
                </a:moveTo>
                <a:lnTo>
                  <a:pt x="518" y="693"/>
                </a:lnTo>
                <a:lnTo>
                  <a:pt x="488" y="719"/>
                </a:lnTo>
                <a:lnTo>
                  <a:pt x="456" y="742"/>
                </a:lnTo>
                <a:lnTo>
                  <a:pt x="395" y="788"/>
                </a:lnTo>
                <a:lnTo>
                  <a:pt x="395" y="788"/>
                </a:lnTo>
                <a:lnTo>
                  <a:pt x="365" y="812"/>
                </a:lnTo>
                <a:lnTo>
                  <a:pt x="337" y="837"/>
                </a:lnTo>
                <a:lnTo>
                  <a:pt x="337" y="837"/>
                </a:lnTo>
                <a:lnTo>
                  <a:pt x="310" y="860"/>
                </a:lnTo>
                <a:lnTo>
                  <a:pt x="310" y="860"/>
                </a:lnTo>
                <a:lnTo>
                  <a:pt x="303" y="866"/>
                </a:lnTo>
                <a:lnTo>
                  <a:pt x="297" y="872"/>
                </a:lnTo>
                <a:lnTo>
                  <a:pt x="297" y="872"/>
                </a:lnTo>
                <a:lnTo>
                  <a:pt x="290" y="879"/>
                </a:lnTo>
                <a:lnTo>
                  <a:pt x="289" y="880"/>
                </a:lnTo>
                <a:lnTo>
                  <a:pt x="293" y="875"/>
                </a:lnTo>
                <a:lnTo>
                  <a:pt x="293" y="875"/>
                </a:lnTo>
                <a:lnTo>
                  <a:pt x="321" y="846"/>
                </a:lnTo>
                <a:lnTo>
                  <a:pt x="350" y="819"/>
                </a:lnTo>
                <a:lnTo>
                  <a:pt x="380" y="792"/>
                </a:lnTo>
                <a:lnTo>
                  <a:pt x="412" y="766"/>
                </a:lnTo>
                <a:lnTo>
                  <a:pt x="412" y="766"/>
                </a:lnTo>
                <a:lnTo>
                  <a:pt x="468" y="723"/>
                </a:lnTo>
                <a:lnTo>
                  <a:pt x="495" y="698"/>
                </a:lnTo>
                <a:lnTo>
                  <a:pt x="508" y="686"/>
                </a:lnTo>
                <a:lnTo>
                  <a:pt x="520" y="673"/>
                </a:lnTo>
                <a:lnTo>
                  <a:pt x="520" y="673"/>
                </a:lnTo>
                <a:lnTo>
                  <a:pt x="519" y="692"/>
                </a:lnTo>
                <a:lnTo>
                  <a:pt x="519" y="692"/>
                </a:lnTo>
                <a:lnTo>
                  <a:pt x="518" y="693"/>
                </a:lnTo>
                <a:lnTo>
                  <a:pt x="518" y="693"/>
                </a:lnTo>
                <a:close/>
                <a:moveTo>
                  <a:pt x="305" y="867"/>
                </a:moveTo>
                <a:lnTo>
                  <a:pt x="305" y="867"/>
                </a:lnTo>
                <a:lnTo>
                  <a:pt x="320" y="854"/>
                </a:lnTo>
                <a:lnTo>
                  <a:pt x="334" y="842"/>
                </a:lnTo>
                <a:lnTo>
                  <a:pt x="334" y="842"/>
                </a:lnTo>
                <a:lnTo>
                  <a:pt x="367" y="814"/>
                </a:lnTo>
                <a:lnTo>
                  <a:pt x="383" y="801"/>
                </a:lnTo>
                <a:lnTo>
                  <a:pt x="400" y="786"/>
                </a:lnTo>
                <a:lnTo>
                  <a:pt x="400" y="786"/>
                </a:lnTo>
                <a:lnTo>
                  <a:pt x="433" y="763"/>
                </a:lnTo>
                <a:lnTo>
                  <a:pt x="465" y="739"/>
                </a:lnTo>
                <a:lnTo>
                  <a:pt x="465" y="739"/>
                </a:lnTo>
                <a:lnTo>
                  <a:pt x="496" y="716"/>
                </a:lnTo>
                <a:lnTo>
                  <a:pt x="496" y="716"/>
                </a:lnTo>
                <a:lnTo>
                  <a:pt x="477" y="733"/>
                </a:lnTo>
                <a:lnTo>
                  <a:pt x="456" y="749"/>
                </a:lnTo>
                <a:lnTo>
                  <a:pt x="456" y="749"/>
                </a:lnTo>
                <a:lnTo>
                  <a:pt x="425" y="775"/>
                </a:lnTo>
                <a:lnTo>
                  <a:pt x="394" y="802"/>
                </a:lnTo>
                <a:lnTo>
                  <a:pt x="394" y="802"/>
                </a:lnTo>
                <a:lnTo>
                  <a:pt x="362" y="829"/>
                </a:lnTo>
                <a:lnTo>
                  <a:pt x="333" y="856"/>
                </a:lnTo>
                <a:lnTo>
                  <a:pt x="333" y="856"/>
                </a:lnTo>
                <a:lnTo>
                  <a:pt x="322" y="866"/>
                </a:lnTo>
                <a:lnTo>
                  <a:pt x="310" y="875"/>
                </a:lnTo>
                <a:lnTo>
                  <a:pt x="298" y="886"/>
                </a:lnTo>
                <a:lnTo>
                  <a:pt x="293" y="891"/>
                </a:lnTo>
                <a:lnTo>
                  <a:pt x="288" y="897"/>
                </a:lnTo>
                <a:lnTo>
                  <a:pt x="288" y="897"/>
                </a:lnTo>
                <a:lnTo>
                  <a:pt x="287" y="883"/>
                </a:lnTo>
                <a:lnTo>
                  <a:pt x="287" y="883"/>
                </a:lnTo>
                <a:lnTo>
                  <a:pt x="292" y="880"/>
                </a:lnTo>
                <a:lnTo>
                  <a:pt x="296" y="875"/>
                </a:lnTo>
                <a:lnTo>
                  <a:pt x="305" y="867"/>
                </a:lnTo>
                <a:lnTo>
                  <a:pt x="305" y="867"/>
                </a:lnTo>
                <a:close/>
                <a:moveTo>
                  <a:pt x="289" y="901"/>
                </a:moveTo>
                <a:lnTo>
                  <a:pt x="289" y="901"/>
                </a:lnTo>
                <a:lnTo>
                  <a:pt x="289" y="902"/>
                </a:lnTo>
                <a:lnTo>
                  <a:pt x="289" y="902"/>
                </a:lnTo>
                <a:lnTo>
                  <a:pt x="289" y="902"/>
                </a:lnTo>
                <a:lnTo>
                  <a:pt x="289" y="902"/>
                </a:lnTo>
                <a:lnTo>
                  <a:pt x="289" y="901"/>
                </a:lnTo>
                <a:lnTo>
                  <a:pt x="289" y="901"/>
                </a:lnTo>
                <a:close/>
                <a:moveTo>
                  <a:pt x="299" y="893"/>
                </a:moveTo>
                <a:lnTo>
                  <a:pt x="299" y="893"/>
                </a:lnTo>
                <a:lnTo>
                  <a:pt x="335" y="863"/>
                </a:lnTo>
                <a:lnTo>
                  <a:pt x="335" y="863"/>
                </a:lnTo>
                <a:lnTo>
                  <a:pt x="360" y="843"/>
                </a:lnTo>
                <a:lnTo>
                  <a:pt x="360" y="843"/>
                </a:lnTo>
                <a:lnTo>
                  <a:pt x="393" y="817"/>
                </a:lnTo>
                <a:lnTo>
                  <a:pt x="425" y="791"/>
                </a:lnTo>
                <a:lnTo>
                  <a:pt x="425" y="791"/>
                </a:lnTo>
                <a:lnTo>
                  <a:pt x="489" y="741"/>
                </a:lnTo>
                <a:lnTo>
                  <a:pt x="489" y="741"/>
                </a:lnTo>
                <a:lnTo>
                  <a:pt x="497" y="734"/>
                </a:lnTo>
                <a:lnTo>
                  <a:pt x="505" y="727"/>
                </a:lnTo>
                <a:lnTo>
                  <a:pt x="512" y="720"/>
                </a:lnTo>
                <a:lnTo>
                  <a:pt x="515" y="715"/>
                </a:lnTo>
                <a:lnTo>
                  <a:pt x="517" y="710"/>
                </a:lnTo>
                <a:lnTo>
                  <a:pt x="517" y="710"/>
                </a:lnTo>
                <a:lnTo>
                  <a:pt x="516" y="725"/>
                </a:lnTo>
                <a:lnTo>
                  <a:pt x="516" y="725"/>
                </a:lnTo>
                <a:lnTo>
                  <a:pt x="486" y="748"/>
                </a:lnTo>
                <a:lnTo>
                  <a:pt x="455" y="772"/>
                </a:lnTo>
                <a:lnTo>
                  <a:pt x="425" y="798"/>
                </a:lnTo>
                <a:lnTo>
                  <a:pt x="396" y="824"/>
                </a:lnTo>
                <a:lnTo>
                  <a:pt x="396" y="824"/>
                </a:lnTo>
                <a:lnTo>
                  <a:pt x="363" y="852"/>
                </a:lnTo>
                <a:lnTo>
                  <a:pt x="347" y="865"/>
                </a:lnTo>
                <a:lnTo>
                  <a:pt x="329" y="878"/>
                </a:lnTo>
                <a:lnTo>
                  <a:pt x="329" y="878"/>
                </a:lnTo>
                <a:lnTo>
                  <a:pt x="318" y="886"/>
                </a:lnTo>
                <a:lnTo>
                  <a:pt x="307" y="894"/>
                </a:lnTo>
                <a:lnTo>
                  <a:pt x="307" y="894"/>
                </a:lnTo>
                <a:lnTo>
                  <a:pt x="299" y="901"/>
                </a:lnTo>
                <a:lnTo>
                  <a:pt x="294" y="904"/>
                </a:lnTo>
                <a:lnTo>
                  <a:pt x="289" y="906"/>
                </a:lnTo>
                <a:lnTo>
                  <a:pt x="289" y="906"/>
                </a:lnTo>
                <a:lnTo>
                  <a:pt x="293" y="901"/>
                </a:lnTo>
                <a:lnTo>
                  <a:pt x="299" y="893"/>
                </a:lnTo>
                <a:lnTo>
                  <a:pt x="299" y="893"/>
                </a:lnTo>
                <a:close/>
                <a:moveTo>
                  <a:pt x="509" y="735"/>
                </a:moveTo>
                <a:lnTo>
                  <a:pt x="509" y="735"/>
                </a:lnTo>
                <a:lnTo>
                  <a:pt x="502" y="742"/>
                </a:lnTo>
                <a:lnTo>
                  <a:pt x="495" y="748"/>
                </a:lnTo>
                <a:lnTo>
                  <a:pt x="495" y="748"/>
                </a:lnTo>
                <a:lnTo>
                  <a:pt x="483" y="759"/>
                </a:lnTo>
                <a:lnTo>
                  <a:pt x="469" y="770"/>
                </a:lnTo>
                <a:lnTo>
                  <a:pt x="469" y="770"/>
                </a:lnTo>
                <a:lnTo>
                  <a:pt x="410" y="818"/>
                </a:lnTo>
                <a:lnTo>
                  <a:pt x="410" y="818"/>
                </a:lnTo>
                <a:lnTo>
                  <a:pt x="381" y="839"/>
                </a:lnTo>
                <a:lnTo>
                  <a:pt x="381" y="839"/>
                </a:lnTo>
                <a:lnTo>
                  <a:pt x="385" y="836"/>
                </a:lnTo>
                <a:lnTo>
                  <a:pt x="385" y="836"/>
                </a:lnTo>
                <a:lnTo>
                  <a:pt x="446" y="782"/>
                </a:lnTo>
                <a:lnTo>
                  <a:pt x="478" y="757"/>
                </a:lnTo>
                <a:lnTo>
                  <a:pt x="510" y="732"/>
                </a:lnTo>
                <a:lnTo>
                  <a:pt x="510" y="732"/>
                </a:lnTo>
                <a:lnTo>
                  <a:pt x="514" y="729"/>
                </a:lnTo>
                <a:lnTo>
                  <a:pt x="514" y="730"/>
                </a:lnTo>
                <a:lnTo>
                  <a:pt x="509" y="735"/>
                </a:lnTo>
                <a:lnTo>
                  <a:pt x="509" y="735"/>
                </a:lnTo>
                <a:close/>
                <a:moveTo>
                  <a:pt x="303" y="900"/>
                </a:moveTo>
                <a:lnTo>
                  <a:pt x="303" y="900"/>
                </a:lnTo>
                <a:lnTo>
                  <a:pt x="317" y="890"/>
                </a:lnTo>
                <a:lnTo>
                  <a:pt x="330" y="880"/>
                </a:lnTo>
                <a:lnTo>
                  <a:pt x="330" y="880"/>
                </a:lnTo>
                <a:lnTo>
                  <a:pt x="331" y="879"/>
                </a:lnTo>
                <a:lnTo>
                  <a:pt x="331" y="879"/>
                </a:lnTo>
                <a:lnTo>
                  <a:pt x="313" y="895"/>
                </a:lnTo>
                <a:lnTo>
                  <a:pt x="295" y="911"/>
                </a:lnTo>
                <a:lnTo>
                  <a:pt x="295" y="911"/>
                </a:lnTo>
                <a:lnTo>
                  <a:pt x="290" y="908"/>
                </a:lnTo>
                <a:lnTo>
                  <a:pt x="290" y="908"/>
                </a:lnTo>
                <a:lnTo>
                  <a:pt x="290" y="908"/>
                </a:lnTo>
                <a:lnTo>
                  <a:pt x="290" y="908"/>
                </a:lnTo>
                <a:lnTo>
                  <a:pt x="297" y="905"/>
                </a:lnTo>
                <a:lnTo>
                  <a:pt x="303" y="900"/>
                </a:lnTo>
                <a:lnTo>
                  <a:pt x="303" y="900"/>
                </a:lnTo>
                <a:close/>
                <a:moveTo>
                  <a:pt x="299" y="910"/>
                </a:moveTo>
                <a:lnTo>
                  <a:pt x="299" y="910"/>
                </a:lnTo>
                <a:lnTo>
                  <a:pt x="314" y="897"/>
                </a:lnTo>
                <a:lnTo>
                  <a:pt x="328" y="885"/>
                </a:lnTo>
                <a:lnTo>
                  <a:pt x="356" y="861"/>
                </a:lnTo>
                <a:lnTo>
                  <a:pt x="416" y="816"/>
                </a:lnTo>
                <a:lnTo>
                  <a:pt x="416" y="816"/>
                </a:lnTo>
                <a:lnTo>
                  <a:pt x="475" y="768"/>
                </a:lnTo>
                <a:lnTo>
                  <a:pt x="475" y="768"/>
                </a:lnTo>
                <a:lnTo>
                  <a:pt x="497" y="750"/>
                </a:lnTo>
                <a:lnTo>
                  <a:pt x="507" y="740"/>
                </a:lnTo>
                <a:lnTo>
                  <a:pt x="516" y="729"/>
                </a:lnTo>
                <a:lnTo>
                  <a:pt x="516" y="729"/>
                </a:lnTo>
                <a:lnTo>
                  <a:pt x="515" y="743"/>
                </a:lnTo>
                <a:lnTo>
                  <a:pt x="515" y="743"/>
                </a:lnTo>
                <a:lnTo>
                  <a:pt x="504" y="752"/>
                </a:lnTo>
                <a:lnTo>
                  <a:pt x="492" y="760"/>
                </a:lnTo>
                <a:lnTo>
                  <a:pt x="480" y="768"/>
                </a:lnTo>
                <a:lnTo>
                  <a:pt x="468" y="777"/>
                </a:lnTo>
                <a:lnTo>
                  <a:pt x="468" y="777"/>
                </a:lnTo>
                <a:lnTo>
                  <a:pt x="440" y="802"/>
                </a:lnTo>
                <a:lnTo>
                  <a:pt x="426" y="815"/>
                </a:lnTo>
                <a:lnTo>
                  <a:pt x="412" y="826"/>
                </a:lnTo>
                <a:lnTo>
                  <a:pt x="412" y="826"/>
                </a:lnTo>
                <a:lnTo>
                  <a:pt x="349" y="875"/>
                </a:lnTo>
                <a:lnTo>
                  <a:pt x="349" y="875"/>
                </a:lnTo>
                <a:lnTo>
                  <a:pt x="317" y="900"/>
                </a:lnTo>
                <a:lnTo>
                  <a:pt x="317" y="900"/>
                </a:lnTo>
                <a:lnTo>
                  <a:pt x="304" y="909"/>
                </a:lnTo>
                <a:lnTo>
                  <a:pt x="304" y="909"/>
                </a:lnTo>
                <a:lnTo>
                  <a:pt x="298" y="913"/>
                </a:lnTo>
                <a:lnTo>
                  <a:pt x="298" y="913"/>
                </a:lnTo>
                <a:lnTo>
                  <a:pt x="297" y="912"/>
                </a:lnTo>
                <a:lnTo>
                  <a:pt x="297" y="912"/>
                </a:lnTo>
                <a:lnTo>
                  <a:pt x="299" y="910"/>
                </a:lnTo>
                <a:lnTo>
                  <a:pt x="299" y="910"/>
                </a:lnTo>
                <a:close/>
                <a:moveTo>
                  <a:pt x="346" y="881"/>
                </a:moveTo>
                <a:lnTo>
                  <a:pt x="346" y="881"/>
                </a:lnTo>
                <a:lnTo>
                  <a:pt x="409" y="831"/>
                </a:lnTo>
                <a:lnTo>
                  <a:pt x="409" y="831"/>
                </a:lnTo>
                <a:lnTo>
                  <a:pt x="438" y="808"/>
                </a:lnTo>
                <a:lnTo>
                  <a:pt x="466" y="782"/>
                </a:lnTo>
                <a:lnTo>
                  <a:pt x="466" y="782"/>
                </a:lnTo>
                <a:lnTo>
                  <a:pt x="478" y="772"/>
                </a:lnTo>
                <a:lnTo>
                  <a:pt x="491" y="764"/>
                </a:lnTo>
                <a:lnTo>
                  <a:pt x="503" y="755"/>
                </a:lnTo>
                <a:lnTo>
                  <a:pt x="515" y="746"/>
                </a:lnTo>
                <a:lnTo>
                  <a:pt x="515" y="746"/>
                </a:lnTo>
                <a:lnTo>
                  <a:pt x="514" y="763"/>
                </a:lnTo>
                <a:lnTo>
                  <a:pt x="514" y="763"/>
                </a:lnTo>
                <a:lnTo>
                  <a:pt x="509" y="766"/>
                </a:lnTo>
                <a:lnTo>
                  <a:pt x="504" y="769"/>
                </a:lnTo>
                <a:lnTo>
                  <a:pt x="495" y="777"/>
                </a:lnTo>
                <a:lnTo>
                  <a:pt x="495" y="777"/>
                </a:lnTo>
                <a:lnTo>
                  <a:pt x="480" y="788"/>
                </a:lnTo>
                <a:lnTo>
                  <a:pt x="464" y="799"/>
                </a:lnTo>
                <a:lnTo>
                  <a:pt x="464" y="799"/>
                </a:lnTo>
                <a:lnTo>
                  <a:pt x="407" y="840"/>
                </a:lnTo>
                <a:lnTo>
                  <a:pt x="407" y="840"/>
                </a:lnTo>
                <a:lnTo>
                  <a:pt x="356" y="874"/>
                </a:lnTo>
                <a:lnTo>
                  <a:pt x="331" y="894"/>
                </a:lnTo>
                <a:lnTo>
                  <a:pt x="319" y="904"/>
                </a:lnTo>
                <a:lnTo>
                  <a:pt x="307" y="915"/>
                </a:lnTo>
                <a:lnTo>
                  <a:pt x="307" y="915"/>
                </a:lnTo>
                <a:lnTo>
                  <a:pt x="304" y="916"/>
                </a:lnTo>
                <a:lnTo>
                  <a:pt x="304" y="916"/>
                </a:lnTo>
                <a:lnTo>
                  <a:pt x="299" y="914"/>
                </a:lnTo>
                <a:lnTo>
                  <a:pt x="299" y="914"/>
                </a:lnTo>
                <a:lnTo>
                  <a:pt x="312" y="906"/>
                </a:lnTo>
                <a:lnTo>
                  <a:pt x="324" y="898"/>
                </a:lnTo>
                <a:lnTo>
                  <a:pt x="346" y="881"/>
                </a:lnTo>
                <a:lnTo>
                  <a:pt x="346" y="881"/>
                </a:lnTo>
                <a:close/>
                <a:moveTo>
                  <a:pt x="512" y="766"/>
                </a:moveTo>
                <a:lnTo>
                  <a:pt x="512" y="766"/>
                </a:lnTo>
                <a:lnTo>
                  <a:pt x="512" y="769"/>
                </a:lnTo>
                <a:lnTo>
                  <a:pt x="512" y="769"/>
                </a:lnTo>
                <a:lnTo>
                  <a:pt x="507" y="774"/>
                </a:lnTo>
                <a:lnTo>
                  <a:pt x="502" y="779"/>
                </a:lnTo>
                <a:lnTo>
                  <a:pt x="502" y="779"/>
                </a:lnTo>
                <a:lnTo>
                  <a:pt x="466" y="806"/>
                </a:lnTo>
                <a:lnTo>
                  <a:pt x="466" y="806"/>
                </a:lnTo>
                <a:lnTo>
                  <a:pt x="445" y="821"/>
                </a:lnTo>
                <a:lnTo>
                  <a:pt x="425" y="836"/>
                </a:lnTo>
                <a:lnTo>
                  <a:pt x="381" y="865"/>
                </a:lnTo>
                <a:lnTo>
                  <a:pt x="381" y="865"/>
                </a:lnTo>
                <a:lnTo>
                  <a:pt x="365" y="877"/>
                </a:lnTo>
                <a:lnTo>
                  <a:pt x="349" y="890"/>
                </a:lnTo>
                <a:lnTo>
                  <a:pt x="332" y="901"/>
                </a:lnTo>
                <a:lnTo>
                  <a:pt x="323" y="907"/>
                </a:lnTo>
                <a:lnTo>
                  <a:pt x="315" y="912"/>
                </a:lnTo>
                <a:lnTo>
                  <a:pt x="315" y="912"/>
                </a:lnTo>
                <a:lnTo>
                  <a:pt x="316" y="910"/>
                </a:lnTo>
                <a:lnTo>
                  <a:pt x="316" y="910"/>
                </a:lnTo>
                <a:lnTo>
                  <a:pt x="325" y="903"/>
                </a:lnTo>
                <a:lnTo>
                  <a:pt x="334" y="896"/>
                </a:lnTo>
                <a:lnTo>
                  <a:pt x="334" y="896"/>
                </a:lnTo>
                <a:lnTo>
                  <a:pt x="375" y="865"/>
                </a:lnTo>
                <a:lnTo>
                  <a:pt x="417" y="835"/>
                </a:lnTo>
                <a:lnTo>
                  <a:pt x="417" y="835"/>
                </a:lnTo>
                <a:lnTo>
                  <a:pt x="492" y="782"/>
                </a:lnTo>
                <a:lnTo>
                  <a:pt x="492" y="782"/>
                </a:lnTo>
                <a:lnTo>
                  <a:pt x="502" y="774"/>
                </a:lnTo>
                <a:lnTo>
                  <a:pt x="502" y="774"/>
                </a:lnTo>
                <a:lnTo>
                  <a:pt x="512" y="766"/>
                </a:lnTo>
                <a:lnTo>
                  <a:pt x="512" y="766"/>
                </a:lnTo>
                <a:close/>
                <a:moveTo>
                  <a:pt x="308" y="916"/>
                </a:moveTo>
                <a:lnTo>
                  <a:pt x="308" y="916"/>
                </a:lnTo>
                <a:lnTo>
                  <a:pt x="322" y="910"/>
                </a:lnTo>
                <a:lnTo>
                  <a:pt x="333" y="902"/>
                </a:lnTo>
                <a:lnTo>
                  <a:pt x="355" y="886"/>
                </a:lnTo>
                <a:lnTo>
                  <a:pt x="355" y="886"/>
                </a:lnTo>
                <a:lnTo>
                  <a:pt x="388" y="863"/>
                </a:lnTo>
                <a:lnTo>
                  <a:pt x="421" y="841"/>
                </a:lnTo>
                <a:lnTo>
                  <a:pt x="421" y="841"/>
                </a:lnTo>
                <a:lnTo>
                  <a:pt x="451" y="820"/>
                </a:lnTo>
                <a:lnTo>
                  <a:pt x="481" y="798"/>
                </a:lnTo>
                <a:lnTo>
                  <a:pt x="481" y="798"/>
                </a:lnTo>
                <a:lnTo>
                  <a:pt x="498" y="785"/>
                </a:lnTo>
                <a:lnTo>
                  <a:pt x="507" y="778"/>
                </a:lnTo>
                <a:lnTo>
                  <a:pt x="511" y="774"/>
                </a:lnTo>
                <a:lnTo>
                  <a:pt x="514" y="770"/>
                </a:lnTo>
                <a:lnTo>
                  <a:pt x="514" y="770"/>
                </a:lnTo>
                <a:lnTo>
                  <a:pt x="513" y="785"/>
                </a:lnTo>
                <a:lnTo>
                  <a:pt x="513" y="785"/>
                </a:lnTo>
                <a:lnTo>
                  <a:pt x="495" y="799"/>
                </a:lnTo>
                <a:lnTo>
                  <a:pt x="477" y="813"/>
                </a:lnTo>
                <a:lnTo>
                  <a:pt x="459" y="826"/>
                </a:lnTo>
                <a:lnTo>
                  <a:pt x="441" y="839"/>
                </a:lnTo>
                <a:lnTo>
                  <a:pt x="441" y="839"/>
                </a:lnTo>
                <a:lnTo>
                  <a:pt x="420" y="852"/>
                </a:lnTo>
                <a:lnTo>
                  <a:pt x="400" y="864"/>
                </a:lnTo>
                <a:lnTo>
                  <a:pt x="357" y="889"/>
                </a:lnTo>
                <a:lnTo>
                  <a:pt x="357" y="889"/>
                </a:lnTo>
                <a:lnTo>
                  <a:pt x="337" y="902"/>
                </a:lnTo>
                <a:lnTo>
                  <a:pt x="317" y="913"/>
                </a:lnTo>
                <a:lnTo>
                  <a:pt x="317" y="913"/>
                </a:lnTo>
                <a:lnTo>
                  <a:pt x="313" y="916"/>
                </a:lnTo>
                <a:lnTo>
                  <a:pt x="308" y="917"/>
                </a:lnTo>
                <a:lnTo>
                  <a:pt x="308" y="917"/>
                </a:lnTo>
                <a:lnTo>
                  <a:pt x="308" y="916"/>
                </a:lnTo>
                <a:lnTo>
                  <a:pt x="308" y="916"/>
                </a:lnTo>
                <a:close/>
                <a:moveTo>
                  <a:pt x="493" y="875"/>
                </a:moveTo>
                <a:lnTo>
                  <a:pt x="493" y="875"/>
                </a:lnTo>
                <a:lnTo>
                  <a:pt x="503" y="868"/>
                </a:lnTo>
                <a:lnTo>
                  <a:pt x="503" y="868"/>
                </a:lnTo>
                <a:lnTo>
                  <a:pt x="497" y="872"/>
                </a:lnTo>
                <a:lnTo>
                  <a:pt x="497" y="872"/>
                </a:lnTo>
                <a:lnTo>
                  <a:pt x="493" y="875"/>
                </a:lnTo>
                <a:lnTo>
                  <a:pt x="493" y="875"/>
                </a:lnTo>
                <a:close/>
                <a:moveTo>
                  <a:pt x="446" y="901"/>
                </a:moveTo>
                <a:lnTo>
                  <a:pt x="446" y="901"/>
                </a:lnTo>
                <a:lnTo>
                  <a:pt x="415" y="919"/>
                </a:lnTo>
                <a:lnTo>
                  <a:pt x="415" y="919"/>
                </a:lnTo>
                <a:lnTo>
                  <a:pt x="411" y="922"/>
                </a:lnTo>
                <a:lnTo>
                  <a:pt x="411" y="922"/>
                </a:lnTo>
                <a:lnTo>
                  <a:pt x="434" y="904"/>
                </a:lnTo>
                <a:lnTo>
                  <a:pt x="446" y="896"/>
                </a:lnTo>
                <a:lnTo>
                  <a:pt x="458" y="888"/>
                </a:lnTo>
                <a:lnTo>
                  <a:pt x="458" y="888"/>
                </a:lnTo>
                <a:lnTo>
                  <a:pt x="485" y="871"/>
                </a:lnTo>
                <a:lnTo>
                  <a:pt x="497" y="862"/>
                </a:lnTo>
                <a:lnTo>
                  <a:pt x="509" y="852"/>
                </a:lnTo>
                <a:lnTo>
                  <a:pt x="509" y="852"/>
                </a:lnTo>
                <a:lnTo>
                  <a:pt x="507" y="862"/>
                </a:lnTo>
                <a:lnTo>
                  <a:pt x="507" y="862"/>
                </a:lnTo>
                <a:lnTo>
                  <a:pt x="477" y="883"/>
                </a:lnTo>
                <a:lnTo>
                  <a:pt x="446" y="901"/>
                </a:lnTo>
                <a:lnTo>
                  <a:pt x="446" y="901"/>
                </a:lnTo>
                <a:close/>
                <a:moveTo>
                  <a:pt x="413" y="870"/>
                </a:moveTo>
                <a:lnTo>
                  <a:pt x="413" y="870"/>
                </a:lnTo>
                <a:lnTo>
                  <a:pt x="362" y="900"/>
                </a:lnTo>
                <a:lnTo>
                  <a:pt x="362" y="900"/>
                </a:lnTo>
                <a:lnTo>
                  <a:pt x="393" y="879"/>
                </a:lnTo>
                <a:lnTo>
                  <a:pt x="393" y="879"/>
                </a:lnTo>
                <a:lnTo>
                  <a:pt x="442" y="845"/>
                </a:lnTo>
                <a:lnTo>
                  <a:pt x="442" y="845"/>
                </a:lnTo>
                <a:lnTo>
                  <a:pt x="460" y="834"/>
                </a:lnTo>
                <a:lnTo>
                  <a:pt x="480" y="821"/>
                </a:lnTo>
                <a:lnTo>
                  <a:pt x="490" y="814"/>
                </a:lnTo>
                <a:lnTo>
                  <a:pt x="498" y="807"/>
                </a:lnTo>
                <a:lnTo>
                  <a:pt x="506" y="799"/>
                </a:lnTo>
                <a:lnTo>
                  <a:pt x="513" y="790"/>
                </a:lnTo>
                <a:lnTo>
                  <a:pt x="513" y="790"/>
                </a:lnTo>
                <a:lnTo>
                  <a:pt x="512" y="805"/>
                </a:lnTo>
                <a:lnTo>
                  <a:pt x="512" y="805"/>
                </a:lnTo>
                <a:lnTo>
                  <a:pt x="501" y="815"/>
                </a:lnTo>
                <a:lnTo>
                  <a:pt x="490" y="824"/>
                </a:lnTo>
                <a:lnTo>
                  <a:pt x="478" y="833"/>
                </a:lnTo>
                <a:lnTo>
                  <a:pt x="464" y="841"/>
                </a:lnTo>
                <a:lnTo>
                  <a:pt x="438" y="856"/>
                </a:lnTo>
                <a:lnTo>
                  <a:pt x="413" y="870"/>
                </a:lnTo>
                <a:lnTo>
                  <a:pt x="413" y="870"/>
                </a:lnTo>
                <a:close/>
                <a:moveTo>
                  <a:pt x="512" y="809"/>
                </a:moveTo>
                <a:lnTo>
                  <a:pt x="512" y="809"/>
                </a:lnTo>
                <a:lnTo>
                  <a:pt x="511" y="821"/>
                </a:lnTo>
                <a:lnTo>
                  <a:pt x="511" y="821"/>
                </a:lnTo>
                <a:lnTo>
                  <a:pt x="489" y="837"/>
                </a:lnTo>
                <a:lnTo>
                  <a:pt x="464" y="853"/>
                </a:lnTo>
                <a:lnTo>
                  <a:pt x="440" y="867"/>
                </a:lnTo>
                <a:lnTo>
                  <a:pt x="416" y="882"/>
                </a:lnTo>
                <a:lnTo>
                  <a:pt x="416" y="882"/>
                </a:lnTo>
                <a:lnTo>
                  <a:pt x="386" y="899"/>
                </a:lnTo>
                <a:lnTo>
                  <a:pt x="386" y="899"/>
                </a:lnTo>
                <a:lnTo>
                  <a:pt x="412" y="882"/>
                </a:lnTo>
                <a:lnTo>
                  <a:pt x="438" y="864"/>
                </a:lnTo>
                <a:lnTo>
                  <a:pt x="438" y="864"/>
                </a:lnTo>
                <a:lnTo>
                  <a:pt x="459" y="851"/>
                </a:lnTo>
                <a:lnTo>
                  <a:pt x="480" y="836"/>
                </a:lnTo>
                <a:lnTo>
                  <a:pt x="480" y="836"/>
                </a:lnTo>
                <a:lnTo>
                  <a:pt x="496" y="824"/>
                </a:lnTo>
                <a:lnTo>
                  <a:pt x="505" y="817"/>
                </a:lnTo>
                <a:lnTo>
                  <a:pt x="512" y="809"/>
                </a:lnTo>
                <a:lnTo>
                  <a:pt x="512" y="809"/>
                </a:lnTo>
                <a:close/>
                <a:moveTo>
                  <a:pt x="344" y="900"/>
                </a:moveTo>
                <a:lnTo>
                  <a:pt x="344" y="900"/>
                </a:lnTo>
                <a:lnTo>
                  <a:pt x="401" y="866"/>
                </a:lnTo>
                <a:lnTo>
                  <a:pt x="401" y="866"/>
                </a:lnTo>
                <a:lnTo>
                  <a:pt x="428" y="850"/>
                </a:lnTo>
                <a:lnTo>
                  <a:pt x="442" y="841"/>
                </a:lnTo>
                <a:lnTo>
                  <a:pt x="455" y="832"/>
                </a:lnTo>
                <a:lnTo>
                  <a:pt x="455" y="832"/>
                </a:lnTo>
                <a:lnTo>
                  <a:pt x="481" y="813"/>
                </a:lnTo>
                <a:lnTo>
                  <a:pt x="506" y="793"/>
                </a:lnTo>
                <a:lnTo>
                  <a:pt x="506" y="793"/>
                </a:lnTo>
                <a:lnTo>
                  <a:pt x="511" y="789"/>
                </a:lnTo>
                <a:lnTo>
                  <a:pt x="506" y="796"/>
                </a:lnTo>
                <a:lnTo>
                  <a:pt x="506" y="796"/>
                </a:lnTo>
                <a:lnTo>
                  <a:pt x="502" y="800"/>
                </a:lnTo>
                <a:lnTo>
                  <a:pt x="497" y="805"/>
                </a:lnTo>
                <a:lnTo>
                  <a:pt x="497" y="805"/>
                </a:lnTo>
                <a:lnTo>
                  <a:pt x="485" y="814"/>
                </a:lnTo>
                <a:lnTo>
                  <a:pt x="472" y="823"/>
                </a:lnTo>
                <a:lnTo>
                  <a:pt x="472" y="823"/>
                </a:lnTo>
                <a:lnTo>
                  <a:pt x="419" y="858"/>
                </a:lnTo>
                <a:lnTo>
                  <a:pt x="419" y="858"/>
                </a:lnTo>
                <a:lnTo>
                  <a:pt x="364" y="896"/>
                </a:lnTo>
                <a:lnTo>
                  <a:pt x="364" y="896"/>
                </a:lnTo>
                <a:lnTo>
                  <a:pt x="354" y="902"/>
                </a:lnTo>
                <a:lnTo>
                  <a:pt x="343" y="909"/>
                </a:lnTo>
                <a:lnTo>
                  <a:pt x="332" y="916"/>
                </a:lnTo>
                <a:lnTo>
                  <a:pt x="323" y="923"/>
                </a:lnTo>
                <a:lnTo>
                  <a:pt x="323" y="923"/>
                </a:lnTo>
                <a:lnTo>
                  <a:pt x="322" y="924"/>
                </a:lnTo>
                <a:lnTo>
                  <a:pt x="322" y="924"/>
                </a:lnTo>
                <a:lnTo>
                  <a:pt x="312" y="919"/>
                </a:lnTo>
                <a:lnTo>
                  <a:pt x="312" y="919"/>
                </a:lnTo>
                <a:lnTo>
                  <a:pt x="320" y="915"/>
                </a:lnTo>
                <a:lnTo>
                  <a:pt x="329" y="910"/>
                </a:lnTo>
                <a:lnTo>
                  <a:pt x="344" y="900"/>
                </a:lnTo>
                <a:lnTo>
                  <a:pt x="344" y="900"/>
                </a:lnTo>
                <a:close/>
                <a:moveTo>
                  <a:pt x="424" y="866"/>
                </a:moveTo>
                <a:lnTo>
                  <a:pt x="424" y="866"/>
                </a:lnTo>
                <a:lnTo>
                  <a:pt x="449" y="852"/>
                </a:lnTo>
                <a:lnTo>
                  <a:pt x="475" y="837"/>
                </a:lnTo>
                <a:lnTo>
                  <a:pt x="475" y="837"/>
                </a:lnTo>
                <a:lnTo>
                  <a:pt x="451" y="853"/>
                </a:lnTo>
                <a:lnTo>
                  <a:pt x="428" y="868"/>
                </a:lnTo>
                <a:lnTo>
                  <a:pt x="428" y="868"/>
                </a:lnTo>
                <a:lnTo>
                  <a:pt x="405" y="884"/>
                </a:lnTo>
                <a:lnTo>
                  <a:pt x="382" y="899"/>
                </a:lnTo>
                <a:lnTo>
                  <a:pt x="360" y="915"/>
                </a:lnTo>
                <a:lnTo>
                  <a:pt x="338" y="930"/>
                </a:lnTo>
                <a:lnTo>
                  <a:pt x="338" y="930"/>
                </a:lnTo>
                <a:lnTo>
                  <a:pt x="325" y="925"/>
                </a:lnTo>
                <a:lnTo>
                  <a:pt x="325" y="925"/>
                </a:lnTo>
                <a:lnTo>
                  <a:pt x="424" y="866"/>
                </a:lnTo>
                <a:lnTo>
                  <a:pt x="424" y="866"/>
                </a:lnTo>
                <a:close/>
                <a:moveTo>
                  <a:pt x="450" y="864"/>
                </a:moveTo>
                <a:lnTo>
                  <a:pt x="450" y="864"/>
                </a:lnTo>
                <a:lnTo>
                  <a:pt x="470" y="851"/>
                </a:lnTo>
                <a:lnTo>
                  <a:pt x="491" y="838"/>
                </a:lnTo>
                <a:lnTo>
                  <a:pt x="491" y="838"/>
                </a:lnTo>
                <a:lnTo>
                  <a:pt x="478" y="847"/>
                </a:lnTo>
                <a:lnTo>
                  <a:pt x="464" y="856"/>
                </a:lnTo>
                <a:lnTo>
                  <a:pt x="464" y="856"/>
                </a:lnTo>
                <a:lnTo>
                  <a:pt x="438" y="873"/>
                </a:lnTo>
                <a:lnTo>
                  <a:pt x="412" y="891"/>
                </a:lnTo>
                <a:lnTo>
                  <a:pt x="386" y="910"/>
                </a:lnTo>
                <a:lnTo>
                  <a:pt x="362" y="930"/>
                </a:lnTo>
                <a:lnTo>
                  <a:pt x="362" y="930"/>
                </a:lnTo>
                <a:lnTo>
                  <a:pt x="360" y="931"/>
                </a:lnTo>
                <a:lnTo>
                  <a:pt x="360" y="931"/>
                </a:lnTo>
                <a:lnTo>
                  <a:pt x="355" y="935"/>
                </a:lnTo>
                <a:lnTo>
                  <a:pt x="355" y="935"/>
                </a:lnTo>
                <a:lnTo>
                  <a:pt x="341" y="930"/>
                </a:lnTo>
                <a:lnTo>
                  <a:pt x="341" y="930"/>
                </a:lnTo>
                <a:lnTo>
                  <a:pt x="396" y="898"/>
                </a:lnTo>
                <a:lnTo>
                  <a:pt x="450" y="864"/>
                </a:lnTo>
                <a:lnTo>
                  <a:pt x="450" y="864"/>
                </a:lnTo>
                <a:close/>
                <a:moveTo>
                  <a:pt x="511" y="824"/>
                </a:moveTo>
                <a:lnTo>
                  <a:pt x="511" y="824"/>
                </a:lnTo>
                <a:lnTo>
                  <a:pt x="511" y="829"/>
                </a:lnTo>
                <a:lnTo>
                  <a:pt x="511" y="829"/>
                </a:lnTo>
                <a:lnTo>
                  <a:pt x="510" y="833"/>
                </a:lnTo>
                <a:lnTo>
                  <a:pt x="510" y="833"/>
                </a:lnTo>
                <a:lnTo>
                  <a:pt x="502" y="840"/>
                </a:lnTo>
                <a:lnTo>
                  <a:pt x="493" y="847"/>
                </a:lnTo>
                <a:lnTo>
                  <a:pt x="474" y="860"/>
                </a:lnTo>
                <a:lnTo>
                  <a:pt x="435" y="884"/>
                </a:lnTo>
                <a:lnTo>
                  <a:pt x="435" y="884"/>
                </a:lnTo>
                <a:lnTo>
                  <a:pt x="383" y="916"/>
                </a:lnTo>
                <a:lnTo>
                  <a:pt x="383" y="916"/>
                </a:lnTo>
                <a:lnTo>
                  <a:pt x="392" y="910"/>
                </a:lnTo>
                <a:lnTo>
                  <a:pt x="392" y="910"/>
                </a:lnTo>
                <a:lnTo>
                  <a:pt x="413" y="895"/>
                </a:lnTo>
                <a:lnTo>
                  <a:pt x="435" y="879"/>
                </a:lnTo>
                <a:lnTo>
                  <a:pt x="435" y="879"/>
                </a:lnTo>
                <a:lnTo>
                  <a:pt x="454" y="865"/>
                </a:lnTo>
                <a:lnTo>
                  <a:pt x="475" y="853"/>
                </a:lnTo>
                <a:lnTo>
                  <a:pt x="493" y="839"/>
                </a:lnTo>
                <a:lnTo>
                  <a:pt x="502" y="832"/>
                </a:lnTo>
                <a:lnTo>
                  <a:pt x="511" y="824"/>
                </a:lnTo>
                <a:lnTo>
                  <a:pt x="511" y="824"/>
                </a:lnTo>
                <a:close/>
                <a:moveTo>
                  <a:pt x="365" y="930"/>
                </a:moveTo>
                <a:lnTo>
                  <a:pt x="365" y="930"/>
                </a:lnTo>
                <a:lnTo>
                  <a:pt x="370" y="927"/>
                </a:lnTo>
                <a:lnTo>
                  <a:pt x="370" y="927"/>
                </a:lnTo>
                <a:lnTo>
                  <a:pt x="383" y="918"/>
                </a:lnTo>
                <a:lnTo>
                  <a:pt x="383" y="918"/>
                </a:lnTo>
                <a:lnTo>
                  <a:pt x="412" y="900"/>
                </a:lnTo>
                <a:lnTo>
                  <a:pt x="412" y="900"/>
                </a:lnTo>
                <a:lnTo>
                  <a:pt x="472" y="863"/>
                </a:lnTo>
                <a:lnTo>
                  <a:pt x="472" y="863"/>
                </a:lnTo>
                <a:lnTo>
                  <a:pt x="493" y="850"/>
                </a:lnTo>
                <a:lnTo>
                  <a:pt x="493" y="850"/>
                </a:lnTo>
                <a:lnTo>
                  <a:pt x="474" y="863"/>
                </a:lnTo>
                <a:lnTo>
                  <a:pt x="454" y="874"/>
                </a:lnTo>
                <a:lnTo>
                  <a:pt x="454" y="874"/>
                </a:lnTo>
                <a:lnTo>
                  <a:pt x="430" y="892"/>
                </a:lnTo>
                <a:lnTo>
                  <a:pt x="407" y="910"/>
                </a:lnTo>
                <a:lnTo>
                  <a:pt x="407" y="910"/>
                </a:lnTo>
                <a:lnTo>
                  <a:pt x="386" y="926"/>
                </a:lnTo>
                <a:lnTo>
                  <a:pt x="386" y="926"/>
                </a:lnTo>
                <a:lnTo>
                  <a:pt x="383" y="929"/>
                </a:lnTo>
                <a:lnTo>
                  <a:pt x="383" y="929"/>
                </a:lnTo>
                <a:lnTo>
                  <a:pt x="381" y="931"/>
                </a:lnTo>
                <a:lnTo>
                  <a:pt x="379" y="933"/>
                </a:lnTo>
                <a:lnTo>
                  <a:pt x="379" y="933"/>
                </a:lnTo>
                <a:lnTo>
                  <a:pt x="372" y="938"/>
                </a:lnTo>
                <a:lnTo>
                  <a:pt x="372" y="938"/>
                </a:lnTo>
                <a:lnTo>
                  <a:pt x="372" y="939"/>
                </a:lnTo>
                <a:lnTo>
                  <a:pt x="372" y="939"/>
                </a:lnTo>
                <a:lnTo>
                  <a:pt x="358" y="935"/>
                </a:lnTo>
                <a:lnTo>
                  <a:pt x="358" y="935"/>
                </a:lnTo>
                <a:lnTo>
                  <a:pt x="365" y="930"/>
                </a:lnTo>
                <a:lnTo>
                  <a:pt x="365" y="930"/>
                </a:lnTo>
                <a:close/>
                <a:moveTo>
                  <a:pt x="510" y="837"/>
                </a:moveTo>
                <a:lnTo>
                  <a:pt x="510" y="837"/>
                </a:lnTo>
                <a:lnTo>
                  <a:pt x="509" y="849"/>
                </a:lnTo>
                <a:lnTo>
                  <a:pt x="509" y="849"/>
                </a:lnTo>
                <a:lnTo>
                  <a:pt x="493" y="860"/>
                </a:lnTo>
                <a:lnTo>
                  <a:pt x="477" y="869"/>
                </a:lnTo>
                <a:lnTo>
                  <a:pt x="443" y="889"/>
                </a:lnTo>
                <a:lnTo>
                  <a:pt x="443" y="889"/>
                </a:lnTo>
                <a:lnTo>
                  <a:pt x="420" y="905"/>
                </a:lnTo>
                <a:lnTo>
                  <a:pt x="397" y="921"/>
                </a:lnTo>
                <a:lnTo>
                  <a:pt x="397" y="921"/>
                </a:lnTo>
                <a:lnTo>
                  <a:pt x="404" y="915"/>
                </a:lnTo>
                <a:lnTo>
                  <a:pt x="404" y="915"/>
                </a:lnTo>
                <a:lnTo>
                  <a:pt x="425" y="898"/>
                </a:lnTo>
                <a:lnTo>
                  <a:pt x="447" y="883"/>
                </a:lnTo>
                <a:lnTo>
                  <a:pt x="447" y="883"/>
                </a:lnTo>
                <a:lnTo>
                  <a:pt x="480" y="861"/>
                </a:lnTo>
                <a:lnTo>
                  <a:pt x="496" y="850"/>
                </a:lnTo>
                <a:lnTo>
                  <a:pt x="503" y="844"/>
                </a:lnTo>
                <a:lnTo>
                  <a:pt x="510" y="837"/>
                </a:lnTo>
                <a:lnTo>
                  <a:pt x="510" y="837"/>
                </a:lnTo>
                <a:close/>
                <a:moveTo>
                  <a:pt x="378" y="937"/>
                </a:moveTo>
                <a:lnTo>
                  <a:pt x="378" y="937"/>
                </a:lnTo>
                <a:lnTo>
                  <a:pt x="378" y="937"/>
                </a:lnTo>
                <a:lnTo>
                  <a:pt x="378" y="937"/>
                </a:lnTo>
                <a:lnTo>
                  <a:pt x="396" y="924"/>
                </a:lnTo>
                <a:lnTo>
                  <a:pt x="396" y="924"/>
                </a:lnTo>
                <a:lnTo>
                  <a:pt x="422" y="906"/>
                </a:lnTo>
                <a:lnTo>
                  <a:pt x="449" y="888"/>
                </a:lnTo>
                <a:lnTo>
                  <a:pt x="449" y="888"/>
                </a:lnTo>
                <a:lnTo>
                  <a:pt x="473" y="874"/>
                </a:lnTo>
                <a:lnTo>
                  <a:pt x="495" y="861"/>
                </a:lnTo>
                <a:lnTo>
                  <a:pt x="495" y="861"/>
                </a:lnTo>
                <a:lnTo>
                  <a:pt x="489" y="865"/>
                </a:lnTo>
                <a:lnTo>
                  <a:pt x="489" y="865"/>
                </a:lnTo>
                <a:lnTo>
                  <a:pt x="478" y="873"/>
                </a:lnTo>
                <a:lnTo>
                  <a:pt x="465" y="881"/>
                </a:lnTo>
                <a:lnTo>
                  <a:pt x="465" y="881"/>
                </a:lnTo>
                <a:lnTo>
                  <a:pt x="440" y="896"/>
                </a:lnTo>
                <a:lnTo>
                  <a:pt x="429" y="904"/>
                </a:lnTo>
                <a:lnTo>
                  <a:pt x="417" y="913"/>
                </a:lnTo>
                <a:lnTo>
                  <a:pt x="417" y="913"/>
                </a:lnTo>
                <a:lnTo>
                  <a:pt x="401" y="927"/>
                </a:lnTo>
                <a:lnTo>
                  <a:pt x="384" y="940"/>
                </a:lnTo>
                <a:lnTo>
                  <a:pt x="384" y="940"/>
                </a:lnTo>
                <a:lnTo>
                  <a:pt x="384" y="941"/>
                </a:lnTo>
                <a:lnTo>
                  <a:pt x="384" y="941"/>
                </a:lnTo>
                <a:lnTo>
                  <a:pt x="374" y="939"/>
                </a:lnTo>
                <a:lnTo>
                  <a:pt x="374" y="939"/>
                </a:lnTo>
                <a:lnTo>
                  <a:pt x="378" y="937"/>
                </a:lnTo>
                <a:lnTo>
                  <a:pt x="378" y="937"/>
                </a:lnTo>
                <a:close/>
                <a:moveTo>
                  <a:pt x="391" y="938"/>
                </a:moveTo>
                <a:lnTo>
                  <a:pt x="391" y="938"/>
                </a:lnTo>
                <a:lnTo>
                  <a:pt x="393" y="938"/>
                </a:lnTo>
                <a:lnTo>
                  <a:pt x="395" y="936"/>
                </a:lnTo>
                <a:lnTo>
                  <a:pt x="395" y="936"/>
                </a:lnTo>
                <a:lnTo>
                  <a:pt x="412" y="924"/>
                </a:lnTo>
                <a:lnTo>
                  <a:pt x="429" y="913"/>
                </a:lnTo>
                <a:lnTo>
                  <a:pt x="465" y="892"/>
                </a:lnTo>
                <a:lnTo>
                  <a:pt x="465" y="892"/>
                </a:lnTo>
                <a:lnTo>
                  <a:pt x="453" y="901"/>
                </a:lnTo>
                <a:lnTo>
                  <a:pt x="453" y="901"/>
                </a:lnTo>
                <a:lnTo>
                  <a:pt x="425" y="921"/>
                </a:lnTo>
                <a:lnTo>
                  <a:pt x="411" y="931"/>
                </a:lnTo>
                <a:lnTo>
                  <a:pt x="398" y="943"/>
                </a:lnTo>
                <a:lnTo>
                  <a:pt x="398" y="943"/>
                </a:lnTo>
                <a:lnTo>
                  <a:pt x="386" y="941"/>
                </a:lnTo>
                <a:lnTo>
                  <a:pt x="386" y="941"/>
                </a:lnTo>
                <a:lnTo>
                  <a:pt x="391" y="938"/>
                </a:lnTo>
                <a:lnTo>
                  <a:pt x="391" y="938"/>
                </a:lnTo>
                <a:close/>
                <a:moveTo>
                  <a:pt x="430" y="945"/>
                </a:moveTo>
                <a:lnTo>
                  <a:pt x="430" y="945"/>
                </a:lnTo>
                <a:lnTo>
                  <a:pt x="417" y="945"/>
                </a:lnTo>
                <a:lnTo>
                  <a:pt x="417" y="945"/>
                </a:lnTo>
                <a:lnTo>
                  <a:pt x="438" y="930"/>
                </a:lnTo>
                <a:lnTo>
                  <a:pt x="460" y="917"/>
                </a:lnTo>
                <a:lnTo>
                  <a:pt x="460" y="917"/>
                </a:lnTo>
                <a:lnTo>
                  <a:pt x="483" y="904"/>
                </a:lnTo>
                <a:lnTo>
                  <a:pt x="494" y="897"/>
                </a:lnTo>
                <a:lnTo>
                  <a:pt x="498" y="893"/>
                </a:lnTo>
                <a:lnTo>
                  <a:pt x="503" y="889"/>
                </a:lnTo>
                <a:lnTo>
                  <a:pt x="503" y="889"/>
                </a:lnTo>
                <a:lnTo>
                  <a:pt x="495" y="897"/>
                </a:lnTo>
                <a:lnTo>
                  <a:pt x="486" y="905"/>
                </a:lnTo>
                <a:lnTo>
                  <a:pt x="467" y="918"/>
                </a:lnTo>
                <a:lnTo>
                  <a:pt x="448" y="931"/>
                </a:lnTo>
                <a:lnTo>
                  <a:pt x="439" y="938"/>
                </a:lnTo>
                <a:lnTo>
                  <a:pt x="430" y="945"/>
                </a:lnTo>
                <a:lnTo>
                  <a:pt x="430" y="945"/>
                </a:lnTo>
                <a:close/>
                <a:moveTo>
                  <a:pt x="459" y="915"/>
                </a:moveTo>
                <a:lnTo>
                  <a:pt x="459" y="915"/>
                </a:lnTo>
                <a:lnTo>
                  <a:pt x="436" y="929"/>
                </a:lnTo>
                <a:lnTo>
                  <a:pt x="436" y="929"/>
                </a:lnTo>
                <a:lnTo>
                  <a:pt x="426" y="936"/>
                </a:lnTo>
                <a:lnTo>
                  <a:pt x="426" y="936"/>
                </a:lnTo>
                <a:lnTo>
                  <a:pt x="435" y="928"/>
                </a:lnTo>
                <a:lnTo>
                  <a:pt x="445" y="921"/>
                </a:lnTo>
                <a:lnTo>
                  <a:pt x="466" y="908"/>
                </a:lnTo>
                <a:lnTo>
                  <a:pt x="487" y="894"/>
                </a:lnTo>
                <a:lnTo>
                  <a:pt x="496" y="887"/>
                </a:lnTo>
                <a:lnTo>
                  <a:pt x="505" y="879"/>
                </a:lnTo>
                <a:lnTo>
                  <a:pt x="505" y="879"/>
                </a:lnTo>
                <a:lnTo>
                  <a:pt x="505" y="878"/>
                </a:lnTo>
                <a:lnTo>
                  <a:pt x="505" y="878"/>
                </a:lnTo>
                <a:lnTo>
                  <a:pt x="504" y="887"/>
                </a:lnTo>
                <a:lnTo>
                  <a:pt x="504" y="887"/>
                </a:lnTo>
                <a:lnTo>
                  <a:pt x="482" y="901"/>
                </a:lnTo>
                <a:lnTo>
                  <a:pt x="459" y="915"/>
                </a:lnTo>
                <a:lnTo>
                  <a:pt x="459" y="915"/>
                </a:lnTo>
                <a:close/>
                <a:moveTo>
                  <a:pt x="413" y="944"/>
                </a:moveTo>
                <a:lnTo>
                  <a:pt x="413" y="944"/>
                </a:lnTo>
                <a:lnTo>
                  <a:pt x="402" y="943"/>
                </a:lnTo>
                <a:lnTo>
                  <a:pt x="402" y="943"/>
                </a:lnTo>
                <a:lnTo>
                  <a:pt x="412" y="937"/>
                </a:lnTo>
                <a:lnTo>
                  <a:pt x="422" y="930"/>
                </a:lnTo>
                <a:lnTo>
                  <a:pt x="432" y="923"/>
                </a:lnTo>
                <a:lnTo>
                  <a:pt x="442" y="916"/>
                </a:lnTo>
                <a:lnTo>
                  <a:pt x="442" y="916"/>
                </a:lnTo>
                <a:lnTo>
                  <a:pt x="468" y="900"/>
                </a:lnTo>
                <a:lnTo>
                  <a:pt x="496" y="884"/>
                </a:lnTo>
                <a:lnTo>
                  <a:pt x="496" y="884"/>
                </a:lnTo>
                <a:lnTo>
                  <a:pt x="499" y="881"/>
                </a:lnTo>
                <a:lnTo>
                  <a:pt x="499" y="881"/>
                </a:lnTo>
                <a:lnTo>
                  <a:pt x="497" y="883"/>
                </a:lnTo>
                <a:lnTo>
                  <a:pt x="497" y="883"/>
                </a:lnTo>
                <a:lnTo>
                  <a:pt x="490" y="889"/>
                </a:lnTo>
                <a:lnTo>
                  <a:pt x="482" y="895"/>
                </a:lnTo>
                <a:lnTo>
                  <a:pt x="482" y="895"/>
                </a:lnTo>
                <a:lnTo>
                  <a:pt x="469" y="903"/>
                </a:lnTo>
                <a:lnTo>
                  <a:pt x="457" y="911"/>
                </a:lnTo>
                <a:lnTo>
                  <a:pt x="457" y="911"/>
                </a:lnTo>
                <a:lnTo>
                  <a:pt x="434" y="926"/>
                </a:lnTo>
                <a:lnTo>
                  <a:pt x="423" y="935"/>
                </a:lnTo>
                <a:lnTo>
                  <a:pt x="413" y="944"/>
                </a:lnTo>
                <a:lnTo>
                  <a:pt x="413" y="944"/>
                </a:lnTo>
                <a:close/>
                <a:moveTo>
                  <a:pt x="504" y="877"/>
                </a:moveTo>
                <a:lnTo>
                  <a:pt x="504" y="877"/>
                </a:lnTo>
                <a:lnTo>
                  <a:pt x="489" y="885"/>
                </a:lnTo>
                <a:lnTo>
                  <a:pt x="475" y="894"/>
                </a:lnTo>
                <a:lnTo>
                  <a:pt x="445" y="911"/>
                </a:lnTo>
                <a:lnTo>
                  <a:pt x="445" y="911"/>
                </a:lnTo>
                <a:lnTo>
                  <a:pt x="432" y="919"/>
                </a:lnTo>
                <a:lnTo>
                  <a:pt x="420" y="928"/>
                </a:lnTo>
                <a:lnTo>
                  <a:pt x="420" y="928"/>
                </a:lnTo>
                <a:lnTo>
                  <a:pt x="410" y="936"/>
                </a:lnTo>
                <a:lnTo>
                  <a:pt x="410" y="936"/>
                </a:lnTo>
                <a:lnTo>
                  <a:pt x="404" y="940"/>
                </a:lnTo>
                <a:lnTo>
                  <a:pt x="407" y="937"/>
                </a:lnTo>
                <a:lnTo>
                  <a:pt x="407" y="937"/>
                </a:lnTo>
                <a:lnTo>
                  <a:pt x="421" y="925"/>
                </a:lnTo>
                <a:lnTo>
                  <a:pt x="437" y="914"/>
                </a:lnTo>
                <a:lnTo>
                  <a:pt x="468" y="893"/>
                </a:lnTo>
                <a:lnTo>
                  <a:pt x="468" y="893"/>
                </a:lnTo>
                <a:lnTo>
                  <a:pt x="478" y="887"/>
                </a:lnTo>
                <a:lnTo>
                  <a:pt x="489" y="881"/>
                </a:lnTo>
                <a:lnTo>
                  <a:pt x="498" y="874"/>
                </a:lnTo>
                <a:lnTo>
                  <a:pt x="503" y="870"/>
                </a:lnTo>
                <a:lnTo>
                  <a:pt x="507" y="866"/>
                </a:lnTo>
                <a:lnTo>
                  <a:pt x="507" y="866"/>
                </a:lnTo>
                <a:lnTo>
                  <a:pt x="505" y="878"/>
                </a:lnTo>
                <a:lnTo>
                  <a:pt x="505" y="878"/>
                </a:lnTo>
                <a:lnTo>
                  <a:pt x="505" y="877"/>
                </a:lnTo>
                <a:lnTo>
                  <a:pt x="504" y="877"/>
                </a:lnTo>
                <a:lnTo>
                  <a:pt x="504" y="877"/>
                </a:lnTo>
                <a:close/>
                <a:moveTo>
                  <a:pt x="551" y="470"/>
                </a:moveTo>
                <a:lnTo>
                  <a:pt x="551" y="470"/>
                </a:lnTo>
                <a:lnTo>
                  <a:pt x="553" y="463"/>
                </a:lnTo>
                <a:lnTo>
                  <a:pt x="553" y="463"/>
                </a:lnTo>
                <a:lnTo>
                  <a:pt x="563" y="462"/>
                </a:lnTo>
                <a:lnTo>
                  <a:pt x="563" y="462"/>
                </a:lnTo>
                <a:lnTo>
                  <a:pt x="562" y="469"/>
                </a:lnTo>
                <a:lnTo>
                  <a:pt x="562" y="469"/>
                </a:lnTo>
                <a:lnTo>
                  <a:pt x="551" y="470"/>
                </a:lnTo>
                <a:lnTo>
                  <a:pt x="551" y="470"/>
                </a:lnTo>
                <a:close/>
                <a:moveTo>
                  <a:pt x="571" y="468"/>
                </a:moveTo>
                <a:lnTo>
                  <a:pt x="571" y="468"/>
                </a:lnTo>
                <a:lnTo>
                  <a:pt x="572" y="461"/>
                </a:lnTo>
                <a:lnTo>
                  <a:pt x="572" y="461"/>
                </a:lnTo>
                <a:lnTo>
                  <a:pt x="575" y="461"/>
                </a:lnTo>
                <a:lnTo>
                  <a:pt x="575" y="461"/>
                </a:lnTo>
                <a:lnTo>
                  <a:pt x="576" y="468"/>
                </a:lnTo>
                <a:lnTo>
                  <a:pt x="576" y="468"/>
                </a:lnTo>
                <a:lnTo>
                  <a:pt x="571" y="468"/>
                </a:lnTo>
                <a:lnTo>
                  <a:pt x="571" y="468"/>
                </a:lnTo>
                <a:close/>
                <a:moveTo>
                  <a:pt x="584" y="461"/>
                </a:moveTo>
                <a:lnTo>
                  <a:pt x="584" y="461"/>
                </a:lnTo>
                <a:lnTo>
                  <a:pt x="592" y="461"/>
                </a:lnTo>
                <a:lnTo>
                  <a:pt x="592" y="461"/>
                </a:lnTo>
                <a:lnTo>
                  <a:pt x="592" y="467"/>
                </a:lnTo>
                <a:lnTo>
                  <a:pt x="592" y="467"/>
                </a:lnTo>
                <a:lnTo>
                  <a:pt x="584" y="467"/>
                </a:lnTo>
                <a:lnTo>
                  <a:pt x="584" y="467"/>
                </a:lnTo>
                <a:lnTo>
                  <a:pt x="584" y="461"/>
                </a:lnTo>
                <a:lnTo>
                  <a:pt x="584" y="461"/>
                </a:lnTo>
                <a:close/>
                <a:moveTo>
                  <a:pt x="601" y="467"/>
                </a:moveTo>
                <a:lnTo>
                  <a:pt x="601" y="467"/>
                </a:lnTo>
                <a:lnTo>
                  <a:pt x="601" y="461"/>
                </a:lnTo>
                <a:lnTo>
                  <a:pt x="601" y="461"/>
                </a:lnTo>
                <a:lnTo>
                  <a:pt x="610" y="461"/>
                </a:lnTo>
                <a:lnTo>
                  <a:pt x="610" y="461"/>
                </a:lnTo>
                <a:lnTo>
                  <a:pt x="610" y="467"/>
                </a:lnTo>
                <a:lnTo>
                  <a:pt x="610" y="467"/>
                </a:lnTo>
                <a:lnTo>
                  <a:pt x="607" y="466"/>
                </a:lnTo>
                <a:lnTo>
                  <a:pt x="607" y="466"/>
                </a:lnTo>
                <a:lnTo>
                  <a:pt x="601" y="467"/>
                </a:lnTo>
                <a:lnTo>
                  <a:pt x="601" y="467"/>
                </a:lnTo>
                <a:close/>
                <a:moveTo>
                  <a:pt x="616" y="599"/>
                </a:moveTo>
                <a:lnTo>
                  <a:pt x="616" y="599"/>
                </a:lnTo>
                <a:lnTo>
                  <a:pt x="635" y="589"/>
                </a:lnTo>
                <a:lnTo>
                  <a:pt x="654" y="580"/>
                </a:lnTo>
                <a:lnTo>
                  <a:pt x="654" y="580"/>
                </a:lnTo>
                <a:lnTo>
                  <a:pt x="700" y="559"/>
                </a:lnTo>
                <a:lnTo>
                  <a:pt x="700" y="559"/>
                </a:lnTo>
                <a:lnTo>
                  <a:pt x="723" y="548"/>
                </a:lnTo>
                <a:lnTo>
                  <a:pt x="745" y="537"/>
                </a:lnTo>
                <a:lnTo>
                  <a:pt x="745" y="537"/>
                </a:lnTo>
                <a:lnTo>
                  <a:pt x="764" y="527"/>
                </a:lnTo>
                <a:lnTo>
                  <a:pt x="764" y="527"/>
                </a:lnTo>
                <a:lnTo>
                  <a:pt x="775" y="520"/>
                </a:lnTo>
                <a:lnTo>
                  <a:pt x="778" y="519"/>
                </a:lnTo>
                <a:lnTo>
                  <a:pt x="772" y="524"/>
                </a:lnTo>
                <a:lnTo>
                  <a:pt x="772" y="524"/>
                </a:lnTo>
                <a:lnTo>
                  <a:pt x="763" y="530"/>
                </a:lnTo>
                <a:lnTo>
                  <a:pt x="753" y="535"/>
                </a:lnTo>
                <a:lnTo>
                  <a:pt x="734" y="546"/>
                </a:lnTo>
                <a:lnTo>
                  <a:pt x="692" y="566"/>
                </a:lnTo>
                <a:lnTo>
                  <a:pt x="692" y="566"/>
                </a:lnTo>
                <a:lnTo>
                  <a:pt x="673" y="575"/>
                </a:lnTo>
                <a:lnTo>
                  <a:pt x="653" y="585"/>
                </a:lnTo>
                <a:lnTo>
                  <a:pt x="634" y="596"/>
                </a:lnTo>
                <a:lnTo>
                  <a:pt x="615" y="608"/>
                </a:lnTo>
                <a:lnTo>
                  <a:pt x="615" y="608"/>
                </a:lnTo>
                <a:lnTo>
                  <a:pt x="616" y="599"/>
                </a:lnTo>
                <a:lnTo>
                  <a:pt x="616" y="599"/>
                </a:lnTo>
                <a:close/>
                <a:moveTo>
                  <a:pt x="698" y="573"/>
                </a:moveTo>
                <a:lnTo>
                  <a:pt x="698" y="573"/>
                </a:lnTo>
                <a:lnTo>
                  <a:pt x="721" y="562"/>
                </a:lnTo>
                <a:lnTo>
                  <a:pt x="743" y="551"/>
                </a:lnTo>
                <a:lnTo>
                  <a:pt x="743" y="551"/>
                </a:lnTo>
                <a:lnTo>
                  <a:pt x="766" y="540"/>
                </a:lnTo>
                <a:lnTo>
                  <a:pt x="766" y="540"/>
                </a:lnTo>
                <a:lnTo>
                  <a:pt x="768" y="539"/>
                </a:lnTo>
                <a:lnTo>
                  <a:pt x="768" y="539"/>
                </a:lnTo>
                <a:lnTo>
                  <a:pt x="751" y="549"/>
                </a:lnTo>
                <a:lnTo>
                  <a:pt x="733" y="559"/>
                </a:lnTo>
                <a:lnTo>
                  <a:pt x="696" y="575"/>
                </a:lnTo>
                <a:lnTo>
                  <a:pt x="696" y="575"/>
                </a:lnTo>
                <a:lnTo>
                  <a:pt x="675" y="585"/>
                </a:lnTo>
                <a:lnTo>
                  <a:pt x="654" y="597"/>
                </a:lnTo>
                <a:lnTo>
                  <a:pt x="614" y="622"/>
                </a:lnTo>
                <a:lnTo>
                  <a:pt x="614" y="622"/>
                </a:lnTo>
                <a:lnTo>
                  <a:pt x="615" y="612"/>
                </a:lnTo>
                <a:lnTo>
                  <a:pt x="615" y="612"/>
                </a:lnTo>
                <a:lnTo>
                  <a:pt x="636" y="603"/>
                </a:lnTo>
                <a:lnTo>
                  <a:pt x="657" y="593"/>
                </a:lnTo>
                <a:lnTo>
                  <a:pt x="698" y="573"/>
                </a:lnTo>
                <a:lnTo>
                  <a:pt x="698" y="573"/>
                </a:lnTo>
                <a:close/>
                <a:moveTo>
                  <a:pt x="700" y="583"/>
                </a:moveTo>
                <a:lnTo>
                  <a:pt x="700" y="583"/>
                </a:lnTo>
                <a:lnTo>
                  <a:pt x="713" y="577"/>
                </a:lnTo>
                <a:lnTo>
                  <a:pt x="713" y="577"/>
                </a:lnTo>
                <a:lnTo>
                  <a:pt x="687" y="590"/>
                </a:lnTo>
                <a:lnTo>
                  <a:pt x="663" y="603"/>
                </a:lnTo>
                <a:lnTo>
                  <a:pt x="638" y="616"/>
                </a:lnTo>
                <a:lnTo>
                  <a:pt x="613" y="631"/>
                </a:lnTo>
                <a:lnTo>
                  <a:pt x="613" y="631"/>
                </a:lnTo>
                <a:lnTo>
                  <a:pt x="614" y="625"/>
                </a:lnTo>
                <a:lnTo>
                  <a:pt x="614" y="625"/>
                </a:lnTo>
                <a:lnTo>
                  <a:pt x="636" y="615"/>
                </a:lnTo>
                <a:lnTo>
                  <a:pt x="657" y="604"/>
                </a:lnTo>
                <a:lnTo>
                  <a:pt x="678" y="593"/>
                </a:lnTo>
                <a:lnTo>
                  <a:pt x="700" y="583"/>
                </a:lnTo>
                <a:lnTo>
                  <a:pt x="700" y="583"/>
                </a:lnTo>
                <a:close/>
                <a:moveTo>
                  <a:pt x="639" y="624"/>
                </a:moveTo>
                <a:lnTo>
                  <a:pt x="639" y="624"/>
                </a:lnTo>
                <a:lnTo>
                  <a:pt x="660" y="612"/>
                </a:lnTo>
                <a:lnTo>
                  <a:pt x="682" y="601"/>
                </a:lnTo>
                <a:lnTo>
                  <a:pt x="682" y="601"/>
                </a:lnTo>
                <a:lnTo>
                  <a:pt x="706" y="590"/>
                </a:lnTo>
                <a:lnTo>
                  <a:pt x="732" y="580"/>
                </a:lnTo>
                <a:lnTo>
                  <a:pt x="756" y="570"/>
                </a:lnTo>
                <a:lnTo>
                  <a:pt x="780" y="559"/>
                </a:lnTo>
                <a:lnTo>
                  <a:pt x="780" y="559"/>
                </a:lnTo>
                <a:lnTo>
                  <a:pt x="737" y="579"/>
                </a:lnTo>
                <a:lnTo>
                  <a:pt x="694" y="600"/>
                </a:lnTo>
                <a:lnTo>
                  <a:pt x="673" y="611"/>
                </a:lnTo>
                <a:lnTo>
                  <a:pt x="652" y="623"/>
                </a:lnTo>
                <a:lnTo>
                  <a:pt x="631" y="637"/>
                </a:lnTo>
                <a:lnTo>
                  <a:pt x="612" y="650"/>
                </a:lnTo>
                <a:lnTo>
                  <a:pt x="612" y="650"/>
                </a:lnTo>
                <a:lnTo>
                  <a:pt x="613" y="636"/>
                </a:lnTo>
                <a:lnTo>
                  <a:pt x="613" y="636"/>
                </a:lnTo>
                <a:lnTo>
                  <a:pt x="620" y="635"/>
                </a:lnTo>
                <a:lnTo>
                  <a:pt x="626" y="631"/>
                </a:lnTo>
                <a:lnTo>
                  <a:pt x="639" y="624"/>
                </a:lnTo>
                <a:lnTo>
                  <a:pt x="639" y="624"/>
                </a:lnTo>
                <a:close/>
                <a:moveTo>
                  <a:pt x="691" y="612"/>
                </a:moveTo>
                <a:lnTo>
                  <a:pt x="691" y="612"/>
                </a:lnTo>
                <a:lnTo>
                  <a:pt x="734" y="592"/>
                </a:lnTo>
                <a:lnTo>
                  <a:pt x="734" y="592"/>
                </a:lnTo>
                <a:lnTo>
                  <a:pt x="759" y="582"/>
                </a:lnTo>
                <a:lnTo>
                  <a:pt x="771" y="576"/>
                </a:lnTo>
                <a:lnTo>
                  <a:pt x="782" y="570"/>
                </a:lnTo>
                <a:lnTo>
                  <a:pt x="782" y="570"/>
                </a:lnTo>
                <a:lnTo>
                  <a:pt x="761" y="582"/>
                </a:lnTo>
                <a:lnTo>
                  <a:pt x="739" y="593"/>
                </a:lnTo>
                <a:lnTo>
                  <a:pt x="693" y="614"/>
                </a:lnTo>
                <a:lnTo>
                  <a:pt x="693" y="614"/>
                </a:lnTo>
                <a:lnTo>
                  <a:pt x="672" y="625"/>
                </a:lnTo>
                <a:lnTo>
                  <a:pt x="652" y="638"/>
                </a:lnTo>
                <a:lnTo>
                  <a:pt x="611" y="662"/>
                </a:lnTo>
                <a:lnTo>
                  <a:pt x="611" y="662"/>
                </a:lnTo>
                <a:lnTo>
                  <a:pt x="612" y="654"/>
                </a:lnTo>
                <a:lnTo>
                  <a:pt x="612" y="654"/>
                </a:lnTo>
                <a:lnTo>
                  <a:pt x="631" y="644"/>
                </a:lnTo>
                <a:lnTo>
                  <a:pt x="652" y="632"/>
                </a:lnTo>
                <a:lnTo>
                  <a:pt x="671" y="622"/>
                </a:lnTo>
                <a:lnTo>
                  <a:pt x="691" y="612"/>
                </a:lnTo>
                <a:lnTo>
                  <a:pt x="691" y="612"/>
                </a:lnTo>
                <a:close/>
                <a:moveTo>
                  <a:pt x="646" y="648"/>
                </a:moveTo>
                <a:lnTo>
                  <a:pt x="646" y="648"/>
                </a:lnTo>
                <a:lnTo>
                  <a:pt x="669" y="636"/>
                </a:lnTo>
                <a:lnTo>
                  <a:pt x="692" y="623"/>
                </a:lnTo>
                <a:lnTo>
                  <a:pt x="692" y="623"/>
                </a:lnTo>
                <a:lnTo>
                  <a:pt x="722" y="610"/>
                </a:lnTo>
                <a:lnTo>
                  <a:pt x="722" y="610"/>
                </a:lnTo>
                <a:lnTo>
                  <a:pt x="679" y="630"/>
                </a:lnTo>
                <a:lnTo>
                  <a:pt x="679" y="630"/>
                </a:lnTo>
                <a:lnTo>
                  <a:pt x="668" y="637"/>
                </a:lnTo>
                <a:lnTo>
                  <a:pt x="657" y="644"/>
                </a:lnTo>
                <a:lnTo>
                  <a:pt x="637" y="658"/>
                </a:lnTo>
                <a:lnTo>
                  <a:pt x="637" y="658"/>
                </a:lnTo>
                <a:lnTo>
                  <a:pt x="623" y="666"/>
                </a:lnTo>
                <a:lnTo>
                  <a:pt x="617" y="669"/>
                </a:lnTo>
                <a:lnTo>
                  <a:pt x="611" y="673"/>
                </a:lnTo>
                <a:lnTo>
                  <a:pt x="611" y="673"/>
                </a:lnTo>
                <a:lnTo>
                  <a:pt x="611" y="665"/>
                </a:lnTo>
                <a:lnTo>
                  <a:pt x="611" y="665"/>
                </a:lnTo>
                <a:lnTo>
                  <a:pt x="620" y="662"/>
                </a:lnTo>
                <a:lnTo>
                  <a:pt x="629" y="658"/>
                </a:lnTo>
                <a:lnTo>
                  <a:pt x="646" y="648"/>
                </a:lnTo>
                <a:lnTo>
                  <a:pt x="646" y="648"/>
                </a:lnTo>
                <a:close/>
                <a:moveTo>
                  <a:pt x="643" y="698"/>
                </a:moveTo>
                <a:lnTo>
                  <a:pt x="643" y="698"/>
                </a:lnTo>
                <a:lnTo>
                  <a:pt x="690" y="678"/>
                </a:lnTo>
                <a:lnTo>
                  <a:pt x="690" y="678"/>
                </a:lnTo>
                <a:lnTo>
                  <a:pt x="715" y="667"/>
                </a:lnTo>
                <a:lnTo>
                  <a:pt x="738" y="656"/>
                </a:lnTo>
                <a:lnTo>
                  <a:pt x="738" y="656"/>
                </a:lnTo>
                <a:lnTo>
                  <a:pt x="761" y="644"/>
                </a:lnTo>
                <a:lnTo>
                  <a:pt x="761" y="644"/>
                </a:lnTo>
                <a:lnTo>
                  <a:pt x="774" y="638"/>
                </a:lnTo>
                <a:lnTo>
                  <a:pt x="774" y="638"/>
                </a:lnTo>
                <a:lnTo>
                  <a:pt x="784" y="632"/>
                </a:lnTo>
                <a:lnTo>
                  <a:pt x="787" y="630"/>
                </a:lnTo>
                <a:lnTo>
                  <a:pt x="784" y="634"/>
                </a:lnTo>
                <a:lnTo>
                  <a:pt x="784" y="634"/>
                </a:lnTo>
                <a:lnTo>
                  <a:pt x="773" y="641"/>
                </a:lnTo>
                <a:lnTo>
                  <a:pt x="762" y="648"/>
                </a:lnTo>
                <a:lnTo>
                  <a:pt x="738" y="660"/>
                </a:lnTo>
                <a:lnTo>
                  <a:pt x="712" y="671"/>
                </a:lnTo>
                <a:lnTo>
                  <a:pt x="688" y="682"/>
                </a:lnTo>
                <a:lnTo>
                  <a:pt x="688" y="682"/>
                </a:lnTo>
                <a:lnTo>
                  <a:pt x="647" y="701"/>
                </a:lnTo>
                <a:lnTo>
                  <a:pt x="626" y="711"/>
                </a:lnTo>
                <a:lnTo>
                  <a:pt x="617" y="717"/>
                </a:lnTo>
                <a:lnTo>
                  <a:pt x="608" y="724"/>
                </a:lnTo>
                <a:lnTo>
                  <a:pt x="608" y="724"/>
                </a:lnTo>
                <a:lnTo>
                  <a:pt x="608" y="718"/>
                </a:lnTo>
                <a:lnTo>
                  <a:pt x="608" y="718"/>
                </a:lnTo>
                <a:lnTo>
                  <a:pt x="617" y="712"/>
                </a:lnTo>
                <a:lnTo>
                  <a:pt x="625" y="708"/>
                </a:lnTo>
                <a:lnTo>
                  <a:pt x="643" y="698"/>
                </a:lnTo>
                <a:lnTo>
                  <a:pt x="643" y="698"/>
                </a:lnTo>
                <a:close/>
                <a:moveTo>
                  <a:pt x="616" y="710"/>
                </a:moveTo>
                <a:lnTo>
                  <a:pt x="616" y="710"/>
                </a:lnTo>
                <a:lnTo>
                  <a:pt x="628" y="703"/>
                </a:lnTo>
                <a:lnTo>
                  <a:pt x="628" y="703"/>
                </a:lnTo>
                <a:lnTo>
                  <a:pt x="616" y="710"/>
                </a:lnTo>
                <a:lnTo>
                  <a:pt x="613" y="712"/>
                </a:lnTo>
                <a:lnTo>
                  <a:pt x="616" y="710"/>
                </a:lnTo>
                <a:lnTo>
                  <a:pt x="616" y="710"/>
                </a:lnTo>
                <a:close/>
                <a:moveTo>
                  <a:pt x="608" y="712"/>
                </a:moveTo>
                <a:lnTo>
                  <a:pt x="608" y="712"/>
                </a:lnTo>
                <a:lnTo>
                  <a:pt x="609" y="708"/>
                </a:lnTo>
                <a:lnTo>
                  <a:pt x="609" y="708"/>
                </a:lnTo>
                <a:lnTo>
                  <a:pt x="609" y="702"/>
                </a:lnTo>
                <a:lnTo>
                  <a:pt x="609" y="702"/>
                </a:lnTo>
                <a:lnTo>
                  <a:pt x="630" y="692"/>
                </a:lnTo>
                <a:lnTo>
                  <a:pt x="652" y="681"/>
                </a:lnTo>
                <a:lnTo>
                  <a:pt x="672" y="670"/>
                </a:lnTo>
                <a:lnTo>
                  <a:pt x="693" y="660"/>
                </a:lnTo>
                <a:lnTo>
                  <a:pt x="693" y="660"/>
                </a:lnTo>
                <a:lnTo>
                  <a:pt x="720" y="648"/>
                </a:lnTo>
                <a:lnTo>
                  <a:pt x="747" y="636"/>
                </a:lnTo>
                <a:lnTo>
                  <a:pt x="747" y="636"/>
                </a:lnTo>
                <a:lnTo>
                  <a:pt x="758" y="630"/>
                </a:lnTo>
                <a:lnTo>
                  <a:pt x="769" y="623"/>
                </a:lnTo>
                <a:lnTo>
                  <a:pt x="769" y="623"/>
                </a:lnTo>
                <a:lnTo>
                  <a:pt x="781" y="616"/>
                </a:lnTo>
                <a:lnTo>
                  <a:pt x="781" y="616"/>
                </a:lnTo>
                <a:lnTo>
                  <a:pt x="782" y="615"/>
                </a:lnTo>
                <a:lnTo>
                  <a:pt x="782" y="615"/>
                </a:lnTo>
                <a:lnTo>
                  <a:pt x="782" y="615"/>
                </a:lnTo>
                <a:lnTo>
                  <a:pt x="782" y="615"/>
                </a:lnTo>
                <a:lnTo>
                  <a:pt x="773" y="622"/>
                </a:lnTo>
                <a:lnTo>
                  <a:pt x="763" y="628"/>
                </a:lnTo>
                <a:lnTo>
                  <a:pt x="743" y="641"/>
                </a:lnTo>
                <a:lnTo>
                  <a:pt x="743" y="641"/>
                </a:lnTo>
                <a:lnTo>
                  <a:pt x="718" y="654"/>
                </a:lnTo>
                <a:lnTo>
                  <a:pt x="692" y="667"/>
                </a:lnTo>
                <a:lnTo>
                  <a:pt x="692" y="667"/>
                </a:lnTo>
                <a:lnTo>
                  <a:pt x="668" y="681"/>
                </a:lnTo>
                <a:lnTo>
                  <a:pt x="657" y="687"/>
                </a:lnTo>
                <a:lnTo>
                  <a:pt x="645" y="693"/>
                </a:lnTo>
                <a:lnTo>
                  <a:pt x="645" y="693"/>
                </a:lnTo>
                <a:lnTo>
                  <a:pt x="626" y="702"/>
                </a:lnTo>
                <a:lnTo>
                  <a:pt x="617" y="707"/>
                </a:lnTo>
                <a:lnTo>
                  <a:pt x="608" y="712"/>
                </a:lnTo>
                <a:lnTo>
                  <a:pt x="608" y="712"/>
                </a:lnTo>
                <a:close/>
                <a:moveTo>
                  <a:pt x="610" y="679"/>
                </a:moveTo>
                <a:lnTo>
                  <a:pt x="610" y="679"/>
                </a:lnTo>
                <a:lnTo>
                  <a:pt x="631" y="670"/>
                </a:lnTo>
                <a:lnTo>
                  <a:pt x="652" y="660"/>
                </a:lnTo>
                <a:lnTo>
                  <a:pt x="672" y="649"/>
                </a:lnTo>
                <a:lnTo>
                  <a:pt x="692" y="639"/>
                </a:lnTo>
                <a:lnTo>
                  <a:pt x="692" y="639"/>
                </a:lnTo>
                <a:lnTo>
                  <a:pt x="718" y="627"/>
                </a:lnTo>
                <a:lnTo>
                  <a:pt x="742" y="616"/>
                </a:lnTo>
                <a:lnTo>
                  <a:pt x="742" y="616"/>
                </a:lnTo>
                <a:lnTo>
                  <a:pt x="763" y="606"/>
                </a:lnTo>
                <a:lnTo>
                  <a:pt x="763" y="606"/>
                </a:lnTo>
                <a:lnTo>
                  <a:pt x="725" y="625"/>
                </a:lnTo>
                <a:lnTo>
                  <a:pt x="685" y="645"/>
                </a:lnTo>
                <a:lnTo>
                  <a:pt x="685" y="645"/>
                </a:lnTo>
                <a:lnTo>
                  <a:pt x="673" y="651"/>
                </a:lnTo>
                <a:lnTo>
                  <a:pt x="661" y="657"/>
                </a:lnTo>
                <a:lnTo>
                  <a:pt x="638" y="671"/>
                </a:lnTo>
                <a:lnTo>
                  <a:pt x="638" y="671"/>
                </a:lnTo>
                <a:lnTo>
                  <a:pt x="623" y="679"/>
                </a:lnTo>
                <a:lnTo>
                  <a:pt x="616" y="683"/>
                </a:lnTo>
                <a:lnTo>
                  <a:pt x="610" y="688"/>
                </a:lnTo>
                <a:lnTo>
                  <a:pt x="610" y="688"/>
                </a:lnTo>
                <a:lnTo>
                  <a:pt x="610" y="679"/>
                </a:lnTo>
                <a:lnTo>
                  <a:pt x="610" y="679"/>
                </a:lnTo>
                <a:close/>
                <a:moveTo>
                  <a:pt x="640" y="678"/>
                </a:moveTo>
                <a:lnTo>
                  <a:pt x="640" y="678"/>
                </a:lnTo>
                <a:lnTo>
                  <a:pt x="662" y="666"/>
                </a:lnTo>
                <a:lnTo>
                  <a:pt x="684" y="654"/>
                </a:lnTo>
                <a:lnTo>
                  <a:pt x="684" y="654"/>
                </a:lnTo>
                <a:lnTo>
                  <a:pt x="720" y="637"/>
                </a:lnTo>
                <a:lnTo>
                  <a:pt x="754" y="620"/>
                </a:lnTo>
                <a:lnTo>
                  <a:pt x="754" y="620"/>
                </a:lnTo>
                <a:lnTo>
                  <a:pt x="741" y="627"/>
                </a:lnTo>
                <a:lnTo>
                  <a:pt x="741" y="627"/>
                </a:lnTo>
                <a:lnTo>
                  <a:pt x="716" y="641"/>
                </a:lnTo>
                <a:lnTo>
                  <a:pt x="691" y="653"/>
                </a:lnTo>
                <a:lnTo>
                  <a:pt x="691" y="653"/>
                </a:lnTo>
                <a:lnTo>
                  <a:pt x="667" y="665"/>
                </a:lnTo>
                <a:lnTo>
                  <a:pt x="645" y="679"/>
                </a:lnTo>
                <a:lnTo>
                  <a:pt x="645" y="679"/>
                </a:lnTo>
                <a:lnTo>
                  <a:pt x="636" y="684"/>
                </a:lnTo>
                <a:lnTo>
                  <a:pt x="627" y="689"/>
                </a:lnTo>
                <a:lnTo>
                  <a:pt x="609" y="698"/>
                </a:lnTo>
                <a:lnTo>
                  <a:pt x="609" y="698"/>
                </a:lnTo>
                <a:lnTo>
                  <a:pt x="610" y="692"/>
                </a:lnTo>
                <a:lnTo>
                  <a:pt x="610" y="692"/>
                </a:lnTo>
                <a:lnTo>
                  <a:pt x="617" y="690"/>
                </a:lnTo>
                <a:lnTo>
                  <a:pt x="625" y="686"/>
                </a:lnTo>
                <a:lnTo>
                  <a:pt x="640" y="678"/>
                </a:lnTo>
                <a:lnTo>
                  <a:pt x="640" y="678"/>
                </a:lnTo>
                <a:close/>
                <a:moveTo>
                  <a:pt x="610" y="758"/>
                </a:moveTo>
                <a:lnTo>
                  <a:pt x="610" y="758"/>
                </a:lnTo>
                <a:lnTo>
                  <a:pt x="620" y="753"/>
                </a:lnTo>
                <a:lnTo>
                  <a:pt x="620" y="753"/>
                </a:lnTo>
                <a:lnTo>
                  <a:pt x="610" y="758"/>
                </a:lnTo>
                <a:lnTo>
                  <a:pt x="607" y="760"/>
                </a:lnTo>
                <a:lnTo>
                  <a:pt x="610" y="758"/>
                </a:lnTo>
                <a:lnTo>
                  <a:pt x="610" y="758"/>
                </a:lnTo>
                <a:close/>
                <a:moveTo>
                  <a:pt x="699" y="726"/>
                </a:moveTo>
                <a:lnTo>
                  <a:pt x="699" y="726"/>
                </a:lnTo>
                <a:lnTo>
                  <a:pt x="725" y="718"/>
                </a:lnTo>
                <a:lnTo>
                  <a:pt x="750" y="708"/>
                </a:lnTo>
                <a:lnTo>
                  <a:pt x="750" y="708"/>
                </a:lnTo>
                <a:lnTo>
                  <a:pt x="777" y="698"/>
                </a:lnTo>
                <a:lnTo>
                  <a:pt x="777" y="698"/>
                </a:lnTo>
                <a:lnTo>
                  <a:pt x="779" y="697"/>
                </a:lnTo>
                <a:lnTo>
                  <a:pt x="779" y="697"/>
                </a:lnTo>
                <a:lnTo>
                  <a:pt x="734" y="718"/>
                </a:lnTo>
                <a:lnTo>
                  <a:pt x="711" y="727"/>
                </a:lnTo>
                <a:lnTo>
                  <a:pt x="688" y="736"/>
                </a:lnTo>
                <a:lnTo>
                  <a:pt x="688" y="736"/>
                </a:lnTo>
                <a:lnTo>
                  <a:pt x="646" y="751"/>
                </a:lnTo>
                <a:lnTo>
                  <a:pt x="624" y="760"/>
                </a:lnTo>
                <a:lnTo>
                  <a:pt x="614" y="765"/>
                </a:lnTo>
                <a:lnTo>
                  <a:pt x="604" y="771"/>
                </a:lnTo>
                <a:lnTo>
                  <a:pt x="604" y="771"/>
                </a:lnTo>
                <a:lnTo>
                  <a:pt x="605" y="762"/>
                </a:lnTo>
                <a:lnTo>
                  <a:pt x="605" y="762"/>
                </a:lnTo>
                <a:lnTo>
                  <a:pt x="652" y="743"/>
                </a:lnTo>
                <a:lnTo>
                  <a:pt x="676" y="734"/>
                </a:lnTo>
                <a:lnTo>
                  <a:pt x="699" y="726"/>
                </a:lnTo>
                <a:lnTo>
                  <a:pt x="699" y="726"/>
                </a:lnTo>
                <a:close/>
                <a:moveTo>
                  <a:pt x="605" y="758"/>
                </a:moveTo>
                <a:lnTo>
                  <a:pt x="605" y="758"/>
                </a:lnTo>
                <a:lnTo>
                  <a:pt x="606" y="748"/>
                </a:lnTo>
                <a:lnTo>
                  <a:pt x="606" y="748"/>
                </a:lnTo>
                <a:lnTo>
                  <a:pt x="656" y="726"/>
                </a:lnTo>
                <a:lnTo>
                  <a:pt x="681" y="716"/>
                </a:lnTo>
                <a:lnTo>
                  <a:pt x="706" y="705"/>
                </a:lnTo>
                <a:lnTo>
                  <a:pt x="706" y="705"/>
                </a:lnTo>
                <a:lnTo>
                  <a:pt x="732" y="697"/>
                </a:lnTo>
                <a:lnTo>
                  <a:pt x="756" y="689"/>
                </a:lnTo>
                <a:lnTo>
                  <a:pt x="756" y="689"/>
                </a:lnTo>
                <a:lnTo>
                  <a:pt x="692" y="716"/>
                </a:lnTo>
                <a:lnTo>
                  <a:pt x="692" y="716"/>
                </a:lnTo>
                <a:lnTo>
                  <a:pt x="668" y="727"/>
                </a:lnTo>
                <a:lnTo>
                  <a:pt x="644" y="739"/>
                </a:lnTo>
                <a:lnTo>
                  <a:pt x="644" y="739"/>
                </a:lnTo>
                <a:lnTo>
                  <a:pt x="624" y="748"/>
                </a:lnTo>
                <a:lnTo>
                  <a:pt x="615" y="753"/>
                </a:lnTo>
                <a:lnTo>
                  <a:pt x="605" y="758"/>
                </a:lnTo>
                <a:lnTo>
                  <a:pt x="605" y="758"/>
                </a:lnTo>
                <a:close/>
                <a:moveTo>
                  <a:pt x="607" y="735"/>
                </a:moveTo>
                <a:lnTo>
                  <a:pt x="607" y="735"/>
                </a:lnTo>
                <a:lnTo>
                  <a:pt x="658" y="712"/>
                </a:lnTo>
                <a:lnTo>
                  <a:pt x="683" y="701"/>
                </a:lnTo>
                <a:lnTo>
                  <a:pt x="708" y="691"/>
                </a:lnTo>
                <a:lnTo>
                  <a:pt x="708" y="691"/>
                </a:lnTo>
                <a:lnTo>
                  <a:pt x="760" y="673"/>
                </a:lnTo>
                <a:lnTo>
                  <a:pt x="760" y="673"/>
                </a:lnTo>
                <a:lnTo>
                  <a:pt x="778" y="666"/>
                </a:lnTo>
                <a:lnTo>
                  <a:pt x="778" y="666"/>
                </a:lnTo>
                <a:lnTo>
                  <a:pt x="775" y="667"/>
                </a:lnTo>
                <a:lnTo>
                  <a:pt x="775" y="667"/>
                </a:lnTo>
                <a:lnTo>
                  <a:pt x="751" y="678"/>
                </a:lnTo>
                <a:lnTo>
                  <a:pt x="726" y="688"/>
                </a:lnTo>
                <a:lnTo>
                  <a:pt x="701" y="698"/>
                </a:lnTo>
                <a:lnTo>
                  <a:pt x="677" y="709"/>
                </a:lnTo>
                <a:lnTo>
                  <a:pt x="677" y="709"/>
                </a:lnTo>
                <a:lnTo>
                  <a:pt x="655" y="720"/>
                </a:lnTo>
                <a:lnTo>
                  <a:pt x="631" y="730"/>
                </a:lnTo>
                <a:lnTo>
                  <a:pt x="631" y="730"/>
                </a:lnTo>
                <a:lnTo>
                  <a:pt x="618" y="736"/>
                </a:lnTo>
                <a:lnTo>
                  <a:pt x="606" y="744"/>
                </a:lnTo>
                <a:lnTo>
                  <a:pt x="606" y="744"/>
                </a:lnTo>
                <a:lnTo>
                  <a:pt x="607" y="735"/>
                </a:lnTo>
                <a:lnTo>
                  <a:pt x="607" y="735"/>
                </a:lnTo>
                <a:close/>
                <a:moveTo>
                  <a:pt x="649" y="757"/>
                </a:moveTo>
                <a:lnTo>
                  <a:pt x="649" y="757"/>
                </a:lnTo>
                <a:lnTo>
                  <a:pt x="676" y="747"/>
                </a:lnTo>
                <a:lnTo>
                  <a:pt x="702" y="738"/>
                </a:lnTo>
                <a:lnTo>
                  <a:pt x="702" y="738"/>
                </a:lnTo>
                <a:lnTo>
                  <a:pt x="729" y="729"/>
                </a:lnTo>
                <a:lnTo>
                  <a:pt x="754" y="720"/>
                </a:lnTo>
                <a:lnTo>
                  <a:pt x="754" y="720"/>
                </a:lnTo>
                <a:lnTo>
                  <a:pt x="741" y="726"/>
                </a:lnTo>
                <a:lnTo>
                  <a:pt x="728" y="731"/>
                </a:lnTo>
                <a:lnTo>
                  <a:pt x="701" y="740"/>
                </a:lnTo>
                <a:lnTo>
                  <a:pt x="701" y="740"/>
                </a:lnTo>
                <a:lnTo>
                  <a:pt x="676" y="750"/>
                </a:lnTo>
                <a:lnTo>
                  <a:pt x="652" y="761"/>
                </a:lnTo>
                <a:lnTo>
                  <a:pt x="603" y="784"/>
                </a:lnTo>
                <a:lnTo>
                  <a:pt x="603" y="784"/>
                </a:lnTo>
                <a:lnTo>
                  <a:pt x="604" y="774"/>
                </a:lnTo>
                <a:lnTo>
                  <a:pt x="604" y="774"/>
                </a:lnTo>
                <a:lnTo>
                  <a:pt x="615" y="771"/>
                </a:lnTo>
                <a:lnTo>
                  <a:pt x="626" y="766"/>
                </a:lnTo>
                <a:lnTo>
                  <a:pt x="649" y="757"/>
                </a:lnTo>
                <a:lnTo>
                  <a:pt x="649" y="757"/>
                </a:lnTo>
                <a:close/>
                <a:moveTo>
                  <a:pt x="596" y="846"/>
                </a:moveTo>
                <a:lnTo>
                  <a:pt x="596" y="846"/>
                </a:lnTo>
                <a:lnTo>
                  <a:pt x="608" y="841"/>
                </a:lnTo>
                <a:lnTo>
                  <a:pt x="608" y="841"/>
                </a:lnTo>
                <a:lnTo>
                  <a:pt x="596" y="849"/>
                </a:lnTo>
                <a:lnTo>
                  <a:pt x="596" y="849"/>
                </a:lnTo>
                <a:lnTo>
                  <a:pt x="596" y="846"/>
                </a:lnTo>
                <a:lnTo>
                  <a:pt x="596" y="846"/>
                </a:lnTo>
                <a:close/>
                <a:moveTo>
                  <a:pt x="598" y="833"/>
                </a:moveTo>
                <a:lnTo>
                  <a:pt x="598" y="833"/>
                </a:lnTo>
                <a:lnTo>
                  <a:pt x="610" y="830"/>
                </a:lnTo>
                <a:lnTo>
                  <a:pt x="622" y="826"/>
                </a:lnTo>
                <a:lnTo>
                  <a:pt x="648" y="818"/>
                </a:lnTo>
                <a:lnTo>
                  <a:pt x="648" y="818"/>
                </a:lnTo>
                <a:lnTo>
                  <a:pt x="706" y="799"/>
                </a:lnTo>
                <a:lnTo>
                  <a:pt x="706" y="799"/>
                </a:lnTo>
                <a:lnTo>
                  <a:pt x="736" y="788"/>
                </a:lnTo>
                <a:lnTo>
                  <a:pt x="736" y="788"/>
                </a:lnTo>
                <a:lnTo>
                  <a:pt x="700" y="802"/>
                </a:lnTo>
                <a:lnTo>
                  <a:pt x="665" y="813"/>
                </a:lnTo>
                <a:lnTo>
                  <a:pt x="648" y="820"/>
                </a:lnTo>
                <a:lnTo>
                  <a:pt x="630" y="827"/>
                </a:lnTo>
                <a:lnTo>
                  <a:pt x="613" y="834"/>
                </a:lnTo>
                <a:lnTo>
                  <a:pt x="596" y="843"/>
                </a:lnTo>
                <a:lnTo>
                  <a:pt x="596" y="843"/>
                </a:lnTo>
                <a:lnTo>
                  <a:pt x="598" y="833"/>
                </a:lnTo>
                <a:lnTo>
                  <a:pt x="598" y="833"/>
                </a:lnTo>
                <a:close/>
                <a:moveTo>
                  <a:pt x="599" y="825"/>
                </a:moveTo>
                <a:lnTo>
                  <a:pt x="599" y="825"/>
                </a:lnTo>
                <a:lnTo>
                  <a:pt x="611" y="821"/>
                </a:lnTo>
                <a:lnTo>
                  <a:pt x="624" y="817"/>
                </a:lnTo>
                <a:lnTo>
                  <a:pt x="649" y="807"/>
                </a:lnTo>
                <a:lnTo>
                  <a:pt x="649" y="807"/>
                </a:lnTo>
                <a:lnTo>
                  <a:pt x="671" y="799"/>
                </a:lnTo>
                <a:lnTo>
                  <a:pt x="671" y="799"/>
                </a:lnTo>
                <a:lnTo>
                  <a:pt x="629" y="816"/>
                </a:lnTo>
                <a:lnTo>
                  <a:pt x="629" y="816"/>
                </a:lnTo>
                <a:lnTo>
                  <a:pt x="613" y="822"/>
                </a:lnTo>
                <a:lnTo>
                  <a:pt x="605" y="826"/>
                </a:lnTo>
                <a:lnTo>
                  <a:pt x="598" y="830"/>
                </a:lnTo>
                <a:lnTo>
                  <a:pt x="598" y="830"/>
                </a:lnTo>
                <a:lnTo>
                  <a:pt x="599" y="825"/>
                </a:lnTo>
                <a:lnTo>
                  <a:pt x="599" y="825"/>
                </a:lnTo>
                <a:close/>
                <a:moveTo>
                  <a:pt x="600" y="816"/>
                </a:moveTo>
                <a:lnTo>
                  <a:pt x="600" y="816"/>
                </a:lnTo>
                <a:lnTo>
                  <a:pt x="627" y="804"/>
                </a:lnTo>
                <a:lnTo>
                  <a:pt x="655" y="793"/>
                </a:lnTo>
                <a:lnTo>
                  <a:pt x="655" y="793"/>
                </a:lnTo>
                <a:lnTo>
                  <a:pt x="642" y="801"/>
                </a:lnTo>
                <a:lnTo>
                  <a:pt x="642" y="801"/>
                </a:lnTo>
                <a:lnTo>
                  <a:pt x="631" y="806"/>
                </a:lnTo>
                <a:lnTo>
                  <a:pt x="620" y="811"/>
                </a:lnTo>
                <a:lnTo>
                  <a:pt x="609" y="816"/>
                </a:lnTo>
                <a:lnTo>
                  <a:pt x="599" y="822"/>
                </a:lnTo>
                <a:lnTo>
                  <a:pt x="599" y="822"/>
                </a:lnTo>
                <a:lnTo>
                  <a:pt x="600" y="816"/>
                </a:lnTo>
                <a:lnTo>
                  <a:pt x="600" y="816"/>
                </a:lnTo>
                <a:close/>
                <a:moveTo>
                  <a:pt x="601" y="802"/>
                </a:moveTo>
                <a:lnTo>
                  <a:pt x="601" y="802"/>
                </a:lnTo>
                <a:lnTo>
                  <a:pt x="612" y="799"/>
                </a:lnTo>
                <a:lnTo>
                  <a:pt x="621" y="794"/>
                </a:lnTo>
                <a:lnTo>
                  <a:pt x="642" y="785"/>
                </a:lnTo>
                <a:lnTo>
                  <a:pt x="642" y="785"/>
                </a:lnTo>
                <a:lnTo>
                  <a:pt x="655" y="779"/>
                </a:lnTo>
                <a:lnTo>
                  <a:pt x="669" y="773"/>
                </a:lnTo>
                <a:lnTo>
                  <a:pt x="697" y="763"/>
                </a:lnTo>
                <a:lnTo>
                  <a:pt x="697" y="763"/>
                </a:lnTo>
                <a:lnTo>
                  <a:pt x="796" y="727"/>
                </a:lnTo>
                <a:lnTo>
                  <a:pt x="796" y="727"/>
                </a:lnTo>
                <a:lnTo>
                  <a:pt x="784" y="731"/>
                </a:lnTo>
                <a:lnTo>
                  <a:pt x="774" y="736"/>
                </a:lnTo>
                <a:lnTo>
                  <a:pt x="752" y="746"/>
                </a:lnTo>
                <a:lnTo>
                  <a:pt x="752" y="746"/>
                </a:lnTo>
                <a:lnTo>
                  <a:pt x="723" y="758"/>
                </a:lnTo>
                <a:lnTo>
                  <a:pt x="693" y="769"/>
                </a:lnTo>
                <a:lnTo>
                  <a:pt x="693" y="769"/>
                </a:lnTo>
                <a:lnTo>
                  <a:pt x="669" y="779"/>
                </a:lnTo>
                <a:lnTo>
                  <a:pt x="646" y="789"/>
                </a:lnTo>
                <a:lnTo>
                  <a:pt x="623" y="801"/>
                </a:lnTo>
                <a:lnTo>
                  <a:pt x="600" y="813"/>
                </a:lnTo>
                <a:lnTo>
                  <a:pt x="600" y="813"/>
                </a:lnTo>
                <a:lnTo>
                  <a:pt x="601" y="802"/>
                </a:lnTo>
                <a:lnTo>
                  <a:pt x="601" y="802"/>
                </a:lnTo>
                <a:close/>
                <a:moveTo>
                  <a:pt x="602" y="800"/>
                </a:moveTo>
                <a:lnTo>
                  <a:pt x="602" y="800"/>
                </a:lnTo>
                <a:lnTo>
                  <a:pt x="608" y="797"/>
                </a:lnTo>
                <a:lnTo>
                  <a:pt x="615" y="792"/>
                </a:lnTo>
                <a:lnTo>
                  <a:pt x="615" y="792"/>
                </a:lnTo>
                <a:lnTo>
                  <a:pt x="641" y="783"/>
                </a:lnTo>
                <a:lnTo>
                  <a:pt x="641" y="783"/>
                </a:lnTo>
                <a:lnTo>
                  <a:pt x="648" y="780"/>
                </a:lnTo>
                <a:lnTo>
                  <a:pt x="648" y="780"/>
                </a:lnTo>
                <a:lnTo>
                  <a:pt x="621" y="792"/>
                </a:lnTo>
                <a:lnTo>
                  <a:pt x="621" y="792"/>
                </a:lnTo>
                <a:lnTo>
                  <a:pt x="611" y="797"/>
                </a:lnTo>
                <a:lnTo>
                  <a:pt x="602" y="800"/>
                </a:lnTo>
                <a:lnTo>
                  <a:pt x="602" y="800"/>
                </a:lnTo>
                <a:close/>
                <a:moveTo>
                  <a:pt x="694" y="759"/>
                </a:moveTo>
                <a:lnTo>
                  <a:pt x="694" y="759"/>
                </a:lnTo>
                <a:lnTo>
                  <a:pt x="679" y="764"/>
                </a:lnTo>
                <a:lnTo>
                  <a:pt x="665" y="770"/>
                </a:lnTo>
                <a:lnTo>
                  <a:pt x="636" y="783"/>
                </a:lnTo>
                <a:lnTo>
                  <a:pt x="636" y="783"/>
                </a:lnTo>
                <a:lnTo>
                  <a:pt x="618" y="789"/>
                </a:lnTo>
                <a:lnTo>
                  <a:pt x="610" y="792"/>
                </a:lnTo>
                <a:lnTo>
                  <a:pt x="602" y="797"/>
                </a:lnTo>
                <a:lnTo>
                  <a:pt x="602" y="797"/>
                </a:lnTo>
                <a:lnTo>
                  <a:pt x="603" y="787"/>
                </a:lnTo>
                <a:lnTo>
                  <a:pt x="603" y="787"/>
                </a:lnTo>
                <a:lnTo>
                  <a:pt x="615" y="783"/>
                </a:lnTo>
                <a:lnTo>
                  <a:pt x="627" y="777"/>
                </a:lnTo>
                <a:lnTo>
                  <a:pt x="640" y="772"/>
                </a:lnTo>
                <a:lnTo>
                  <a:pt x="652" y="766"/>
                </a:lnTo>
                <a:lnTo>
                  <a:pt x="652" y="766"/>
                </a:lnTo>
                <a:lnTo>
                  <a:pt x="678" y="756"/>
                </a:lnTo>
                <a:lnTo>
                  <a:pt x="705" y="748"/>
                </a:lnTo>
                <a:lnTo>
                  <a:pt x="705" y="748"/>
                </a:lnTo>
                <a:lnTo>
                  <a:pt x="734" y="739"/>
                </a:lnTo>
                <a:lnTo>
                  <a:pt x="762" y="731"/>
                </a:lnTo>
                <a:lnTo>
                  <a:pt x="762" y="731"/>
                </a:lnTo>
                <a:lnTo>
                  <a:pt x="767" y="729"/>
                </a:lnTo>
                <a:lnTo>
                  <a:pt x="767" y="729"/>
                </a:lnTo>
                <a:lnTo>
                  <a:pt x="757" y="734"/>
                </a:lnTo>
                <a:lnTo>
                  <a:pt x="757" y="734"/>
                </a:lnTo>
                <a:lnTo>
                  <a:pt x="742" y="741"/>
                </a:lnTo>
                <a:lnTo>
                  <a:pt x="726" y="748"/>
                </a:lnTo>
                <a:lnTo>
                  <a:pt x="694" y="759"/>
                </a:lnTo>
                <a:lnTo>
                  <a:pt x="694" y="759"/>
                </a:lnTo>
                <a:close/>
                <a:moveTo>
                  <a:pt x="799" y="698"/>
                </a:moveTo>
                <a:lnTo>
                  <a:pt x="799" y="698"/>
                </a:lnTo>
                <a:lnTo>
                  <a:pt x="790" y="701"/>
                </a:lnTo>
                <a:lnTo>
                  <a:pt x="783" y="704"/>
                </a:lnTo>
                <a:lnTo>
                  <a:pt x="783" y="704"/>
                </a:lnTo>
                <a:lnTo>
                  <a:pt x="759" y="715"/>
                </a:lnTo>
                <a:lnTo>
                  <a:pt x="759" y="715"/>
                </a:lnTo>
                <a:lnTo>
                  <a:pt x="744" y="722"/>
                </a:lnTo>
                <a:lnTo>
                  <a:pt x="728" y="728"/>
                </a:lnTo>
                <a:lnTo>
                  <a:pt x="694" y="739"/>
                </a:lnTo>
                <a:lnTo>
                  <a:pt x="662" y="750"/>
                </a:lnTo>
                <a:lnTo>
                  <a:pt x="646" y="756"/>
                </a:lnTo>
                <a:lnTo>
                  <a:pt x="629" y="763"/>
                </a:lnTo>
                <a:lnTo>
                  <a:pt x="629" y="763"/>
                </a:lnTo>
                <a:lnTo>
                  <a:pt x="610" y="770"/>
                </a:lnTo>
                <a:lnTo>
                  <a:pt x="610" y="770"/>
                </a:lnTo>
                <a:lnTo>
                  <a:pt x="606" y="772"/>
                </a:lnTo>
                <a:lnTo>
                  <a:pt x="609" y="770"/>
                </a:lnTo>
                <a:lnTo>
                  <a:pt x="609" y="770"/>
                </a:lnTo>
                <a:lnTo>
                  <a:pt x="616" y="766"/>
                </a:lnTo>
                <a:lnTo>
                  <a:pt x="624" y="763"/>
                </a:lnTo>
                <a:lnTo>
                  <a:pt x="640" y="757"/>
                </a:lnTo>
                <a:lnTo>
                  <a:pt x="640" y="757"/>
                </a:lnTo>
                <a:lnTo>
                  <a:pt x="693" y="736"/>
                </a:lnTo>
                <a:lnTo>
                  <a:pt x="693" y="736"/>
                </a:lnTo>
                <a:lnTo>
                  <a:pt x="720" y="726"/>
                </a:lnTo>
                <a:lnTo>
                  <a:pt x="745" y="715"/>
                </a:lnTo>
                <a:lnTo>
                  <a:pt x="745" y="715"/>
                </a:lnTo>
                <a:lnTo>
                  <a:pt x="772" y="703"/>
                </a:lnTo>
                <a:lnTo>
                  <a:pt x="785" y="697"/>
                </a:lnTo>
                <a:lnTo>
                  <a:pt x="799" y="690"/>
                </a:lnTo>
                <a:lnTo>
                  <a:pt x="799" y="690"/>
                </a:lnTo>
                <a:lnTo>
                  <a:pt x="799" y="698"/>
                </a:lnTo>
                <a:lnTo>
                  <a:pt x="799" y="698"/>
                </a:lnTo>
                <a:close/>
                <a:moveTo>
                  <a:pt x="798" y="688"/>
                </a:moveTo>
                <a:lnTo>
                  <a:pt x="798" y="688"/>
                </a:lnTo>
                <a:lnTo>
                  <a:pt x="798" y="688"/>
                </a:lnTo>
                <a:lnTo>
                  <a:pt x="798" y="688"/>
                </a:lnTo>
                <a:lnTo>
                  <a:pt x="772" y="697"/>
                </a:lnTo>
                <a:lnTo>
                  <a:pt x="746" y="707"/>
                </a:lnTo>
                <a:lnTo>
                  <a:pt x="721" y="717"/>
                </a:lnTo>
                <a:lnTo>
                  <a:pt x="694" y="726"/>
                </a:lnTo>
                <a:lnTo>
                  <a:pt x="694" y="726"/>
                </a:lnTo>
                <a:lnTo>
                  <a:pt x="672" y="733"/>
                </a:lnTo>
                <a:lnTo>
                  <a:pt x="650" y="741"/>
                </a:lnTo>
                <a:lnTo>
                  <a:pt x="650" y="741"/>
                </a:lnTo>
                <a:lnTo>
                  <a:pt x="626" y="751"/>
                </a:lnTo>
                <a:lnTo>
                  <a:pt x="626" y="751"/>
                </a:lnTo>
                <a:lnTo>
                  <a:pt x="631" y="748"/>
                </a:lnTo>
                <a:lnTo>
                  <a:pt x="631" y="748"/>
                </a:lnTo>
                <a:lnTo>
                  <a:pt x="654" y="736"/>
                </a:lnTo>
                <a:lnTo>
                  <a:pt x="654" y="736"/>
                </a:lnTo>
                <a:lnTo>
                  <a:pt x="679" y="725"/>
                </a:lnTo>
                <a:lnTo>
                  <a:pt x="704" y="713"/>
                </a:lnTo>
                <a:lnTo>
                  <a:pt x="704" y="713"/>
                </a:lnTo>
                <a:lnTo>
                  <a:pt x="797" y="674"/>
                </a:lnTo>
                <a:lnTo>
                  <a:pt x="797" y="674"/>
                </a:lnTo>
                <a:lnTo>
                  <a:pt x="798" y="688"/>
                </a:lnTo>
                <a:lnTo>
                  <a:pt x="798" y="688"/>
                </a:lnTo>
                <a:close/>
                <a:moveTo>
                  <a:pt x="797" y="672"/>
                </a:moveTo>
                <a:lnTo>
                  <a:pt x="797" y="672"/>
                </a:lnTo>
                <a:lnTo>
                  <a:pt x="785" y="676"/>
                </a:lnTo>
                <a:lnTo>
                  <a:pt x="774" y="680"/>
                </a:lnTo>
                <a:lnTo>
                  <a:pt x="752" y="689"/>
                </a:lnTo>
                <a:lnTo>
                  <a:pt x="752" y="689"/>
                </a:lnTo>
                <a:lnTo>
                  <a:pt x="727" y="697"/>
                </a:lnTo>
                <a:lnTo>
                  <a:pt x="700" y="705"/>
                </a:lnTo>
                <a:lnTo>
                  <a:pt x="700" y="705"/>
                </a:lnTo>
                <a:lnTo>
                  <a:pt x="677" y="715"/>
                </a:lnTo>
                <a:lnTo>
                  <a:pt x="654" y="724"/>
                </a:lnTo>
                <a:lnTo>
                  <a:pt x="654" y="724"/>
                </a:lnTo>
                <a:lnTo>
                  <a:pt x="628" y="736"/>
                </a:lnTo>
                <a:lnTo>
                  <a:pt x="628" y="736"/>
                </a:lnTo>
                <a:lnTo>
                  <a:pt x="618" y="740"/>
                </a:lnTo>
                <a:lnTo>
                  <a:pt x="618" y="740"/>
                </a:lnTo>
                <a:lnTo>
                  <a:pt x="611" y="744"/>
                </a:lnTo>
                <a:lnTo>
                  <a:pt x="608" y="745"/>
                </a:lnTo>
                <a:lnTo>
                  <a:pt x="610" y="744"/>
                </a:lnTo>
                <a:lnTo>
                  <a:pt x="610" y="744"/>
                </a:lnTo>
                <a:lnTo>
                  <a:pt x="619" y="738"/>
                </a:lnTo>
                <a:lnTo>
                  <a:pt x="630" y="733"/>
                </a:lnTo>
                <a:lnTo>
                  <a:pt x="652" y="724"/>
                </a:lnTo>
                <a:lnTo>
                  <a:pt x="652" y="724"/>
                </a:lnTo>
                <a:lnTo>
                  <a:pt x="672" y="715"/>
                </a:lnTo>
                <a:lnTo>
                  <a:pt x="692" y="704"/>
                </a:lnTo>
                <a:lnTo>
                  <a:pt x="692" y="704"/>
                </a:lnTo>
                <a:lnTo>
                  <a:pt x="717" y="694"/>
                </a:lnTo>
                <a:lnTo>
                  <a:pt x="741" y="684"/>
                </a:lnTo>
                <a:lnTo>
                  <a:pt x="765" y="674"/>
                </a:lnTo>
                <a:lnTo>
                  <a:pt x="788" y="664"/>
                </a:lnTo>
                <a:lnTo>
                  <a:pt x="788" y="664"/>
                </a:lnTo>
                <a:lnTo>
                  <a:pt x="790" y="663"/>
                </a:lnTo>
                <a:lnTo>
                  <a:pt x="790" y="663"/>
                </a:lnTo>
                <a:lnTo>
                  <a:pt x="796" y="660"/>
                </a:lnTo>
                <a:lnTo>
                  <a:pt x="796" y="660"/>
                </a:lnTo>
                <a:lnTo>
                  <a:pt x="797" y="672"/>
                </a:lnTo>
                <a:lnTo>
                  <a:pt x="797" y="672"/>
                </a:lnTo>
                <a:close/>
                <a:moveTo>
                  <a:pt x="793" y="644"/>
                </a:moveTo>
                <a:lnTo>
                  <a:pt x="793" y="644"/>
                </a:lnTo>
                <a:lnTo>
                  <a:pt x="796" y="658"/>
                </a:lnTo>
                <a:lnTo>
                  <a:pt x="796" y="658"/>
                </a:lnTo>
                <a:lnTo>
                  <a:pt x="794" y="658"/>
                </a:lnTo>
                <a:lnTo>
                  <a:pt x="794" y="658"/>
                </a:lnTo>
                <a:lnTo>
                  <a:pt x="697" y="693"/>
                </a:lnTo>
                <a:lnTo>
                  <a:pt x="697" y="693"/>
                </a:lnTo>
                <a:lnTo>
                  <a:pt x="675" y="701"/>
                </a:lnTo>
                <a:lnTo>
                  <a:pt x="652" y="711"/>
                </a:lnTo>
                <a:lnTo>
                  <a:pt x="607" y="732"/>
                </a:lnTo>
                <a:lnTo>
                  <a:pt x="607" y="732"/>
                </a:lnTo>
                <a:lnTo>
                  <a:pt x="608" y="728"/>
                </a:lnTo>
                <a:lnTo>
                  <a:pt x="608" y="728"/>
                </a:lnTo>
                <a:lnTo>
                  <a:pt x="617" y="724"/>
                </a:lnTo>
                <a:lnTo>
                  <a:pt x="627" y="719"/>
                </a:lnTo>
                <a:lnTo>
                  <a:pt x="647" y="709"/>
                </a:lnTo>
                <a:lnTo>
                  <a:pt x="647" y="709"/>
                </a:lnTo>
                <a:lnTo>
                  <a:pt x="671" y="697"/>
                </a:lnTo>
                <a:lnTo>
                  <a:pt x="695" y="687"/>
                </a:lnTo>
                <a:lnTo>
                  <a:pt x="695" y="687"/>
                </a:lnTo>
                <a:lnTo>
                  <a:pt x="745" y="666"/>
                </a:lnTo>
                <a:lnTo>
                  <a:pt x="770" y="655"/>
                </a:lnTo>
                <a:lnTo>
                  <a:pt x="793" y="644"/>
                </a:lnTo>
                <a:lnTo>
                  <a:pt x="793" y="644"/>
                </a:lnTo>
                <a:lnTo>
                  <a:pt x="793" y="644"/>
                </a:lnTo>
                <a:lnTo>
                  <a:pt x="793" y="644"/>
                </a:lnTo>
                <a:close/>
                <a:moveTo>
                  <a:pt x="793" y="642"/>
                </a:moveTo>
                <a:lnTo>
                  <a:pt x="793" y="642"/>
                </a:lnTo>
                <a:lnTo>
                  <a:pt x="792" y="642"/>
                </a:lnTo>
                <a:lnTo>
                  <a:pt x="792" y="642"/>
                </a:lnTo>
                <a:lnTo>
                  <a:pt x="768" y="654"/>
                </a:lnTo>
                <a:lnTo>
                  <a:pt x="744" y="664"/>
                </a:lnTo>
                <a:lnTo>
                  <a:pt x="694" y="685"/>
                </a:lnTo>
                <a:lnTo>
                  <a:pt x="694" y="685"/>
                </a:lnTo>
                <a:lnTo>
                  <a:pt x="670" y="696"/>
                </a:lnTo>
                <a:lnTo>
                  <a:pt x="646" y="707"/>
                </a:lnTo>
                <a:lnTo>
                  <a:pt x="646" y="707"/>
                </a:lnTo>
                <a:lnTo>
                  <a:pt x="622" y="719"/>
                </a:lnTo>
                <a:lnTo>
                  <a:pt x="622" y="719"/>
                </a:lnTo>
                <a:lnTo>
                  <a:pt x="608" y="725"/>
                </a:lnTo>
                <a:lnTo>
                  <a:pt x="608" y="725"/>
                </a:lnTo>
                <a:lnTo>
                  <a:pt x="619" y="720"/>
                </a:lnTo>
                <a:lnTo>
                  <a:pt x="619" y="720"/>
                </a:lnTo>
                <a:lnTo>
                  <a:pt x="640" y="707"/>
                </a:lnTo>
                <a:lnTo>
                  <a:pt x="651" y="702"/>
                </a:lnTo>
                <a:lnTo>
                  <a:pt x="661" y="696"/>
                </a:lnTo>
                <a:lnTo>
                  <a:pt x="661" y="696"/>
                </a:lnTo>
                <a:lnTo>
                  <a:pt x="709" y="675"/>
                </a:lnTo>
                <a:lnTo>
                  <a:pt x="709" y="675"/>
                </a:lnTo>
                <a:lnTo>
                  <a:pt x="731" y="665"/>
                </a:lnTo>
                <a:lnTo>
                  <a:pt x="752" y="655"/>
                </a:lnTo>
                <a:lnTo>
                  <a:pt x="773" y="644"/>
                </a:lnTo>
                <a:lnTo>
                  <a:pt x="783" y="637"/>
                </a:lnTo>
                <a:lnTo>
                  <a:pt x="792" y="629"/>
                </a:lnTo>
                <a:lnTo>
                  <a:pt x="792" y="629"/>
                </a:lnTo>
                <a:lnTo>
                  <a:pt x="793" y="642"/>
                </a:lnTo>
                <a:lnTo>
                  <a:pt x="793" y="642"/>
                </a:lnTo>
                <a:close/>
                <a:moveTo>
                  <a:pt x="792" y="627"/>
                </a:moveTo>
                <a:lnTo>
                  <a:pt x="792" y="627"/>
                </a:lnTo>
                <a:lnTo>
                  <a:pt x="791" y="627"/>
                </a:lnTo>
                <a:lnTo>
                  <a:pt x="791" y="627"/>
                </a:lnTo>
                <a:lnTo>
                  <a:pt x="781" y="631"/>
                </a:lnTo>
                <a:lnTo>
                  <a:pt x="771" y="637"/>
                </a:lnTo>
                <a:lnTo>
                  <a:pt x="751" y="647"/>
                </a:lnTo>
                <a:lnTo>
                  <a:pt x="751" y="647"/>
                </a:lnTo>
                <a:lnTo>
                  <a:pt x="738" y="654"/>
                </a:lnTo>
                <a:lnTo>
                  <a:pt x="725" y="660"/>
                </a:lnTo>
                <a:lnTo>
                  <a:pt x="698" y="671"/>
                </a:lnTo>
                <a:lnTo>
                  <a:pt x="698" y="671"/>
                </a:lnTo>
                <a:lnTo>
                  <a:pt x="647" y="694"/>
                </a:lnTo>
                <a:lnTo>
                  <a:pt x="647" y="694"/>
                </a:lnTo>
                <a:lnTo>
                  <a:pt x="658" y="689"/>
                </a:lnTo>
                <a:lnTo>
                  <a:pt x="658" y="689"/>
                </a:lnTo>
                <a:lnTo>
                  <a:pt x="683" y="676"/>
                </a:lnTo>
                <a:lnTo>
                  <a:pt x="707" y="662"/>
                </a:lnTo>
                <a:lnTo>
                  <a:pt x="707" y="662"/>
                </a:lnTo>
                <a:lnTo>
                  <a:pt x="755" y="636"/>
                </a:lnTo>
                <a:lnTo>
                  <a:pt x="755" y="636"/>
                </a:lnTo>
                <a:lnTo>
                  <a:pt x="764" y="630"/>
                </a:lnTo>
                <a:lnTo>
                  <a:pt x="773" y="624"/>
                </a:lnTo>
                <a:lnTo>
                  <a:pt x="782" y="618"/>
                </a:lnTo>
                <a:lnTo>
                  <a:pt x="790" y="610"/>
                </a:lnTo>
                <a:lnTo>
                  <a:pt x="790" y="610"/>
                </a:lnTo>
                <a:lnTo>
                  <a:pt x="790" y="610"/>
                </a:lnTo>
                <a:lnTo>
                  <a:pt x="790" y="610"/>
                </a:lnTo>
                <a:lnTo>
                  <a:pt x="792" y="627"/>
                </a:lnTo>
                <a:lnTo>
                  <a:pt x="792" y="627"/>
                </a:lnTo>
                <a:close/>
                <a:moveTo>
                  <a:pt x="789" y="602"/>
                </a:moveTo>
                <a:lnTo>
                  <a:pt x="789" y="602"/>
                </a:lnTo>
                <a:lnTo>
                  <a:pt x="790" y="609"/>
                </a:lnTo>
                <a:lnTo>
                  <a:pt x="790" y="609"/>
                </a:lnTo>
                <a:lnTo>
                  <a:pt x="789" y="609"/>
                </a:lnTo>
                <a:lnTo>
                  <a:pt x="788" y="609"/>
                </a:lnTo>
                <a:lnTo>
                  <a:pt x="788" y="609"/>
                </a:lnTo>
                <a:lnTo>
                  <a:pt x="770" y="620"/>
                </a:lnTo>
                <a:lnTo>
                  <a:pt x="751" y="631"/>
                </a:lnTo>
                <a:lnTo>
                  <a:pt x="751" y="631"/>
                </a:lnTo>
                <a:lnTo>
                  <a:pt x="727" y="643"/>
                </a:lnTo>
                <a:lnTo>
                  <a:pt x="701" y="653"/>
                </a:lnTo>
                <a:lnTo>
                  <a:pt x="701" y="653"/>
                </a:lnTo>
                <a:lnTo>
                  <a:pt x="685" y="662"/>
                </a:lnTo>
                <a:lnTo>
                  <a:pt x="668" y="670"/>
                </a:lnTo>
                <a:lnTo>
                  <a:pt x="636" y="688"/>
                </a:lnTo>
                <a:lnTo>
                  <a:pt x="636" y="688"/>
                </a:lnTo>
                <a:lnTo>
                  <a:pt x="646" y="681"/>
                </a:lnTo>
                <a:lnTo>
                  <a:pt x="646" y="681"/>
                </a:lnTo>
                <a:lnTo>
                  <a:pt x="669" y="667"/>
                </a:lnTo>
                <a:lnTo>
                  <a:pt x="692" y="655"/>
                </a:lnTo>
                <a:lnTo>
                  <a:pt x="692" y="655"/>
                </a:lnTo>
                <a:lnTo>
                  <a:pt x="717" y="643"/>
                </a:lnTo>
                <a:lnTo>
                  <a:pt x="742" y="629"/>
                </a:lnTo>
                <a:lnTo>
                  <a:pt x="766" y="616"/>
                </a:lnTo>
                <a:lnTo>
                  <a:pt x="789" y="602"/>
                </a:lnTo>
                <a:lnTo>
                  <a:pt x="789" y="602"/>
                </a:lnTo>
                <a:close/>
                <a:moveTo>
                  <a:pt x="787" y="580"/>
                </a:moveTo>
                <a:lnTo>
                  <a:pt x="787" y="580"/>
                </a:lnTo>
                <a:lnTo>
                  <a:pt x="789" y="600"/>
                </a:lnTo>
                <a:lnTo>
                  <a:pt x="789" y="600"/>
                </a:lnTo>
                <a:lnTo>
                  <a:pt x="788" y="600"/>
                </a:lnTo>
                <a:lnTo>
                  <a:pt x="788" y="600"/>
                </a:lnTo>
                <a:lnTo>
                  <a:pt x="783" y="603"/>
                </a:lnTo>
                <a:lnTo>
                  <a:pt x="783" y="603"/>
                </a:lnTo>
                <a:lnTo>
                  <a:pt x="782" y="603"/>
                </a:lnTo>
                <a:lnTo>
                  <a:pt x="780" y="605"/>
                </a:lnTo>
                <a:lnTo>
                  <a:pt x="780" y="605"/>
                </a:lnTo>
                <a:lnTo>
                  <a:pt x="759" y="615"/>
                </a:lnTo>
                <a:lnTo>
                  <a:pt x="737" y="626"/>
                </a:lnTo>
                <a:lnTo>
                  <a:pt x="693" y="647"/>
                </a:lnTo>
                <a:lnTo>
                  <a:pt x="693" y="647"/>
                </a:lnTo>
                <a:lnTo>
                  <a:pt x="650" y="670"/>
                </a:lnTo>
                <a:lnTo>
                  <a:pt x="650" y="670"/>
                </a:lnTo>
                <a:lnTo>
                  <a:pt x="631" y="681"/>
                </a:lnTo>
                <a:lnTo>
                  <a:pt x="631" y="681"/>
                </a:lnTo>
                <a:lnTo>
                  <a:pt x="626" y="683"/>
                </a:lnTo>
                <a:lnTo>
                  <a:pt x="620" y="685"/>
                </a:lnTo>
                <a:lnTo>
                  <a:pt x="614" y="687"/>
                </a:lnTo>
                <a:lnTo>
                  <a:pt x="610" y="690"/>
                </a:lnTo>
                <a:lnTo>
                  <a:pt x="610" y="690"/>
                </a:lnTo>
                <a:lnTo>
                  <a:pt x="618" y="683"/>
                </a:lnTo>
                <a:lnTo>
                  <a:pt x="628" y="678"/>
                </a:lnTo>
                <a:lnTo>
                  <a:pt x="648" y="667"/>
                </a:lnTo>
                <a:lnTo>
                  <a:pt x="648" y="667"/>
                </a:lnTo>
                <a:lnTo>
                  <a:pt x="672" y="654"/>
                </a:lnTo>
                <a:lnTo>
                  <a:pt x="695" y="642"/>
                </a:lnTo>
                <a:lnTo>
                  <a:pt x="695" y="642"/>
                </a:lnTo>
                <a:lnTo>
                  <a:pt x="742" y="619"/>
                </a:lnTo>
                <a:lnTo>
                  <a:pt x="765" y="607"/>
                </a:lnTo>
                <a:lnTo>
                  <a:pt x="787" y="594"/>
                </a:lnTo>
                <a:lnTo>
                  <a:pt x="787" y="594"/>
                </a:lnTo>
                <a:lnTo>
                  <a:pt x="788" y="593"/>
                </a:lnTo>
                <a:lnTo>
                  <a:pt x="788" y="593"/>
                </a:lnTo>
                <a:lnTo>
                  <a:pt x="787" y="592"/>
                </a:lnTo>
                <a:lnTo>
                  <a:pt x="786" y="592"/>
                </a:lnTo>
                <a:lnTo>
                  <a:pt x="786" y="592"/>
                </a:lnTo>
                <a:lnTo>
                  <a:pt x="739" y="614"/>
                </a:lnTo>
                <a:lnTo>
                  <a:pt x="691" y="637"/>
                </a:lnTo>
                <a:lnTo>
                  <a:pt x="691" y="637"/>
                </a:lnTo>
                <a:lnTo>
                  <a:pt x="669" y="647"/>
                </a:lnTo>
                <a:lnTo>
                  <a:pt x="648" y="658"/>
                </a:lnTo>
                <a:lnTo>
                  <a:pt x="648" y="658"/>
                </a:lnTo>
                <a:lnTo>
                  <a:pt x="625" y="670"/>
                </a:lnTo>
                <a:lnTo>
                  <a:pt x="625" y="670"/>
                </a:lnTo>
                <a:lnTo>
                  <a:pt x="611" y="677"/>
                </a:lnTo>
                <a:lnTo>
                  <a:pt x="611" y="677"/>
                </a:lnTo>
                <a:lnTo>
                  <a:pt x="611" y="676"/>
                </a:lnTo>
                <a:lnTo>
                  <a:pt x="611" y="676"/>
                </a:lnTo>
                <a:lnTo>
                  <a:pt x="617" y="672"/>
                </a:lnTo>
                <a:lnTo>
                  <a:pt x="617" y="672"/>
                </a:lnTo>
                <a:lnTo>
                  <a:pt x="656" y="648"/>
                </a:lnTo>
                <a:lnTo>
                  <a:pt x="675" y="637"/>
                </a:lnTo>
                <a:lnTo>
                  <a:pt x="695" y="625"/>
                </a:lnTo>
                <a:lnTo>
                  <a:pt x="695" y="625"/>
                </a:lnTo>
                <a:lnTo>
                  <a:pt x="741" y="603"/>
                </a:lnTo>
                <a:lnTo>
                  <a:pt x="764" y="592"/>
                </a:lnTo>
                <a:lnTo>
                  <a:pt x="786" y="580"/>
                </a:lnTo>
                <a:lnTo>
                  <a:pt x="786" y="580"/>
                </a:lnTo>
                <a:lnTo>
                  <a:pt x="786" y="579"/>
                </a:lnTo>
                <a:lnTo>
                  <a:pt x="786" y="578"/>
                </a:lnTo>
                <a:lnTo>
                  <a:pt x="785" y="578"/>
                </a:lnTo>
                <a:lnTo>
                  <a:pt x="784" y="578"/>
                </a:lnTo>
                <a:lnTo>
                  <a:pt x="784" y="578"/>
                </a:lnTo>
                <a:lnTo>
                  <a:pt x="696" y="619"/>
                </a:lnTo>
                <a:lnTo>
                  <a:pt x="696" y="619"/>
                </a:lnTo>
                <a:lnTo>
                  <a:pt x="654" y="642"/>
                </a:lnTo>
                <a:lnTo>
                  <a:pt x="614" y="663"/>
                </a:lnTo>
                <a:lnTo>
                  <a:pt x="614" y="663"/>
                </a:lnTo>
                <a:lnTo>
                  <a:pt x="656" y="638"/>
                </a:lnTo>
                <a:lnTo>
                  <a:pt x="677" y="625"/>
                </a:lnTo>
                <a:lnTo>
                  <a:pt x="699" y="614"/>
                </a:lnTo>
                <a:lnTo>
                  <a:pt x="699" y="614"/>
                </a:lnTo>
                <a:lnTo>
                  <a:pt x="744" y="593"/>
                </a:lnTo>
                <a:lnTo>
                  <a:pt x="765" y="582"/>
                </a:lnTo>
                <a:lnTo>
                  <a:pt x="787" y="570"/>
                </a:lnTo>
                <a:lnTo>
                  <a:pt x="787" y="570"/>
                </a:lnTo>
                <a:lnTo>
                  <a:pt x="787" y="580"/>
                </a:lnTo>
                <a:lnTo>
                  <a:pt x="787" y="580"/>
                </a:lnTo>
                <a:close/>
                <a:moveTo>
                  <a:pt x="786" y="567"/>
                </a:moveTo>
                <a:lnTo>
                  <a:pt x="786" y="567"/>
                </a:lnTo>
                <a:lnTo>
                  <a:pt x="764" y="576"/>
                </a:lnTo>
                <a:lnTo>
                  <a:pt x="743" y="585"/>
                </a:lnTo>
                <a:lnTo>
                  <a:pt x="699" y="606"/>
                </a:lnTo>
                <a:lnTo>
                  <a:pt x="699" y="606"/>
                </a:lnTo>
                <a:lnTo>
                  <a:pt x="676" y="617"/>
                </a:lnTo>
                <a:lnTo>
                  <a:pt x="652" y="628"/>
                </a:lnTo>
                <a:lnTo>
                  <a:pt x="652" y="628"/>
                </a:lnTo>
                <a:lnTo>
                  <a:pt x="642" y="635"/>
                </a:lnTo>
                <a:lnTo>
                  <a:pt x="630" y="642"/>
                </a:lnTo>
                <a:lnTo>
                  <a:pt x="630" y="642"/>
                </a:lnTo>
                <a:lnTo>
                  <a:pt x="622" y="647"/>
                </a:lnTo>
                <a:lnTo>
                  <a:pt x="622" y="647"/>
                </a:lnTo>
                <a:lnTo>
                  <a:pt x="615" y="651"/>
                </a:lnTo>
                <a:lnTo>
                  <a:pt x="613" y="652"/>
                </a:lnTo>
                <a:lnTo>
                  <a:pt x="617" y="649"/>
                </a:lnTo>
                <a:lnTo>
                  <a:pt x="617" y="649"/>
                </a:lnTo>
                <a:lnTo>
                  <a:pt x="639" y="635"/>
                </a:lnTo>
                <a:lnTo>
                  <a:pt x="659" y="621"/>
                </a:lnTo>
                <a:lnTo>
                  <a:pt x="681" y="609"/>
                </a:lnTo>
                <a:lnTo>
                  <a:pt x="703" y="598"/>
                </a:lnTo>
                <a:lnTo>
                  <a:pt x="703" y="598"/>
                </a:lnTo>
                <a:lnTo>
                  <a:pt x="748" y="576"/>
                </a:lnTo>
                <a:lnTo>
                  <a:pt x="748" y="576"/>
                </a:lnTo>
                <a:lnTo>
                  <a:pt x="767" y="567"/>
                </a:lnTo>
                <a:lnTo>
                  <a:pt x="776" y="562"/>
                </a:lnTo>
                <a:lnTo>
                  <a:pt x="785" y="556"/>
                </a:lnTo>
                <a:lnTo>
                  <a:pt x="785" y="556"/>
                </a:lnTo>
                <a:lnTo>
                  <a:pt x="785" y="556"/>
                </a:lnTo>
                <a:lnTo>
                  <a:pt x="785" y="555"/>
                </a:lnTo>
                <a:lnTo>
                  <a:pt x="783" y="555"/>
                </a:lnTo>
                <a:lnTo>
                  <a:pt x="783" y="555"/>
                </a:lnTo>
                <a:lnTo>
                  <a:pt x="762" y="565"/>
                </a:lnTo>
                <a:lnTo>
                  <a:pt x="741" y="574"/>
                </a:lnTo>
                <a:lnTo>
                  <a:pt x="719" y="583"/>
                </a:lnTo>
                <a:lnTo>
                  <a:pt x="696" y="592"/>
                </a:lnTo>
                <a:lnTo>
                  <a:pt x="696" y="592"/>
                </a:lnTo>
                <a:lnTo>
                  <a:pt x="674" y="602"/>
                </a:lnTo>
                <a:lnTo>
                  <a:pt x="652" y="613"/>
                </a:lnTo>
                <a:lnTo>
                  <a:pt x="652" y="613"/>
                </a:lnTo>
                <a:lnTo>
                  <a:pt x="638" y="623"/>
                </a:lnTo>
                <a:lnTo>
                  <a:pt x="638" y="623"/>
                </a:lnTo>
                <a:lnTo>
                  <a:pt x="631" y="625"/>
                </a:lnTo>
                <a:lnTo>
                  <a:pt x="625" y="628"/>
                </a:lnTo>
                <a:lnTo>
                  <a:pt x="619" y="630"/>
                </a:lnTo>
                <a:lnTo>
                  <a:pt x="614" y="634"/>
                </a:lnTo>
                <a:lnTo>
                  <a:pt x="614" y="634"/>
                </a:lnTo>
                <a:lnTo>
                  <a:pt x="634" y="621"/>
                </a:lnTo>
                <a:lnTo>
                  <a:pt x="653" y="610"/>
                </a:lnTo>
                <a:lnTo>
                  <a:pt x="693" y="589"/>
                </a:lnTo>
                <a:lnTo>
                  <a:pt x="693" y="589"/>
                </a:lnTo>
                <a:lnTo>
                  <a:pt x="716" y="578"/>
                </a:lnTo>
                <a:lnTo>
                  <a:pt x="738" y="567"/>
                </a:lnTo>
                <a:lnTo>
                  <a:pt x="738" y="567"/>
                </a:lnTo>
                <a:lnTo>
                  <a:pt x="762" y="556"/>
                </a:lnTo>
                <a:lnTo>
                  <a:pt x="762" y="556"/>
                </a:lnTo>
                <a:lnTo>
                  <a:pt x="772" y="550"/>
                </a:lnTo>
                <a:lnTo>
                  <a:pt x="772" y="550"/>
                </a:lnTo>
                <a:lnTo>
                  <a:pt x="777" y="548"/>
                </a:lnTo>
                <a:lnTo>
                  <a:pt x="777" y="548"/>
                </a:lnTo>
                <a:lnTo>
                  <a:pt x="781" y="547"/>
                </a:lnTo>
                <a:lnTo>
                  <a:pt x="781" y="546"/>
                </a:lnTo>
                <a:lnTo>
                  <a:pt x="782" y="545"/>
                </a:lnTo>
                <a:lnTo>
                  <a:pt x="782" y="545"/>
                </a:lnTo>
                <a:lnTo>
                  <a:pt x="785" y="544"/>
                </a:lnTo>
                <a:lnTo>
                  <a:pt x="785" y="544"/>
                </a:lnTo>
                <a:lnTo>
                  <a:pt x="786" y="567"/>
                </a:lnTo>
                <a:lnTo>
                  <a:pt x="786" y="567"/>
                </a:lnTo>
                <a:close/>
                <a:moveTo>
                  <a:pt x="785" y="541"/>
                </a:moveTo>
                <a:lnTo>
                  <a:pt x="785" y="541"/>
                </a:lnTo>
                <a:lnTo>
                  <a:pt x="765" y="553"/>
                </a:lnTo>
                <a:lnTo>
                  <a:pt x="765" y="553"/>
                </a:lnTo>
                <a:lnTo>
                  <a:pt x="730" y="568"/>
                </a:lnTo>
                <a:lnTo>
                  <a:pt x="694" y="583"/>
                </a:lnTo>
                <a:lnTo>
                  <a:pt x="694" y="583"/>
                </a:lnTo>
                <a:lnTo>
                  <a:pt x="671" y="594"/>
                </a:lnTo>
                <a:lnTo>
                  <a:pt x="649" y="605"/>
                </a:lnTo>
                <a:lnTo>
                  <a:pt x="649" y="605"/>
                </a:lnTo>
                <a:lnTo>
                  <a:pt x="630" y="615"/>
                </a:lnTo>
                <a:lnTo>
                  <a:pt x="630" y="615"/>
                </a:lnTo>
                <a:lnTo>
                  <a:pt x="627" y="616"/>
                </a:lnTo>
                <a:lnTo>
                  <a:pt x="627" y="616"/>
                </a:lnTo>
                <a:lnTo>
                  <a:pt x="664" y="594"/>
                </a:lnTo>
                <a:lnTo>
                  <a:pt x="682" y="584"/>
                </a:lnTo>
                <a:lnTo>
                  <a:pt x="701" y="575"/>
                </a:lnTo>
                <a:lnTo>
                  <a:pt x="701" y="575"/>
                </a:lnTo>
                <a:lnTo>
                  <a:pt x="723" y="565"/>
                </a:lnTo>
                <a:lnTo>
                  <a:pt x="744" y="556"/>
                </a:lnTo>
                <a:lnTo>
                  <a:pt x="764" y="544"/>
                </a:lnTo>
                <a:lnTo>
                  <a:pt x="774" y="538"/>
                </a:lnTo>
                <a:lnTo>
                  <a:pt x="784" y="531"/>
                </a:lnTo>
                <a:lnTo>
                  <a:pt x="784" y="531"/>
                </a:lnTo>
                <a:lnTo>
                  <a:pt x="784" y="531"/>
                </a:lnTo>
                <a:lnTo>
                  <a:pt x="784" y="531"/>
                </a:lnTo>
                <a:lnTo>
                  <a:pt x="785" y="541"/>
                </a:lnTo>
                <a:lnTo>
                  <a:pt x="785" y="541"/>
                </a:lnTo>
                <a:close/>
                <a:moveTo>
                  <a:pt x="784" y="529"/>
                </a:moveTo>
                <a:lnTo>
                  <a:pt x="784" y="529"/>
                </a:lnTo>
                <a:lnTo>
                  <a:pt x="783" y="529"/>
                </a:lnTo>
                <a:lnTo>
                  <a:pt x="783" y="529"/>
                </a:lnTo>
                <a:lnTo>
                  <a:pt x="762" y="540"/>
                </a:lnTo>
                <a:lnTo>
                  <a:pt x="740" y="550"/>
                </a:lnTo>
                <a:lnTo>
                  <a:pt x="719" y="561"/>
                </a:lnTo>
                <a:lnTo>
                  <a:pt x="697" y="571"/>
                </a:lnTo>
                <a:lnTo>
                  <a:pt x="697" y="571"/>
                </a:lnTo>
                <a:lnTo>
                  <a:pt x="652" y="594"/>
                </a:lnTo>
                <a:lnTo>
                  <a:pt x="652" y="594"/>
                </a:lnTo>
                <a:lnTo>
                  <a:pt x="625" y="605"/>
                </a:lnTo>
                <a:lnTo>
                  <a:pt x="625" y="605"/>
                </a:lnTo>
                <a:lnTo>
                  <a:pt x="616" y="609"/>
                </a:lnTo>
                <a:lnTo>
                  <a:pt x="615" y="610"/>
                </a:lnTo>
                <a:lnTo>
                  <a:pt x="616" y="609"/>
                </a:lnTo>
                <a:lnTo>
                  <a:pt x="626" y="603"/>
                </a:lnTo>
                <a:lnTo>
                  <a:pt x="626" y="603"/>
                </a:lnTo>
                <a:lnTo>
                  <a:pt x="647" y="591"/>
                </a:lnTo>
                <a:lnTo>
                  <a:pt x="667" y="580"/>
                </a:lnTo>
                <a:lnTo>
                  <a:pt x="708" y="560"/>
                </a:lnTo>
                <a:lnTo>
                  <a:pt x="708" y="560"/>
                </a:lnTo>
                <a:lnTo>
                  <a:pt x="728" y="550"/>
                </a:lnTo>
                <a:lnTo>
                  <a:pt x="747" y="541"/>
                </a:lnTo>
                <a:lnTo>
                  <a:pt x="766" y="530"/>
                </a:lnTo>
                <a:lnTo>
                  <a:pt x="775" y="524"/>
                </a:lnTo>
                <a:lnTo>
                  <a:pt x="783" y="518"/>
                </a:lnTo>
                <a:lnTo>
                  <a:pt x="783" y="518"/>
                </a:lnTo>
                <a:lnTo>
                  <a:pt x="784" y="529"/>
                </a:lnTo>
                <a:lnTo>
                  <a:pt x="784" y="529"/>
                </a:lnTo>
                <a:close/>
                <a:moveTo>
                  <a:pt x="782" y="516"/>
                </a:moveTo>
                <a:lnTo>
                  <a:pt x="782" y="516"/>
                </a:lnTo>
                <a:lnTo>
                  <a:pt x="782" y="516"/>
                </a:lnTo>
                <a:lnTo>
                  <a:pt x="782" y="516"/>
                </a:lnTo>
                <a:lnTo>
                  <a:pt x="741" y="537"/>
                </a:lnTo>
                <a:lnTo>
                  <a:pt x="699" y="557"/>
                </a:lnTo>
                <a:lnTo>
                  <a:pt x="699" y="557"/>
                </a:lnTo>
                <a:lnTo>
                  <a:pt x="653" y="578"/>
                </a:lnTo>
                <a:lnTo>
                  <a:pt x="653" y="578"/>
                </a:lnTo>
                <a:lnTo>
                  <a:pt x="635" y="587"/>
                </a:lnTo>
                <a:lnTo>
                  <a:pt x="616" y="597"/>
                </a:lnTo>
                <a:lnTo>
                  <a:pt x="616" y="597"/>
                </a:lnTo>
                <a:lnTo>
                  <a:pt x="616" y="592"/>
                </a:lnTo>
                <a:lnTo>
                  <a:pt x="616" y="592"/>
                </a:lnTo>
                <a:lnTo>
                  <a:pt x="616" y="592"/>
                </a:lnTo>
                <a:lnTo>
                  <a:pt x="616" y="592"/>
                </a:lnTo>
                <a:lnTo>
                  <a:pt x="637" y="581"/>
                </a:lnTo>
                <a:lnTo>
                  <a:pt x="657" y="570"/>
                </a:lnTo>
                <a:lnTo>
                  <a:pt x="677" y="561"/>
                </a:lnTo>
                <a:lnTo>
                  <a:pt x="698" y="551"/>
                </a:lnTo>
                <a:lnTo>
                  <a:pt x="698" y="551"/>
                </a:lnTo>
                <a:lnTo>
                  <a:pt x="719" y="541"/>
                </a:lnTo>
                <a:lnTo>
                  <a:pt x="739" y="531"/>
                </a:lnTo>
                <a:lnTo>
                  <a:pt x="780" y="510"/>
                </a:lnTo>
                <a:lnTo>
                  <a:pt x="780" y="510"/>
                </a:lnTo>
                <a:lnTo>
                  <a:pt x="782" y="513"/>
                </a:lnTo>
                <a:lnTo>
                  <a:pt x="782" y="513"/>
                </a:lnTo>
                <a:lnTo>
                  <a:pt x="782" y="516"/>
                </a:lnTo>
                <a:lnTo>
                  <a:pt x="782" y="516"/>
                </a:lnTo>
                <a:close/>
                <a:moveTo>
                  <a:pt x="766" y="502"/>
                </a:moveTo>
                <a:lnTo>
                  <a:pt x="766" y="502"/>
                </a:lnTo>
                <a:lnTo>
                  <a:pt x="686" y="542"/>
                </a:lnTo>
                <a:lnTo>
                  <a:pt x="686" y="542"/>
                </a:lnTo>
                <a:lnTo>
                  <a:pt x="652" y="560"/>
                </a:lnTo>
                <a:lnTo>
                  <a:pt x="635" y="568"/>
                </a:lnTo>
                <a:lnTo>
                  <a:pt x="617" y="578"/>
                </a:lnTo>
                <a:lnTo>
                  <a:pt x="617" y="578"/>
                </a:lnTo>
                <a:lnTo>
                  <a:pt x="618" y="567"/>
                </a:lnTo>
                <a:lnTo>
                  <a:pt x="618" y="567"/>
                </a:lnTo>
                <a:lnTo>
                  <a:pt x="636" y="559"/>
                </a:lnTo>
                <a:lnTo>
                  <a:pt x="652" y="550"/>
                </a:lnTo>
                <a:lnTo>
                  <a:pt x="683" y="531"/>
                </a:lnTo>
                <a:lnTo>
                  <a:pt x="683" y="531"/>
                </a:lnTo>
                <a:lnTo>
                  <a:pt x="701" y="523"/>
                </a:lnTo>
                <a:lnTo>
                  <a:pt x="719" y="514"/>
                </a:lnTo>
                <a:lnTo>
                  <a:pt x="736" y="506"/>
                </a:lnTo>
                <a:lnTo>
                  <a:pt x="745" y="501"/>
                </a:lnTo>
                <a:lnTo>
                  <a:pt x="753" y="495"/>
                </a:lnTo>
                <a:lnTo>
                  <a:pt x="753" y="495"/>
                </a:lnTo>
                <a:lnTo>
                  <a:pt x="753" y="495"/>
                </a:lnTo>
                <a:lnTo>
                  <a:pt x="753" y="495"/>
                </a:lnTo>
                <a:lnTo>
                  <a:pt x="756" y="496"/>
                </a:lnTo>
                <a:lnTo>
                  <a:pt x="756" y="496"/>
                </a:lnTo>
                <a:lnTo>
                  <a:pt x="744" y="504"/>
                </a:lnTo>
                <a:lnTo>
                  <a:pt x="738" y="508"/>
                </a:lnTo>
                <a:lnTo>
                  <a:pt x="731" y="511"/>
                </a:lnTo>
                <a:lnTo>
                  <a:pt x="731" y="511"/>
                </a:lnTo>
                <a:lnTo>
                  <a:pt x="711" y="521"/>
                </a:lnTo>
                <a:lnTo>
                  <a:pt x="692" y="532"/>
                </a:lnTo>
                <a:lnTo>
                  <a:pt x="692" y="532"/>
                </a:lnTo>
                <a:lnTo>
                  <a:pt x="657" y="553"/>
                </a:lnTo>
                <a:lnTo>
                  <a:pt x="619" y="572"/>
                </a:lnTo>
                <a:lnTo>
                  <a:pt x="619" y="572"/>
                </a:lnTo>
                <a:lnTo>
                  <a:pt x="618" y="573"/>
                </a:lnTo>
                <a:lnTo>
                  <a:pt x="619" y="573"/>
                </a:lnTo>
                <a:lnTo>
                  <a:pt x="619" y="574"/>
                </a:lnTo>
                <a:lnTo>
                  <a:pt x="620" y="574"/>
                </a:lnTo>
                <a:lnTo>
                  <a:pt x="620" y="574"/>
                </a:lnTo>
                <a:lnTo>
                  <a:pt x="658" y="555"/>
                </a:lnTo>
                <a:lnTo>
                  <a:pt x="694" y="534"/>
                </a:lnTo>
                <a:lnTo>
                  <a:pt x="694" y="534"/>
                </a:lnTo>
                <a:lnTo>
                  <a:pt x="710" y="525"/>
                </a:lnTo>
                <a:lnTo>
                  <a:pt x="728" y="516"/>
                </a:lnTo>
                <a:lnTo>
                  <a:pt x="728" y="516"/>
                </a:lnTo>
                <a:lnTo>
                  <a:pt x="737" y="511"/>
                </a:lnTo>
                <a:lnTo>
                  <a:pt x="746" y="506"/>
                </a:lnTo>
                <a:lnTo>
                  <a:pt x="746" y="506"/>
                </a:lnTo>
                <a:lnTo>
                  <a:pt x="752" y="502"/>
                </a:lnTo>
                <a:lnTo>
                  <a:pt x="759" y="497"/>
                </a:lnTo>
                <a:lnTo>
                  <a:pt x="759" y="497"/>
                </a:lnTo>
                <a:lnTo>
                  <a:pt x="766" y="501"/>
                </a:lnTo>
                <a:lnTo>
                  <a:pt x="773" y="505"/>
                </a:lnTo>
                <a:lnTo>
                  <a:pt x="773" y="505"/>
                </a:lnTo>
                <a:lnTo>
                  <a:pt x="735" y="524"/>
                </a:lnTo>
                <a:lnTo>
                  <a:pt x="695" y="543"/>
                </a:lnTo>
                <a:lnTo>
                  <a:pt x="657" y="563"/>
                </a:lnTo>
                <a:lnTo>
                  <a:pt x="618" y="583"/>
                </a:lnTo>
                <a:lnTo>
                  <a:pt x="618" y="583"/>
                </a:lnTo>
                <a:lnTo>
                  <a:pt x="617" y="583"/>
                </a:lnTo>
                <a:lnTo>
                  <a:pt x="618" y="584"/>
                </a:lnTo>
                <a:lnTo>
                  <a:pt x="618" y="585"/>
                </a:lnTo>
                <a:lnTo>
                  <a:pt x="619" y="584"/>
                </a:lnTo>
                <a:lnTo>
                  <a:pt x="619" y="584"/>
                </a:lnTo>
                <a:lnTo>
                  <a:pt x="658" y="564"/>
                </a:lnTo>
                <a:lnTo>
                  <a:pt x="697" y="545"/>
                </a:lnTo>
                <a:lnTo>
                  <a:pt x="736" y="526"/>
                </a:lnTo>
                <a:lnTo>
                  <a:pt x="775" y="506"/>
                </a:lnTo>
                <a:lnTo>
                  <a:pt x="775" y="506"/>
                </a:lnTo>
                <a:lnTo>
                  <a:pt x="778" y="509"/>
                </a:lnTo>
                <a:lnTo>
                  <a:pt x="778" y="509"/>
                </a:lnTo>
                <a:lnTo>
                  <a:pt x="738" y="529"/>
                </a:lnTo>
                <a:lnTo>
                  <a:pt x="718" y="539"/>
                </a:lnTo>
                <a:lnTo>
                  <a:pt x="697" y="549"/>
                </a:lnTo>
                <a:lnTo>
                  <a:pt x="697" y="549"/>
                </a:lnTo>
                <a:lnTo>
                  <a:pt x="656" y="568"/>
                </a:lnTo>
                <a:lnTo>
                  <a:pt x="636" y="578"/>
                </a:lnTo>
                <a:lnTo>
                  <a:pt x="616" y="590"/>
                </a:lnTo>
                <a:lnTo>
                  <a:pt x="616" y="590"/>
                </a:lnTo>
                <a:lnTo>
                  <a:pt x="617" y="581"/>
                </a:lnTo>
                <a:lnTo>
                  <a:pt x="617" y="581"/>
                </a:lnTo>
                <a:lnTo>
                  <a:pt x="635" y="571"/>
                </a:lnTo>
                <a:lnTo>
                  <a:pt x="652" y="562"/>
                </a:lnTo>
                <a:lnTo>
                  <a:pt x="687" y="544"/>
                </a:lnTo>
                <a:lnTo>
                  <a:pt x="687" y="544"/>
                </a:lnTo>
                <a:lnTo>
                  <a:pt x="728" y="524"/>
                </a:lnTo>
                <a:lnTo>
                  <a:pt x="767" y="504"/>
                </a:lnTo>
                <a:lnTo>
                  <a:pt x="767" y="504"/>
                </a:lnTo>
                <a:lnTo>
                  <a:pt x="768" y="503"/>
                </a:lnTo>
                <a:lnTo>
                  <a:pt x="768" y="503"/>
                </a:lnTo>
                <a:lnTo>
                  <a:pt x="767" y="502"/>
                </a:lnTo>
                <a:lnTo>
                  <a:pt x="766" y="502"/>
                </a:lnTo>
                <a:lnTo>
                  <a:pt x="766" y="502"/>
                </a:lnTo>
                <a:close/>
                <a:moveTo>
                  <a:pt x="649" y="469"/>
                </a:moveTo>
                <a:lnTo>
                  <a:pt x="649" y="469"/>
                </a:lnTo>
                <a:lnTo>
                  <a:pt x="636" y="468"/>
                </a:lnTo>
                <a:lnTo>
                  <a:pt x="636" y="468"/>
                </a:lnTo>
                <a:lnTo>
                  <a:pt x="635" y="463"/>
                </a:lnTo>
                <a:lnTo>
                  <a:pt x="635" y="463"/>
                </a:lnTo>
                <a:lnTo>
                  <a:pt x="649" y="466"/>
                </a:lnTo>
                <a:lnTo>
                  <a:pt x="649" y="466"/>
                </a:lnTo>
                <a:lnTo>
                  <a:pt x="649" y="469"/>
                </a:lnTo>
                <a:lnTo>
                  <a:pt x="649" y="469"/>
                </a:lnTo>
                <a:lnTo>
                  <a:pt x="649" y="469"/>
                </a:lnTo>
                <a:lnTo>
                  <a:pt x="649" y="469"/>
                </a:lnTo>
                <a:close/>
                <a:moveTo>
                  <a:pt x="620" y="566"/>
                </a:moveTo>
                <a:lnTo>
                  <a:pt x="620" y="566"/>
                </a:lnTo>
                <a:lnTo>
                  <a:pt x="639" y="554"/>
                </a:lnTo>
                <a:lnTo>
                  <a:pt x="639" y="554"/>
                </a:lnTo>
                <a:lnTo>
                  <a:pt x="654" y="542"/>
                </a:lnTo>
                <a:lnTo>
                  <a:pt x="670" y="531"/>
                </a:lnTo>
                <a:lnTo>
                  <a:pt x="670" y="531"/>
                </a:lnTo>
                <a:lnTo>
                  <a:pt x="703" y="512"/>
                </a:lnTo>
                <a:lnTo>
                  <a:pt x="720" y="502"/>
                </a:lnTo>
                <a:lnTo>
                  <a:pt x="736" y="491"/>
                </a:lnTo>
                <a:lnTo>
                  <a:pt x="736" y="491"/>
                </a:lnTo>
                <a:lnTo>
                  <a:pt x="737" y="490"/>
                </a:lnTo>
                <a:lnTo>
                  <a:pt x="737" y="490"/>
                </a:lnTo>
                <a:lnTo>
                  <a:pt x="751" y="494"/>
                </a:lnTo>
                <a:lnTo>
                  <a:pt x="751" y="494"/>
                </a:lnTo>
                <a:lnTo>
                  <a:pt x="737" y="503"/>
                </a:lnTo>
                <a:lnTo>
                  <a:pt x="722" y="510"/>
                </a:lnTo>
                <a:lnTo>
                  <a:pt x="691" y="525"/>
                </a:lnTo>
                <a:lnTo>
                  <a:pt x="691" y="525"/>
                </a:lnTo>
                <a:lnTo>
                  <a:pt x="660" y="542"/>
                </a:lnTo>
                <a:lnTo>
                  <a:pt x="645" y="551"/>
                </a:lnTo>
                <a:lnTo>
                  <a:pt x="628" y="561"/>
                </a:lnTo>
                <a:lnTo>
                  <a:pt x="628" y="561"/>
                </a:lnTo>
                <a:lnTo>
                  <a:pt x="620" y="566"/>
                </a:lnTo>
                <a:lnTo>
                  <a:pt x="620" y="566"/>
                </a:lnTo>
                <a:close/>
                <a:moveTo>
                  <a:pt x="619" y="564"/>
                </a:moveTo>
                <a:lnTo>
                  <a:pt x="619" y="564"/>
                </a:lnTo>
                <a:lnTo>
                  <a:pt x="620" y="556"/>
                </a:lnTo>
                <a:lnTo>
                  <a:pt x="620" y="556"/>
                </a:lnTo>
                <a:lnTo>
                  <a:pt x="634" y="548"/>
                </a:lnTo>
                <a:lnTo>
                  <a:pt x="648" y="541"/>
                </a:lnTo>
                <a:lnTo>
                  <a:pt x="674" y="524"/>
                </a:lnTo>
                <a:lnTo>
                  <a:pt x="674" y="524"/>
                </a:lnTo>
                <a:lnTo>
                  <a:pt x="688" y="516"/>
                </a:lnTo>
                <a:lnTo>
                  <a:pt x="703" y="508"/>
                </a:lnTo>
                <a:lnTo>
                  <a:pt x="718" y="500"/>
                </a:lnTo>
                <a:lnTo>
                  <a:pt x="733" y="492"/>
                </a:lnTo>
                <a:lnTo>
                  <a:pt x="733" y="492"/>
                </a:lnTo>
                <a:lnTo>
                  <a:pt x="676" y="527"/>
                </a:lnTo>
                <a:lnTo>
                  <a:pt x="648" y="544"/>
                </a:lnTo>
                <a:lnTo>
                  <a:pt x="619" y="564"/>
                </a:lnTo>
                <a:lnTo>
                  <a:pt x="619" y="564"/>
                </a:lnTo>
                <a:close/>
                <a:moveTo>
                  <a:pt x="712" y="502"/>
                </a:moveTo>
                <a:lnTo>
                  <a:pt x="712" y="502"/>
                </a:lnTo>
                <a:lnTo>
                  <a:pt x="705" y="506"/>
                </a:lnTo>
                <a:lnTo>
                  <a:pt x="697" y="510"/>
                </a:lnTo>
                <a:lnTo>
                  <a:pt x="681" y="517"/>
                </a:lnTo>
                <a:lnTo>
                  <a:pt x="681" y="517"/>
                </a:lnTo>
                <a:lnTo>
                  <a:pt x="667" y="526"/>
                </a:lnTo>
                <a:lnTo>
                  <a:pt x="653" y="535"/>
                </a:lnTo>
                <a:lnTo>
                  <a:pt x="639" y="543"/>
                </a:lnTo>
                <a:lnTo>
                  <a:pt x="623" y="551"/>
                </a:lnTo>
                <a:lnTo>
                  <a:pt x="623" y="551"/>
                </a:lnTo>
                <a:lnTo>
                  <a:pt x="620" y="554"/>
                </a:lnTo>
                <a:lnTo>
                  <a:pt x="620" y="554"/>
                </a:lnTo>
                <a:lnTo>
                  <a:pt x="620" y="553"/>
                </a:lnTo>
                <a:lnTo>
                  <a:pt x="620" y="553"/>
                </a:lnTo>
                <a:lnTo>
                  <a:pt x="640" y="541"/>
                </a:lnTo>
                <a:lnTo>
                  <a:pt x="640" y="541"/>
                </a:lnTo>
                <a:lnTo>
                  <a:pt x="654" y="531"/>
                </a:lnTo>
                <a:lnTo>
                  <a:pt x="669" y="521"/>
                </a:lnTo>
                <a:lnTo>
                  <a:pt x="669" y="521"/>
                </a:lnTo>
                <a:lnTo>
                  <a:pt x="681" y="513"/>
                </a:lnTo>
                <a:lnTo>
                  <a:pt x="694" y="505"/>
                </a:lnTo>
                <a:lnTo>
                  <a:pt x="707" y="496"/>
                </a:lnTo>
                <a:lnTo>
                  <a:pt x="720" y="487"/>
                </a:lnTo>
                <a:lnTo>
                  <a:pt x="720" y="487"/>
                </a:lnTo>
                <a:lnTo>
                  <a:pt x="734" y="489"/>
                </a:lnTo>
                <a:lnTo>
                  <a:pt x="734" y="489"/>
                </a:lnTo>
                <a:lnTo>
                  <a:pt x="723" y="495"/>
                </a:lnTo>
                <a:lnTo>
                  <a:pt x="712" y="502"/>
                </a:lnTo>
                <a:lnTo>
                  <a:pt x="712" y="502"/>
                </a:lnTo>
                <a:close/>
                <a:moveTo>
                  <a:pt x="620" y="550"/>
                </a:moveTo>
                <a:lnTo>
                  <a:pt x="620" y="550"/>
                </a:lnTo>
                <a:lnTo>
                  <a:pt x="621" y="543"/>
                </a:lnTo>
                <a:lnTo>
                  <a:pt x="621" y="543"/>
                </a:lnTo>
                <a:lnTo>
                  <a:pt x="645" y="530"/>
                </a:lnTo>
                <a:lnTo>
                  <a:pt x="667" y="515"/>
                </a:lnTo>
                <a:lnTo>
                  <a:pt x="667" y="515"/>
                </a:lnTo>
                <a:lnTo>
                  <a:pt x="685" y="506"/>
                </a:lnTo>
                <a:lnTo>
                  <a:pt x="704" y="496"/>
                </a:lnTo>
                <a:lnTo>
                  <a:pt x="704" y="496"/>
                </a:lnTo>
                <a:lnTo>
                  <a:pt x="703" y="497"/>
                </a:lnTo>
                <a:lnTo>
                  <a:pt x="703" y="497"/>
                </a:lnTo>
                <a:lnTo>
                  <a:pt x="690" y="505"/>
                </a:lnTo>
                <a:lnTo>
                  <a:pt x="690" y="505"/>
                </a:lnTo>
                <a:lnTo>
                  <a:pt x="676" y="514"/>
                </a:lnTo>
                <a:lnTo>
                  <a:pt x="663" y="523"/>
                </a:lnTo>
                <a:lnTo>
                  <a:pt x="663" y="523"/>
                </a:lnTo>
                <a:lnTo>
                  <a:pt x="642" y="536"/>
                </a:lnTo>
                <a:lnTo>
                  <a:pt x="631" y="543"/>
                </a:lnTo>
                <a:lnTo>
                  <a:pt x="620" y="550"/>
                </a:lnTo>
                <a:lnTo>
                  <a:pt x="620" y="550"/>
                </a:lnTo>
                <a:close/>
                <a:moveTo>
                  <a:pt x="675" y="508"/>
                </a:moveTo>
                <a:lnTo>
                  <a:pt x="675" y="508"/>
                </a:lnTo>
                <a:lnTo>
                  <a:pt x="654" y="521"/>
                </a:lnTo>
                <a:lnTo>
                  <a:pt x="634" y="534"/>
                </a:lnTo>
                <a:lnTo>
                  <a:pt x="634" y="534"/>
                </a:lnTo>
                <a:lnTo>
                  <a:pt x="635" y="533"/>
                </a:lnTo>
                <a:lnTo>
                  <a:pt x="635" y="533"/>
                </a:lnTo>
                <a:lnTo>
                  <a:pt x="661" y="515"/>
                </a:lnTo>
                <a:lnTo>
                  <a:pt x="661" y="515"/>
                </a:lnTo>
                <a:lnTo>
                  <a:pt x="683" y="501"/>
                </a:lnTo>
                <a:lnTo>
                  <a:pt x="693" y="493"/>
                </a:lnTo>
                <a:lnTo>
                  <a:pt x="704" y="485"/>
                </a:lnTo>
                <a:lnTo>
                  <a:pt x="704" y="485"/>
                </a:lnTo>
                <a:lnTo>
                  <a:pt x="717" y="487"/>
                </a:lnTo>
                <a:lnTo>
                  <a:pt x="717" y="487"/>
                </a:lnTo>
                <a:lnTo>
                  <a:pt x="706" y="493"/>
                </a:lnTo>
                <a:lnTo>
                  <a:pt x="695" y="498"/>
                </a:lnTo>
                <a:lnTo>
                  <a:pt x="675" y="508"/>
                </a:lnTo>
                <a:lnTo>
                  <a:pt x="675" y="508"/>
                </a:lnTo>
                <a:close/>
                <a:moveTo>
                  <a:pt x="660" y="513"/>
                </a:moveTo>
                <a:lnTo>
                  <a:pt x="660" y="513"/>
                </a:lnTo>
                <a:lnTo>
                  <a:pt x="641" y="526"/>
                </a:lnTo>
                <a:lnTo>
                  <a:pt x="621" y="539"/>
                </a:lnTo>
                <a:lnTo>
                  <a:pt x="621" y="539"/>
                </a:lnTo>
                <a:lnTo>
                  <a:pt x="622" y="531"/>
                </a:lnTo>
                <a:lnTo>
                  <a:pt x="622" y="531"/>
                </a:lnTo>
                <a:lnTo>
                  <a:pt x="622" y="531"/>
                </a:lnTo>
                <a:lnTo>
                  <a:pt x="622" y="531"/>
                </a:lnTo>
                <a:lnTo>
                  <a:pt x="624" y="531"/>
                </a:lnTo>
                <a:lnTo>
                  <a:pt x="626" y="529"/>
                </a:lnTo>
                <a:lnTo>
                  <a:pt x="626" y="529"/>
                </a:lnTo>
                <a:lnTo>
                  <a:pt x="656" y="510"/>
                </a:lnTo>
                <a:lnTo>
                  <a:pt x="656" y="510"/>
                </a:lnTo>
                <a:lnTo>
                  <a:pt x="678" y="497"/>
                </a:lnTo>
                <a:lnTo>
                  <a:pt x="678" y="497"/>
                </a:lnTo>
                <a:lnTo>
                  <a:pt x="689" y="492"/>
                </a:lnTo>
                <a:lnTo>
                  <a:pt x="695" y="489"/>
                </a:lnTo>
                <a:lnTo>
                  <a:pt x="699" y="486"/>
                </a:lnTo>
                <a:lnTo>
                  <a:pt x="699" y="486"/>
                </a:lnTo>
                <a:lnTo>
                  <a:pt x="690" y="494"/>
                </a:lnTo>
                <a:lnTo>
                  <a:pt x="680" y="500"/>
                </a:lnTo>
                <a:lnTo>
                  <a:pt x="660" y="513"/>
                </a:lnTo>
                <a:lnTo>
                  <a:pt x="660" y="513"/>
                </a:lnTo>
                <a:close/>
                <a:moveTo>
                  <a:pt x="650" y="497"/>
                </a:moveTo>
                <a:lnTo>
                  <a:pt x="650" y="497"/>
                </a:lnTo>
                <a:lnTo>
                  <a:pt x="661" y="490"/>
                </a:lnTo>
                <a:lnTo>
                  <a:pt x="672" y="482"/>
                </a:lnTo>
                <a:lnTo>
                  <a:pt x="672" y="482"/>
                </a:lnTo>
                <a:lnTo>
                  <a:pt x="686" y="484"/>
                </a:lnTo>
                <a:lnTo>
                  <a:pt x="686" y="484"/>
                </a:lnTo>
                <a:lnTo>
                  <a:pt x="670" y="492"/>
                </a:lnTo>
                <a:lnTo>
                  <a:pt x="655" y="500"/>
                </a:lnTo>
                <a:lnTo>
                  <a:pt x="640" y="509"/>
                </a:lnTo>
                <a:lnTo>
                  <a:pt x="632" y="513"/>
                </a:lnTo>
                <a:lnTo>
                  <a:pt x="624" y="516"/>
                </a:lnTo>
                <a:lnTo>
                  <a:pt x="624" y="516"/>
                </a:lnTo>
                <a:lnTo>
                  <a:pt x="624" y="516"/>
                </a:lnTo>
                <a:lnTo>
                  <a:pt x="624" y="516"/>
                </a:lnTo>
                <a:lnTo>
                  <a:pt x="630" y="512"/>
                </a:lnTo>
                <a:lnTo>
                  <a:pt x="638" y="507"/>
                </a:lnTo>
                <a:lnTo>
                  <a:pt x="650" y="497"/>
                </a:lnTo>
                <a:lnTo>
                  <a:pt x="650" y="497"/>
                </a:lnTo>
                <a:close/>
                <a:moveTo>
                  <a:pt x="624" y="513"/>
                </a:moveTo>
                <a:lnTo>
                  <a:pt x="624" y="513"/>
                </a:lnTo>
                <a:lnTo>
                  <a:pt x="624" y="506"/>
                </a:lnTo>
                <a:lnTo>
                  <a:pt x="624" y="506"/>
                </a:lnTo>
                <a:lnTo>
                  <a:pt x="636" y="501"/>
                </a:lnTo>
                <a:lnTo>
                  <a:pt x="647" y="496"/>
                </a:lnTo>
                <a:lnTo>
                  <a:pt x="657" y="490"/>
                </a:lnTo>
                <a:lnTo>
                  <a:pt x="665" y="485"/>
                </a:lnTo>
                <a:lnTo>
                  <a:pt x="665" y="485"/>
                </a:lnTo>
                <a:lnTo>
                  <a:pt x="645" y="499"/>
                </a:lnTo>
                <a:lnTo>
                  <a:pt x="635" y="505"/>
                </a:lnTo>
                <a:lnTo>
                  <a:pt x="624" y="513"/>
                </a:lnTo>
                <a:lnTo>
                  <a:pt x="624" y="513"/>
                </a:lnTo>
                <a:close/>
                <a:moveTo>
                  <a:pt x="684" y="487"/>
                </a:moveTo>
                <a:lnTo>
                  <a:pt x="684" y="487"/>
                </a:lnTo>
                <a:lnTo>
                  <a:pt x="676" y="491"/>
                </a:lnTo>
                <a:lnTo>
                  <a:pt x="669" y="495"/>
                </a:lnTo>
                <a:lnTo>
                  <a:pt x="654" y="506"/>
                </a:lnTo>
                <a:lnTo>
                  <a:pt x="639" y="518"/>
                </a:lnTo>
                <a:lnTo>
                  <a:pt x="623" y="529"/>
                </a:lnTo>
                <a:lnTo>
                  <a:pt x="623" y="529"/>
                </a:lnTo>
                <a:lnTo>
                  <a:pt x="623" y="518"/>
                </a:lnTo>
                <a:lnTo>
                  <a:pt x="623" y="518"/>
                </a:lnTo>
                <a:lnTo>
                  <a:pt x="631" y="515"/>
                </a:lnTo>
                <a:lnTo>
                  <a:pt x="640" y="512"/>
                </a:lnTo>
                <a:lnTo>
                  <a:pt x="655" y="503"/>
                </a:lnTo>
                <a:lnTo>
                  <a:pt x="669" y="495"/>
                </a:lnTo>
                <a:lnTo>
                  <a:pt x="684" y="487"/>
                </a:lnTo>
                <a:lnTo>
                  <a:pt x="684" y="487"/>
                </a:lnTo>
                <a:close/>
                <a:moveTo>
                  <a:pt x="652" y="510"/>
                </a:moveTo>
                <a:lnTo>
                  <a:pt x="652" y="510"/>
                </a:lnTo>
                <a:lnTo>
                  <a:pt x="689" y="485"/>
                </a:lnTo>
                <a:lnTo>
                  <a:pt x="689" y="485"/>
                </a:lnTo>
                <a:lnTo>
                  <a:pt x="689" y="484"/>
                </a:lnTo>
                <a:lnTo>
                  <a:pt x="689" y="484"/>
                </a:lnTo>
                <a:lnTo>
                  <a:pt x="698" y="485"/>
                </a:lnTo>
                <a:lnTo>
                  <a:pt x="698" y="485"/>
                </a:lnTo>
                <a:lnTo>
                  <a:pt x="686" y="490"/>
                </a:lnTo>
                <a:lnTo>
                  <a:pt x="675" y="496"/>
                </a:lnTo>
                <a:lnTo>
                  <a:pt x="652" y="510"/>
                </a:lnTo>
                <a:lnTo>
                  <a:pt x="652" y="510"/>
                </a:lnTo>
                <a:close/>
                <a:moveTo>
                  <a:pt x="679" y="475"/>
                </a:moveTo>
                <a:lnTo>
                  <a:pt x="679" y="475"/>
                </a:lnTo>
                <a:lnTo>
                  <a:pt x="658" y="470"/>
                </a:lnTo>
                <a:lnTo>
                  <a:pt x="658" y="470"/>
                </a:lnTo>
                <a:lnTo>
                  <a:pt x="658" y="469"/>
                </a:lnTo>
                <a:lnTo>
                  <a:pt x="658" y="469"/>
                </a:lnTo>
                <a:lnTo>
                  <a:pt x="658" y="468"/>
                </a:lnTo>
                <a:lnTo>
                  <a:pt x="658" y="468"/>
                </a:lnTo>
                <a:lnTo>
                  <a:pt x="662" y="469"/>
                </a:lnTo>
                <a:lnTo>
                  <a:pt x="662" y="469"/>
                </a:lnTo>
                <a:lnTo>
                  <a:pt x="688" y="476"/>
                </a:lnTo>
                <a:lnTo>
                  <a:pt x="688" y="476"/>
                </a:lnTo>
                <a:lnTo>
                  <a:pt x="679" y="475"/>
                </a:lnTo>
                <a:lnTo>
                  <a:pt x="679" y="475"/>
                </a:lnTo>
                <a:close/>
                <a:moveTo>
                  <a:pt x="667" y="481"/>
                </a:moveTo>
                <a:lnTo>
                  <a:pt x="667" y="481"/>
                </a:lnTo>
                <a:lnTo>
                  <a:pt x="667" y="481"/>
                </a:lnTo>
                <a:lnTo>
                  <a:pt x="667" y="481"/>
                </a:lnTo>
                <a:lnTo>
                  <a:pt x="652" y="489"/>
                </a:lnTo>
                <a:lnTo>
                  <a:pt x="637" y="498"/>
                </a:lnTo>
                <a:lnTo>
                  <a:pt x="637" y="498"/>
                </a:lnTo>
                <a:lnTo>
                  <a:pt x="628" y="502"/>
                </a:lnTo>
                <a:lnTo>
                  <a:pt x="628" y="502"/>
                </a:lnTo>
                <a:lnTo>
                  <a:pt x="625" y="503"/>
                </a:lnTo>
                <a:lnTo>
                  <a:pt x="625" y="503"/>
                </a:lnTo>
                <a:lnTo>
                  <a:pt x="628" y="499"/>
                </a:lnTo>
                <a:lnTo>
                  <a:pt x="636" y="494"/>
                </a:lnTo>
                <a:lnTo>
                  <a:pt x="636" y="494"/>
                </a:lnTo>
                <a:lnTo>
                  <a:pt x="646" y="487"/>
                </a:lnTo>
                <a:lnTo>
                  <a:pt x="655" y="480"/>
                </a:lnTo>
                <a:lnTo>
                  <a:pt x="655" y="480"/>
                </a:lnTo>
                <a:lnTo>
                  <a:pt x="655" y="479"/>
                </a:lnTo>
                <a:lnTo>
                  <a:pt x="655" y="479"/>
                </a:lnTo>
                <a:lnTo>
                  <a:pt x="667" y="481"/>
                </a:lnTo>
                <a:lnTo>
                  <a:pt x="667" y="481"/>
                </a:lnTo>
                <a:close/>
                <a:moveTo>
                  <a:pt x="625" y="500"/>
                </a:moveTo>
                <a:lnTo>
                  <a:pt x="625" y="500"/>
                </a:lnTo>
                <a:lnTo>
                  <a:pt x="625" y="493"/>
                </a:lnTo>
                <a:lnTo>
                  <a:pt x="625" y="493"/>
                </a:lnTo>
                <a:lnTo>
                  <a:pt x="639" y="488"/>
                </a:lnTo>
                <a:lnTo>
                  <a:pt x="645" y="485"/>
                </a:lnTo>
                <a:lnTo>
                  <a:pt x="650" y="481"/>
                </a:lnTo>
                <a:lnTo>
                  <a:pt x="650" y="481"/>
                </a:lnTo>
                <a:lnTo>
                  <a:pt x="638" y="491"/>
                </a:lnTo>
                <a:lnTo>
                  <a:pt x="625" y="500"/>
                </a:lnTo>
                <a:lnTo>
                  <a:pt x="625" y="500"/>
                </a:lnTo>
                <a:close/>
                <a:moveTo>
                  <a:pt x="629" y="489"/>
                </a:moveTo>
                <a:lnTo>
                  <a:pt x="629" y="489"/>
                </a:lnTo>
                <a:lnTo>
                  <a:pt x="625" y="491"/>
                </a:lnTo>
                <a:lnTo>
                  <a:pt x="625" y="491"/>
                </a:lnTo>
                <a:lnTo>
                  <a:pt x="625" y="490"/>
                </a:lnTo>
                <a:lnTo>
                  <a:pt x="625" y="490"/>
                </a:lnTo>
                <a:lnTo>
                  <a:pt x="630" y="487"/>
                </a:lnTo>
                <a:lnTo>
                  <a:pt x="630" y="487"/>
                </a:lnTo>
                <a:lnTo>
                  <a:pt x="635" y="483"/>
                </a:lnTo>
                <a:lnTo>
                  <a:pt x="639" y="479"/>
                </a:lnTo>
                <a:lnTo>
                  <a:pt x="639" y="479"/>
                </a:lnTo>
                <a:lnTo>
                  <a:pt x="639" y="478"/>
                </a:lnTo>
                <a:lnTo>
                  <a:pt x="639" y="478"/>
                </a:lnTo>
                <a:lnTo>
                  <a:pt x="652" y="479"/>
                </a:lnTo>
                <a:lnTo>
                  <a:pt x="652" y="479"/>
                </a:lnTo>
                <a:lnTo>
                  <a:pt x="641" y="484"/>
                </a:lnTo>
                <a:lnTo>
                  <a:pt x="629" y="489"/>
                </a:lnTo>
                <a:lnTo>
                  <a:pt x="629" y="489"/>
                </a:lnTo>
                <a:close/>
                <a:moveTo>
                  <a:pt x="625" y="483"/>
                </a:moveTo>
                <a:lnTo>
                  <a:pt x="625" y="483"/>
                </a:lnTo>
                <a:lnTo>
                  <a:pt x="630" y="482"/>
                </a:lnTo>
                <a:lnTo>
                  <a:pt x="632" y="481"/>
                </a:lnTo>
                <a:lnTo>
                  <a:pt x="635" y="480"/>
                </a:lnTo>
                <a:lnTo>
                  <a:pt x="635" y="480"/>
                </a:lnTo>
                <a:lnTo>
                  <a:pt x="630" y="484"/>
                </a:lnTo>
                <a:lnTo>
                  <a:pt x="625" y="488"/>
                </a:lnTo>
                <a:lnTo>
                  <a:pt x="625" y="488"/>
                </a:lnTo>
                <a:lnTo>
                  <a:pt x="625" y="483"/>
                </a:lnTo>
                <a:lnTo>
                  <a:pt x="625" y="483"/>
                </a:lnTo>
                <a:close/>
                <a:moveTo>
                  <a:pt x="636" y="477"/>
                </a:moveTo>
                <a:lnTo>
                  <a:pt x="636" y="477"/>
                </a:lnTo>
                <a:lnTo>
                  <a:pt x="625" y="481"/>
                </a:lnTo>
                <a:lnTo>
                  <a:pt x="625" y="481"/>
                </a:lnTo>
                <a:lnTo>
                  <a:pt x="625" y="477"/>
                </a:lnTo>
                <a:lnTo>
                  <a:pt x="625" y="477"/>
                </a:lnTo>
                <a:lnTo>
                  <a:pt x="636" y="477"/>
                </a:lnTo>
                <a:lnTo>
                  <a:pt x="636" y="477"/>
                </a:lnTo>
                <a:close/>
                <a:moveTo>
                  <a:pt x="618" y="467"/>
                </a:moveTo>
                <a:lnTo>
                  <a:pt x="618" y="467"/>
                </a:lnTo>
                <a:lnTo>
                  <a:pt x="618" y="467"/>
                </a:lnTo>
                <a:lnTo>
                  <a:pt x="618" y="467"/>
                </a:lnTo>
                <a:lnTo>
                  <a:pt x="618" y="462"/>
                </a:lnTo>
                <a:lnTo>
                  <a:pt x="618" y="462"/>
                </a:lnTo>
                <a:lnTo>
                  <a:pt x="625" y="462"/>
                </a:lnTo>
                <a:lnTo>
                  <a:pt x="625" y="462"/>
                </a:lnTo>
                <a:lnTo>
                  <a:pt x="626" y="465"/>
                </a:lnTo>
                <a:lnTo>
                  <a:pt x="626" y="465"/>
                </a:lnTo>
                <a:lnTo>
                  <a:pt x="626" y="467"/>
                </a:lnTo>
                <a:lnTo>
                  <a:pt x="626" y="467"/>
                </a:lnTo>
                <a:lnTo>
                  <a:pt x="618" y="467"/>
                </a:lnTo>
                <a:lnTo>
                  <a:pt x="618" y="467"/>
                </a:lnTo>
                <a:close/>
                <a:moveTo>
                  <a:pt x="744" y="358"/>
                </a:moveTo>
                <a:lnTo>
                  <a:pt x="744" y="358"/>
                </a:lnTo>
                <a:lnTo>
                  <a:pt x="745" y="359"/>
                </a:lnTo>
                <a:lnTo>
                  <a:pt x="747" y="360"/>
                </a:lnTo>
                <a:lnTo>
                  <a:pt x="747" y="360"/>
                </a:lnTo>
                <a:lnTo>
                  <a:pt x="753" y="376"/>
                </a:lnTo>
                <a:lnTo>
                  <a:pt x="759" y="393"/>
                </a:lnTo>
                <a:lnTo>
                  <a:pt x="764" y="410"/>
                </a:lnTo>
                <a:lnTo>
                  <a:pt x="769" y="426"/>
                </a:lnTo>
                <a:lnTo>
                  <a:pt x="772" y="443"/>
                </a:lnTo>
                <a:lnTo>
                  <a:pt x="775" y="460"/>
                </a:lnTo>
                <a:lnTo>
                  <a:pt x="780" y="495"/>
                </a:lnTo>
                <a:lnTo>
                  <a:pt x="780" y="495"/>
                </a:lnTo>
                <a:lnTo>
                  <a:pt x="766" y="489"/>
                </a:lnTo>
                <a:lnTo>
                  <a:pt x="752" y="484"/>
                </a:lnTo>
                <a:lnTo>
                  <a:pt x="723" y="476"/>
                </a:lnTo>
                <a:lnTo>
                  <a:pt x="693" y="467"/>
                </a:lnTo>
                <a:lnTo>
                  <a:pt x="664" y="460"/>
                </a:lnTo>
                <a:lnTo>
                  <a:pt x="664" y="460"/>
                </a:lnTo>
                <a:lnTo>
                  <a:pt x="647" y="456"/>
                </a:lnTo>
                <a:lnTo>
                  <a:pt x="629" y="454"/>
                </a:lnTo>
                <a:lnTo>
                  <a:pt x="612" y="452"/>
                </a:lnTo>
                <a:lnTo>
                  <a:pt x="595" y="452"/>
                </a:lnTo>
                <a:lnTo>
                  <a:pt x="578" y="452"/>
                </a:lnTo>
                <a:lnTo>
                  <a:pt x="561" y="453"/>
                </a:lnTo>
                <a:lnTo>
                  <a:pt x="542" y="455"/>
                </a:lnTo>
                <a:lnTo>
                  <a:pt x="525" y="458"/>
                </a:lnTo>
                <a:lnTo>
                  <a:pt x="525" y="458"/>
                </a:lnTo>
                <a:lnTo>
                  <a:pt x="498" y="463"/>
                </a:lnTo>
                <a:lnTo>
                  <a:pt x="469" y="469"/>
                </a:lnTo>
                <a:lnTo>
                  <a:pt x="442" y="478"/>
                </a:lnTo>
                <a:lnTo>
                  <a:pt x="415" y="486"/>
                </a:lnTo>
                <a:lnTo>
                  <a:pt x="415" y="486"/>
                </a:lnTo>
                <a:lnTo>
                  <a:pt x="415" y="484"/>
                </a:lnTo>
                <a:lnTo>
                  <a:pt x="414" y="481"/>
                </a:lnTo>
                <a:lnTo>
                  <a:pt x="412" y="479"/>
                </a:lnTo>
                <a:lnTo>
                  <a:pt x="409" y="478"/>
                </a:lnTo>
                <a:lnTo>
                  <a:pt x="409" y="478"/>
                </a:lnTo>
                <a:lnTo>
                  <a:pt x="405" y="478"/>
                </a:lnTo>
                <a:lnTo>
                  <a:pt x="401" y="478"/>
                </a:lnTo>
                <a:lnTo>
                  <a:pt x="398" y="480"/>
                </a:lnTo>
                <a:lnTo>
                  <a:pt x="395" y="483"/>
                </a:lnTo>
                <a:lnTo>
                  <a:pt x="395" y="483"/>
                </a:lnTo>
                <a:lnTo>
                  <a:pt x="394" y="486"/>
                </a:lnTo>
                <a:lnTo>
                  <a:pt x="393" y="488"/>
                </a:lnTo>
                <a:lnTo>
                  <a:pt x="393" y="494"/>
                </a:lnTo>
                <a:lnTo>
                  <a:pt x="393" y="494"/>
                </a:lnTo>
                <a:lnTo>
                  <a:pt x="362" y="507"/>
                </a:lnTo>
                <a:lnTo>
                  <a:pt x="334" y="521"/>
                </a:lnTo>
                <a:lnTo>
                  <a:pt x="321" y="529"/>
                </a:lnTo>
                <a:lnTo>
                  <a:pt x="306" y="537"/>
                </a:lnTo>
                <a:lnTo>
                  <a:pt x="293" y="546"/>
                </a:lnTo>
                <a:lnTo>
                  <a:pt x="281" y="557"/>
                </a:lnTo>
                <a:lnTo>
                  <a:pt x="281" y="557"/>
                </a:lnTo>
                <a:lnTo>
                  <a:pt x="283" y="535"/>
                </a:lnTo>
                <a:lnTo>
                  <a:pt x="287" y="515"/>
                </a:lnTo>
                <a:lnTo>
                  <a:pt x="292" y="495"/>
                </a:lnTo>
                <a:lnTo>
                  <a:pt x="298" y="475"/>
                </a:lnTo>
                <a:lnTo>
                  <a:pt x="305" y="455"/>
                </a:lnTo>
                <a:lnTo>
                  <a:pt x="313" y="435"/>
                </a:lnTo>
                <a:lnTo>
                  <a:pt x="329" y="398"/>
                </a:lnTo>
                <a:lnTo>
                  <a:pt x="329" y="398"/>
                </a:lnTo>
                <a:lnTo>
                  <a:pt x="337" y="380"/>
                </a:lnTo>
                <a:lnTo>
                  <a:pt x="346" y="364"/>
                </a:lnTo>
                <a:lnTo>
                  <a:pt x="357" y="349"/>
                </a:lnTo>
                <a:lnTo>
                  <a:pt x="369" y="336"/>
                </a:lnTo>
                <a:lnTo>
                  <a:pt x="369" y="336"/>
                </a:lnTo>
                <a:lnTo>
                  <a:pt x="377" y="329"/>
                </a:lnTo>
                <a:lnTo>
                  <a:pt x="385" y="322"/>
                </a:lnTo>
                <a:lnTo>
                  <a:pt x="403" y="311"/>
                </a:lnTo>
                <a:lnTo>
                  <a:pt x="421" y="299"/>
                </a:lnTo>
                <a:lnTo>
                  <a:pt x="439" y="290"/>
                </a:lnTo>
                <a:lnTo>
                  <a:pt x="439" y="290"/>
                </a:lnTo>
                <a:lnTo>
                  <a:pt x="453" y="284"/>
                </a:lnTo>
                <a:lnTo>
                  <a:pt x="467" y="278"/>
                </a:lnTo>
                <a:lnTo>
                  <a:pt x="483" y="274"/>
                </a:lnTo>
                <a:lnTo>
                  <a:pt x="498" y="270"/>
                </a:lnTo>
                <a:lnTo>
                  <a:pt x="498" y="270"/>
                </a:lnTo>
                <a:lnTo>
                  <a:pt x="494" y="293"/>
                </a:lnTo>
                <a:lnTo>
                  <a:pt x="492" y="305"/>
                </a:lnTo>
                <a:lnTo>
                  <a:pt x="491" y="318"/>
                </a:lnTo>
                <a:lnTo>
                  <a:pt x="492" y="329"/>
                </a:lnTo>
                <a:lnTo>
                  <a:pt x="493" y="333"/>
                </a:lnTo>
                <a:lnTo>
                  <a:pt x="495" y="337"/>
                </a:lnTo>
                <a:lnTo>
                  <a:pt x="497" y="340"/>
                </a:lnTo>
                <a:lnTo>
                  <a:pt x="500" y="342"/>
                </a:lnTo>
                <a:lnTo>
                  <a:pt x="504" y="343"/>
                </a:lnTo>
                <a:lnTo>
                  <a:pt x="509" y="342"/>
                </a:lnTo>
                <a:lnTo>
                  <a:pt x="509" y="342"/>
                </a:lnTo>
                <a:lnTo>
                  <a:pt x="512" y="341"/>
                </a:lnTo>
                <a:lnTo>
                  <a:pt x="516" y="339"/>
                </a:lnTo>
                <a:lnTo>
                  <a:pt x="518" y="336"/>
                </a:lnTo>
                <a:lnTo>
                  <a:pt x="520" y="333"/>
                </a:lnTo>
                <a:lnTo>
                  <a:pt x="522" y="324"/>
                </a:lnTo>
                <a:lnTo>
                  <a:pt x="523" y="315"/>
                </a:lnTo>
                <a:lnTo>
                  <a:pt x="523" y="315"/>
                </a:lnTo>
                <a:lnTo>
                  <a:pt x="526" y="321"/>
                </a:lnTo>
                <a:lnTo>
                  <a:pt x="530" y="327"/>
                </a:lnTo>
                <a:lnTo>
                  <a:pt x="534" y="332"/>
                </a:lnTo>
                <a:lnTo>
                  <a:pt x="538" y="336"/>
                </a:lnTo>
                <a:lnTo>
                  <a:pt x="543" y="339"/>
                </a:lnTo>
                <a:lnTo>
                  <a:pt x="548" y="340"/>
                </a:lnTo>
                <a:lnTo>
                  <a:pt x="554" y="340"/>
                </a:lnTo>
                <a:lnTo>
                  <a:pt x="560" y="338"/>
                </a:lnTo>
                <a:lnTo>
                  <a:pt x="560" y="338"/>
                </a:lnTo>
                <a:lnTo>
                  <a:pt x="565" y="334"/>
                </a:lnTo>
                <a:lnTo>
                  <a:pt x="569" y="330"/>
                </a:lnTo>
                <a:lnTo>
                  <a:pt x="571" y="325"/>
                </a:lnTo>
                <a:lnTo>
                  <a:pt x="572" y="319"/>
                </a:lnTo>
                <a:lnTo>
                  <a:pt x="571" y="313"/>
                </a:lnTo>
                <a:lnTo>
                  <a:pt x="569" y="307"/>
                </a:lnTo>
                <a:lnTo>
                  <a:pt x="567" y="301"/>
                </a:lnTo>
                <a:lnTo>
                  <a:pt x="563" y="296"/>
                </a:lnTo>
                <a:lnTo>
                  <a:pt x="563" y="296"/>
                </a:lnTo>
                <a:lnTo>
                  <a:pt x="555" y="287"/>
                </a:lnTo>
                <a:lnTo>
                  <a:pt x="545" y="279"/>
                </a:lnTo>
                <a:lnTo>
                  <a:pt x="535" y="271"/>
                </a:lnTo>
                <a:lnTo>
                  <a:pt x="525" y="265"/>
                </a:lnTo>
                <a:lnTo>
                  <a:pt x="525" y="265"/>
                </a:lnTo>
                <a:lnTo>
                  <a:pt x="528" y="265"/>
                </a:lnTo>
                <a:lnTo>
                  <a:pt x="528" y="265"/>
                </a:lnTo>
                <a:lnTo>
                  <a:pt x="539" y="264"/>
                </a:lnTo>
                <a:lnTo>
                  <a:pt x="550" y="264"/>
                </a:lnTo>
                <a:lnTo>
                  <a:pt x="561" y="264"/>
                </a:lnTo>
                <a:lnTo>
                  <a:pt x="572" y="266"/>
                </a:lnTo>
                <a:lnTo>
                  <a:pt x="592" y="270"/>
                </a:lnTo>
                <a:lnTo>
                  <a:pt x="613" y="276"/>
                </a:lnTo>
                <a:lnTo>
                  <a:pt x="613" y="276"/>
                </a:lnTo>
                <a:lnTo>
                  <a:pt x="632" y="282"/>
                </a:lnTo>
                <a:lnTo>
                  <a:pt x="652" y="289"/>
                </a:lnTo>
                <a:lnTo>
                  <a:pt x="671" y="297"/>
                </a:lnTo>
                <a:lnTo>
                  <a:pt x="688" y="307"/>
                </a:lnTo>
                <a:lnTo>
                  <a:pt x="688" y="307"/>
                </a:lnTo>
                <a:lnTo>
                  <a:pt x="711" y="325"/>
                </a:lnTo>
                <a:lnTo>
                  <a:pt x="733" y="343"/>
                </a:lnTo>
                <a:lnTo>
                  <a:pt x="733" y="343"/>
                </a:lnTo>
                <a:lnTo>
                  <a:pt x="739" y="350"/>
                </a:lnTo>
                <a:lnTo>
                  <a:pt x="744" y="358"/>
                </a:lnTo>
                <a:lnTo>
                  <a:pt x="744" y="358"/>
                </a:lnTo>
                <a:close/>
                <a:moveTo>
                  <a:pt x="293" y="467"/>
                </a:moveTo>
                <a:lnTo>
                  <a:pt x="293" y="467"/>
                </a:lnTo>
                <a:lnTo>
                  <a:pt x="298" y="448"/>
                </a:lnTo>
                <a:lnTo>
                  <a:pt x="304" y="429"/>
                </a:lnTo>
                <a:lnTo>
                  <a:pt x="313" y="410"/>
                </a:lnTo>
                <a:lnTo>
                  <a:pt x="322" y="392"/>
                </a:lnTo>
                <a:lnTo>
                  <a:pt x="322" y="392"/>
                </a:lnTo>
                <a:lnTo>
                  <a:pt x="314" y="410"/>
                </a:lnTo>
                <a:lnTo>
                  <a:pt x="306" y="429"/>
                </a:lnTo>
                <a:lnTo>
                  <a:pt x="293" y="467"/>
                </a:lnTo>
                <a:lnTo>
                  <a:pt x="293" y="467"/>
                </a:lnTo>
                <a:close/>
                <a:moveTo>
                  <a:pt x="483" y="265"/>
                </a:moveTo>
                <a:lnTo>
                  <a:pt x="483" y="265"/>
                </a:lnTo>
                <a:lnTo>
                  <a:pt x="499" y="260"/>
                </a:lnTo>
                <a:lnTo>
                  <a:pt x="499" y="260"/>
                </a:lnTo>
                <a:lnTo>
                  <a:pt x="499" y="261"/>
                </a:lnTo>
                <a:lnTo>
                  <a:pt x="499" y="261"/>
                </a:lnTo>
                <a:lnTo>
                  <a:pt x="483" y="265"/>
                </a:lnTo>
                <a:lnTo>
                  <a:pt x="483" y="265"/>
                </a:lnTo>
                <a:close/>
                <a:moveTo>
                  <a:pt x="521" y="257"/>
                </a:moveTo>
                <a:lnTo>
                  <a:pt x="521" y="257"/>
                </a:lnTo>
                <a:lnTo>
                  <a:pt x="518" y="257"/>
                </a:lnTo>
                <a:lnTo>
                  <a:pt x="518" y="257"/>
                </a:lnTo>
                <a:lnTo>
                  <a:pt x="518" y="256"/>
                </a:lnTo>
                <a:lnTo>
                  <a:pt x="518" y="256"/>
                </a:lnTo>
                <a:lnTo>
                  <a:pt x="520" y="256"/>
                </a:lnTo>
                <a:lnTo>
                  <a:pt x="520" y="256"/>
                </a:lnTo>
                <a:lnTo>
                  <a:pt x="521" y="257"/>
                </a:lnTo>
                <a:lnTo>
                  <a:pt x="521" y="257"/>
                </a:lnTo>
                <a:lnTo>
                  <a:pt x="521" y="257"/>
                </a:lnTo>
                <a:lnTo>
                  <a:pt x="521" y="257"/>
                </a:lnTo>
                <a:close/>
                <a:moveTo>
                  <a:pt x="549" y="294"/>
                </a:moveTo>
                <a:lnTo>
                  <a:pt x="549" y="294"/>
                </a:lnTo>
                <a:lnTo>
                  <a:pt x="554" y="299"/>
                </a:lnTo>
                <a:lnTo>
                  <a:pt x="558" y="303"/>
                </a:lnTo>
                <a:lnTo>
                  <a:pt x="561" y="310"/>
                </a:lnTo>
                <a:lnTo>
                  <a:pt x="563" y="315"/>
                </a:lnTo>
                <a:lnTo>
                  <a:pt x="563" y="315"/>
                </a:lnTo>
                <a:lnTo>
                  <a:pt x="564" y="318"/>
                </a:lnTo>
                <a:lnTo>
                  <a:pt x="563" y="321"/>
                </a:lnTo>
                <a:lnTo>
                  <a:pt x="561" y="326"/>
                </a:lnTo>
                <a:lnTo>
                  <a:pt x="557" y="330"/>
                </a:lnTo>
                <a:lnTo>
                  <a:pt x="554" y="331"/>
                </a:lnTo>
                <a:lnTo>
                  <a:pt x="550" y="332"/>
                </a:lnTo>
                <a:lnTo>
                  <a:pt x="550" y="332"/>
                </a:lnTo>
                <a:lnTo>
                  <a:pt x="546" y="331"/>
                </a:lnTo>
                <a:lnTo>
                  <a:pt x="542" y="328"/>
                </a:lnTo>
                <a:lnTo>
                  <a:pt x="539" y="324"/>
                </a:lnTo>
                <a:lnTo>
                  <a:pt x="535" y="319"/>
                </a:lnTo>
                <a:lnTo>
                  <a:pt x="530" y="308"/>
                </a:lnTo>
                <a:lnTo>
                  <a:pt x="527" y="299"/>
                </a:lnTo>
                <a:lnTo>
                  <a:pt x="527" y="299"/>
                </a:lnTo>
                <a:lnTo>
                  <a:pt x="522" y="285"/>
                </a:lnTo>
                <a:lnTo>
                  <a:pt x="518" y="271"/>
                </a:lnTo>
                <a:lnTo>
                  <a:pt x="518" y="271"/>
                </a:lnTo>
                <a:lnTo>
                  <a:pt x="526" y="276"/>
                </a:lnTo>
                <a:lnTo>
                  <a:pt x="534" y="282"/>
                </a:lnTo>
                <a:lnTo>
                  <a:pt x="549" y="294"/>
                </a:lnTo>
                <a:lnTo>
                  <a:pt x="549" y="294"/>
                </a:lnTo>
                <a:close/>
                <a:moveTo>
                  <a:pt x="507" y="248"/>
                </a:moveTo>
                <a:lnTo>
                  <a:pt x="507" y="248"/>
                </a:lnTo>
                <a:lnTo>
                  <a:pt x="511" y="246"/>
                </a:lnTo>
                <a:lnTo>
                  <a:pt x="515" y="245"/>
                </a:lnTo>
                <a:lnTo>
                  <a:pt x="515" y="245"/>
                </a:lnTo>
                <a:lnTo>
                  <a:pt x="518" y="245"/>
                </a:lnTo>
                <a:lnTo>
                  <a:pt x="519" y="246"/>
                </a:lnTo>
                <a:lnTo>
                  <a:pt x="519" y="246"/>
                </a:lnTo>
                <a:lnTo>
                  <a:pt x="507" y="248"/>
                </a:lnTo>
                <a:lnTo>
                  <a:pt x="507" y="248"/>
                </a:lnTo>
                <a:close/>
                <a:moveTo>
                  <a:pt x="512" y="294"/>
                </a:moveTo>
                <a:lnTo>
                  <a:pt x="512" y="294"/>
                </a:lnTo>
                <a:lnTo>
                  <a:pt x="513" y="303"/>
                </a:lnTo>
                <a:lnTo>
                  <a:pt x="514" y="314"/>
                </a:lnTo>
                <a:lnTo>
                  <a:pt x="514" y="319"/>
                </a:lnTo>
                <a:lnTo>
                  <a:pt x="513" y="324"/>
                </a:lnTo>
                <a:lnTo>
                  <a:pt x="512" y="328"/>
                </a:lnTo>
                <a:lnTo>
                  <a:pt x="509" y="332"/>
                </a:lnTo>
                <a:lnTo>
                  <a:pt x="509" y="332"/>
                </a:lnTo>
                <a:lnTo>
                  <a:pt x="507" y="334"/>
                </a:lnTo>
                <a:lnTo>
                  <a:pt x="505" y="334"/>
                </a:lnTo>
                <a:lnTo>
                  <a:pt x="504" y="332"/>
                </a:lnTo>
                <a:lnTo>
                  <a:pt x="502" y="330"/>
                </a:lnTo>
                <a:lnTo>
                  <a:pt x="500" y="324"/>
                </a:lnTo>
                <a:lnTo>
                  <a:pt x="500" y="319"/>
                </a:lnTo>
                <a:lnTo>
                  <a:pt x="500" y="319"/>
                </a:lnTo>
                <a:lnTo>
                  <a:pt x="500" y="314"/>
                </a:lnTo>
                <a:lnTo>
                  <a:pt x="500" y="307"/>
                </a:lnTo>
                <a:lnTo>
                  <a:pt x="503" y="295"/>
                </a:lnTo>
                <a:lnTo>
                  <a:pt x="503" y="295"/>
                </a:lnTo>
                <a:lnTo>
                  <a:pt x="505" y="284"/>
                </a:lnTo>
                <a:lnTo>
                  <a:pt x="507" y="272"/>
                </a:lnTo>
                <a:lnTo>
                  <a:pt x="507" y="272"/>
                </a:lnTo>
                <a:lnTo>
                  <a:pt x="512" y="294"/>
                </a:lnTo>
                <a:lnTo>
                  <a:pt x="512" y="294"/>
                </a:lnTo>
                <a:close/>
                <a:moveTo>
                  <a:pt x="529" y="254"/>
                </a:moveTo>
                <a:lnTo>
                  <a:pt x="529" y="254"/>
                </a:lnTo>
                <a:lnTo>
                  <a:pt x="533" y="254"/>
                </a:lnTo>
                <a:lnTo>
                  <a:pt x="533" y="254"/>
                </a:lnTo>
                <a:lnTo>
                  <a:pt x="533" y="254"/>
                </a:lnTo>
                <a:lnTo>
                  <a:pt x="533" y="254"/>
                </a:lnTo>
                <a:lnTo>
                  <a:pt x="533" y="255"/>
                </a:lnTo>
                <a:lnTo>
                  <a:pt x="533" y="255"/>
                </a:lnTo>
                <a:lnTo>
                  <a:pt x="534" y="255"/>
                </a:lnTo>
                <a:lnTo>
                  <a:pt x="534" y="255"/>
                </a:lnTo>
                <a:lnTo>
                  <a:pt x="533" y="255"/>
                </a:lnTo>
                <a:lnTo>
                  <a:pt x="533" y="255"/>
                </a:lnTo>
                <a:lnTo>
                  <a:pt x="529" y="256"/>
                </a:lnTo>
                <a:lnTo>
                  <a:pt x="529" y="256"/>
                </a:lnTo>
                <a:lnTo>
                  <a:pt x="529" y="254"/>
                </a:lnTo>
                <a:lnTo>
                  <a:pt x="529" y="254"/>
                </a:lnTo>
                <a:close/>
                <a:moveTo>
                  <a:pt x="545" y="254"/>
                </a:moveTo>
                <a:lnTo>
                  <a:pt x="545" y="254"/>
                </a:lnTo>
                <a:lnTo>
                  <a:pt x="545" y="254"/>
                </a:lnTo>
                <a:lnTo>
                  <a:pt x="545" y="254"/>
                </a:lnTo>
                <a:lnTo>
                  <a:pt x="545" y="254"/>
                </a:lnTo>
                <a:lnTo>
                  <a:pt x="545" y="254"/>
                </a:lnTo>
                <a:lnTo>
                  <a:pt x="545" y="255"/>
                </a:lnTo>
                <a:lnTo>
                  <a:pt x="545" y="255"/>
                </a:lnTo>
                <a:lnTo>
                  <a:pt x="543" y="255"/>
                </a:lnTo>
                <a:lnTo>
                  <a:pt x="543" y="255"/>
                </a:lnTo>
                <a:lnTo>
                  <a:pt x="542" y="253"/>
                </a:lnTo>
                <a:lnTo>
                  <a:pt x="542" y="253"/>
                </a:lnTo>
                <a:lnTo>
                  <a:pt x="542" y="253"/>
                </a:lnTo>
                <a:lnTo>
                  <a:pt x="542" y="253"/>
                </a:lnTo>
                <a:lnTo>
                  <a:pt x="542" y="253"/>
                </a:lnTo>
                <a:lnTo>
                  <a:pt x="542" y="253"/>
                </a:lnTo>
                <a:lnTo>
                  <a:pt x="542" y="253"/>
                </a:lnTo>
                <a:lnTo>
                  <a:pt x="542" y="253"/>
                </a:lnTo>
                <a:lnTo>
                  <a:pt x="545" y="253"/>
                </a:lnTo>
                <a:lnTo>
                  <a:pt x="545" y="253"/>
                </a:lnTo>
                <a:lnTo>
                  <a:pt x="545" y="253"/>
                </a:lnTo>
                <a:lnTo>
                  <a:pt x="545" y="253"/>
                </a:lnTo>
                <a:lnTo>
                  <a:pt x="545" y="253"/>
                </a:lnTo>
                <a:lnTo>
                  <a:pt x="545" y="253"/>
                </a:lnTo>
                <a:lnTo>
                  <a:pt x="545" y="253"/>
                </a:lnTo>
                <a:lnTo>
                  <a:pt x="545" y="253"/>
                </a:lnTo>
                <a:lnTo>
                  <a:pt x="545" y="254"/>
                </a:lnTo>
                <a:lnTo>
                  <a:pt x="545" y="254"/>
                </a:lnTo>
                <a:close/>
                <a:moveTo>
                  <a:pt x="555" y="255"/>
                </a:moveTo>
                <a:lnTo>
                  <a:pt x="555" y="255"/>
                </a:lnTo>
                <a:lnTo>
                  <a:pt x="555" y="253"/>
                </a:lnTo>
                <a:lnTo>
                  <a:pt x="555" y="253"/>
                </a:lnTo>
                <a:lnTo>
                  <a:pt x="558" y="253"/>
                </a:lnTo>
                <a:lnTo>
                  <a:pt x="558" y="253"/>
                </a:lnTo>
                <a:lnTo>
                  <a:pt x="558" y="254"/>
                </a:lnTo>
                <a:lnTo>
                  <a:pt x="558" y="254"/>
                </a:lnTo>
                <a:lnTo>
                  <a:pt x="558" y="256"/>
                </a:lnTo>
                <a:lnTo>
                  <a:pt x="558" y="256"/>
                </a:lnTo>
                <a:lnTo>
                  <a:pt x="555" y="255"/>
                </a:lnTo>
                <a:lnTo>
                  <a:pt x="555" y="255"/>
                </a:lnTo>
                <a:close/>
                <a:moveTo>
                  <a:pt x="567" y="253"/>
                </a:moveTo>
                <a:lnTo>
                  <a:pt x="567" y="253"/>
                </a:lnTo>
                <a:lnTo>
                  <a:pt x="572" y="254"/>
                </a:lnTo>
                <a:lnTo>
                  <a:pt x="572" y="254"/>
                </a:lnTo>
                <a:lnTo>
                  <a:pt x="572" y="257"/>
                </a:lnTo>
                <a:lnTo>
                  <a:pt x="572" y="257"/>
                </a:lnTo>
                <a:lnTo>
                  <a:pt x="567" y="256"/>
                </a:lnTo>
                <a:lnTo>
                  <a:pt x="567" y="256"/>
                </a:lnTo>
                <a:lnTo>
                  <a:pt x="567" y="253"/>
                </a:lnTo>
                <a:lnTo>
                  <a:pt x="567" y="253"/>
                </a:lnTo>
                <a:close/>
                <a:moveTo>
                  <a:pt x="586" y="260"/>
                </a:moveTo>
                <a:lnTo>
                  <a:pt x="586" y="260"/>
                </a:lnTo>
                <a:lnTo>
                  <a:pt x="581" y="259"/>
                </a:lnTo>
                <a:lnTo>
                  <a:pt x="581" y="259"/>
                </a:lnTo>
                <a:lnTo>
                  <a:pt x="581" y="255"/>
                </a:lnTo>
                <a:lnTo>
                  <a:pt x="581" y="255"/>
                </a:lnTo>
                <a:lnTo>
                  <a:pt x="587" y="256"/>
                </a:lnTo>
                <a:lnTo>
                  <a:pt x="587" y="256"/>
                </a:lnTo>
                <a:lnTo>
                  <a:pt x="586" y="260"/>
                </a:lnTo>
                <a:lnTo>
                  <a:pt x="586" y="260"/>
                </a:lnTo>
                <a:lnTo>
                  <a:pt x="586" y="260"/>
                </a:lnTo>
                <a:lnTo>
                  <a:pt x="586" y="260"/>
                </a:lnTo>
                <a:close/>
                <a:moveTo>
                  <a:pt x="596" y="262"/>
                </a:moveTo>
                <a:lnTo>
                  <a:pt x="596" y="262"/>
                </a:lnTo>
                <a:lnTo>
                  <a:pt x="595" y="262"/>
                </a:lnTo>
                <a:lnTo>
                  <a:pt x="595" y="262"/>
                </a:lnTo>
                <a:lnTo>
                  <a:pt x="595" y="260"/>
                </a:lnTo>
                <a:lnTo>
                  <a:pt x="595" y="260"/>
                </a:lnTo>
                <a:lnTo>
                  <a:pt x="595" y="258"/>
                </a:lnTo>
                <a:lnTo>
                  <a:pt x="595" y="258"/>
                </a:lnTo>
                <a:lnTo>
                  <a:pt x="595" y="258"/>
                </a:lnTo>
                <a:lnTo>
                  <a:pt x="595" y="258"/>
                </a:lnTo>
                <a:lnTo>
                  <a:pt x="595" y="258"/>
                </a:lnTo>
                <a:lnTo>
                  <a:pt x="595" y="258"/>
                </a:lnTo>
                <a:lnTo>
                  <a:pt x="596" y="259"/>
                </a:lnTo>
                <a:lnTo>
                  <a:pt x="596" y="259"/>
                </a:lnTo>
                <a:lnTo>
                  <a:pt x="596" y="261"/>
                </a:lnTo>
                <a:lnTo>
                  <a:pt x="596" y="261"/>
                </a:lnTo>
                <a:lnTo>
                  <a:pt x="596" y="262"/>
                </a:lnTo>
                <a:lnTo>
                  <a:pt x="596" y="262"/>
                </a:lnTo>
                <a:close/>
                <a:moveTo>
                  <a:pt x="609" y="266"/>
                </a:moveTo>
                <a:lnTo>
                  <a:pt x="609" y="266"/>
                </a:lnTo>
                <a:lnTo>
                  <a:pt x="606" y="265"/>
                </a:lnTo>
                <a:lnTo>
                  <a:pt x="606" y="265"/>
                </a:lnTo>
                <a:lnTo>
                  <a:pt x="605" y="262"/>
                </a:lnTo>
                <a:lnTo>
                  <a:pt x="605" y="262"/>
                </a:lnTo>
                <a:lnTo>
                  <a:pt x="605" y="261"/>
                </a:lnTo>
                <a:lnTo>
                  <a:pt x="605" y="261"/>
                </a:lnTo>
                <a:lnTo>
                  <a:pt x="609" y="263"/>
                </a:lnTo>
                <a:lnTo>
                  <a:pt x="609" y="263"/>
                </a:lnTo>
                <a:lnTo>
                  <a:pt x="609" y="266"/>
                </a:lnTo>
                <a:lnTo>
                  <a:pt x="609" y="266"/>
                </a:lnTo>
                <a:close/>
                <a:moveTo>
                  <a:pt x="615" y="267"/>
                </a:moveTo>
                <a:lnTo>
                  <a:pt x="615" y="267"/>
                </a:lnTo>
                <a:lnTo>
                  <a:pt x="617" y="265"/>
                </a:lnTo>
                <a:lnTo>
                  <a:pt x="617" y="265"/>
                </a:lnTo>
                <a:lnTo>
                  <a:pt x="628" y="270"/>
                </a:lnTo>
                <a:lnTo>
                  <a:pt x="640" y="276"/>
                </a:lnTo>
                <a:lnTo>
                  <a:pt x="640" y="276"/>
                </a:lnTo>
                <a:lnTo>
                  <a:pt x="619" y="269"/>
                </a:lnTo>
                <a:lnTo>
                  <a:pt x="619" y="269"/>
                </a:lnTo>
                <a:lnTo>
                  <a:pt x="615" y="267"/>
                </a:lnTo>
                <a:lnTo>
                  <a:pt x="615" y="267"/>
                </a:lnTo>
                <a:close/>
                <a:moveTo>
                  <a:pt x="547" y="157"/>
                </a:moveTo>
                <a:lnTo>
                  <a:pt x="547" y="157"/>
                </a:lnTo>
                <a:lnTo>
                  <a:pt x="571" y="170"/>
                </a:lnTo>
                <a:lnTo>
                  <a:pt x="571" y="170"/>
                </a:lnTo>
                <a:lnTo>
                  <a:pt x="594" y="184"/>
                </a:lnTo>
                <a:lnTo>
                  <a:pt x="617" y="201"/>
                </a:lnTo>
                <a:lnTo>
                  <a:pt x="639" y="218"/>
                </a:lnTo>
                <a:lnTo>
                  <a:pt x="659" y="238"/>
                </a:lnTo>
                <a:lnTo>
                  <a:pt x="679" y="258"/>
                </a:lnTo>
                <a:lnTo>
                  <a:pt x="696" y="279"/>
                </a:lnTo>
                <a:lnTo>
                  <a:pt x="713" y="301"/>
                </a:lnTo>
                <a:lnTo>
                  <a:pt x="729" y="326"/>
                </a:lnTo>
                <a:lnTo>
                  <a:pt x="729" y="326"/>
                </a:lnTo>
                <a:lnTo>
                  <a:pt x="721" y="319"/>
                </a:lnTo>
                <a:lnTo>
                  <a:pt x="712" y="312"/>
                </a:lnTo>
                <a:lnTo>
                  <a:pt x="694" y="300"/>
                </a:lnTo>
                <a:lnTo>
                  <a:pt x="694" y="300"/>
                </a:lnTo>
                <a:lnTo>
                  <a:pt x="679" y="289"/>
                </a:lnTo>
                <a:lnTo>
                  <a:pt x="664" y="279"/>
                </a:lnTo>
                <a:lnTo>
                  <a:pt x="648" y="270"/>
                </a:lnTo>
                <a:lnTo>
                  <a:pt x="631" y="262"/>
                </a:lnTo>
                <a:lnTo>
                  <a:pt x="614" y="255"/>
                </a:lnTo>
                <a:lnTo>
                  <a:pt x="596" y="250"/>
                </a:lnTo>
                <a:lnTo>
                  <a:pt x="578" y="246"/>
                </a:lnTo>
                <a:lnTo>
                  <a:pt x="560" y="244"/>
                </a:lnTo>
                <a:lnTo>
                  <a:pt x="560" y="244"/>
                </a:lnTo>
                <a:lnTo>
                  <a:pt x="543" y="244"/>
                </a:lnTo>
                <a:lnTo>
                  <a:pt x="528" y="245"/>
                </a:lnTo>
                <a:lnTo>
                  <a:pt x="528" y="245"/>
                </a:lnTo>
                <a:lnTo>
                  <a:pt x="526" y="241"/>
                </a:lnTo>
                <a:lnTo>
                  <a:pt x="524" y="239"/>
                </a:lnTo>
                <a:lnTo>
                  <a:pt x="521" y="237"/>
                </a:lnTo>
                <a:lnTo>
                  <a:pt x="516" y="236"/>
                </a:lnTo>
                <a:lnTo>
                  <a:pt x="516" y="236"/>
                </a:lnTo>
                <a:lnTo>
                  <a:pt x="510" y="237"/>
                </a:lnTo>
                <a:lnTo>
                  <a:pt x="505" y="239"/>
                </a:lnTo>
                <a:lnTo>
                  <a:pt x="501" y="243"/>
                </a:lnTo>
                <a:lnTo>
                  <a:pt x="498" y="248"/>
                </a:lnTo>
                <a:lnTo>
                  <a:pt x="498" y="248"/>
                </a:lnTo>
                <a:lnTo>
                  <a:pt x="497" y="250"/>
                </a:lnTo>
                <a:lnTo>
                  <a:pt x="497" y="250"/>
                </a:lnTo>
                <a:lnTo>
                  <a:pt x="478" y="256"/>
                </a:lnTo>
                <a:lnTo>
                  <a:pt x="457" y="263"/>
                </a:lnTo>
                <a:lnTo>
                  <a:pt x="438" y="272"/>
                </a:lnTo>
                <a:lnTo>
                  <a:pt x="420" y="282"/>
                </a:lnTo>
                <a:lnTo>
                  <a:pt x="402" y="293"/>
                </a:lnTo>
                <a:lnTo>
                  <a:pt x="385" y="305"/>
                </a:lnTo>
                <a:lnTo>
                  <a:pt x="369" y="318"/>
                </a:lnTo>
                <a:lnTo>
                  <a:pt x="355" y="332"/>
                </a:lnTo>
                <a:lnTo>
                  <a:pt x="355" y="332"/>
                </a:lnTo>
                <a:lnTo>
                  <a:pt x="345" y="342"/>
                </a:lnTo>
                <a:lnTo>
                  <a:pt x="336" y="353"/>
                </a:lnTo>
                <a:lnTo>
                  <a:pt x="327" y="364"/>
                </a:lnTo>
                <a:lnTo>
                  <a:pt x="320" y="376"/>
                </a:lnTo>
                <a:lnTo>
                  <a:pt x="313" y="388"/>
                </a:lnTo>
                <a:lnTo>
                  <a:pt x="306" y="402"/>
                </a:lnTo>
                <a:lnTo>
                  <a:pt x="300" y="415"/>
                </a:lnTo>
                <a:lnTo>
                  <a:pt x="295" y="428"/>
                </a:lnTo>
                <a:lnTo>
                  <a:pt x="287" y="455"/>
                </a:lnTo>
                <a:lnTo>
                  <a:pt x="281" y="483"/>
                </a:lnTo>
                <a:lnTo>
                  <a:pt x="276" y="511"/>
                </a:lnTo>
                <a:lnTo>
                  <a:pt x="273" y="539"/>
                </a:lnTo>
                <a:lnTo>
                  <a:pt x="273" y="539"/>
                </a:lnTo>
                <a:lnTo>
                  <a:pt x="270" y="576"/>
                </a:lnTo>
                <a:lnTo>
                  <a:pt x="268" y="611"/>
                </a:lnTo>
                <a:lnTo>
                  <a:pt x="267" y="647"/>
                </a:lnTo>
                <a:lnTo>
                  <a:pt x="267" y="683"/>
                </a:lnTo>
                <a:lnTo>
                  <a:pt x="268" y="719"/>
                </a:lnTo>
                <a:lnTo>
                  <a:pt x="269" y="754"/>
                </a:lnTo>
                <a:lnTo>
                  <a:pt x="273" y="826"/>
                </a:lnTo>
                <a:lnTo>
                  <a:pt x="273" y="826"/>
                </a:lnTo>
                <a:lnTo>
                  <a:pt x="276" y="863"/>
                </a:lnTo>
                <a:lnTo>
                  <a:pt x="280" y="902"/>
                </a:lnTo>
                <a:lnTo>
                  <a:pt x="280" y="902"/>
                </a:lnTo>
                <a:lnTo>
                  <a:pt x="272" y="896"/>
                </a:lnTo>
                <a:lnTo>
                  <a:pt x="265" y="890"/>
                </a:lnTo>
                <a:lnTo>
                  <a:pt x="258" y="883"/>
                </a:lnTo>
                <a:lnTo>
                  <a:pt x="251" y="874"/>
                </a:lnTo>
                <a:lnTo>
                  <a:pt x="245" y="867"/>
                </a:lnTo>
                <a:lnTo>
                  <a:pt x="240" y="859"/>
                </a:lnTo>
                <a:lnTo>
                  <a:pt x="235" y="850"/>
                </a:lnTo>
                <a:lnTo>
                  <a:pt x="231" y="841"/>
                </a:lnTo>
                <a:lnTo>
                  <a:pt x="231" y="841"/>
                </a:lnTo>
                <a:lnTo>
                  <a:pt x="225" y="828"/>
                </a:lnTo>
                <a:lnTo>
                  <a:pt x="222" y="815"/>
                </a:lnTo>
                <a:lnTo>
                  <a:pt x="221" y="802"/>
                </a:lnTo>
                <a:lnTo>
                  <a:pt x="220" y="787"/>
                </a:lnTo>
                <a:lnTo>
                  <a:pt x="221" y="774"/>
                </a:lnTo>
                <a:lnTo>
                  <a:pt x="222" y="760"/>
                </a:lnTo>
                <a:lnTo>
                  <a:pt x="225" y="734"/>
                </a:lnTo>
                <a:lnTo>
                  <a:pt x="225" y="734"/>
                </a:lnTo>
                <a:lnTo>
                  <a:pt x="227" y="717"/>
                </a:lnTo>
                <a:lnTo>
                  <a:pt x="230" y="699"/>
                </a:lnTo>
                <a:lnTo>
                  <a:pt x="231" y="665"/>
                </a:lnTo>
                <a:lnTo>
                  <a:pt x="232" y="631"/>
                </a:lnTo>
                <a:lnTo>
                  <a:pt x="233" y="597"/>
                </a:lnTo>
                <a:lnTo>
                  <a:pt x="233" y="597"/>
                </a:lnTo>
                <a:lnTo>
                  <a:pt x="235" y="581"/>
                </a:lnTo>
                <a:lnTo>
                  <a:pt x="237" y="565"/>
                </a:lnTo>
                <a:lnTo>
                  <a:pt x="239" y="547"/>
                </a:lnTo>
                <a:lnTo>
                  <a:pt x="240" y="531"/>
                </a:lnTo>
                <a:lnTo>
                  <a:pt x="240" y="531"/>
                </a:lnTo>
                <a:lnTo>
                  <a:pt x="240" y="515"/>
                </a:lnTo>
                <a:lnTo>
                  <a:pt x="240" y="500"/>
                </a:lnTo>
                <a:lnTo>
                  <a:pt x="238" y="484"/>
                </a:lnTo>
                <a:lnTo>
                  <a:pt x="236" y="467"/>
                </a:lnTo>
                <a:lnTo>
                  <a:pt x="236" y="467"/>
                </a:lnTo>
                <a:lnTo>
                  <a:pt x="231" y="434"/>
                </a:lnTo>
                <a:lnTo>
                  <a:pt x="225" y="402"/>
                </a:lnTo>
                <a:lnTo>
                  <a:pt x="223" y="385"/>
                </a:lnTo>
                <a:lnTo>
                  <a:pt x="222" y="368"/>
                </a:lnTo>
                <a:lnTo>
                  <a:pt x="223" y="352"/>
                </a:lnTo>
                <a:lnTo>
                  <a:pt x="225" y="335"/>
                </a:lnTo>
                <a:lnTo>
                  <a:pt x="225" y="335"/>
                </a:lnTo>
                <a:lnTo>
                  <a:pt x="230" y="319"/>
                </a:lnTo>
                <a:lnTo>
                  <a:pt x="235" y="303"/>
                </a:lnTo>
                <a:lnTo>
                  <a:pt x="241" y="289"/>
                </a:lnTo>
                <a:lnTo>
                  <a:pt x="249" y="275"/>
                </a:lnTo>
                <a:lnTo>
                  <a:pt x="258" y="262"/>
                </a:lnTo>
                <a:lnTo>
                  <a:pt x="268" y="250"/>
                </a:lnTo>
                <a:lnTo>
                  <a:pt x="279" y="238"/>
                </a:lnTo>
                <a:lnTo>
                  <a:pt x="291" y="226"/>
                </a:lnTo>
                <a:lnTo>
                  <a:pt x="291" y="226"/>
                </a:lnTo>
                <a:lnTo>
                  <a:pt x="303" y="217"/>
                </a:lnTo>
                <a:lnTo>
                  <a:pt x="317" y="208"/>
                </a:lnTo>
                <a:lnTo>
                  <a:pt x="331" y="200"/>
                </a:lnTo>
                <a:lnTo>
                  <a:pt x="345" y="194"/>
                </a:lnTo>
                <a:lnTo>
                  <a:pt x="359" y="188"/>
                </a:lnTo>
                <a:lnTo>
                  <a:pt x="374" y="183"/>
                </a:lnTo>
                <a:lnTo>
                  <a:pt x="389" y="179"/>
                </a:lnTo>
                <a:lnTo>
                  <a:pt x="405" y="176"/>
                </a:lnTo>
                <a:lnTo>
                  <a:pt x="405" y="176"/>
                </a:lnTo>
                <a:lnTo>
                  <a:pt x="424" y="174"/>
                </a:lnTo>
                <a:lnTo>
                  <a:pt x="443" y="172"/>
                </a:lnTo>
                <a:lnTo>
                  <a:pt x="481" y="169"/>
                </a:lnTo>
                <a:lnTo>
                  <a:pt x="481" y="169"/>
                </a:lnTo>
                <a:lnTo>
                  <a:pt x="498" y="167"/>
                </a:lnTo>
                <a:lnTo>
                  <a:pt x="514" y="164"/>
                </a:lnTo>
                <a:lnTo>
                  <a:pt x="547" y="157"/>
                </a:lnTo>
                <a:lnTo>
                  <a:pt x="547" y="157"/>
                </a:lnTo>
                <a:lnTo>
                  <a:pt x="547" y="157"/>
                </a:lnTo>
                <a:lnTo>
                  <a:pt x="547" y="157"/>
                </a:lnTo>
                <a:close/>
                <a:moveTo>
                  <a:pt x="535" y="151"/>
                </a:moveTo>
                <a:lnTo>
                  <a:pt x="535" y="151"/>
                </a:lnTo>
                <a:lnTo>
                  <a:pt x="508" y="157"/>
                </a:lnTo>
                <a:lnTo>
                  <a:pt x="495" y="159"/>
                </a:lnTo>
                <a:lnTo>
                  <a:pt x="481" y="161"/>
                </a:lnTo>
                <a:lnTo>
                  <a:pt x="481" y="161"/>
                </a:lnTo>
                <a:lnTo>
                  <a:pt x="445" y="164"/>
                </a:lnTo>
                <a:lnTo>
                  <a:pt x="427" y="165"/>
                </a:lnTo>
                <a:lnTo>
                  <a:pt x="410" y="167"/>
                </a:lnTo>
                <a:lnTo>
                  <a:pt x="410" y="167"/>
                </a:lnTo>
                <a:lnTo>
                  <a:pt x="396" y="169"/>
                </a:lnTo>
                <a:lnTo>
                  <a:pt x="382" y="172"/>
                </a:lnTo>
                <a:lnTo>
                  <a:pt x="369" y="175"/>
                </a:lnTo>
                <a:lnTo>
                  <a:pt x="356" y="180"/>
                </a:lnTo>
                <a:lnTo>
                  <a:pt x="344" y="184"/>
                </a:lnTo>
                <a:lnTo>
                  <a:pt x="332" y="190"/>
                </a:lnTo>
                <a:lnTo>
                  <a:pt x="320" y="196"/>
                </a:lnTo>
                <a:lnTo>
                  <a:pt x="307" y="203"/>
                </a:lnTo>
                <a:lnTo>
                  <a:pt x="307" y="203"/>
                </a:lnTo>
                <a:lnTo>
                  <a:pt x="296" y="211"/>
                </a:lnTo>
                <a:lnTo>
                  <a:pt x="285" y="220"/>
                </a:lnTo>
                <a:lnTo>
                  <a:pt x="275" y="230"/>
                </a:lnTo>
                <a:lnTo>
                  <a:pt x="265" y="240"/>
                </a:lnTo>
                <a:lnTo>
                  <a:pt x="257" y="250"/>
                </a:lnTo>
                <a:lnTo>
                  <a:pt x="249" y="261"/>
                </a:lnTo>
                <a:lnTo>
                  <a:pt x="242" y="272"/>
                </a:lnTo>
                <a:lnTo>
                  <a:pt x="235" y="284"/>
                </a:lnTo>
                <a:lnTo>
                  <a:pt x="230" y="296"/>
                </a:lnTo>
                <a:lnTo>
                  <a:pt x="224" y="308"/>
                </a:lnTo>
                <a:lnTo>
                  <a:pt x="220" y="322"/>
                </a:lnTo>
                <a:lnTo>
                  <a:pt x="217" y="335"/>
                </a:lnTo>
                <a:lnTo>
                  <a:pt x="215" y="348"/>
                </a:lnTo>
                <a:lnTo>
                  <a:pt x="213" y="362"/>
                </a:lnTo>
                <a:lnTo>
                  <a:pt x="213" y="375"/>
                </a:lnTo>
                <a:lnTo>
                  <a:pt x="214" y="389"/>
                </a:lnTo>
                <a:lnTo>
                  <a:pt x="214" y="389"/>
                </a:lnTo>
                <a:lnTo>
                  <a:pt x="215" y="406"/>
                </a:lnTo>
                <a:lnTo>
                  <a:pt x="218" y="421"/>
                </a:lnTo>
                <a:lnTo>
                  <a:pt x="223" y="452"/>
                </a:lnTo>
                <a:lnTo>
                  <a:pt x="229" y="484"/>
                </a:lnTo>
                <a:lnTo>
                  <a:pt x="231" y="499"/>
                </a:lnTo>
                <a:lnTo>
                  <a:pt x="232" y="515"/>
                </a:lnTo>
                <a:lnTo>
                  <a:pt x="232" y="515"/>
                </a:lnTo>
                <a:lnTo>
                  <a:pt x="231" y="531"/>
                </a:lnTo>
                <a:lnTo>
                  <a:pt x="230" y="548"/>
                </a:lnTo>
                <a:lnTo>
                  <a:pt x="225" y="581"/>
                </a:lnTo>
                <a:lnTo>
                  <a:pt x="225" y="581"/>
                </a:lnTo>
                <a:lnTo>
                  <a:pt x="223" y="604"/>
                </a:lnTo>
                <a:lnTo>
                  <a:pt x="223" y="604"/>
                </a:lnTo>
                <a:lnTo>
                  <a:pt x="222" y="604"/>
                </a:lnTo>
                <a:lnTo>
                  <a:pt x="220" y="604"/>
                </a:lnTo>
                <a:lnTo>
                  <a:pt x="220" y="604"/>
                </a:lnTo>
                <a:lnTo>
                  <a:pt x="214" y="605"/>
                </a:lnTo>
                <a:lnTo>
                  <a:pt x="208" y="606"/>
                </a:lnTo>
                <a:lnTo>
                  <a:pt x="202" y="606"/>
                </a:lnTo>
                <a:lnTo>
                  <a:pt x="196" y="606"/>
                </a:lnTo>
                <a:lnTo>
                  <a:pt x="184" y="603"/>
                </a:lnTo>
                <a:lnTo>
                  <a:pt x="174" y="598"/>
                </a:lnTo>
                <a:lnTo>
                  <a:pt x="164" y="591"/>
                </a:lnTo>
                <a:lnTo>
                  <a:pt x="155" y="582"/>
                </a:lnTo>
                <a:lnTo>
                  <a:pt x="148" y="573"/>
                </a:lnTo>
                <a:lnTo>
                  <a:pt x="140" y="563"/>
                </a:lnTo>
                <a:lnTo>
                  <a:pt x="140" y="563"/>
                </a:lnTo>
                <a:lnTo>
                  <a:pt x="140" y="528"/>
                </a:lnTo>
                <a:lnTo>
                  <a:pt x="140" y="528"/>
                </a:lnTo>
                <a:lnTo>
                  <a:pt x="138" y="497"/>
                </a:lnTo>
                <a:lnTo>
                  <a:pt x="136" y="465"/>
                </a:lnTo>
                <a:lnTo>
                  <a:pt x="134" y="434"/>
                </a:lnTo>
                <a:lnTo>
                  <a:pt x="133" y="404"/>
                </a:lnTo>
                <a:lnTo>
                  <a:pt x="134" y="372"/>
                </a:lnTo>
                <a:lnTo>
                  <a:pt x="135" y="357"/>
                </a:lnTo>
                <a:lnTo>
                  <a:pt x="137" y="341"/>
                </a:lnTo>
                <a:lnTo>
                  <a:pt x="139" y="326"/>
                </a:lnTo>
                <a:lnTo>
                  <a:pt x="142" y="311"/>
                </a:lnTo>
                <a:lnTo>
                  <a:pt x="148" y="295"/>
                </a:lnTo>
                <a:lnTo>
                  <a:pt x="153" y="280"/>
                </a:lnTo>
                <a:lnTo>
                  <a:pt x="153" y="280"/>
                </a:lnTo>
                <a:lnTo>
                  <a:pt x="159" y="266"/>
                </a:lnTo>
                <a:lnTo>
                  <a:pt x="166" y="252"/>
                </a:lnTo>
                <a:lnTo>
                  <a:pt x="174" y="239"/>
                </a:lnTo>
                <a:lnTo>
                  <a:pt x="183" y="226"/>
                </a:lnTo>
                <a:lnTo>
                  <a:pt x="192" y="214"/>
                </a:lnTo>
                <a:lnTo>
                  <a:pt x="202" y="202"/>
                </a:lnTo>
                <a:lnTo>
                  <a:pt x="213" y="192"/>
                </a:lnTo>
                <a:lnTo>
                  <a:pt x="225" y="181"/>
                </a:lnTo>
                <a:lnTo>
                  <a:pt x="238" y="172"/>
                </a:lnTo>
                <a:lnTo>
                  <a:pt x="250" y="163"/>
                </a:lnTo>
                <a:lnTo>
                  <a:pt x="263" y="155"/>
                </a:lnTo>
                <a:lnTo>
                  <a:pt x="277" y="148"/>
                </a:lnTo>
                <a:lnTo>
                  <a:pt x="290" y="140"/>
                </a:lnTo>
                <a:lnTo>
                  <a:pt x="304" y="134"/>
                </a:lnTo>
                <a:lnTo>
                  <a:pt x="320" y="129"/>
                </a:lnTo>
                <a:lnTo>
                  <a:pt x="334" y="124"/>
                </a:lnTo>
                <a:lnTo>
                  <a:pt x="334" y="124"/>
                </a:lnTo>
                <a:lnTo>
                  <a:pt x="354" y="120"/>
                </a:lnTo>
                <a:lnTo>
                  <a:pt x="375" y="117"/>
                </a:lnTo>
                <a:lnTo>
                  <a:pt x="396" y="116"/>
                </a:lnTo>
                <a:lnTo>
                  <a:pt x="416" y="117"/>
                </a:lnTo>
                <a:lnTo>
                  <a:pt x="416" y="117"/>
                </a:lnTo>
                <a:lnTo>
                  <a:pt x="419" y="117"/>
                </a:lnTo>
                <a:lnTo>
                  <a:pt x="419" y="117"/>
                </a:lnTo>
                <a:lnTo>
                  <a:pt x="434" y="119"/>
                </a:lnTo>
                <a:lnTo>
                  <a:pt x="448" y="121"/>
                </a:lnTo>
                <a:lnTo>
                  <a:pt x="463" y="124"/>
                </a:lnTo>
                <a:lnTo>
                  <a:pt x="479" y="128"/>
                </a:lnTo>
                <a:lnTo>
                  <a:pt x="493" y="133"/>
                </a:lnTo>
                <a:lnTo>
                  <a:pt x="507" y="138"/>
                </a:lnTo>
                <a:lnTo>
                  <a:pt x="535" y="151"/>
                </a:lnTo>
                <a:lnTo>
                  <a:pt x="535" y="151"/>
                </a:lnTo>
                <a:close/>
                <a:moveTo>
                  <a:pt x="138" y="293"/>
                </a:moveTo>
                <a:lnTo>
                  <a:pt x="138" y="293"/>
                </a:lnTo>
                <a:lnTo>
                  <a:pt x="110" y="306"/>
                </a:lnTo>
                <a:lnTo>
                  <a:pt x="110" y="306"/>
                </a:lnTo>
                <a:lnTo>
                  <a:pt x="99" y="312"/>
                </a:lnTo>
                <a:lnTo>
                  <a:pt x="88" y="316"/>
                </a:lnTo>
                <a:lnTo>
                  <a:pt x="88" y="316"/>
                </a:lnTo>
                <a:lnTo>
                  <a:pt x="85" y="317"/>
                </a:lnTo>
                <a:lnTo>
                  <a:pt x="84" y="317"/>
                </a:lnTo>
                <a:lnTo>
                  <a:pt x="88" y="314"/>
                </a:lnTo>
                <a:lnTo>
                  <a:pt x="97" y="308"/>
                </a:lnTo>
                <a:lnTo>
                  <a:pt x="97" y="308"/>
                </a:lnTo>
                <a:lnTo>
                  <a:pt x="109" y="303"/>
                </a:lnTo>
                <a:lnTo>
                  <a:pt x="121" y="298"/>
                </a:lnTo>
                <a:lnTo>
                  <a:pt x="132" y="291"/>
                </a:lnTo>
                <a:lnTo>
                  <a:pt x="142" y="283"/>
                </a:lnTo>
                <a:lnTo>
                  <a:pt x="142" y="283"/>
                </a:lnTo>
                <a:lnTo>
                  <a:pt x="138" y="293"/>
                </a:lnTo>
                <a:lnTo>
                  <a:pt x="138" y="293"/>
                </a:lnTo>
                <a:close/>
                <a:moveTo>
                  <a:pt x="144" y="277"/>
                </a:moveTo>
                <a:lnTo>
                  <a:pt x="144" y="277"/>
                </a:lnTo>
                <a:lnTo>
                  <a:pt x="129" y="284"/>
                </a:lnTo>
                <a:lnTo>
                  <a:pt x="115" y="291"/>
                </a:lnTo>
                <a:lnTo>
                  <a:pt x="115" y="291"/>
                </a:lnTo>
                <a:lnTo>
                  <a:pt x="97" y="300"/>
                </a:lnTo>
                <a:lnTo>
                  <a:pt x="97" y="300"/>
                </a:lnTo>
                <a:lnTo>
                  <a:pt x="90" y="303"/>
                </a:lnTo>
                <a:lnTo>
                  <a:pt x="90" y="303"/>
                </a:lnTo>
                <a:lnTo>
                  <a:pt x="94" y="301"/>
                </a:lnTo>
                <a:lnTo>
                  <a:pt x="94" y="301"/>
                </a:lnTo>
                <a:lnTo>
                  <a:pt x="107" y="294"/>
                </a:lnTo>
                <a:lnTo>
                  <a:pt x="121" y="287"/>
                </a:lnTo>
                <a:lnTo>
                  <a:pt x="134" y="280"/>
                </a:lnTo>
                <a:lnTo>
                  <a:pt x="148" y="271"/>
                </a:lnTo>
                <a:lnTo>
                  <a:pt x="148" y="271"/>
                </a:lnTo>
                <a:lnTo>
                  <a:pt x="144" y="277"/>
                </a:lnTo>
                <a:lnTo>
                  <a:pt x="144" y="277"/>
                </a:lnTo>
                <a:close/>
                <a:moveTo>
                  <a:pt x="286" y="101"/>
                </a:moveTo>
                <a:lnTo>
                  <a:pt x="286" y="101"/>
                </a:lnTo>
                <a:lnTo>
                  <a:pt x="294" y="99"/>
                </a:lnTo>
                <a:lnTo>
                  <a:pt x="297" y="99"/>
                </a:lnTo>
                <a:lnTo>
                  <a:pt x="297" y="99"/>
                </a:lnTo>
                <a:lnTo>
                  <a:pt x="295" y="101"/>
                </a:lnTo>
                <a:lnTo>
                  <a:pt x="295" y="101"/>
                </a:lnTo>
                <a:lnTo>
                  <a:pt x="286" y="106"/>
                </a:lnTo>
                <a:lnTo>
                  <a:pt x="278" y="112"/>
                </a:lnTo>
                <a:lnTo>
                  <a:pt x="278" y="112"/>
                </a:lnTo>
                <a:lnTo>
                  <a:pt x="277" y="104"/>
                </a:lnTo>
                <a:lnTo>
                  <a:pt x="277" y="104"/>
                </a:lnTo>
                <a:lnTo>
                  <a:pt x="277" y="104"/>
                </a:lnTo>
                <a:lnTo>
                  <a:pt x="277" y="104"/>
                </a:lnTo>
                <a:lnTo>
                  <a:pt x="282" y="103"/>
                </a:lnTo>
                <a:lnTo>
                  <a:pt x="286" y="101"/>
                </a:lnTo>
                <a:lnTo>
                  <a:pt x="286" y="101"/>
                </a:lnTo>
                <a:close/>
                <a:moveTo>
                  <a:pt x="283" y="101"/>
                </a:moveTo>
                <a:lnTo>
                  <a:pt x="283" y="101"/>
                </a:lnTo>
                <a:lnTo>
                  <a:pt x="291" y="97"/>
                </a:lnTo>
                <a:lnTo>
                  <a:pt x="291" y="97"/>
                </a:lnTo>
                <a:lnTo>
                  <a:pt x="283" y="101"/>
                </a:lnTo>
                <a:lnTo>
                  <a:pt x="283" y="101"/>
                </a:lnTo>
                <a:close/>
                <a:moveTo>
                  <a:pt x="285" y="133"/>
                </a:moveTo>
                <a:lnTo>
                  <a:pt x="285" y="133"/>
                </a:lnTo>
                <a:lnTo>
                  <a:pt x="282" y="134"/>
                </a:lnTo>
                <a:lnTo>
                  <a:pt x="282" y="134"/>
                </a:lnTo>
                <a:lnTo>
                  <a:pt x="280" y="124"/>
                </a:lnTo>
                <a:lnTo>
                  <a:pt x="280" y="124"/>
                </a:lnTo>
                <a:lnTo>
                  <a:pt x="286" y="123"/>
                </a:lnTo>
                <a:lnTo>
                  <a:pt x="292" y="120"/>
                </a:lnTo>
                <a:lnTo>
                  <a:pt x="292" y="120"/>
                </a:lnTo>
                <a:lnTo>
                  <a:pt x="301" y="121"/>
                </a:lnTo>
                <a:lnTo>
                  <a:pt x="301" y="121"/>
                </a:lnTo>
                <a:lnTo>
                  <a:pt x="293" y="126"/>
                </a:lnTo>
                <a:lnTo>
                  <a:pt x="293" y="126"/>
                </a:lnTo>
                <a:lnTo>
                  <a:pt x="285" y="131"/>
                </a:lnTo>
                <a:lnTo>
                  <a:pt x="285" y="131"/>
                </a:lnTo>
                <a:lnTo>
                  <a:pt x="285" y="132"/>
                </a:lnTo>
                <a:lnTo>
                  <a:pt x="285" y="133"/>
                </a:lnTo>
                <a:lnTo>
                  <a:pt x="285" y="133"/>
                </a:lnTo>
                <a:close/>
                <a:moveTo>
                  <a:pt x="278" y="114"/>
                </a:moveTo>
                <a:lnTo>
                  <a:pt x="278" y="114"/>
                </a:lnTo>
                <a:lnTo>
                  <a:pt x="288" y="110"/>
                </a:lnTo>
                <a:lnTo>
                  <a:pt x="297" y="106"/>
                </a:lnTo>
                <a:lnTo>
                  <a:pt x="297" y="106"/>
                </a:lnTo>
                <a:lnTo>
                  <a:pt x="295" y="113"/>
                </a:lnTo>
                <a:lnTo>
                  <a:pt x="295" y="113"/>
                </a:lnTo>
                <a:lnTo>
                  <a:pt x="289" y="116"/>
                </a:lnTo>
                <a:lnTo>
                  <a:pt x="289" y="116"/>
                </a:lnTo>
                <a:lnTo>
                  <a:pt x="279" y="122"/>
                </a:lnTo>
                <a:lnTo>
                  <a:pt x="279" y="122"/>
                </a:lnTo>
                <a:lnTo>
                  <a:pt x="278" y="114"/>
                </a:lnTo>
                <a:lnTo>
                  <a:pt x="278" y="114"/>
                </a:lnTo>
                <a:close/>
                <a:moveTo>
                  <a:pt x="420" y="95"/>
                </a:moveTo>
                <a:lnTo>
                  <a:pt x="420" y="95"/>
                </a:lnTo>
                <a:lnTo>
                  <a:pt x="431" y="92"/>
                </a:lnTo>
                <a:lnTo>
                  <a:pt x="437" y="91"/>
                </a:lnTo>
                <a:lnTo>
                  <a:pt x="443" y="91"/>
                </a:lnTo>
                <a:lnTo>
                  <a:pt x="443" y="91"/>
                </a:lnTo>
                <a:lnTo>
                  <a:pt x="439" y="93"/>
                </a:lnTo>
                <a:lnTo>
                  <a:pt x="436" y="95"/>
                </a:lnTo>
                <a:lnTo>
                  <a:pt x="436" y="95"/>
                </a:lnTo>
                <a:lnTo>
                  <a:pt x="427" y="99"/>
                </a:lnTo>
                <a:lnTo>
                  <a:pt x="427" y="99"/>
                </a:lnTo>
                <a:lnTo>
                  <a:pt x="421" y="102"/>
                </a:lnTo>
                <a:lnTo>
                  <a:pt x="421" y="102"/>
                </a:lnTo>
                <a:lnTo>
                  <a:pt x="420" y="95"/>
                </a:lnTo>
                <a:lnTo>
                  <a:pt x="420" y="95"/>
                </a:lnTo>
                <a:close/>
                <a:moveTo>
                  <a:pt x="422" y="109"/>
                </a:moveTo>
                <a:lnTo>
                  <a:pt x="422" y="109"/>
                </a:lnTo>
                <a:lnTo>
                  <a:pt x="422" y="106"/>
                </a:lnTo>
                <a:lnTo>
                  <a:pt x="422" y="106"/>
                </a:lnTo>
                <a:lnTo>
                  <a:pt x="434" y="102"/>
                </a:lnTo>
                <a:lnTo>
                  <a:pt x="440" y="100"/>
                </a:lnTo>
                <a:lnTo>
                  <a:pt x="447" y="100"/>
                </a:lnTo>
                <a:lnTo>
                  <a:pt x="447" y="100"/>
                </a:lnTo>
                <a:lnTo>
                  <a:pt x="437" y="106"/>
                </a:lnTo>
                <a:lnTo>
                  <a:pt x="437" y="106"/>
                </a:lnTo>
                <a:lnTo>
                  <a:pt x="434" y="107"/>
                </a:lnTo>
                <a:lnTo>
                  <a:pt x="431" y="110"/>
                </a:lnTo>
                <a:lnTo>
                  <a:pt x="431" y="110"/>
                </a:lnTo>
                <a:lnTo>
                  <a:pt x="422" y="109"/>
                </a:lnTo>
                <a:lnTo>
                  <a:pt x="422" y="109"/>
                </a:lnTo>
                <a:close/>
                <a:moveTo>
                  <a:pt x="442" y="111"/>
                </a:moveTo>
                <a:lnTo>
                  <a:pt x="442" y="111"/>
                </a:lnTo>
                <a:lnTo>
                  <a:pt x="447" y="111"/>
                </a:lnTo>
                <a:lnTo>
                  <a:pt x="449" y="111"/>
                </a:lnTo>
                <a:lnTo>
                  <a:pt x="449" y="113"/>
                </a:lnTo>
                <a:lnTo>
                  <a:pt x="449" y="113"/>
                </a:lnTo>
                <a:lnTo>
                  <a:pt x="442" y="111"/>
                </a:lnTo>
                <a:lnTo>
                  <a:pt x="442" y="111"/>
                </a:lnTo>
                <a:close/>
                <a:moveTo>
                  <a:pt x="446" y="88"/>
                </a:moveTo>
                <a:lnTo>
                  <a:pt x="446" y="88"/>
                </a:lnTo>
                <a:lnTo>
                  <a:pt x="449" y="94"/>
                </a:lnTo>
                <a:lnTo>
                  <a:pt x="451" y="100"/>
                </a:lnTo>
                <a:lnTo>
                  <a:pt x="453" y="113"/>
                </a:lnTo>
                <a:lnTo>
                  <a:pt x="453" y="113"/>
                </a:lnTo>
                <a:lnTo>
                  <a:pt x="451" y="113"/>
                </a:lnTo>
                <a:lnTo>
                  <a:pt x="451" y="113"/>
                </a:lnTo>
                <a:lnTo>
                  <a:pt x="451" y="113"/>
                </a:lnTo>
                <a:lnTo>
                  <a:pt x="451" y="113"/>
                </a:lnTo>
                <a:lnTo>
                  <a:pt x="451" y="111"/>
                </a:lnTo>
                <a:lnTo>
                  <a:pt x="450" y="110"/>
                </a:lnTo>
                <a:lnTo>
                  <a:pt x="448" y="109"/>
                </a:lnTo>
                <a:lnTo>
                  <a:pt x="444" y="109"/>
                </a:lnTo>
                <a:lnTo>
                  <a:pt x="441" y="109"/>
                </a:lnTo>
                <a:lnTo>
                  <a:pt x="441" y="109"/>
                </a:lnTo>
                <a:lnTo>
                  <a:pt x="435" y="110"/>
                </a:lnTo>
                <a:lnTo>
                  <a:pt x="435" y="110"/>
                </a:lnTo>
                <a:lnTo>
                  <a:pt x="433" y="110"/>
                </a:lnTo>
                <a:lnTo>
                  <a:pt x="433" y="110"/>
                </a:lnTo>
                <a:lnTo>
                  <a:pt x="436" y="108"/>
                </a:lnTo>
                <a:lnTo>
                  <a:pt x="436" y="108"/>
                </a:lnTo>
                <a:lnTo>
                  <a:pt x="444" y="105"/>
                </a:lnTo>
                <a:lnTo>
                  <a:pt x="447" y="103"/>
                </a:lnTo>
                <a:lnTo>
                  <a:pt x="450" y="100"/>
                </a:lnTo>
                <a:lnTo>
                  <a:pt x="450" y="100"/>
                </a:lnTo>
                <a:lnTo>
                  <a:pt x="450" y="99"/>
                </a:lnTo>
                <a:lnTo>
                  <a:pt x="449" y="98"/>
                </a:lnTo>
                <a:lnTo>
                  <a:pt x="449" y="98"/>
                </a:lnTo>
                <a:lnTo>
                  <a:pt x="446" y="98"/>
                </a:lnTo>
                <a:lnTo>
                  <a:pt x="442" y="98"/>
                </a:lnTo>
                <a:lnTo>
                  <a:pt x="435" y="99"/>
                </a:lnTo>
                <a:lnTo>
                  <a:pt x="422" y="104"/>
                </a:lnTo>
                <a:lnTo>
                  <a:pt x="422" y="104"/>
                </a:lnTo>
                <a:lnTo>
                  <a:pt x="434" y="98"/>
                </a:lnTo>
                <a:lnTo>
                  <a:pt x="440" y="95"/>
                </a:lnTo>
                <a:lnTo>
                  <a:pt x="445" y="92"/>
                </a:lnTo>
                <a:lnTo>
                  <a:pt x="445" y="92"/>
                </a:lnTo>
                <a:lnTo>
                  <a:pt x="446" y="91"/>
                </a:lnTo>
                <a:lnTo>
                  <a:pt x="445" y="90"/>
                </a:lnTo>
                <a:lnTo>
                  <a:pt x="445" y="90"/>
                </a:lnTo>
                <a:lnTo>
                  <a:pt x="442" y="89"/>
                </a:lnTo>
                <a:lnTo>
                  <a:pt x="439" y="89"/>
                </a:lnTo>
                <a:lnTo>
                  <a:pt x="433" y="90"/>
                </a:lnTo>
                <a:lnTo>
                  <a:pt x="421" y="93"/>
                </a:lnTo>
                <a:lnTo>
                  <a:pt x="421" y="93"/>
                </a:lnTo>
                <a:lnTo>
                  <a:pt x="431" y="88"/>
                </a:lnTo>
                <a:lnTo>
                  <a:pt x="436" y="84"/>
                </a:lnTo>
                <a:lnTo>
                  <a:pt x="439" y="80"/>
                </a:lnTo>
                <a:lnTo>
                  <a:pt x="439" y="80"/>
                </a:lnTo>
                <a:lnTo>
                  <a:pt x="443" y="84"/>
                </a:lnTo>
                <a:lnTo>
                  <a:pt x="446" y="88"/>
                </a:lnTo>
                <a:lnTo>
                  <a:pt x="446" y="88"/>
                </a:lnTo>
                <a:close/>
                <a:moveTo>
                  <a:pt x="419" y="91"/>
                </a:moveTo>
                <a:lnTo>
                  <a:pt x="419" y="91"/>
                </a:lnTo>
                <a:lnTo>
                  <a:pt x="417" y="86"/>
                </a:lnTo>
                <a:lnTo>
                  <a:pt x="417" y="86"/>
                </a:lnTo>
                <a:lnTo>
                  <a:pt x="422" y="85"/>
                </a:lnTo>
                <a:lnTo>
                  <a:pt x="422" y="85"/>
                </a:lnTo>
                <a:lnTo>
                  <a:pt x="430" y="82"/>
                </a:lnTo>
                <a:lnTo>
                  <a:pt x="437" y="80"/>
                </a:lnTo>
                <a:lnTo>
                  <a:pt x="437" y="80"/>
                </a:lnTo>
                <a:lnTo>
                  <a:pt x="434" y="84"/>
                </a:lnTo>
                <a:lnTo>
                  <a:pt x="430" y="87"/>
                </a:lnTo>
                <a:lnTo>
                  <a:pt x="419" y="91"/>
                </a:lnTo>
                <a:lnTo>
                  <a:pt x="419" y="91"/>
                </a:lnTo>
                <a:close/>
                <a:moveTo>
                  <a:pt x="436" y="78"/>
                </a:moveTo>
                <a:lnTo>
                  <a:pt x="436" y="78"/>
                </a:lnTo>
                <a:lnTo>
                  <a:pt x="431" y="79"/>
                </a:lnTo>
                <a:lnTo>
                  <a:pt x="426" y="81"/>
                </a:lnTo>
                <a:lnTo>
                  <a:pt x="416" y="84"/>
                </a:lnTo>
                <a:lnTo>
                  <a:pt x="416" y="84"/>
                </a:lnTo>
                <a:lnTo>
                  <a:pt x="415" y="83"/>
                </a:lnTo>
                <a:lnTo>
                  <a:pt x="415" y="83"/>
                </a:lnTo>
                <a:lnTo>
                  <a:pt x="422" y="78"/>
                </a:lnTo>
                <a:lnTo>
                  <a:pt x="422" y="78"/>
                </a:lnTo>
                <a:lnTo>
                  <a:pt x="426" y="74"/>
                </a:lnTo>
                <a:lnTo>
                  <a:pt x="426" y="74"/>
                </a:lnTo>
                <a:lnTo>
                  <a:pt x="431" y="76"/>
                </a:lnTo>
                <a:lnTo>
                  <a:pt x="436" y="78"/>
                </a:lnTo>
                <a:lnTo>
                  <a:pt x="436" y="78"/>
                </a:lnTo>
                <a:close/>
                <a:moveTo>
                  <a:pt x="423" y="74"/>
                </a:moveTo>
                <a:lnTo>
                  <a:pt x="423" y="74"/>
                </a:lnTo>
                <a:lnTo>
                  <a:pt x="419" y="76"/>
                </a:lnTo>
                <a:lnTo>
                  <a:pt x="416" y="79"/>
                </a:lnTo>
                <a:lnTo>
                  <a:pt x="416" y="79"/>
                </a:lnTo>
                <a:lnTo>
                  <a:pt x="414" y="81"/>
                </a:lnTo>
                <a:lnTo>
                  <a:pt x="414" y="81"/>
                </a:lnTo>
                <a:lnTo>
                  <a:pt x="411" y="77"/>
                </a:lnTo>
                <a:lnTo>
                  <a:pt x="411" y="77"/>
                </a:lnTo>
                <a:lnTo>
                  <a:pt x="417" y="76"/>
                </a:lnTo>
                <a:lnTo>
                  <a:pt x="423" y="74"/>
                </a:lnTo>
                <a:lnTo>
                  <a:pt x="423" y="74"/>
                </a:lnTo>
                <a:lnTo>
                  <a:pt x="423" y="74"/>
                </a:lnTo>
                <a:lnTo>
                  <a:pt x="423" y="74"/>
                </a:lnTo>
                <a:close/>
                <a:moveTo>
                  <a:pt x="418" y="73"/>
                </a:moveTo>
                <a:lnTo>
                  <a:pt x="418" y="73"/>
                </a:lnTo>
                <a:lnTo>
                  <a:pt x="418" y="73"/>
                </a:lnTo>
                <a:lnTo>
                  <a:pt x="418" y="73"/>
                </a:lnTo>
                <a:lnTo>
                  <a:pt x="414" y="74"/>
                </a:lnTo>
                <a:lnTo>
                  <a:pt x="409" y="74"/>
                </a:lnTo>
                <a:lnTo>
                  <a:pt x="409" y="74"/>
                </a:lnTo>
                <a:lnTo>
                  <a:pt x="407" y="72"/>
                </a:lnTo>
                <a:lnTo>
                  <a:pt x="407" y="72"/>
                </a:lnTo>
                <a:lnTo>
                  <a:pt x="418" y="73"/>
                </a:lnTo>
                <a:lnTo>
                  <a:pt x="418" y="73"/>
                </a:lnTo>
                <a:close/>
                <a:moveTo>
                  <a:pt x="413" y="108"/>
                </a:moveTo>
                <a:lnTo>
                  <a:pt x="413" y="108"/>
                </a:lnTo>
                <a:lnTo>
                  <a:pt x="401" y="107"/>
                </a:lnTo>
                <a:lnTo>
                  <a:pt x="388" y="107"/>
                </a:lnTo>
                <a:lnTo>
                  <a:pt x="364" y="110"/>
                </a:lnTo>
                <a:lnTo>
                  <a:pt x="341" y="114"/>
                </a:lnTo>
                <a:lnTo>
                  <a:pt x="318" y="120"/>
                </a:lnTo>
                <a:lnTo>
                  <a:pt x="318" y="120"/>
                </a:lnTo>
                <a:lnTo>
                  <a:pt x="317" y="101"/>
                </a:lnTo>
                <a:lnTo>
                  <a:pt x="317" y="91"/>
                </a:lnTo>
                <a:lnTo>
                  <a:pt x="317" y="80"/>
                </a:lnTo>
                <a:lnTo>
                  <a:pt x="319" y="69"/>
                </a:lnTo>
                <a:lnTo>
                  <a:pt x="321" y="58"/>
                </a:lnTo>
                <a:lnTo>
                  <a:pt x="323" y="54"/>
                </a:lnTo>
                <a:lnTo>
                  <a:pt x="325" y="50"/>
                </a:lnTo>
                <a:lnTo>
                  <a:pt x="328" y="46"/>
                </a:lnTo>
                <a:lnTo>
                  <a:pt x="332" y="43"/>
                </a:lnTo>
                <a:lnTo>
                  <a:pt x="332" y="43"/>
                </a:lnTo>
                <a:lnTo>
                  <a:pt x="334" y="42"/>
                </a:lnTo>
                <a:lnTo>
                  <a:pt x="337" y="41"/>
                </a:lnTo>
                <a:lnTo>
                  <a:pt x="343" y="41"/>
                </a:lnTo>
                <a:lnTo>
                  <a:pt x="349" y="42"/>
                </a:lnTo>
                <a:lnTo>
                  <a:pt x="355" y="45"/>
                </a:lnTo>
                <a:lnTo>
                  <a:pt x="368" y="53"/>
                </a:lnTo>
                <a:lnTo>
                  <a:pt x="377" y="60"/>
                </a:lnTo>
                <a:lnTo>
                  <a:pt x="377" y="60"/>
                </a:lnTo>
                <a:lnTo>
                  <a:pt x="391" y="70"/>
                </a:lnTo>
                <a:lnTo>
                  <a:pt x="397" y="75"/>
                </a:lnTo>
                <a:lnTo>
                  <a:pt x="403" y="81"/>
                </a:lnTo>
                <a:lnTo>
                  <a:pt x="407" y="86"/>
                </a:lnTo>
                <a:lnTo>
                  <a:pt x="410" y="93"/>
                </a:lnTo>
                <a:lnTo>
                  <a:pt x="413" y="100"/>
                </a:lnTo>
                <a:lnTo>
                  <a:pt x="413" y="108"/>
                </a:lnTo>
                <a:lnTo>
                  <a:pt x="413" y="108"/>
                </a:lnTo>
                <a:close/>
                <a:moveTo>
                  <a:pt x="334" y="33"/>
                </a:moveTo>
                <a:lnTo>
                  <a:pt x="334" y="33"/>
                </a:lnTo>
                <a:lnTo>
                  <a:pt x="343" y="28"/>
                </a:lnTo>
                <a:lnTo>
                  <a:pt x="343" y="28"/>
                </a:lnTo>
                <a:lnTo>
                  <a:pt x="351" y="26"/>
                </a:lnTo>
                <a:lnTo>
                  <a:pt x="351" y="26"/>
                </a:lnTo>
                <a:lnTo>
                  <a:pt x="353" y="25"/>
                </a:lnTo>
                <a:lnTo>
                  <a:pt x="353" y="25"/>
                </a:lnTo>
                <a:lnTo>
                  <a:pt x="353" y="25"/>
                </a:lnTo>
                <a:lnTo>
                  <a:pt x="353" y="25"/>
                </a:lnTo>
                <a:lnTo>
                  <a:pt x="347" y="29"/>
                </a:lnTo>
                <a:lnTo>
                  <a:pt x="341" y="32"/>
                </a:lnTo>
                <a:lnTo>
                  <a:pt x="341" y="32"/>
                </a:lnTo>
                <a:lnTo>
                  <a:pt x="337" y="32"/>
                </a:lnTo>
                <a:lnTo>
                  <a:pt x="337" y="32"/>
                </a:lnTo>
                <a:lnTo>
                  <a:pt x="334" y="33"/>
                </a:lnTo>
                <a:lnTo>
                  <a:pt x="334" y="33"/>
                </a:lnTo>
                <a:close/>
                <a:moveTo>
                  <a:pt x="350" y="34"/>
                </a:moveTo>
                <a:lnTo>
                  <a:pt x="350" y="34"/>
                </a:lnTo>
                <a:lnTo>
                  <a:pt x="352" y="33"/>
                </a:lnTo>
                <a:lnTo>
                  <a:pt x="352" y="33"/>
                </a:lnTo>
                <a:lnTo>
                  <a:pt x="356" y="32"/>
                </a:lnTo>
                <a:lnTo>
                  <a:pt x="360" y="33"/>
                </a:lnTo>
                <a:lnTo>
                  <a:pt x="360" y="33"/>
                </a:lnTo>
                <a:lnTo>
                  <a:pt x="356" y="36"/>
                </a:lnTo>
                <a:lnTo>
                  <a:pt x="356" y="36"/>
                </a:lnTo>
                <a:lnTo>
                  <a:pt x="350" y="34"/>
                </a:lnTo>
                <a:lnTo>
                  <a:pt x="350" y="34"/>
                </a:lnTo>
                <a:close/>
                <a:moveTo>
                  <a:pt x="364" y="32"/>
                </a:moveTo>
                <a:lnTo>
                  <a:pt x="364" y="32"/>
                </a:lnTo>
                <a:lnTo>
                  <a:pt x="370" y="44"/>
                </a:lnTo>
                <a:lnTo>
                  <a:pt x="370" y="44"/>
                </a:lnTo>
                <a:lnTo>
                  <a:pt x="367" y="42"/>
                </a:lnTo>
                <a:lnTo>
                  <a:pt x="367" y="42"/>
                </a:lnTo>
                <a:lnTo>
                  <a:pt x="368" y="41"/>
                </a:lnTo>
                <a:lnTo>
                  <a:pt x="368" y="40"/>
                </a:lnTo>
                <a:lnTo>
                  <a:pt x="368" y="40"/>
                </a:lnTo>
                <a:lnTo>
                  <a:pt x="364" y="38"/>
                </a:lnTo>
                <a:lnTo>
                  <a:pt x="362" y="37"/>
                </a:lnTo>
                <a:lnTo>
                  <a:pt x="362" y="35"/>
                </a:lnTo>
                <a:lnTo>
                  <a:pt x="364" y="32"/>
                </a:lnTo>
                <a:lnTo>
                  <a:pt x="364" y="32"/>
                </a:lnTo>
                <a:close/>
                <a:moveTo>
                  <a:pt x="360" y="24"/>
                </a:moveTo>
                <a:lnTo>
                  <a:pt x="360" y="24"/>
                </a:lnTo>
                <a:lnTo>
                  <a:pt x="360" y="24"/>
                </a:lnTo>
                <a:lnTo>
                  <a:pt x="360" y="24"/>
                </a:lnTo>
                <a:lnTo>
                  <a:pt x="363" y="29"/>
                </a:lnTo>
                <a:lnTo>
                  <a:pt x="363" y="29"/>
                </a:lnTo>
                <a:lnTo>
                  <a:pt x="359" y="29"/>
                </a:lnTo>
                <a:lnTo>
                  <a:pt x="355" y="30"/>
                </a:lnTo>
                <a:lnTo>
                  <a:pt x="348" y="32"/>
                </a:lnTo>
                <a:lnTo>
                  <a:pt x="348" y="32"/>
                </a:lnTo>
                <a:lnTo>
                  <a:pt x="346" y="33"/>
                </a:lnTo>
                <a:lnTo>
                  <a:pt x="346" y="33"/>
                </a:lnTo>
                <a:lnTo>
                  <a:pt x="345" y="33"/>
                </a:lnTo>
                <a:lnTo>
                  <a:pt x="345" y="33"/>
                </a:lnTo>
                <a:lnTo>
                  <a:pt x="347" y="31"/>
                </a:lnTo>
                <a:lnTo>
                  <a:pt x="347" y="31"/>
                </a:lnTo>
                <a:lnTo>
                  <a:pt x="360" y="24"/>
                </a:lnTo>
                <a:lnTo>
                  <a:pt x="360" y="24"/>
                </a:lnTo>
                <a:close/>
                <a:moveTo>
                  <a:pt x="328" y="12"/>
                </a:moveTo>
                <a:lnTo>
                  <a:pt x="328" y="12"/>
                </a:lnTo>
                <a:lnTo>
                  <a:pt x="332" y="10"/>
                </a:lnTo>
                <a:lnTo>
                  <a:pt x="336" y="9"/>
                </a:lnTo>
                <a:lnTo>
                  <a:pt x="340" y="9"/>
                </a:lnTo>
                <a:lnTo>
                  <a:pt x="343" y="9"/>
                </a:lnTo>
                <a:lnTo>
                  <a:pt x="343" y="9"/>
                </a:lnTo>
                <a:lnTo>
                  <a:pt x="332" y="15"/>
                </a:lnTo>
                <a:lnTo>
                  <a:pt x="326" y="17"/>
                </a:lnTo>
                <a:lnTo>
                  <a:pt x="321" y="18"/>
                </a:lnTo>
                <a:lnTo>
                  <a:pt x="321" y="18"/>
                </a:lnTo>
                <a:lnTo>
                  <a:pt x="324" y="15"/>
                </a:lnTo>
                <a:lnTo>
                  <a:pt x="328" y="12"/>
                </a:lnTo>
                <a:lnTo>
                  <a:pt x="328" y="12"/>
                </a:lnTo>
                <a:close/>
                <a:moveTo>
                  <a:pt x="319" y="21"/>
                </a:moveTo>
                <a:lnTo>
                  <a:pt x="319" y="21"/>
                </a:lnTo>
                <a:lnTo>
                  <a:pt x="323" y="20"/>
                </a:lnTo>
                <a:lnTo>
                  <a:pt x="328" y="18"/>
                </a:lnTo>
                <a:lnTo>
                  <a:pt x="328" y="18"/>
                </a:lnTo>
                <a:lnTo>
                  <a:pt x="335" y="15"/>
                </a:lnTo>
                <a:lnTo>
                  <a:pt x="335" y="15"/>
                </a:lnTo>
                <a:lnTo>
                  <a:pt x="342" y="12"/>
                </a:lnTo>
                <a:lnTo>
                  <a:pt x="344" y="10"/>
                </a:lnTo>
                <a:lnTo>
                  <a:pt x="342" y="12"/>
                </a:lnTo>
                <a:lnTo>
                  <a:pt x="342" y="12"/>
                </a:lnTo>
                <a:lnTo>
                  <a:pt x="335" y="16"/>
                </a:lnTo>
                <a:lnTo>
                  <a:pt x="329" y="19"/>
                </a:lnTo>
                <a:lnTo>
                  <a:pt x="315" y="25"/>
                </a:lnTo>
                <a:lnTo>
                  <a:pt x="315" y="25"/>
                </a:lnTo>
                <a:lnTo>
                  <a:pt x="319" y="21"/>
                </a:lnTo>
                <a:lnTo>
                  <a:pt x="319" y="21"/>
                </a:lnTo>
                <a:close/>
                <a:moveTo>
                  <a:pt x="313" y="28"/>
                </a:moveTo>
                <a:lnTo>
                  <a:pt x="313" y="28"/>
                </a:lnTo>
                <a:lnTo>
                  <a:pt x="331" y="20"/>
                </a:lnTo>
                <a:lnTo>
                  <a:pt x="339" y="16"/>
                </a:lnTo>
                <a:lnTo>
                  <a:pt x="347" y="11"/>
                </a:lnTo>
                <a:lnTo>
                  <a:pt x="347" y="11"/>
                </a:lnTo>
                <a:lnTo>
                  <a:pt x="353" y="15"/>
                </a:lnTo>
                <a:lnTo>
                  <a:pt x="353" y="15"/>
                </a:lnTo>
                <a:lnTo>
                  <a:pt x="353" y="15"/>
                </a:lnTo>
                <a:lnTo>
                  <a:pt x="353" y="15"/>
                </a:lnTo>
                <a:lnTo>
                  <a:pt x="342" y="18"/>
                </a:lnTo>
                <a:lnTo>
                  <a:pt x="331" y="22"/>
                </a:lnTo>
                <a:lnTo>
                  <a:pt x="331" y="22"/>
                </a:lnTo>
                <a:lnTo>
                  <a:pt x="318" y="27"/>
                </a:lnTo>
                <a:lnTo>
                  <a:pt x="318" y="27"/>
                </a:lnTo>
                <a:lnTo>
                  <a:pt x="313" y="29"/>
                </a:lnTo>
                <a:lnTo>
                  <a:pt x="313" y="29"/>
                </a:lnTo>
                <a:lnTo>
                  <a:pt x="313" y="28"/>
                </a:lnTo>
                <a:lnTo>
                  <a:pt x="313" y="28"/>
                </a:lnTo>
                <a:close/>
                <a:moveTo>
                  <a:pt x="312" y="31"/>
                </a:moveTo>
                <a:lnTo>
                  <a:pt x="312" y="31"/>
                </a:lnTo>
                <a:lnTo>
                  <a:pt x="319" y="29"/>
                </a:lnTo>
                <a:lnTo>
                  <a:pt x="327" y="26"/>
                </a:lnTo>
                <a:lnTo>
                  <a:pt x="327" y="26"/>
                </a:lnTo>
                <a:lnTo>
                  <a:pt x="340" y="21"/>
                </a:lnTo>
                <a:lnTo>
                  <a:pt x="340" y="21"/>
                </a:lnTo>
                <a:lnTo>
                  <a:pt x="347" y="18"/>
                </a:lnTo>
                <a:lnTo>
                  <a:pt x="348" y="18"/>
                </a:lnTo>
                <a:lnTo>
                  <a:pt x="347" y="19"/>
                </a:lnTo>
                <a:lnTo>
                  <a:pt x="343" y="21"/>
                </a:lnTo>
                <a:lnTo>
                  <a:pt x="343" y="21"/>
                </a:lnTo>
                <a:lnTo>
                  <a:pt x="335" y="25"/>
                </a:lnTo>
                <a:lnTo>
                  <a:pt x="326" y="29"/>
                </a:lnTo>
                <a:lnTo>
                  <a:pt x="317" y="32"/>
                </a:lnTo>
                <a:lnTo>
                  <a:pt x="308" y="36"/>
                </a:lnTo>
                <a:lnTo>
                  <a:pt x="308" y="36"/>
                </a:lnTo>
                <a:lnTo>
                  <a:pt x="312" y="31"/>
                </a:lnTo>
                <a:lnTo>
                  <a:pt x="312" y="31"/>
                </a:lnTo>
                <a:close/>
                <a:moveTo>
                  <a:pt x="306" y="39"/>
                </a:moveTo>
                <a:lnTo>
                  <a:pt x="306" y="39"/>
                </a:lnTo>
                <a:lnTo>
                  <a:pt x="319" y="34"/>
                </a:lnTo>
                <a:lnTo>
                  <a:pt x="331" y="29"/>
                </a:lnTo>
                <a:lnTo>
                  <a:pt x="343" y="24"/>
                </a:lnTo>
                <a:lnTo>
                  <a:pt x="348" y="20"/>
                </a:lnTo>
                <a:lnTo>
                  <a:pt x="354" y="17"/>
                </a:lnTo>
                <a:lnTo>
                  <a:pt x="354" y="17"/>
                </a:lnTo>
                <a:lnTo>
                  <a:pt x="354" y="16"/>
                </a:lnTo>
                <a:lnTo>
                  <a:pt x="354" y="16"/>
                </a:lnTo>
                <a:lnTo>
                  <a:pt x="358" y="21"/>
                </a:lnTo>
                <a:lnTo>
                  <a:pt x="358" y="21"/>
                </a:lnTo>
                <a:lnTo>
                  <a:pt x="359" y="22"/>
                </a:lnTo>
                <a:lnTo>
                  <a:pt x="359" y="22"/>
                </a:lnTo>
                <a:lnTo>
                  <a:pt x="346" y="25"/>
                </a:lnTo>
                <a:lnTo>
                  <a:pt x="334" y="30"/>
                </a:lnTo>
                <a:lnTo>
                  <a:pt x="334" y="30"/>
                </a:lnTo>
                <a:lnTo>
                  <a:pt x="315" y="39"/>
                </a:lnTo>
                <a:lnTo>
                  <a:pt x="315" y="39"/>
                </a:lnTo>
                <a:lnTo>
                  <a:pt x="305" y="42"/>
                </a:lnTo>
                <a:lnTo>
                  <a:pt x="305" y="42"/>
                </a:lnTo>
                <a:lnTo>
                  <a:pt x="306" y="39"/>
                </a:lnTo>
                <a:lnTo>
                  <a:pt x="306" y="39"/>
                </a:lnTo>
                <a:close/>
                <a:moveTo>
                  <a:pt x="304" y="44"/>
                </a:moveTo>
                <a:lnTo>
                  <a:pt x="304" y="44"/>
                </a:lnTo>
                <a:lnTo>
                  <a:pt x="315" y="41"/>
                </a:lnTo>
                <a:lnTo>
                  <a:pt x="324" y="37"/>
                </a:lnTo>
                <a:lnTo>
                  <a:pt x="324" y="37"/>
                </a:lnTo>
                <a:lnTo>
                  <a:pt x="321" y="41"/>
                </a:lnTo>
                <a:lnTo>
                  <a:pt x="317" y="45"/>
                </a:lnTo>
                <a:lnTo>
                  <a:pt x="317" y="45"/>
                </a:lnTo>
                <a:lnTo>
                  <a:pt x="301" y="50"/>
                </a:lnTo>
                <a:lnTo>
                  <a:pt x="301" y="50"/>
                </a:lnTo>
                <a:lnTo>
                  <a:pt x="304" y="44"/>
                </a:lnTo>
                <a:lnTo>
                  <a:pt x="304" y="44"/>
                </a:lnTo>
                <a:close/>
                <a:moveTo>
                  <a:pt x="299" y="53"/>
                </a:moveTo>
                <a:lnTo>
                  <a:pt x="299" y="53"/>
                </a:lnTo>
                <a:lnTo>
                  <a:pt x="310" y="49"/>
                </a:lnTo>
                <a:lnTo>
                  <a:pt x="310" y="49"/>
                </a:lnTo>
                <a:lnTo>
                  <a:pt x="315" y="48"/>
                </a:lnTo>
                <a:lnTo>
                  <a:pt x="315" y="48"/>
                </a:lnTo>
                <a:lnTo>
                  <a:pt x="315" y="48"/>
                </a:lnTo>
                <a:lnTo>
                  <a:pt x="308" y="51"/>
                </a:lnTo>
                <a:lnTo>
                  <a:pt x="308" y="51"/>
                </a:lnTo>
                <a:lnTo>
                  <a:pt x="295" y="59"/>
                </a:lnTo>
                <a:lnTo>
                  <a:pt x="295" y="59"/>
                </a:lnTo>
                <a:lnTo>
                  <a:pt x="299" y="53"/>
                </a:lnTo>
                <a:lnTo>
                  <a:pt x="299" y="53"/>
                </a:lnTo>
                <a:close/>
                <a:moveTo>
                  <a:pt x="290" y="67"/>
                </a:moveTo>
                <a:lnTo>
                  <a:pt x="290" y="67"/>
                </a:lnTo>
                <a:lnTo>
                  <a:pt x="297" y="63"/>
                </a:lnTo>
                <a:lnTo>
                  <a:pt x="297" y="63"/>
                </a:lnTo>
                <a:lnTo>
                  <a:pt x="304" y="60"/>
                </a:lnTo>
                <a:lnTo>
                  <a:pt x="305" y="60"/>
                </a:lnTo>
                <a:lnTo>
                  <a:pt x="304" y="61"/>
                </a:lnTo>
                <a:lnTo>
                  <a:pt x="300" y="64"/>
                </a:lnTo>
                <a:lnTo>
                  <a:pt x="300" y="64"/>
                </a:lnTo>
                <a:lnTo>
                  <a:pt x="287" y="72"/>
                </a:lnTo>
                <a:lnTo>
                  <a:pt x="287" y="72"/>
                </a:lnTo>
                <a:lnTo>
                  <a:pt x="290" y="67"/>
                </a:lnTo>
                <a:lnTo>
                  <a:pt x="290" y="67"/>
                </a:lnTo>
                <a:close/>
                <a:moveTo>
                  <a:pt x="286" y="74"/>
                </a:moveTo>
                <a:lnTo>
                  <a:pt x="286" y="74"/>
                </a:lnTo>
                <a:lnTo>
                  <a:pt x="299" y="67"/>
                </a:lnTo>
                <a:lnTo>
                  <a:pt x="305" y="63"/>
                </a:lnTo>
                <a:lnTo>
                  <a:pt x="311" y="59"/>
                </a:lnTo>
                <a:lnTo>
                  <a:pt x="311" y="59"/>
                </a:lnTo>
                <a:lnTo>
                  <a:pt x="312" y="57"/>
                </a:lnTo>
                <a:lnTo>
                  <a:pt x="310" y="57"/>
                </a:lnTo>
                <a:lnTo>
                  <a:pt x="310" y="57"/>
                </a:lnTo>
                <a:lnTo>
                  <a:pt x="304" y="58"/>
                </a:lnTo>
                <a:lnTo>
                  <a:pt x="299" y="60"/>
                </a:lnTo>
                <a:lnTo>
                  <a:pt x="299" y="60"/>
                </a:lnTo>
                <a:lnTo>
                  <a:pt x="291" y="64"/>
                </a:lnTo>
                <a:lnTo>
                  <a:pt x="291" y="64"/>
                </a:lnTo>
                <a:lnTo>
                  <a:pt x="292" y="63"/>
                </a:lnTo>
                <a:lnTo>
                  <a:pt x="292" y="63"/>
                </a:lnTo>
                <a:lnTo>
                  <a:pt x="292" y="63"/>
                </a:lnTo>
                <a:lnTo>
                  <a:pt x="292" y="63"/>
                </a:lnTo>
                <a:lnTo>
                  <a:pt x="303" y="56"/>
                </a:lnTo>
                <a:lnTo>
                  <a:pt x="315" y="50"/>
                </a:lnTo>
                <a:lnTo>
                  <a:pt x="315" y="50"/>
                </a:lnTo>
                <a:lnTo>
                  <a:pt x="312" y="59"/>
                </a:lnTo>
                <a:lnTo>
                  <a:pt x="310" y="69"/>
                </a:lnTo>
                <a:lnTo>
                  <a:pt x="308" y="79"/>
                </a:lnTo>
                <a:lnTo>
                  <a:pt x="308" y="88"/>
                </a:lnTo>
                <a:lnTo>
                  <a:pt x="308" y="107"/>
                </a:lnTo>
                <a:lnTo>
                  <a:pt x="308" y="121"/>
                </a:lnTo>
                <a:lnTo>
                  <a:pt x="308" y="121"/>
                </a:lnTo>
                <a:lnTo>
                  <a:pt x="310" y="123"/>
                </a:lnTo>
                <a:lnTo>
                  <a:pt x="310" y="123"/>
                </a:lnTo>
                <a:lnTo>
                  <a:pt x="300" y="126"/>
                </a:lnTo>
                <a:lnTo>
                  <a:pt x="300" y="126"/>
                </a:lnTo>
                <a:lnTo>
                  <a:pt x="299" y="126"/>
                </a:lnTo>
                <a:lnTo>
                  <a:pt x="299" y="126"/>
                </a:lnTo>
                <a:lnTo>
                  <a:pt x="298" y="126"/>
                </a:lnTo>
                <a:lnTo>
                  <a:pt x="298" y="126"/>
                </a:lnTo>
                <a:lnTo>
                  <a:pt x="303" y="123"/>
                </a:lnTo>
                <a:lnTo>
                  <a:pt x="306" y="117"/>
                </a:lnTo>
                <a:lnTo>
                  <a:pt x="306" y="117"/>
                </a:lnTo>
                <a:lnTo>
                  <a:pt x="306" y="117"/>
                </a:lnTo>
                <a:lnTo>
                  <a:pt x="306" y="116"/>
                </a:lnTo>
                <a:lnTo>
                  <a:pt x="306" y="116"/>
                </a:lnTo>
                <a:lnTo>
                  <a:pt x="300" y="115"/>
                </a:lnTo>
                <a:lnTo>
                  <a:pt x="295" y="117"/>
                </a:lnTo>
                <a:lnTo>
                  <a:pt x="295" y="117"/>
                </a:lnTo>
                <a:lnTo>
                  <a:pt x="286" y="121"/>
                </a:lnTo>
                <a:lnTo>
                  <a:pt x="282" y="123"/>
                </a:lnTo>
                <a:lnTo>
                  <a:pt x="284" y="121"/>
                </a:lnTo>
                <a:lnTo>
                  <a:pt x="284" y="121"/>
                </a:lnTo>
                <a:lnTo>
                  <a:pt x="295" y="115"/>
                </a:lnTo>
                <a:lnTo>
                  <a:pt x="300" y="111"/>
                </a:lnTo>
                <a:lnTo>
                  <a:pt x="302" y="108"/>
                </a:lnTo>
                <a:lnTo>
                  <a:pt x="304" y="105"/>
                </a:lnTo>
                <a:lnTo>
                  <a:pt x="304" y="105"/>
                </a:lnTo>
                <a:lnTo>
                  <a:pt x="303" y="104"/>
                </a:lnTo>
                <a:lnTo>
                  <a:pt x="302" y="104"/>
                </a:lnTo>
                <a:lnTo>
                  <a:pt x="302" y="104"/>
                </a:lnTo>
                <a:lnTo>
                  <a:pt x="298" y="104"/>
                </a:lnTo>
                <a:lnTo>
                  <a:pt x="294" y="105"/>
                </a:lnTo>
                <a:lnTo>
                  <a:pt x="285" y="109"/>
                </a:lnTo>
                <a:lnTo>
                  <a:pt x="285" y="109"/>
                </a:lnTo>
                <a:lnTo>
                  <a:pt x="297" y="102"/>
                </a:lnTo>
                <a:lnTo>
                  <a:pt x="302" y="98"/>
                </a:lnTo>
                <a:lnTo>
                  <a:pt x="306" y="94"/>
                </a:lnTo>
                <a:lnTo>
                  <a:pt x="306" y="94"/>
                </a:lnTo>
                <a:lnTo>
                  <a:pt x="306" y="92"/>
                </a:lnTo>
                <a:lnTo>
                  <a:pt x="305" y="92"/>
                </a:lnTo>
                <a:lnTo>
                  <a:pt x="305" y="92"/>
                </a:lnTo>
                <a:lnTo>
                  <a:pt x="301" y="92"/>
                </a:lnTo>
                <a:lnTo>
                  <a:pt x="296" y="94"/>
                </a:lnTo>
                <a:lnTo>
                  <a:pt x="296" y="94"/>
                </a:lnTo>
                <a:lnTo>
                  <a:pt x="296" y="94"/>
                </a:lnTo>
                <a:lnTo>
                  <a:pt x="296" y="94"/>
                </a:lnTo>
                <a:lnTo>
                  <a:pt x="302" y="90"/>
                </a:lnTo>
                <a:lnTo>
                  <a:pt x="306" y="85"/>
                </a:lnTo>
                <a:lnTo>
                  <a:pt x="306" y="85"/>
                </a:lnTo>
                <a:lnTo>
                  <a:pt x="306" y="84"/>
                </a:lnTo>
                <a:lnTo>
                  <a:pt x="305" y="83"/>
                </a:lnTo>
                <a:lnTo>
                  <a:pt x="305" y="83"/>
                </a:lnTo>
                <a:lnTo>
                  <a:pt x="299" y="85"/>
                </a:lnTo>
                <a:lnTo>
                  <a:pt x="292" y="87"/>
                </a:lnTo>
                <a:lnTo>
                  <a:pt x="292" y="87"/>
                </a:lnTo>
                <a:lnTo>
                  <a:pt x="282" y="92"/>
                </a:lnTo>
                <a:lnTo>
                  <a:pt x="280" y="93"/>
                </a:lnTo>
                <a:lnTo>
                  <a:pt x="280" y="92"/>
                </a:lnTo>
                <a:lnTo>
                  <a:pt x="286" y="88"/>
                </a:lnTo>
                <a:lnTo>
                  <a:pt x="286" y="88"/>
                </a:lnTo>
                <a:lnTo>
                  <a:pt x="297" y="81"/>
                </a:lnTo>
                <a:lnTo>
                  <a:pt x="302" y="77"/>
                </a:lnTo>
                <a:lnTo>
                  <a:pt x="307" y="72"/>
                </a:lnTo>
                <a:lnTo>
                  <a:pt x="307" y="72"/>
                </a:lnTo>
                <a:lnTo>
                  <a:pt x="307" y="71"/>
                </a:lnTo>
                <a:lnTo>
                  <a:pt x="306" y="70"/>
                </a:lnTo>
                <a:lnTo>
                  <a:pt x="306" y="70"/>
                </a:lnTo>
                <a:lnTo>
                  <a:pt x="302" y="71"/>
                </a:lnTo>
                <a:lnTo>
                  <a:pt x="298" y="72"/>
                </a:lnTo>
                <a:lnTo>
                  <a:pt x="298" y="72"/>
                </a:lnTo>
                <a:lnTo>
                  <a:pt x="284" y="78"/>
                </a:lnTo>
                <a:lnTo>
                  <a:pt x="284" y="78"/>
                </a:lnTo>
                <a:lnTo>
                  <a:pt x="286" y="74"/>
                </a:lnTo>
                <a:lnTo>
                  <a:pt x="286" y="74"/>
                </a:lnTo>
                <a:close/>
                <a:moveTo>
                  <a:pt x="281" y="83"/>
                </a:moveTo>
                <a:lnTo>
                  <a:pt x="281" y="83"/>
                </a:lnTo>
                <a:lnTo>
                  <a:pt x="283" y="82"/>
                </a:lnTo>
                <a:lnTo>
                  <a:pt x="283" y="82"/>
                </a:lnTo>
                <a:lnTo>
                  <a:pt x="291" y="78"/>
                </a:lnTo>
                <a:lnTo>
                  <a:pt x="291" y="78"/>
                </a:lnTo>
                <a:lnTo>
                  <a:pt x="293" y="76"/>
                </a:lnTo>
                <a:lnTo>
                  <a:pt x="295" y="76"/>
                </a:lnTo>
                <a:lnTo>
                  <a:pt x="298" y="75"/>
                </a:lnTo>
                <a:lnTo>
                  <a:pt x="300" y="76"/>
                </a:lnTo>
                <a:lnTo>
                  <a:pt x="300" y="76"/>
                </a:lnTo>
                <a:lnTo>
                  <a:pt x="295" y="80"/>
                </a:lnTo>
                <a:lnTo>
                  <a:pt x="290" y="84"/>
                </a:lnTo>
                <a:lnTo>
                  <a:pt x="284" y="87"/>
                </a:lnTo>
                <a:lnTo>
                  <a:pt x="278" y="91"/>
                </a:lnTo>
                <a:lnTo>
                  <a:pt x="278" y="91"/>
                </a:lnTo>
                <a:lnTo>
                  <a:pt x="281" y="83"/>
                </a:lnTo>
                <a:lnTo>
                  <a:pt x="281" y="83"/>
                </a:lnTo>
                <a:close/>
                <a:moveTo>
                  <a:pt x="278" y="95"/>
                </a:moveTo>
                <a:lnTo>
                  <a:pt x="278" y="95"/>
                </a:lnTo>
                <a:lnTo>
                  <a:pt x="285" y="93"/>
                </a:lnTo>
                <a:lnTo>
                  <a:pt x="285" y="93"/>
                </a:lnTo>
                <a:lnTo>
                  <a:pt x="297" y="88"/>
                </a:lnTo>
                <a:lnTo>
                  <a:pt x="301" y="87"/>
                </a:lnTo>
                <a:lnTo>
                  <a:pt x="301" y="88"/>
                </a:lnTo>
                <a:lnTo>
                  <a:pt x="298" y="90"/>
                </a:lnTo>
                <a:lnTo>
                  <a:pt x="298" y="90"/>
                </a:lnTo>
                <a:lnTo>
                  <a:pt x="293" y="94"/>
                </a:lnTo>
                <a:lnTo>
                  <a:pt x="288" y="96"/>
                </a:lnTo>
                <a:lnTo>
                  <a:pt x="282" y="99"/>
                </a:lnTo>
                <a:lnTo>
                  <a:pt x="277" y="102"/>
                </a:lnTo>
                <a:lnTo>
                  <a:pt x="277" y="102"/>
                </a:lnTo>
                <a:lnTo>
                  <a:pt x="278" y="95"/>
                </a:lnTo>
                <a:lnTo>
                  <a:pt x="278" y="95"/>
                </a:lnTo>
                <a:close/>
                <a:moveTo>
                  <a:pt x="251" y="142"/>
                </a:moveTo>
                <a:lnTo>
                  <a:pt x="251" y="142"/>
                </a:lnTo>
                <a:lnTo>
                  <a:pt x="243" y="148"/>
                </a:lnTo>
                <a:lnTo>
                  <a:pt x="243" y="148"/>
                </a:lnTo>
                <a:lnTo>
                  <a:pt x="203" y="169"/>
                </a:lnTo>
                <a:lnTo>
                  <a:pt x="203" y="169"/>
                </a:lnTo>
                <a:lnTo>
                  <a:pt x="168" y="188"/>
                </a:lnTo>
                <a:lnTo>
                  <a:pt x="132" y="208"/>
                </a:lnTo>
                <a:lnTo>
                  <a:pt x="132" y="208"/>
                </a:lnTo>
                <a:lnTo>
                  <a:pt x="136" y="206"/>
                </a:lnTo>
                <a:lnTo>
                  <a:pt x="136" y="206"/>
                </a:lnTo>
                <a:lnTo>
                  <a:pt x="154" y="194"/>
                </a:lnTo>
                <a:lnTo>
                  <a:pt x="172" y="183"/>
                </a:lnTo>
                <a:lnTo>
                  <a:pt x="172" y="183"/>
                </a:lnTo>
                <a:lnTo>
                  <a:pt x="188" y="173"/>
                </a:lnTo>
                <a:lnTo>
                  <a:pt x="204" y="164"/>
                </a:lnTo>
                <a:lnTo>
                  <a:pt x="220" y="155"/>
                </a:lnTo>
                <a:lnTo>
                  <a:pt x="237" y="145"/>
                </a:lnTo>
                <a:lnTo>
                  <a:pt x="237" y="145"/>
                </a:lnTo>
                <a:lnTo>
                  <a:pt x="251" y="142"/>
                </a:lnTo>
                <a:lnTo>
                  <a:pt x="251" y="142"/>
                </a:lnTo>
                <a:close/>
                <a:moveTo>
                  <a:pt x="144" y="189"/>
                </a:moveTo>
                <a:lnTo>
                  <a:pt x="144" y="189"/>
                </a:lnTo>
                <a:lnTo>
                  <a:pt x="153" y="182"/>
                </a:lnTo>
                <a:lnTo>
                  <a:pt x="162" y="175"/>
                </a:lnTo>
                <a:lnTo>
                  <a:pt x="172" y="169"/>
                </a:lnTo>
                <a:lnTo>
                  <a:pt x="181" y="164"/>
                </a:lnTo>
                <a:lnTo>
                  <a:pt x="192" y="159"/>
                </a:lnTo>
                <a:lnTo>
                  <a:pt x="202" y="155"/>
                </a:lnTo>
                <a:lnTo>
                  <a:pt x="224" y="149"/>
                </a:lnTo>
                <a:lnTo>
                  <a:pt x="224" y="149"/>
                </a:lnTo>
                <a:lnTo>
                  <a:pt x="183" y="169"/>
                </a:lnTo>
                <a:lnTo>
                  <a:pt x="163" y="180"/>
                </a:lnTo>
                <a:lnTo>
                  <a:pt x="142" y="191"/>
                </a:lnTo>
                <a:lnTo>
                  <a:pt x="142" y="191"/>
                </a:lnTo>
                <a:lnTo>
                  <a:pt x="144" y="189"/>
                </a:lnTo>
                <a:lnTo>
                  <a:pt x="144" y="189"/>
                </a:lnTo>
                <a:close/>
                <a:moveTo>
                  <a:pt x="136" y="198"/>
                </a:moveTo>
                <a:lnTo>
                  <a:pt x="136" y="198"/>
                </a:lnTo>
                <a:lnTo>
                  <a:pt x="161" y="183"/>
                </a:lnTo>
                <a:lnTo>
                  <a:pt x="186" y="170"/>
                </a:lnTo>
                <a:lnTo>
                  <a:pt x="186" y="170"/>
                </a:lnTo>
                <a:lnTo>
                  <a:pt x="215" y="155"/>
                </a:lnTo>
                <a:lnTo>
                  <a:pt x="215" y="155"/>
                </a:lnTo>
                <a:lnTo>
                  <a:pt x="216" y="155"/>
                </a:lnTo>
                <a:lnTo>
                  <a:pt x="216" y="155"/>
                </a:lnTo>
                <a:lnTo>
                  <a:pt x="193" y="168"/>
                </a:lnTo>
                <a:lnTo>
                  <a:pt x="170" y="181"/>
                </a:lnTo>
                <a:lnTo>
                  <a:pt x="148" y="196"/>
                </a:lnTo>
                <a:lnTo>
                  <a:pt x="125" y="211"/>
                </a:lnTo>
                <a:lnTo>
                  <a:pt x="125" y="211"/>
                </a:lnTo>
                <a:lnTo>
                  <a:pt x="136" y="198"/>
                </a:lnTo>
                <a:lnTo>
                  <a:pt x="136" y="198"/>
                </a:lnTo>
                <a:close/>
                <a:moveTo>
                  <a:pt x="120" y="219"/>
                </a:moveTo>
                <a:lnTo>
                  <a:pt x="120" y="219"/>
                </a:lnTo>
                <a:lnTo>
                  <a:pt x="121" y="218"/>
                </a:lnTo>
                <a:lnTo>
                  <a:pt x="121" y="218"/>
                </a:lnTo>
                <a:lnTo>
                  <a:pt x="156" y="197"/>
                </a:lnTo>
                <a:lnTo>
                  <a:pt x="190" y="178"/>
                </a:lnTo>
                <a:lnTo>
                  <a:pt x="190" y="178"/>
                </a:lnTo>
                <a:lnTo>
                  <a:pt x="209" y="168"/>
                </a:lnTo>
                <a:lnTo>
                  <a:pt x="229" y="157"/>
                </a:lnTo>
                <a:lnTo>
                  <a:pt x="229" y="157"/>
                </a:lnTo>
                <a:lnTo>
                  <a:pt x="249" y="146"/>
                </a:lnTo>
                <a:lnTo>
                  <a:pt x="249" y="146"/>
                </a:lnTo>
                <a:lnTo>
                  <a:pt x="256" y="141"/>
                </a:lnTo>
                <a:lnTo>
                  <a:pt x="256" y="141"/>
                </a:lnTo>
                <a:lnTo>
                  <a:pt x="257" y="141"/>
                </a:lnTo>
                <a:lnTo>
                  <a:pt x="257" y="141"/>
                </a:lnTo>
                <a:lnTo>
                  <a:pt x="258" y="141"/>
                </a:lnTo>
                <a:lnTo>
                  <a:pt x="258" y="141"/>
                </a:lnTo>
                <a:lnTo>
                  <a:pt x="255" y="143"/>
                </a:lnTo>
                <a:lnTo>
                  <a:pt x="255" y="143"/>
                </a:lnTo>
                <a:lnTo>
                  <a:pt x="236" y="155"/>
                </a:lnTo>
                <a:lnTo>
                  <a:pt x="217" y="166"/>
                </a:lnTo>
                <a:lnTo>
                  <a:pt x="179" y="186"/>
                </a:lnTo>
                <a:lnTo>
                  <a:pt x="179" y="186"/>
                </a:lnTo>
                <a:lnTo>
                  <a:pt x="163" y="196"/>
                </a:lnTo>
                <a:lnTo>
                  <a:pt x="146" y="207"/>
                </a:lnTo>
                <a:lnTo>
                  <a:pt x="114" y="230"/>
                </a:lnTo>
                <a:lnTo>
                  <a:pt x="114" y="230"/>
                </a:lnTo>
                <a:lnTo>
                  <a:pt x="120" y="219"/>
                </a:lnTo>
                <a:lnTo>
                  <a:pt x="120" y="219"/>
                </a:lnTo>
                <a:close/>
                <a:moveTo>
                  <a:pt x="122" y="226"/>
                </a:moveTo>
                <a:lnTo>
                  <a:pt x="122" y="226"/>
                </a:lnTo>
                <a:lnTo>
                  <a:pt x="144" y="211"/>
                </a:lnTo>
                <a:lnTo>
                  <a:pt x="144" y="211"/>
                </a:lnTo>
                <a:lnTo>
                  <a:pt x="167" y="196"/>
                </a:lnTo>
                <a:lnTo>
                  <a:pt x="190" y="183"/>
                </a:lnTo>
                <a:lnTo>
                  <a:pt x="190" y="183"/>
                </a:lnTo>
                <a:lnTo>
                  <a:pt x="226" y="163"/>
                </a:lnTo>
                <a:lnTo>
                  <a:pt x="246" y="153"/>
                </a:lnTo>
                <a:lnTo>
                  <a:pt x="263" y="140"/>
                </a:lnTo>
                <a:lnTo>
                  <a:pt x="263" y="140"/>
                </a:lnTo>
                <a:lnTo>
                  <a:pt x="273" y="139"/>
                </a:lnTo>
                <a:lnTo>
                  <a:pt x="273" y="139"/>
                </a:lnTo>
                <a:lnTo>
                  <a:pt x="274" y="138"/>
                </a:lnTo>
                <a:lnTo>
                  <a:pt x="274" y="138"/>
                </a:lnTo>
                <a:lnTo>
                  <a:pt x="251" y="152"/>
                </a:lnTo>
                <a:lnTo>
                  <a:pt x="229" y="167"/>
                </a:lnTo>
                <a:lnTo>
                  <a:pt x="229" y="167"/>
                </a:lnTo>
                <a:lnTo>
                  <a:pt x="225" y="170"/>
                </a:lnTo>
                <a:lnTo>
                  <a:pt x="225" y="170"/>
                </a:lnTo>
                <a:lnTo>
                  <a:pt x="199" y="187"/>
                </a:lnTo>
                <a:lnTo>
                  <a:pt x="199" y="187"/>
                </a:lnTo>
                <a:lnTo>
                  <a:pt x="178" y="198"/>
                </a:lnTo>
                <a:lnTo>
                  <a:pt x="156" y="209"/>
                </a:lnTo>
                <a:lnTo>
                  <a:pt x="134" y="220"/>
                </a:lnTo>
                <a:lnTo>
                  <a:pt x="113" y="233"/>
                </a:lnTo>
                <a:lnTo>
                  <a:pt x="113" y="233"/>
                </a:lnTo>
                <a:lnTo>
                  <a:pt x="122" y="226"/>
                </a:lnTo>
                <a:lnTo>
                  <a:pt x="122" y="226"/>
                </a:lnTo>
                <a:close/>
                <a:moveTo>
                  <a:pt x="110" y="237"/>
                </a:moveTo>
                <a:lnTo>
                  <a:pt x="110" y="237"/>
                </a:lnTo>
                <a:lnTo>
                  <a:pt x="119" y="233"/>
                </a:lnTo>
                <a:lnTo>
                  <a:pt x="128" y="227"/>
                </a:lnTo>
                <a:lnTo>
                  <a:pt x="145" y="217"/>
                </a:lnTo>
                <a:lnTo>
                  <a:pt x="145" y="217"/>
                </a:lnTo>
                <a:lnTo>
                  <a:pt x="169" y="206"/>
                </a:lnTo>
                <a:lnTo>
                  <a:pt x="191" y="194"/>
                </a:lnTo>
                <a:lnTo>
                  <a:pt x="191" y="194"/>
                </a:lnTo>
                <a:lnTo>
                  <a:pt x="211" y="181"/>
                </a:lnTo>
                <a:lnTo>
                  <a:pt x="211" y="181"/>
                </a:lnTo>
                <a:lnTo>
                  <a:pt x="194" y="198"/>
                </a:lnTo>
                <a:lnTo>
                  <a:pt x="194" y="198"/>
                </a:lnTo>
                <a:lnTo>
                  <a:pt x="152" y="221"/>
                </a:lnTo>
                <a:lnTo>
                  <a:pt x="129" y="233"/>
                </a:lnTo>
                <a:lnTo>
                  <a:pt x="108" y="243"/>
                </a:lnTo>
                <a:lnTo>
                  <a:pt x="108" y="243"/>
                </a:lnTo>
                <a:lnTo>
                  <a:pt x="110" y="237"/>
                </a:lnTo>
                <a:lnTo>
                  <a:pt x="110" y="237"/>
                </a:lnTo>
                <a:close/>
                <a:moveTo>
                  <a:pt x="157" y="221"/>
                </a:moveTo>
                <a:lnTo>
                  <a:pt x="157" y="221"/>
                </a:lnTo>
                <a:lnTo>
                  <a:pt x="140" y="231"/>
                </a:lnTo>
                <a:lnTo>
                  <a:pt x="140" y="231"/>
                </a:lnTo>
                <a:lnTo>
                  <a:pt x="127" y="236"/>
                </a:lnTo>
                <a:lnTo>
                  <a:pt x="127" y="236"/>
                </a:lnTo>
                <a:lnTo>
                  <a:pt x="152" y="223"/>
                </a:lnTo>
                <a:lnTo>
                  <a:pt x="152" y="223"/>
                </a:lnTo>
                <a:lnTo>
                  <a:pt x="157" y="221"/>
                </a:lnTo>
                <a:lnTo>
                  <a:pt x="157" y="221"/>
                </a:lnTo>
                <a:close/>
                <a:moveTo>
                  <a:pt x="105" y="248"/>
                </a:moveTo>
                <a:lnTo>
                  <a:pt x="105" y="248"/>
                </a:lnTo>
                <a:lnTo>
                  <a:pt x="113" y="244"/>
                </a:lnTo>
                <a:lnTo>
                  <a:pt x="113" y="244"/>
                </a:lnTo>
                <a:lnTo>
                  <a:pt x="132" y="236"/>
                </a:lnTo>
                <a:lnTo>
                  <a:pt x="152" y="226"/>
                </a:lnTo>
                <a:lnTo>
                  <a:pt x="170" y="216"/>
                </a:lnTo>
                <a:lnTo>
                  <a:pt x="188" y="205"/>
                </a:lnTo>
                <a:lnTo>
                  <a:pt x="188" y="205"/>
                </a:lnTo>
                <a:lnTo>
                  <a:pt x="178" y="218"/>
                </a:lnTo>
                <a:lnTo>
                  <a:pt x="178" y="218"/>
                </a:lnTo>
                <a:lnTo>
                  <a:pt x="160" y="225"/>
                </a:lnTo>
                <a:lnTo>
                  <a:pt x="142" y="233"/>
                </a:lnTo>
                <a:lnTo>
                  <a:pt x="142" y="233"/>
                </a:lnTo>
                <a:lnTo>
                  <a:pt x="117" y="244"/>
                </a:lnTo>
                <a:lnTo>
                  <a:pt x="117" y="244"/>
                </a:lnTo>
                <a:lnTo>
                  <a:pt x="108" y="248"/>
                </a:lnTo>
                <a:lnTo>
                  <a:pt x="108" y="248"/>
                </a:lnTo>
                <a:lnTo>
                  <a:pt x="105" y="249"/>
                </a:lnTo>
                <a:lnTo>
                  <a:pt x="105" y="249"/>
                </a:lnTo>
                <a:lnTo>
                  <a:pt x="105" y="248"/>
                </a:lnTo>
                <a:lnTo>
                  <a:pt x="105" y="248"/>
                </a:lnTo>
                <a:close/>
                <a:moveTo>
                  <a:pt x="104" y="251"/>
                </a:moveTo>
                <a:lnTo>
                  <a:pt x="104" y="251"/>
                </a:lnTo>
                <a:lnTo>
                  <a:pt x="119" y="245"/>
                </a:lnTo>
                <a:lnTo>
                  <a:pt x="135" y="239"/>
                </a:lnTo>
                <a:lnTo>
                  <a:pt x="135" y="239"/>
                </a:lnTo>
                <a:lnTo>
                  <a:pt x="156" y="231"/>
                </a:lnTo>
                <a:lnTo>
                  <a:pt x="167" y="226"/>
                </a:lnTo>
                <a:lnTo>
                  <a:pt x="176" y="221"/>
                </a:lnTo>
                <a:lnTo>
                  <a:pt x="176" y="221"/>
                </a:lnTo>
                <a:lnTo>
                  <a:pt x="176" y="222"/>
                </a:lnTo>
                <a:lnTo>
                  <a:pt x="176" y="222"/>
                </a:lnTo>
                <a:lnTo>
                  <a:pt x="156" y="234"/>
                </a:lnTo>
                <a:lnTo>
                  <a:pt x="136" y="245"/>
                </a:lnTo>
                <a:lnTo>
                  <a:pt x="116" y="255"/>
                </a:lnTo>
                <a:lnTo>
                  <a:pt x="97" y="267"/>
                </a:lnTo>
                <a:lnTo>
                  <a:pt x="97" y="267"/>
                </a:lnTo>
                <a:lnTo>
                  <a:pt x="104" y="251"/>
                </a:lnTo>
                <a:lnTo>
                  <a:pt x="104" y="251"/>
                </a:lnTo>
                <a:close/>
                <a:moveTo>
                  <a:pt x="96" y="270"/>
                </a:moveTo>
                <a:lnTo>
                  <a:pt x="96" y="270"/>
                </a:lnTo>
                <a:lnTo>
                  <a:pt x="115" y="259"/>
                </a:lnTo>
                <a:lnTo>
                  <a:pt x="134" y="248"/>
                </a:lnTo>
                <a:lnTo>
                  <a:pt x="173" y="226"/>
                </a:lnTo>
                <a:lnTo>
                  <a:pt x="173" y="226"/>
                </a:lnTo>
                <a:lnTo>
                  <a:pt x="166" y="237"/>
                </a:lnTo>
                <a:lnTo>
                  <a:pt x="166" y="237"/>
                </a:lnTo>
                <a:lnTo>
                  <a:pt x="159" y="239"/>
                </a:lnTo>
                <a:lnTo>
                  <a:pt x="151" y="243"/>
                </a:lnTo>
                <a:lnTo>
                  <a:pt x="136" y="250"/>
                </a:lnTo>
                <a:lnTo>
                  <a:pt x="136" y="250"/>
                </a:lnTo>
                <a:lnTo>
                  <a:pt x="115" y="259"/>
                </a:lnTo>
                <a:lnTo>
                  <a:pt x="96" y="270"/>
                </a:lnTo>
                <a:lnTo>
                  <a:pt x="96" y="270"/>
                </a:lnTo>
                <a:lnTo>
                  <a:pt x="96" y="270"/>
                </a:lnTo>
                <a:lnTo>
                  <a:pt x="96" y="270"/>
                </a:lnTo>
                <a:close/>
                <a:moveTo>
                  <a:pt x="96" y="271"/>
                </a:moveTo>
                <a:lnTo>
                  <a:pt x="96" y="271"/>
                </a:lnTo>
                <a:lnTo>
                  <a:pt x="128" y="256"/>
                </a:lnTo>
                <a:lnTo>
                  <a:pt x="128" y="256"/>
                </a:lnTo>
                <a:lnTo>
                  <a:pt x="148" y="247"/>
                </a:lnTo>
                <a:lnTo>
                  <a:pt x="157" y="243"/>
                </a:lnTo>
                <a:lnTo>
                  <a:pt x="165" y="239"/>
                </a:lnTo>
                <a:lnTo>
                  <a:pt x="165" y="239"/>
                </a:lnTo>
                <a:lnTo>
                  <a:pt x="165" y="239"/>
                </a:lnTo>
                <a:lnTo>
                  <a:pt x="165" y="239"/>
                </a:lnTo>
                <a:lnTo>
                  <a:pt x="146" y="250"/>
                </a:lnTo>
                <a:lnTo>
                  <a:pt x="128" y="259"/>
                </a:lnTo>
                <a:lnTo>
                  <a:pt x="110" y="269"/>
                </a:lnTo>
                <a:lnTo>
                  <a:pt x="93" y="279"/>
                </a:lnTo>
                <a:lnTo>
                  <a:pt x="93" y="279"/>
                </a:lnTo>
                <a:lnTo>
                  <a:pt x="96" y="271"/>
                </a:lnTo>
                <a:lnTo>
                  <a:pt x="96" y="271"/>
                </a:lnTo>
                <a:close/>
                <a:moveTo>
                  <a:pt x="96" y="280"/>
                </a:moveTo>
                <a:lnTo>
                  <a:pt x="96" y="280"/>
                </a:lnTo>
                <a:lnTo>
                  <a:pt x="112" y="270"/>
                </a:lnTo>
                <a:lnTo>
                  <a:pt x="128" y="261"/>
                </a:lnTo>
                <a:lnTo>
                  <a:pt x="145" y="252"/>
                </a:lnTo>
                <a:lnTo>
                  <a:pt x="162" y="243"/>
                </a:lnTo>
                <a:lnTo>
                  <a:pt x="162" y="243"/>
                </a:lnTo>
                <a:lnTo>
                  <a:pt x="158" y="251"/>
                </a:lnTo>
                <a:lnTo>
                  <a:pt x="158" y="251"/>
                </a:lnTo>
                <a:lnTo>
                  <a:pt x="157" y="252"/>
                </a:lnTo>
                <a:lnTo>
                  <a:pt x="157" y="252"/>
                </a:lnTo>
                <a:lnTo>
                  <a:pt x="139" y="260"/>
                </a:lnTo>
                <a:lnTo>
                  <a:pt x="122" y="269"/>
                </a:lnTo>
                <a:lnTo>
                  <a:pt x="122" y="269"/>
                </a:lnTo>
                <a:lnTo>
                  <a:pt x="111" y="274"/>
                </a:lnTo>
                <a:lnTo>
                  <a:pt x="101" y="279"/>
                </a:lnTo>
                <a:lnTo>
                  <a:pt x="101" y="279"/>
                </a:lnTo>
                <a:lnTo>
                  <a:pt x="93" y="282"/>
                </a:lnTo>
                <a:lnTo>
                  <a:pt x="92" y="283"/>
                </a:lnTo>
                <a:lnTo>
                  <a:pt x="96" y="280"/>
                </a:lnTo>
                <a:lnTo>
                  <a:pt x="96" y="280"/>
                </a:lnTo>
                <a:close/>
                <a:moveTo>
                  <a:pt x="91" y="284"/>
                </a:moveTo>
                <a:lnTo>
                  <a:pt x="91" y="284"/>
                </a:lnTo>
                <a:lnTo>
                  <a:pt x="108" y="278"/>
                </a:lnTo>
                <a:lnTo>
                  <a:pt x="123" y="271"/>
                </a:lnTo>
                <a:lnTo>
                  <a:pt x="123" y="271"/>
                </a:lnTo>
                <a:lnTo>
                  <a:pt x="140" y="262"/>
                </a:lnTo>
                <a:lnTo>
                  <a:pt x="140" y="262"/>
                </a:lnTo>
                <a:lnTo>
                  <a:pt x="152" y="256"/>
                </a:lnTo>
                <a:lnTo>
                  <a:pt x="154" y="255"/>
                </a:lnTo>
                <a:lnTo>
                  <a:pt x="146" y="260"/>
                </a:lnTo>
                <a:lnTo>
                  <a:pt x="146" y="260"/>
                </a:lnTo>
                <a:lnTo>
                  <a:pt x="140" y="264"/>
                </a:lnTo>
                <a:lnTo>
                  <a:pt x="133" y="268"/>
                </a:lnTo>
                <a:lnTo>
                  <a:pt x="118" y="275"/>
                </a:lnTo>
                <a:lnTo>
                  <a:pt x="103" y="282"/>
                </a:lnTo>
                <a:lnTo>
                  <a:pt x="96" y="286"/>
                </a:lnTo>
                <a:lnTo>
                  <a:pt x="89" y="291"/>
                </a:lnTo>
                <a:lnTo>
                  <a:pt x="89" y="291"/>
                </a:lnTo>
                <a:lnTo>
                  <a:pt x="91" y="284"/>
                </a:lnTo>
                <a:lnTo>
                  <a:pt x="91" y="284"/>
                </a:lnTo>
                <a:close/>
                <a:moveTo>
                  <a:pt x="94" y="290"/>
                </a:moveTo>
                <a:lnTo>
                  <a:pt x="94" y="290"/>
                </a:lnTo>
                <a:lnTo>
                  <a:pt x="101" y="285"/>
                </a:lnTo>
                <a:lnTo>
                  <a:pt x="109" y="281"/>
                </a:lnTo>
                <a:lnTo>
                  <a:pt x="124" y="274"/>
                </a:lnTo>
                <a:lnTo>
                  <a:pt x="140" y="266"/>
                </a:lnTo>
                <a:lnTo>
                  <a:pt x="148" y="262"/>
                </a:lnTo>
                <a:lnTo>
                  <a:pt x="155" y="257"/>
                </a:lnTo>
                <a:lnTo>
                  <a:pt x="155" y="257"/>
                </a:lnTo>
                <a:lnTo>
                  <a:pt x="151" y="264"/>
                </a:lnTo>
                <a:lnTo>
                  <a:pt x="151" y="264"/>
                </a:lnTo>
                <a:lnTo>
                  <a:pt x="143" y="268"/>
                </a:lnTo>
                <a:lnTo>
                  <a:pt x="136" y="271"/>
                </a:lnTo>
                <a:lnTo>
                  <a:pt x="122" y="278"/>
                </a:lnTo>
                <a:lnTo>
                  <a:pt x="122" y="278"/>
                </a:lnTo>
                <a:lnTo>
                  <a:pt x="113" y="282"/>
                </a:lnTo>
                <a:lnTo>
                  <a:pt x="105" y="286"/>
                </a:lnTo>
                <a:lnTo>
                  <a:pt x="105" y="286"/>
                </a:lnTo>
                <a:lnTo>
                  <a:pt x="92" y="293"/>
                </a:lnTo>
                <a:lnTo>
                  <a:pt x="88" y="294"/>
                </a:lnTo>
                <a:lnTo>
                  <a:pt x="94" y="290"/>
                </a:lnTo>
                <a:lnTo>
                  <a:pt x="94" y="290"/>
                </a:lnTo>
                <a:close/>
                <a:moveTo>
                  <a:pt x="87" y="297"/>
                </a:moveTo>
                <a:lnTo>
                  <a:pt x="87" y="297"/>
                </a:lnTo>
                <a:lnTo>
                  <a:pt x="103" y="290"/>
                </a:lnTo>
                <a:lnTo>
                  <a:pt x="119" y="281"/>
                </a:lnTo>
                <a:lnTo>
                  <a:pt x="119" y="281"/>
                </a:lnTo>
                <a:lnTo>
                  <a:pt x="126" y="278"/>
                </a:lnTo>
                <a:lnTo>
                  <a:pt x="134" y="275"/>
                </a:lnTo>
                <a:lnTo>
                  <a:pt x="142" y="271"/>
                </a:lnTo>
                <a:lnTo>
                  <a:pt x="150" y="267"/>
                </a:lnTo>
                <a:lnTo>
                  <a:pt x="150" y="267"/>
                </a:lnTo>
                <a:lnTo>
                  <a:pt x="150" y="267"/>
                </a:lnTo>
                <a:lnTo>
                  <a:pt x="150" y="267"/>
                </a:lnTo>
                <a:lnTo>
                  <a:pt x="142" y="272"/>
                </a:lnTo>
                <a:lnTo>
                  <a:pt x="134" y="277"/>
                </a:lnTo>
                <a:lnTo>
                  <a:pt x="119" y="284"/>
                </a:lnTo>
                <a:lnTo>
                  <a:pt x="119" y="284"/>
                </a:lnTo>
                <a:lnTo>
                  <a:pt x="102" y="293"/>
                </a:lnTo>
                <a:lnTo>
                  <a:pt x="85" y="303"/>
                </a:lnTo>
                <a:lnTo>
                  <a:pt x="85" y="303"/>
                </a:lnTo>
                <a:lnTo>
                  <a:pt x="87" y="297"/>
                </a:lnTo>
                <a:lnTo>
                  <a:pt x="87" y="297"/>
                </a:lnTo>
                <a:close/>
                <a:moveTo>
                  <a:pt x="84" y="308"/>
                </a:moveTo>
                <a:lnTo>
                  <a:pt x="84" y="308"/>
                </a:lnTo>
                <a:lnTo>
                  <a:pt x="98" y="302"/>
                </a:lnTo>
                <a:lnTo>
                  <a:pt x="111" y="295"/>
                </a:lnTo>
                <a:lnTo>
                  <a:pt x="111" y="295"/>
                </a:lnTo>
                <a:lnTo>
                  <a:pt x="129" y="286"/>
                </a:lnTo>
                <a:lnTo>
                  <a:pt x="129" y="286"/>
                </a:lnTo>
                <a:lnTo>
                  <a:pt x="138" y="281"/>
                </a:lnTo>
                <a:lnTo>
                  <a:pt x="142" y="280"/>
                </a:lnTo>
                <a:lnTo>
                  <a:pt x="142" y="280"/>
                </a:lnTo>
                <a:lnTo>
                  <a:pt x="140" y="282"/>
                </a:lnTo>
                <a:lnTo>
                  <a:pt x="140" y="282"/>
                </a:lnTo>
                <a:lnTo>
                  <a:pt x="134" y="287"/>
                </a:lnTo>
                <a:lnTo>
                  <a:pt x="127" y="292"/>
                </a:lnTo>
                <a:lnTo>
                  <a:pt x="112" y="299"/>
                </a:lnTo>
                <a:lnTo>
                  <a:pt x="97" y="305"/>
                </a:lnTo>
                <a:lnTo>
                  <a:pt x="89" y="310"/>
                </a:lnTo>
                <a:lnTo>
                  <a:pt x="82" y="314"/>
                </a:lnTo>
                <a:lnTo>
                  <a:pt x="82" y="314"/>
                </a:lnTo>
                <a:lnTo>
                  <a:pt x="84" y="308"/>
                </a:lnTo>
                <a:lnTo>
                  <a:pt x="84" y="308"/>
                </a:lnTo>
                <a:close/>
                <a:moveTo>
                  <a:pt x="80" y="320"/>
                </a:moveTo>
                <a:lnTo>
                  <a:pt x="80" y="320"/>
                </a:lnTo>
                <a:lnTo>
                  <a:pt x="91" y="317"/>
                </a:lnTo>
                <a:lnTo>
                  <a:pt x="102" y="313"/>
                </a:lnTo>
                <a:lnTo>
                  <a:pt x="102" y="313"/>
                </a:lnTo>
                <a:lnTo>
                  <a:pt x="123" y="303"/>
                </a:lnTo>
                <a:lnTo>
                  <a:pt x="123" y="303"/>
                </a:lnTo>
                <a:lnTo>
                  <a:pt x="128" y="301"/>
                </a:lnTo>
                <a:lnTo>
                  <a:pt x="128" y="301"/>
                </a:lnTo>
                <a:lnTo>
                  <a:pt x="134" y="297"/>
                </a:lnTo>
                <a:lnTo>
                  <a:pt x="136" y="296"/>
                </a:lnTo>
                <a:lnTo>
                  <a:pt x="134" y="297"/>
                </a:lnTo>
                <a:lnTo>
                  <a:pt x="134" y="297"/>
                </a:lnTo>
                <a:lnTo>
                  <a:pt x="127" y="303"/>
                </a:lnTo>
                <a:lnTo>
                  <a:pt x="118" y="307"/>
                </a:lnTo>
                <a:lnTo>
                  <a:pt x="101" y="315"/>
                </a:lnTo>
                <a:lnTo>
                  <a:pt x="101" y="315"/>
                </a:lnTo>
                <a:lnTo>
                  <a:pt x="89" y="323"/>
                </a:lnTo>
                <a:lnTo>
                  <a:pt x="77" y="331"/>
                </a:lnTo>
                <a:lnTo>
                  <a:pt x="77" y="331"/>
                </a:lnTo>
                <a:lnTo>
                  <a:pt x="80" y="320"/>
                </a:lnTo>
                <a:lnTo>
                  <a:pt x="80" y="320"/>
                </a:lnTo>
                <a:close/>
                <a:moveTo>
                  <a:pt x="76" y="334"/>
                </a:moveTo>
                <a:lnTo>
                  <a:pt x="76" y="334"/>
                </a:lnTo>
                <a:lnTo>
                  <a:pt x="82" y="330"/>
                </a:lnTo>
                <a:lnTo>
                  <a:pt x="82" y="330"/>
                </a:lnTo>
                <a:lnTo>
                  <a:pt x="96" y="322"/>
                </a:lnTo>
                <a:lnTo>
                  <a:pt x="110" y="315"/>
                </a:lnTo>
                <a:lnTo>
                  <a:pt x="124" y="307"/>
                </a:lnTo>
                <a:lnTo>
                  <a:pt x="130" y="303"/>
                </a:lnTo>
                <a:lnTo>
                  <a:pt x="137" y="298"/>
                </a:lnTo>
                <a:lnTo>
                  <a:pt x="137" y="298"/>
                </a:lnTo>
                <a:lnTo>
                  <a:pt x="134" y="307"/>
                </a:lnTo>
                <a:lnTo>
                  <a:pt x="134" y="307"/>
                </a:lnTo>
                <a:lnTo>
                  <a:pt x="120" y="314"/>
                </a:lnTo>
                <a:lnTo>
                  <a:pt x="106" y="320"/>
                </a:lnTo>
                <a:lnTo>
                  <a:pt x="106" y="320"/>
                </a:lnTo>
                <a:lnTo>
                  <a:pt x="90" y="329"/>
                </a:lnTo>
                <a:lnTo>
                  <a:pt x="90" y="329"/>
                </a:lnTo>
                <a:lnTo>
                  <a:pt x="78" y="335"/>
                </a:lnTo>
                <a:lnTo>
                  <a:pt x="78" y="335"/>
                </a:lnTo>
                <a:lnTo>
                  <a:pt x="76" y="335"/>
                </a:lnTo>
                <a:lnTo>
                  <a:pt x="76" y="335"/>
                </a:lnTo>
                <a:lnTo>
                  <a:pt x="76" y="334"/>
                </a:lnTo>
                <a:lnTo>
                  <a:pt x="76" y="334"/>
                </a:lnTo>
                <a:close/>
                <a:moveTo>
                  <a:pt x="75" y="338"/>
                </a:moveTo>
                <a:lnTo>
                  <a:pt x="75" y="338"/>
                </a:lnTo>
                <a:lnTo>
                  <a:pt x="82" y="335"/>
                </a:lnTo>
                <a:lnTo>
                  <a:pt x="89" y="332"/>
                </a:lnTo>
                <a:lnTo>
                  <a:pt x="103" y="324"/>
                </a:lnTo>
                <a:lnTo>
                  <a:pt x="103" y="324"/>
                </a:lnTo>
                <a:lnTo>
                  <a:pt x="111" y="320"/>
                </a:lnTo>
                <a:lnTo>
                  <a:pt x="119" y="316"/>
                </a:lnTo>
                <a:lnTo>
                  <a:pt x="119" y="316"/>
                </a:lnTo>
                <a:lnTo>
                  <a:pt x="122" y="315"/>
                </a:lnTo>
                <a:lnTo>
                  <a:pt x="122" y="315"/>
                </a:lnTo>
                <a:lnTo>
                  <a:pt x="105" y="326"/>
                </a:lnTo>
                <a:lnTo>
                  <a:pt x="88" y="336"/>
                </a:lnTo>
                <a:lnTo>
                  <a:pt x="88" y="336"/>
                </a:lnTo>
                <a:lnTo>
                  <a:pt x="80" y="341"/>
                </a:lnTo>
                <a:lnTo>
                  <a:pt x="72" y="346"/>
                </a:lnTo>
                <a:lnTo>
                  <a:pt x="72" y="346"/>
                </a:lnTo>
                <a:lnTo>
                  <a:pt x="75" y="338"/>
                </a:lnTo>
                <a:lnTo>
                  <a:pt x="75" y="338"/>
                </a:lnTo>
                <a:close/>
                <a:moveTo>
                  <a:pt x="72" y="349"/>
                </a:moveTo>
                <a:lnTo>
                  <a:pt x="72" y="349"/>
                </a:lnTo>
                <a:lnTo>
                  <a:pt x="85" y="340"/>
                </a:lnTo>
                <a:lnTo>
                  <a:pt x="98" y="333"/>
                </a:lnTo>
                <a:lnTo>
                  <a:pt x="98" y="333"/>
                </a:lnTo>
                <a:lnTo>
                  <a:pt x="116" y="322"/>
                </a:lnTo>
                <a:lnTo>
                  <a:pt x="133" y="311"/>
                </a:lnTo>
                <a:lnTo>
                  <a:pt x="133" y="311"/>
                </a:lnTo>
                <a:lnTo>
                  <a:pt x="131" y="318"/>
                </a:lnTo>
                <a:lnTo>
                  <a:pt x="131" y="318"/>
                </a:lnTo>
                <a:lnTo>
                  <a:pt x="114" y="328"/>
                </a:lnTo>
                <a:lnTo>
                  <a:pt x="96" y="337"/>
                </a:lnTo>
                <a:lnTo>
                  <a:pt x="96" y="337"/>
                </a:lnTo>
                <a:lnTo>
                  <a:pt x="83" y="342"/>
                </a:lnTo>
                <a:lnTo>
                  <a:pt x="77" y="346"/>
                </a:lnTo>
                <a:lnTo>
                  <a:pt x="72" y="349"/>
                </a:lnTo>
                <a:lnTo>
                  <a:pt x="72" y="349"/>
                </a:lnTo>
                <a:lnTo>
                  <a:pt x="72" y="349"/>
                </a:lnTo>
                <a:lnTo>
                  <a:pt x="72" y="349"/>
                </a:lnTo>
                <a:close/>
                <a:moveTo>
                  <a:pt x="115" y="814"/>
                </a:moveTo>
                <a:lnTo>
                  <a:pt x="115" y="814"/>
                </a:lnTo>
                <a:lnTo>
                  <a:pt x="117" y="826"/>
                </a:lnTo>
                <a:lnTo>
                  <a:pt x="121" y="837"/>
                </a:lnTo>
                <a:lnTo>
                  <a:pt x="121" y="837"/>
                </a:lnTo>
                <a:lnTo>
                  <a:pt x="104" y="831"/>
                </a:lnTo>
                <a:lnTo>
                  <a:pt x="97" y="827"/>
                </a:lnTo>
                <a:lnTo>
                  <a:pt x="90" y="823"/>
                </a:lnTo>
                <a:lnTo>
                  <a:pt x="85" y="818"/>
                </a:lnTo>
                <a:lnTo>
                  <a:pt x="84" y="815"/>
                </a:lnTo>
                <a:lnTo>
                  <a:pt x="82" y="812"/>
                </a:lnTo>
                <a:lnTo>
                  <a:pt x="82" y="809"/>
                </a:lnTo>
                <a:lnTo>
                  <a:pt x="82" y="805"/>
                </a:lnTo>
                <a:lnTo>
                  <a:pt x="84" y="801"/>
                </a:lnTo>
                <a:lnTo>
                  <a:pt x="86" y="796"/>
                </a:lnTo>
                <a:lnTo>
                  <a:pt x="86" y="796"/>
                </a:lnTo>
                <a:lnTo>
                  <a:pt x="86" y="794"/>
                </a:lnTo>
                <a:lnTo>
                  <a:pt x="86" y="794"/>
                </a:lnTo>
                <a:lnTo>
                  <a:pt x="91" y="790"/>
                </a:lnTo>
                <a:lnTo>
                  <a:pt x="95" y="784"/>
                </a:lnTo>
                <a:lnTo>
                  <a:pt x="99" y="779"/>
                </a:lnTo>
                <a:lnTo>
                  <a:pt x="102" y="773"/>
                </a:lnTo>
                <a:lnTo>
                  <a:pt x="104" y="766"/>
                </a:lnTo>
                <a:lnTo>
                  <a:pt x="106" y="759"/>
                </a:lnTo>
                <a:lnTo>
                  <a:pt x="107" y="752"/>
                </a:lnTo>
                <a:lnTo>
                  <a:pt x="108" y="745"/>
                </a:lnTo>
                <a:lnTo>
                  <a:pt x="108" y="745"/>
                </a:lnTo>
                <a:lnTo>
                  <a:pt x="107" y="731"/>
                </a:lnTo>
                <a:lnTo>
                  <a:pt x="105" y="717"/>
                </a:lnTo>
                <a:lnTo>
                  <a:pt x="103" y="702"/>
                </a:lnTo>
                <a:lnTo>
                  <a:pt x="102" y="688"/>
                </a:lnTo>
                <a:lnTo>
                  <a:pt x="102" y="688"/>
                </a:lnTo>
                <a:lnTo>
                  <a:pt x="102" y="677"/>
                </a:lnTo>
                <a:lnTo>
                  <a:pt x="102" y="667"/>
                </a:lnTo>
                <a:lnTo>
                  <a:pt x="105" y="647"/>
                </a:lnTo>
                <a:lnTo>
                  <a:pt x="112" y="605"/>
                </a:lnTo>
                <a:lnTo>
                  <a:pt x="112" y="605"/>
                </a:lnTo>
                <a:lnTo>
                  <a:pt x="114" y="589"/>
                </a:lnTo>
                <a:lnTo>
                  <a:pt x="116" y="572"/>
                </a:lnTo>
                <a:lnTo>
                  <a:pt x="118" y="538"/>
                </a:lnTo>
                <a:lnTo>
                  <a:pt x="122" y="505"/>
                </a:lnTo>
                <a:lnTo>
                  <a:pt x="124" y="489"/>
                </a:lnTo>
                <a:lnTo>
                  <a:pt x="127" y="473"/>
                </a:lnTo>
                <a:lnTo>
                  <a:pt x="127" y="473"/>
                </a:lnTo>
                <a:lnTo>
                  <a:pt x="130" y="514"/>
                </a:lnTo>
                <a:lnTo>
                  <a:pt x="131" y="535"/>
                </a:lnTo>
                <a:lnTo>
                  <a:pt x="132" y="557"/>
                </a:lnTo>
                <a:lnTo>
                  <a:pt x="132" y="557"/>
                </a:lnTo>
                <a:lnTo>
                  <a:pt x="132" y="564"/>
                </a:lnTo>
                <a:lnTo>
                  <a:pt x="132" y="564"/>
                </a:lnTo>
                <a:lnTo>
                  <a:pt x="132" y="565"/>
                </a:lnTo>
                <a:lnTo>
                  <a:pt x="132" y="565"/>
                </a:lnTo>
                <a:lnTo>
                  <a:pt x="131" y="594"/>
                </a:lnTo>
                <a:lnTo>
                  <a:pt x="128" y="623"/>
                </a:lnTo>
                <a:lnTo>
                  <a:pt x="122" y="681"/>
                </a:lnTo>
                <a:lnTo>
                  <a:pt x="122" y="681"/>
                </a:lnTo>
                <a:lnTo>
                  <a:pt x="117" y="747"/>
                </a:lnTo>
                <a:lnTo>
                  <a:pt x="114" y="813"/>
                </a:lnTo>
                <a:lnTo>
                  <a:pt x="114" y="813"/>
                </a:lnTo>
                <a:lnTo>
                  <a:pt x="115" y="814"/>
                </a:lnTo>
                <a:lnTo>
                  <a:pt x="115" y="814"/>
                </a:lnTo>
                <a:close/>
                <a:moveTo>
                  <a:pt x="109" y="532"/>
                </a:moveTo>
                <a:lnTo>
                  <a:pt x="109" y="532"/>
                </a:lnTo>
                <a:lnTo>
                  <a:pt x="109" y="539"/>
                </a:lnTo>
                <a:lnTo>
                  <a:pt x="109" y="539"/>
                </a:lnTo>
                <a:lnTo>
                  <a:pt x="108" y="539"/>
                </a:lnTo>
                <a:lnTo>
                  <a:pt x="108" y="539"/>
                </a:lnTo>
                <a:lnTo>
                  <a:pt x="86" y="545"/>
                </a:lnTo>
                <a:lnTo>
                  <a:pt x="63" y="555"/>
                </a:lnTo>
                <a:lnTo>
                  <a:pt x="63" y="555"/>
                </a:lnTo>
                <a:lnTo>
                  <a:pt x="50" y="560"/>
                </a:lnTo>
                <a:lnTo>
                  <a:pt x="50" y="560"/>
                </a:lnTo>
                <a:lnTo>
                  <a:pt x="74" y="549"/>
                </a:lnTo>
                <a:lnTo>
                  <a:pt x="74" y="549"/>
                </a:lnTo>
                <a:lnTo>
                  <a:pt x="92" y="542"/>
                </a:lnTo>
                <a:lnTo>
                  <a:pt x="101" y="537"/>
                </a:lnTo>
                <a:lnTo>
                  <a:pt x="109" y="532"/>
                </a:lnTo>
                <a:lnTo>
                  <a:pt x="109" y="532"/>
                </a:lnTo>
                <a:close/>
                <a:moveTo>
                  <a:pt x="109" y="529"/>
                </a:moveTo>
                <a:lnTo>
                  <a:pt x="109" y="529"/>
                </a:lnTo>
                <a:lnTo>
                  <a:pt x="97" y="534"/>
                </a:lnTo>
                <a:lnTo>
                  <a:pt x="84" y="539"/>
                </a:lnTo>
                <a:lnTo>
                  <a:pt x="72" y="542"/>
                </a:lnTo>
                <a:lnTo>
                  <a:pt x="58" y="547"/>
                </a:lnTo>
                <a:lnTo>
                  <a:pt x="58" y="547"/>
                </a:lnTo>
                <a:lnTo>
                  <a:pt x="39" y="556"/>
                </a:lnTo>
                <a:lnTo>
                  <a:pt x="39" y="556"/>
                </a:lnTo>
                <a:lnTo>
                  <a:pt x="29" y="561"/>
                </a:lnTo>
                <a:lnTo>
                  <a:pt x="29" y="561"/>
                </a:lnTo>
                <a:lnTo>
                  <a:pt x="26" y="563"/>
                </a:lnTo>
                <a:lnTo>
                  <a:pt x="33" y="559"/>
                </a:lnTo>
                <a:lnTo>
                  <a:pt x="33" y="559"/>
                </a:lnTo>
                <a:lnTo>
                  <a:pt x="42" y="553"/>
                </a:lnTo>
                <a:lnTo>
                  <a:pt x="52" y="547"/>
                </a:lnTo>
                <a:lnTo>
                  <a:pt x="73" y="538"/>
                </a:lnTo>
                <a:lnTo>
                  <a:pt x="92" y="529"/>
                </a:lnTo>
                <a:lnTo>
                  <a:pt x="102" y="523"/>
                </a:lnTo>
                <a:lnTo>
                  <a:pt x="111" y="517"/>
                </a:lnTo>
                <a:lnTo>
                  <a:pt x="111" y="517"/>
                </a:lnTo>
                <a:lnTo>
                  <a:pt x="109" y="529"/>
                </a:lnTo>
                <a:lnTo>
                  <a:pt x="109" y="529"/>
                </a:lnTo>
                <a:lnTo>
                  <a:pt x="109" y="529"/>
                </a:lnTo>
                <a:lnTo>
                  <a:pt x="109" y="529"/>
                </a:lnTo>
                <a:close/>
                <a:moveTo>
                  <a:pt x="108" y="541"/>
                </a:moveTo>
                <a:lnTo>
                  <a:pt x="108" y="541"/>
                </a:lnTo>
                <a:lnTo>
                  <a:pt x="108" y="554"/>
                </a:lnTo>
                <a:lnTo>
                  <a:pt x="108" y="554"/>
                </a:lnTo>
                <a:lnTo>
                  <a:pt x="104" y="556"/>
                </a:lnTo>
                <a:lnTo>
                  <a:pt x="104" y="556"/>
                </a:lnTo>
                <a:lnTo>
                  <a:pt x="99" y="557"/>
                </a:lnTo>
                <a:lnTo>
                  <a:pt x="99" y="557"/>
                </a:lnTo>
                <a:lnTo>
                  <a:pt x="89" y="561"/>
                </a:lnTo>
                <a:lnTo>
                  <a:pt x="89" y="561"/>
                </a:lnTo>
                <a:lnTo>
                  <a:pt x="64" y="570"/>
                </a:lnTo>
                <a:lnTo>
                  <a:pt x="64" y="570"/>
                </a:lnTo>
                <a:lnTo>
                  <a:pt x="44" y="577"/>
                </a:lnTo>
                <a:lnTo>
                  <a:pt x="24" y="586"/>
                </a:lnTo>
                <a:lnTo>
                  <a:pt x="24" y="586"/>
                </a:lnTo>
                <a:lnTo>
                  <a:pt x="67" y="565"/>
                </a:lnTo>
                <a:lnTo>
                  <a:pt x="108" y="541"/>
                </a:lnTo>
                <a:lnTo>
                  <a:pt x="108" y="541"/>
                </a:lnTo>
                <a:close/>
                <a:moveTo>
                  <a:pt x="100" y="559"/>
                </a:moveTo>
                <a:lnTo>
                  <a:pt x="100" y="559"/>
                </a:lnTo>
                <a:lnTo>
                  <a:pt x="101" y="559"/>
                </a:lnTo>
                <a:lnTo>
                  <a:pt x="101" y="559"/>
                </a:lnTo>
                <a:lnTo>
                  <a:pt x="108" y="556"/>
                </a:lnTo>
                <a:lnTo>
                  <a:pt x="108" y="556"/>
                </a:lnTo>
                <a:lnTo>
                  <a:pt x="107" y="569"/>
                </a:lnTo>
                <a:lnTo>
                  <a:pt x="107" y="569"/>
                </a:lnTo>
                <a:lnTo>
                  <a:pt x="96" y="573"/>
                </a:lnTo>
                <a:lnTo>
                  <a:pt x="96" y="573"/>
                </a:lnTo>
                <a:lnTo>
                  <a:pt x="93" y="573"/>
                </a:lnTo>
                <a:lnTo>
                  <a:pt x="93" y="573"/>
                </a:lnTo>
                <a:lnTo>
                  <a:pt x="73" y="580"/>
                </a:lnTo>
                <a:lnTo>
                  <a:pt x="73" y="580"/>
                </a:lnTo>
                <a:lnTo>
                  <a:pt x="54" y="587"/>
                </a:lnTo>
                <a:lnTo>
                  <a:pt x="35" y="595"/>
                </a:lnTo>
                <a:lnTo>
                  <a:pt x="35" y="595"/>
                </a:lnTo>
                <a:lnTo>
                  <a:pt x="27" y="599"/>
                </a:lnTo>
                <a:lnTo>
                  <a:pt x="26" y="599"/>
                </a:lnTo>
                <a:lnTo>
                  <a:pt x="27" y="599"/>
                </a:lnTo>
                <a:lnTo>
                  <a:pt x="35" y="593"/>
                </a:lnTo>
                <a:lnTo>
                  <a:pt x="35" y="593"/>
                </a:lnTo>
                <a:lnTo>
                  <a:pt x="57" y="582"/>
                </a:lnTo>
                <a:lnTo>
                  <a:pt x="57" y="582"/>
                </a:lnTo>
                <a:lnTo>
                  <a:pt x="79" y="570"/>
                </a:lnTo>
                <a:lnTo>
                  <a:pt x="100" y="559"/>
                </a:lnTo>
                <a:lnTo>
                  <a:pt x="100" y="559"/>
                </a:lnTo>
                <a:close/>
                <a:moveTo>
                  <a:pt x="97" y="575"/>
                </a:moveTo>
                <a:lnTo>
                  <a:pt x="97" y="575"/>
                </a:lnTo>
                <a:lnTo>
                  <a:pt x="107" y="572"/>
                </a:lnTo>
                <a:lnTo>
                  <a:pt x="107" y="572"/>
                </a:lnTo>
                <a:lnTo>
                  <a:pt x="107" y="574"/>
                </a:lnTo>
                <a:lnTo>
                  <a:pt x="107" y="574"/>
                </a:lnTo>
                <a:lnTo>
                  <a:pt x="106" y="578"/>
                </a:lnTo>
                <a:lnTo>
                  <a:pt x="106" y="578"/>
                </a:lnTo>
                <a:lnTo>
                  <a:pt x="95" y="583"/>
                </a:lnTo>
                <a:lnTo>
                  <a:pt x="83" y="588"/>
                </a:lnTo>
                <a:lnTo>
                  <a:pt x="83" y="588"/>
                </a:lnTo>
                <a:lnTo>
                  <a:pt x="58" y="598"/>
                </a:lnTo>
                <a:lnTo>
                  <a:pt x="58" y="598"/>
                </a:lnTo>
                <a:lnTo>
                  <a:pt x="48" y="602"/>
                </a:lnTo>
                <a:lnTo>
                  <a:pt x="48" y="602"/>
                </a:lnTo>
                <a:lnTo>
                  <a:pt x="61" y="595"/>
                </a:lnTo>
                <a:lnTo>
                  <a:pt x="61" y="595"/>
                </a:lnTo>
                <a:lnTo>
                  <a:pt x="79" y="584"/>
                </a:lnTo>
                <a:lnTo>
                  <a:pt x="88" y="579"/>
                </a:lnTo>
                <a:lnTo>
                  <a:pt x="97" y="575"/>
                </a:lnTo>
                <a:lnTo>
                  <a:pt x="97" y="575"/>
                </a:lnTo>
                <a:close/>
                <a:moveTo>
                  <a:pt x="85" y="590"/>
                </a:moveTo>
                <a:lnTo>
                  <a:pt x="85" y="590"/>
                </a:lnTo>
                <a:lnTo>
                  <a:pt x="97" y="585"/>
                </a:lnTo>
                <a:lnTo>
                  <a:pt x="97" y="585"/>
                </a:lnTo>
                <a:lnTo>
                  <a:pt x="102" y="584"/>
                </a:lnTo>
                <a:lnTo>
                  <a:pt x="103" y="583"/>
                </a:lnTo>
                <a:lnTo>
                  <a:pt x="104" y="582"/>
                </a:lnTo>
                <a:lnTo>
                  <a:pt x="104" y="582"/>
                </a:lnTo>
                <a:lnTo>
                  <a:pt x="106" y="580"/>
                </a:lnTo>
                <a:lnTo>
                  <a:pt x="106" y="580"/>
                </a:lnTo>
                <a:lnTo>
                  <a:pt x="105" y="588"/>
                </a:lnTo>
                <a:lnTo>
                  <a:pt x="105" y="588"/>
                </a:lnTo>
                <a:lnTo>
                  <a:pt x="65" y="605"/>
                </a:lnTo>
                <a:lnTo>
                  <a:pt x="65" y="605"/>
                </a:lnTo>
                <a:lnTo>
                  <a:pt x="46" y="612"/>
                </a:lnTo>
                <a:lnTo>
                  <a:pt x="36" y="617"/>
                </a:lnTo>
                <a:lnTo>
                  <a:pt x="27" y="621"/>
                </a:lnTo>
                <a:lnTo>
                  <a:pt x="27" y="621"/>
                </a:lnTo>
                <a:lnTo>
                  <a:pt x="36" y="616"/>
                </a:lnTo>
                <a:lnTo>
                  <a:pt x="45" y="611"/>
                </a:lnTo>
                <a:lnTo>
                  <a:pt x="64" y="602"/>
                </a:lnTo>
                <a:lnTo>
                  <a:pt x="64" y="602"/>
                </a:lnTo>
                <a:lnTo>
                  <a:pt x="82" y="592"/>
                </a:lnTo>
                <a:lnTo>
                  <a:pt x="82" y="592"/>
                </a:lnTo>
                <a:lnTo>
                  <a:pt x="85" y="590"/>
                </a:lnTo>
                <a:lnTo>
                  <a:pt x="85" y="590"/>
                </a:lnTo>
                <a:close/>
                <a:moveTo>
                  <a:pt x="92" y="615"/>
                </a:moveTo>
                <a:lnTo>
                  <a:pt x="92" y="615"/>
                </a:lnTo>
                <a:lnTo>
                  <a:pt x="102" y="611"/>
                </a:lnTo>
                <a:lnTo>
                  <a:pt x="102" y="611"/>
                </a:lnTo>
                <a:lnTo>
                  <a:pt x="101" y="618"/>
                </a:lnTo>
                <a:lnTo>
                  <a:pt x="101" y="618"/>
                </a:lnTo>
                <a:lnTo>
                  <a:pt x="64" y="631"/>
                </a:lnTo>
                <a:lnTo>
                  <a:pt x="47" y="639"/>
                </a:lnTo>
                <a:lnTo>
                  <a:pt x="30" y="648"/>
                </a:lnTo>
                <a:lnTo>
                  <a:pt x="30" y="648"/>
                </a:lnTo>
                <a:lnTo>
                  <a:pt x="35" y="645"/>
                </a:lnTo>
                <a:lnTo>
                  <a:pt x="35" y="645"/>
                </a:lnTo>
                <a:lnTo>
                  <a:pt x="56" y="635"/>
                </a:lnTo>
                <a:lnTo>
                  <a:pt x="56" y="635"/>
                </a:lnTo>
                <a:lnTo>
                  <a:pt x="75" y="625"/>
                </a:lnTo>
                <a:lnTo>
                  <a:pt x="92" y="615"/>
                </a:lnTo>
                <a:lnTo>
                  <a:pt x="92" y="615"/>
                </a:lnTo>
                <a:close/>
                <a:moveTo>
                  <a:pt x="64" y="625"/>
                </a:moveTo>
                <a:lnTo>
                  <a:pt x="64" y="625"/>
                </a:lnTo>
                <a:lnTo>
                  <a:pt x="45" y="634"/>
                </a:lnTo>
                <a:lnTo>
                  <a:pt x="35" y="637"/>
                </a:lnTo>
                <a:lnTo>
                  <a:pt x="25" y="640"/>
                </a:lnTo>
                <a:lnTo>
                  <a:pt x="25" y="640"/>
                </a:lnTo>
                <a:lnTo>
                  <a:pt x="28" y="639"/>
                </a:lnTo>
                <a:lnTo>
                  <a:pt x="31" y="637"/>
                </a:lnTo>
                <a:lnTo>
                  <a:pt x="37" y="634"/>
                </a:lnTo>
                <a:lnTo>
                  <a:pt x="37" y="634"/>
                </a:lnTo>
                <a:lnTo>
                  <a:pt x="48" y="628"/>
                </a:lnTo>
                <a:lnTo>
                  <a:pt x="59" y="622"/>
                </a:lnTo>
                <a:lnTo>
                  <a:pt x="59" y="622"/>
                </a:lnTo>
                <a:lnTo>
                  <a:pt x="81" y="610"/>
                </a:lnTo>
                <a:lnTo>
                  <a:pt x="92" y="605"/>
                </a:lnTo>
                <a:lnTo>
                  <a:pt x="104" y="600"/>
                </a:lnTo>
                <a:lnTo>
                  <a:pt x="104" y="600"/>
                </a:lnTo>
                <a:lnTo>
                  <a:pt x="102" y="609"/>
                </a:lnTo>
                <a:lnTo>
                  <a:pt x="102" y="609"/>
                </a:lnTo>
                <a:lnTo>
                  <a:pt x="97" y="611"/>
                </a:lnTo>
                <a:lnTo>
                  <a:pt x="91" y="613"/>
                </a:lnTo>
                <a:lnTo>
                  <a:pt x="91" y="613"/>
                </a:lnTo>
                <a:lnTo>
                  <a:pt x="88" y="615"/>
                </a:lnTo>
                <a:lnTo>
                  <a:pt x="88" y="615"/>
                </a:lnTo>
                <a:lnTo>
                  <a:pt x="64" y="625"/>
                </a:lnTo>
                <a:lnTo>
                  <a:pt x="64" y="625"/>
                </a:lnTo>
                <a:close/>
                <a:moveTo>
                  <a:pt x="94" y="702"/>
                </a:moveTo>
                <a:lnTo>
                  <a:pt x="94" y="702"/>
                </a:lnTo>
                <a:lnTo>
                  <a:pt x="80" y="711"/>
                </a:lnTo>
                <a:lnTo>
                  <a:pt x="65" y="722"/>
                </a:lnTo>
                <a:lnTo>
                  <a:pt x="38" y="743"/>
                </a:lnTo>
                <a:lnTo>
                  <a:pt x="38" y="743"/>
                </a:lnTo>
                <a:lnTo>
                  <a:pt x="52" y="731"/>
                </a:lnTo>
                <a:lnTo>
                  <a:pt x="67" y="719"/>
                </a:lnTo>
                <a:lnTo>
                  <a:pt x="93" y="694"/>
                </a:lnTo>
                <a:lnTo>
                  <a:pt x="93" y="694"/>
                </a:lnTo>
                <a:lnTo>
                  <a:pt x="94" y="698"/>
                </a:lnTo>
                <a:lnTo>
                  <a:pt x="94" y="698"/>
                </a:lnTo>
                <a:lnTo>
                  <a:pt x="94" y="702"/>
                </a:lnTo>
                <a:lnTo>
                  <a:pt x="94" y="702"/>
                </a:lnTo>
                <a:close/>
                <a:moveTo>
                  <a:pt x="56" y="672"/>
                </a:moveTo>
                <a:lnTo>
                  <a:pt x="56" y="672"/>
                </a:lnTo>
                <a:lnTo>
                  <a:pt x="31" y="683"/>
                </a:lnTo>
                <a:lnTo>
                  <a:pt x="31" y="683"/>
                </a:lnTo>
                <a:lnTo>
                  <a:pt x="23" y="689"/>
                </a:lnTo>
                <a:lnTo>
                  <a:pt x="20" y="690"/>
                </a:lnTo>
                <a:lnTo>
                  <a:pt x="23" y="688"/>
                </a:lnTo>
                <a:lnTo>
                  <a:pt x="23" y="688"/>
                </a:lnTo>
                <a:lnTo>
                  <a:pt x="41" y="677"/>
                </a:lnTo>
                <a:lnTo>
                  <a:pt x="59" y="667"/>
                </a:lnTo>
                <a:lnTo>
                  <a:pt x="79" y="656"/>
                </a:lnTo>
                <a:lnTo>
                  <a:pt x="87" y="651"/>
                </a:lnTo>
                <a:lnTo>
                  <a:pt x="96" y="645"/>
                </a:lnTo>
                <a:lnTo>
                  <a:pt x="96" y="645"/>
                </a:lnTo>
                <a:lnTo>
                  <a:pt x="94" y="656"/>
                </a:lnTo>
                <a:lnTo>
                  <a:pt x="94" y="656"/>
                </a:lnTo>
                <a:lnTo>
                  <a:pt x="75" y="663"/>
                </a:lnTo>
                <a:lnTo>
                  <a:pt x="56" y="672"/>
                </a:lnTo>
                <a:lnTo>
                  <a:pt x="56" y="672"/>
                </a:lnTo>
                <a:close/>
                <a:moveTo>
                  <a:pt x="88" y="709"/>
                </a:moveTo>
                <a:lnTo>
                  <a:pt x="88" y="709"/>
                </a:lnTo>
                <a:lnTo>
                  <a:pt x="92" y="706"/>
                </a:lnTo>
                <a:lnTo>
                  <a:pt x="90" y="708"/>
                </a:lnTo>
                <a:lnTo>
                  <a:pt x="90" y="708"/>
                </a:lnTo>
                <a:lnTo>
                  <a:pt x="84" y="715"/>
                </a:lnTo>
                <a:lnTo>
                  <a:pt x="78" y="720"/>
                </a:lnTo>
                <a:lnTo>
                  <a:pt x="78" y="720"/>
                </a:lnTo>
                <a:lnTo>
                  <a:pt x="69" y="726"/>
                </a:lnTo>
                <a:lnTo>
                  <a:pt x="59" y="732"/>
                </a:lnTo>
                <a:lnTo>
                  <a:pt x="59" y="732"/>
                </a:lnTo>
                <a:lnTo>
                  <a:pt x="53" y="736"/>
                </a:lnTo>
                <a:lnTo>
                  <a:pt x="53" y="736"/>
                </a:lnTo>
                <a:lnTo>
                  <a:pt x="71" y="722"/>
                </a:lnTo>
                <a:lnTo>
                  <a:pt x="88" y="709"/>
                </a:lnTo>
                <a:lnTo>
                  <a:pt x="88" y="709"/>
                </a:lnTo>
                <a:close/>
                <a:moveTo>
                  <a:pt x="68" y="729"/>
                </a:moveTo>
                <a:lnTo>
                  <a:pt x="68" y="729"/>
                </a:lnTo>
                <a:lnTo>
                  <a:pt x="76" y="725"/>
                </a:lnTo>
                <a:lnTo>
                  <a:pt x="83" y="719"/>
                </a:lnTo>
                <a:lnTo>
                  <a:pt x="89" y="712"/>
                </a:lnTo>
                <a:lnTo>
                  <a:pt x="95" y="706"/>
                </a:lnTo>
                <a:lnTo>
                  <a:pt x="95" y="706"/>
                </a:lnTo>
                <a:lnTo>
                  <a:pt x="96" y="713"/>
                </a:lnTo>
                <a:lnTo>
                  <a:pt x="96" y="713"/>
                </a:lnTo>
                <a:lnTo>
                  <a:pt x="86" y="722"/>
                </a:lnTo>
                <a:lnTo>
                  <a:pt x="76" y="730"/>
                </a:lnTo>
                <a:lnTo>
                  <a:pt x="54" y="744"/>
                </a:lnTo>
                <a:lnTo>
                  <a:pt x="54" y="744"/>
                </a:lnTo>
                <a:lnTo>
                  <a:pt x="44" y="751"/>
                </a:lnTo>
                <a:lnTo>
                  <a:pt x="34" y="757"/>
                </a:lnTo>
                <a:lnTo>
                  <a:pt x="34" y="757"/>
                </a:lnTo>
                <a:lnTo>
                  <a:pt x="25" y="763"/>
                </a:lnTo>
                <a:lnTo>
                  <a:pt x="25" y="763"/>
                </a:lnTo>
                <a:lnTo>
                  <a:pt x="21" y="765"/>
                </a:lnTo>
                <a:lnTo>
                  <a:pt x="21" y="765"/>
                </a:lnTo>
                <a:lnTo>
                  <a:pt x="44" y="746"/>
                </a:lnTo>
                <a:lnTo>
                  <a:pt x="55" y="738"/>
                </a:lnTo>
                <a:lnTo>
                  <a:pt x="68" y="729"/>
                </a:lnTo>
                <a:lnTo>
                  <a:pt x="68" y="729"/>
                </a:lnTo>
                <a:close/>
                <a:moveTo>
                  <a:pt x="22" y="674"/>
                </a:moveTo>
                <a:lnTo>
                  <a:pt x="22" y="674"/>
                </a:lnTo>
                <a:lnTo>
                  <a:pt x="25" y="673"/>
                </a:lnTo>
                <a:lnTo>
                  <a:pt x="29" y="670"/>
                </a:lnTo>
                <a:lnTo>
                  <a:pt x="36" y="666"/>
                </a:lnTo>
                <a:lnTo>
                  <a:pt x="36" y="666"/>
                </a:lnTo>
                <a:lnTo>
                  <a:pt x="46" y="661"/>
                </a:lnTo>
                <a:lnTo>
                  <a:pt x="55" y="655"/>
                </a:lnTo>
                <a:lnTo>
                  <a:pt x="55" y="655"/>
                </a:lnTo>
                <a:lnTo>
                  <a:pt x="77" y="643"/>
                </a:lnTo>
                <a:lnTo>
                  <a:pt x="87" y="638"/>
                </a:lnTo>
                <a:lnTo>
                  <a:pt x="98" y="632"/>
                </a:lnTo>
                <a:lnTo>
                  <a:pt x="98" y="632"/>
                </a:lnTo>
                <a:lnTo>
                  <a:pt x="96" y="641"/>
                </a:lnTo>
                <a:lnTo>
                  <a:pt x="96" y="641"/>
                </a:lnTo>
                <a:lnTo>
                  <a:pt x="87" y="644"/>
                </a:lnTo>
                <a:lnTo>
                  <a:pt x="77" y="648"/>
                </a:lnTo>
                <a:lnTo>
                  <a:pt x="58" y="657"/>
                </a:lnTo>
                <a:lnTo>
                  <a:pt x="40" y="666"/>
                </a:lnTo>
                <a:lnTo>
                  <a:pt x="31" y="671"/>
                </a:lnTo>
                <a:lnTo>
                  <a:pt x="22" y="674"/>
                </a:lnTo>
                <a:lnTo>
                  <a:pt x="22" y="674"/>
                </a:lnTo>
                <a:close/>
                <a:moveTo>
                  <a:pt x="96" y="717"/>
                </a:moveTo>
                <a:lnTo>
                  <a:pt x="96" y="717"/>
                </a:lnTo>
                <a:lnTo>
                  <a:pt x="97" y="728"/>
                </a:lnTo>
                <a:lnTo>
                  <a:pt x="97" y="728"/>
                </a:lnTo>
                <a:lnTo>
                  <a:pt x="97" y="728"/>
                </a:lnTo>
                <a:lnTo>
                  <a:pt x="97" y="728"/>
                </a:lnTo>
                <a:lnTo>
                  <a:pt x="78" y="740"/>
                </a:lnTo>
                <a:lnTo>
                  <a:pt x="59" y="753"/>
                </a:lnTo>
                <a:lnTo>
                  <a:pt x="59" y="753"/>
                </a:lnTo>
                <a:lnTo>
                  <a:pt x="38" y="767"/>
                </a:lnTo>
                <a:lnTo>
                  <a:pt x="38" y="767"/>
                </a:lnTo>
                <a:lnTo>
                  <a:pt x="28" y="773"/>
                </a:lnTo>
                <a:lnTo>
                  <a:pt x="26" y="773"/>
                </a:lnTo>
                <a:lnTo>
                  <a:pt x="30" y="769"/>
                </a:lnTo>
                <a:lnTo>
                  <a:pt x="30" y="769"/>
                </a:lnTo>
                <a:lnTo>
                  <a:pt x="38" y="762"/>
                </a:lnTo>
                <a:lnTo>
                  <a:pt x="46" y="756"/>
                </a:lnTo>
                <a:lnTo>
                  <a:pt x="63" y="744"/>
                </a:lnTo>
                <a:lnTo>
                  <a:pt x="81" y="731"/>
                </a:lnTo>
                <a:lnTo>
                  <a:pt x="89" y="725"/>
                </a:lnTo>
                <a:lnTo>
                  <a:pt x="96" y="717"/>
                </a:lnTo>
                <a:lnTo>
                  <a:pt x="96" y="717"/>
                </a:lnTo>
                <a:close/>
                <a:moveTo>
                  <a:pt x="98" y="730"/>
                </a:moveTo>
                <a:lnTo>
                  <a:pt x="98" y="730"/>
                </a:lnTo>
                <a:lnTo>
                  <a:pt x="98" y="742"/>
                </a:lnTo>
                <a:lnTo>
                  <a:pt x="98" y="742"/>
                </a:lnTo>
                <a:lnTo>
                  <a:pt x="82" y="753"/>
                </a:lnTo>
                <a:lnTo>
                  <a:pt x="74" y="759"/>
                </a:lnTo>
                <a:lnTo>
                  <a:pt x="65" y="764"/>
                </a:lnTo>
                <a:lnTo>
                  <a:pt x="65" y="764"/>
                </a:lnTo>
                <a:lnTo>
                  <a:pt x="50" y="774"/>
                </a:lnTo>
                <a:lnTo>
                  <a:pt x="36" y="785"/>
                </a:lnTo>
                <a:lnTo>
                  <a:pt x="36" y="785"/>
                </a:lnTo>
                <a:lnTo>
                  <a:pt x="43" y="778"/>
                </a:lnTo>
                <a:lnTo>
                  <a:pt x="50" y="771"/>
                </a:lnTo>
                <a:lnTo>
                  <a:pt x="57" y="764"/>
                </a:lnTo>
                <a:lnTo>
                  <a:pt x="64" y="758"/>
                </a:lnTo>
                <a:lnTo>
                  <a:pt x="64" y="758"/>
                </a:lnTo>
                <a:lnTo>
                  <a:pt x="82" y="744"/>
                </a:lnTo>
                <a:lnTo>
                  <a:pt x="90" y="738"/>
                </a:lnTo>
                <a:lnTo>
                  <a:pt x="98" y="730"/>
                </a:lnTo>
                <a:lnTo>
                  <a:pt x="98" y="730"/>
                </a:lnTo>
                <a:close/>
                <a:moveTo>
                  <a:pt x="65" y="642"/>
                </a:moveTo>
                <a:lnTo>
                  <a:pt x="65" y="642"/>
                </a:lnTo>
                <a:lnTo>
                  <a:pt x="56" y="647"/>
                </a:lnTo>
                <a:lnTo>
                  <a:pt x="46" y="653"/>
                </a:lnTo>
                <a:lnTo>
                  <a:pt x="37" y="658"/>
                </a:lnTo>
                <a:lnTo>
                  <a:pt x="27" y="662"/>
                </a:lnTo>
                <a:lnTo>
                  <a:pt x="27" y="662"/>
                </a:lnTo>
                <a:lnTo>
                  <a:pt x="36" y="658"/>
                </a:lnTo>
                <a:lnTo>
                  <a:pt x="44" y="652"/>
                </a:lnTo>
                <a:lnTo>
                  <a:pt x="61" y="642"/>
                </a:lnTo>
                <a:lnTo>
                  <a:pt x="61" y="642"/>
                </a:lnTo>
                <a:lnTo>
                  <a:pt x="100" y="621"/>
                </a:lnTo>
                <a:lnTo>
                  <a:pt x="100" y="621"/>
                </a:lnTo>
                <a:lnTo>
                  <a:pt x="98" y="630"/>
                </a:lnTo>
                <a:lnTo>
                  <a:pt x="98" y="630"/>
                </a:lnTo>
                <a:lnTo>
                  <a:pt x="82" y="636"/>
                </a:lnTo>
                <a:lnTo>
                  <a:pt x="65" y="642"/>
                </a:lnTo>
                <a:lnTo>
                  <a:pt x="65" y="642"/>
                </a:lnTo>
                <a:close/>
                <a:moveTo>
                  <a:pt x="97" y="758"/>
                </a:moveTo>
                <a:lnTo>
                  <a:pt x="97" y="758"/>
                </a:lnTo>
                <a:lnTo>
                  <a:pt x="97" y="758"/>
                </a:lnTo>
                <a:lnTo>
                  <a:pt x="97" y="758"/>
                </a:lnTo>
                <a:lnTo>
                  <a:pt x="95" y="767"/>
                </a:lnTo>
                <a:lnTo>
                  <a:pt x="91" y="776"/>
                </a:lnTo>
                <a:lnTo>
                  <a:pt x="91" y="776"/>
                </a:lnTo>
                <a:lnTo>
                  <a:pt x="91" y="774"/>
                </a:lnTo>
                <a:lnTo>
                  <a:pt x="89" y="774"/>
                </a:lnTo>
                <a:lnTo>
                  <a:pt x="89" y="774"/>
                </a:lnTo>
                <a:lnTo>
                  <a:pt x="78" y="784"/>
                </a:lnTo>
                <a:lnTo>
                  <a:pt x="78" y="784"/>
                </a:lnTo>
                <a:lnTo>
                  <a:pt x="71" y="790"/>
                </a:lnTo>
                <a:lnTo>
                  <a:pt x="70" y="791"/>
                </a:lnTo>
                <a:lnTo>
                  <a:pt x="70" y="790"/>
                </a:lnTo>
                <a:lnTo>
                  <a:pt x="77" y="783"/>
                </a:lnTo>
                <a:lnTo>
                  <a:pt x="77" y="783"/>
                </a:lnTo>
                <a:lnTo>
                  <a:pt x="88" y="771"/>
                </a:lnTo>
                <a:lnTo>
                  <a:pt x="93" y="765"/>
                </a:lnTo>
                <a:lnTo>
                  <a:pt x="97" y="758"/>
                </a:lnTo>
                <a:lnTo>
                  <a:pt x="97" y="758"/>
                </a:lnTo>
                <a:close/>
                <a:moveTo>
                  <a:pt x="95" y="757"/>
                </a:moveTo>
                <a:lnTo>
                  <a:pt x="95" y="757"/>
                </a:lnTo>
                <a:lnTo>
                  <a:pt x="89" y="761"/>
                </a:lnTo>
                <a:lnTo>
                  <a:pt x="83" y="766"/>
                </a:lnTo>
                <a:lnTo>
                  <a:pt x="72" y="776"/>
                </a:lnTo>
                <a:lnTo>
                  <a:pt x="59" y="785"/>
                </a:lnTo>
                <a:lnTo>
                  <a:pt x="53" y="789"/>
                </a:lnTo>
                <a:lnTo>
                  <a:pt x="46" y="792"/>
                </a:lnTo>
                <a:lnTo>
                  <a:pt x="46" y="792"/>
                </a:lnTo>
                <a:lnTo>
                  <a:pt x="48" y="790"/>
                </a:lnTo>
                <a:lnTo>
                  <a:pt x="51" y="788"/>
                </a:lnTo>
                <a:lnTo>
                  <a:pt x="55" y="784"/>
                </a:lnTo>
                <a:lnTo>
                  <a:pt x="55" y="784"/>
                </a:lnTo>
                <a:lnTo>
                  <a:pt x="71" y="770"/>
                </a:lnTo>
                <a:lnTo>
                  <a:pt x="71" y="770"/>
                </a:lnTo>
                <a:lnTo>
                  <a:pt x="85" y="758"/>
                </a:lnTo>
                <a:lnTo>
                  <a:pt x="98" y="746"/>
                </a:lnTo>
                <a:lnTo>
                  <a:pt x="98" y="746"/>
                </a:lnTo>
                <a:lnTo>
                  <a:pt x="97" y="758"/>
                </a:lnTo>
                <a:lnTo>
                  <a:pt x="97" y="758"/>
                </a:lnTo>
                <a:lnTo>
                  <a:pt x="96" y="757"/>
                </a:lnTo>
                <a:lnTo>
                  <a:pt x="95" y="757"/>
                </a:lnTo>
                <a:lnTo>
                  <a:pt x="95" y="757"/>
                </a:lnTo>
                <a:close/>
                <a:moveTo>
                  <a:pt x="88" y="601"/>
                </a:moveTo>
                <a:lnTo>
                  <a:pt x="88" y="601"/>
                </a:lnTo>
                <a:lnTo>
                  <a:pt x="97" y="596"/>
                </a:lnTo>
                <a:lnTo>
                  <a:pt x="105" y="591"/>
                </a:lnTo>
                <a:lnTo>
                  <a:pt x="105" y="591"/>
                </a:lnTo>
                <a:lnTo>
                  <a:pt x="104" y="597"/>
                </a:lnTo>
                <a:lnTo>
                  <a:pt x="104" y="597"/>
                </a:lnTo>
                <a:lnTo>
                  <a:pt x="88" y="601"/>
                </a:lnTo>
                <a:lnTo>
                  <a:pt x="88" y="601"/>
                </a:lnTo>
                <a:close/>
                <a:moveTo>
                  <a:pt x="113" y="498"/>
                </a:moveTo>
                <a:lnTo>
                  <a:pt x="113" y="498"/>
                </a:lnTo>
                <a:lnTo>
                  <a:pt x="93" y="508"/>
                </a:lnTo>
                <a:lnTo>
                  <a:pt x="72" y="519"/>
                </a:lnTo>
                <a:lnTo>
                  <a:pt x="72" y="519"/>
                </a:lnTo>
                <a:lnTo>
                  <a:pt x="49" y="531"/>
                </a:lnTo>
                <a:lnTo>
                  <a:pt x="49" y="531"/>
                </a:lnTo>
                <a:lnTo>
                  <a:pt x="39" y="538"/>
                </a:lnTo>
                <a:lnTo>
                  <a:pt x="39" y="538"/>
                </a:lnTo>
                <a:lnTo>
                  <a:pt x="30" y="543"/>
                </a:lnTo>
                <a:lnTo>
                  <a:pt x="29" y="544"/>
                </a:lnTo>
                <a:lnTo>
                  <a:pt x="34" y="540"/>
                </a:lnTo>
                <a:lnTo>
                  <a:pt x="34" y="540"/>
                </a:lnTo>
                <a:lnTo>
                  <a:pt x="46" y="531"/>
                </a:lnTo>
                <a:lnTo>
                  <a:pt x="58" y="523"/>
                </a:lnTo>
                <a:lnTo>
                  <a:pt x="71" y="516"/>
                </a:lnTo>
                <a:lnTo>
                  <a:pt x="83" y="507"/>
                </a:lnTo>
                <a:lnTo>
                  <a:pt x="83" y="507"/>
                </a:lnTo>
                <a:lnTo>
                  <a:pt x="99" y="497"/>
                </a:lnTo>
                <a:lnTo>
                  <a:pt x="107" y="492"/>
                </a:lnTo>
                <a:lnTo>
                  <a:pt x="115" y="486"/>
                </a:lnTo>
                <a:lnTo>
                  <a:pt x="115" y="486"/>
                </a:lnTo>
                <a:lnTo>
                  <a:pt x="113" y="498"/>
                </a:lnTo>
                <a:lnTo>
                  <a:pt x="113" y="498"/>
                </a:lnTo>
                <a:close/>
                <a:moveTo>
                  <a:pt x="73" y="505"/>
                </a:moveTo>
                <a:lnTo>
                  <a:pt x="73" y="505"/>
                </a:lnTo>
                <a:lnTo>
                  <a:pt x="49" y="518"/>
                </a:lnTo>
                <a:lnTo>
                  <a:pt x="49" y="518"/>
                </a:lnTo>
                <a:lnTo>
                  <a:pt x="34" y="525"/>
                </a:lnTo>
                <a:lnTo>
                  <a:pt x="34" y="525"/>
                </a:lnTo>
                <a:lnTo>
                  <a:pt x="29" y="527"/>
                </a:lnTo>
                <a:lnTo>
                  <a:pt x="30" y="527"/>
                </a:lnTo>
                <a:lnTo>
                  <a:pt x="37" y="523"/>
                </a:lnTo>
                <a:lnTo>
                  <a:pt x="37" y="523"/>
                </a:lnTo>
                <a:lnTo>
                  <a:pt x="57" y="509"/>
                </a:lnTo>
                <a:lnTo>
                  <a:pt x="78" y="496"/>
                </a:lnTo>
                <a:lnTo>
                  <a:pt x="99" y="483"/>
                </a:lnTo>
                <a:lnTo>
                  <a:pt x="119" y="469"/>
                </a:lnTo>
                <a:lnTo>
                  <a:pt x="119" y="469"/>
                </a:lnTo>
                <a:lnTo>
                  <a:pt x="116" y="482"/>
                </a:lnTo>
                <a:lnTo>
                  <a:pt x="116" y="482"/>
                </a:lnTo>
                <a:lnTo>
                  <a:pt x="95" y="494"/>
                </a:lnTo>
                <a:lnTo>
                  <a:pt x="73" y="505"/>
                </a:lnTo>
                <a:lnTo>
                  <a:pt x="73" y="505"/>
                </a:lnTo>
                <a:close/>
                <a:moveTo>
                  <a:pt x="52" y="500"/>
                </a:moveTo>
                <a:lnTo>
                  <a:pt x="52" y="500"/>
                </a:lnTo>
                <a:lnTo>
                  <a:pt x="36" y="510"/>
                </a:lnTo>
                <a:lnTo>
                  <a:pt x="36" y="510"/>
                </a:lnTo>
                <a:lnTo>
                  <a:pt x="38" y="508"/>
                </a:lnTo>
                <a:lnTo>
                  <a:pt x="38" y="508"/>
                </a:lnTo>
                <a:lnTo>
                  <a:pt x="46" y="502"/>
                </a:lnTo>
                <a:lnTo>
                  <a:pt x="56" y="496"/>
                </a:lnTo>
                <a:lnTo>
                  <a:pt x="75" y="486"/>
                </a:lnTo>
                <a:lnTo>
                  <a:pt x="75" y="486"/>
                </a:lnTo>
                <a:lnTo>
                  <a:pt x="87" y="477"/>
                </a:lnTo>
                <a:lnTo>
                  <a:pt x="98" y="468"/>
                </a:lnTo>
                <a:lnTo>
                  <a:pt x="98" y="468"/>
                </a:lnTo>
                <a:lnTo>
                  <a:pt x="111" y="460"/>
                </a:lnTo>
                <a:lnTo>
                  <a:pt x="123" y="451"/>
                </a:lnTo>
                <a:lnTo>
                  <a:pt x="123" y="451"/>
                </a:lnTo>
                <a:lnTo>
                  <a:pt x="119" y="465"/>
                </a:lnTo>
                <a:lnTo>
                  <a:pt x="119" y="465"/>
                </a:lnTo>
                <a:lnTo>
                  <a:pt x="103" y="476"/>
                </a:lnTo>
                <a:lnTo>
                  <a:pt x="87" y="484"/>
                </a:lnTo>
                <a:lnTo>
                  <a:pt x="52" y="500"/>
                </a:lnTo>
                <a:lnTo>
                  <a:pt x="52" y="500"/>
                </a:lnTo>
                <a:close/>
                <a:moveTo>
                  <a:pt x="126" y="344"/>
                </a:moveTo>
                <a:lnTo>
                  <a:pt x="126" y="344"/>
                </a:lnTo>
                <a:lnTo>
                  <a:pt x="120" y="347"/>
                </a:lnTo>
                <a:lnTo>
                  <a:pt x="114" y="350"/>
                </a:lnTo>
                <a:lnTo>
                  <a:pt x="103" y="358"/>
                </a:lnTo>
                <a:lnTo>
                  <a:pt x="103" y="358"/>
                </a:lnTo>
                <a:lnTo>
                  <a:pt x="91" y="365"/>
                </a:lnTo>
                <a:lnTo>
                  <a:pt x="79" y="371"/>
                </a:lnTo>
                <a:lnTo>
                  <a:pt x="79" y="371"/>
                </a:lnTo>
                <a:lnTo>
                  <a:pt x="92" y="362"/>
                </a:lnTo>
                <a:lnTo>
                  <a:pt x="92" y="362"/>
                </a:lnTo>
                <a:lnTo>
                  <a:pt x="125" y="339"/>
                </a:lnTo>
                <a:lnTo>
                  <a:pt x="125" y="339"/>
                </a:lnTo>
                <a:lnTo>
                  <a:pt x="126" y="338"/>
                </a:lnTo>
                <a:lnTo>
                  <a:pt x="127" y="337"/>
                </a:lnTo>
                <a:lnTo>
                  <a:pt x="127" y="337"/>
                </a:lnTo>
                <a:lnTo>
                  <a:pt x="128" y="337"/>
                </a:lnTo>
                <a:lnTo>
                  <a:pt x="128" y="337"/>
                </a:lnTo>
                <a:lnTo>
                  <a:pt x="126" y="344"/>
                </a:lnTo>
                <a:lnTo>
                  <a:pt x="126" y="344"/>
                </a:lnTo>
                <a:close/>
                <a:moveTo>
                  <a:pt x="70" y="353"/>
                </a:moveTo>
                <a:lnTo>
                  <a:pt x="70" y="353"/>
                </a:lnTo>
                <a:lnTo>
                  <a:pt x="79" y="348"/>
                </a:lnTo>
                <a:lnTo>
                  <a:pt x="87" y="343"/>
                </a:lnTo>
                <a:lnTo>
                  <a:pt x="105" y="336"/>
                </a:lnTo>
                <a:lnTo>
                  <a:pt x="105" y="336"/>
                </a:lnTo>
                <a:lnTo>
                  <a:pt x="109" y="334"/>
                </a:lnTo>
                <a:lnTo>
                  <a:pt x="109" y="334"/>
                </a:lnTo>
                <a:lnTo>
                  <a:pt x="88" y="347"/>
                </a:lnTo>
                <a:lnTo>
                  <a:pt x="78" y="354"/>
                </a:lnTo>
                <a:lnTo>
                  <a:pt x="68" y="362"/>
                </a:lnTo>
                <a:lnTo>
                  <a:pt x="68" y="362"/>
                </a:lnTo>
                <a:lnTo>
                  <a:pt x="70" y="353"/>
                </a:lnTo>
                <a:lnTo>
                  <a:pt x="70" y="353"/>
                </a:lnTo>
                <a:close/>
                <a:moveTo>
                  <a:pt x="74" y="359"/>
                </a:moveTo>
                <a:lnTo>
                  <a:pt x="74" y="359"/>
                </a:lnTo>
                <a:lnTo>
                  <a:pt x="88" y="349"/>
                </a:lnTo>
                <a:lnTo>
                  <a:pt x="102" y="340"/>
                </a:lnTo>
                <a:lnTo>
                  <a:pt x="117" y="331"/>
                </a:lnTo>
                <a:lnTo>
                  <a:pt x="131" y="322"/>
                </a:lnTo>
                <a:lnTo>
                  <a:pt x="131" y="322"/>
                </a:lnTo>
                <a:lnTo>
                  <a:pt x="129" y="329"/>
                </a:lnTo>
                <a:lnTo>
                  <a:pt x="129" y="329"/>
                </a:lnTo>
                <a:lnTo>
                  <a:pt x="128" y="333"/>
                </a:lnTo>
                <a:lnTo>
                  <a:pt x="128" y="333"/>
                </a:lnTo>
                <a:lnTo>
                  <a:pt x="111" y="342"/>
                </a:lnTo>
                <a:lnTo>
                  <a:pt x="93" y="351"/>
                </a:lnTo>
                <a:lnTo>
                  <a:pt x="93" y="351"/>
                </a:lnTo>
                <a:lnTo>
                  <a:pt x="76" y="360"/>
                </a:lnTo>
                <a:lnTo>
                  <a:pt x="76" y="360"/>
                </a:lnTo>
                <a:lnTo>
                  <a:pt x="67" y="365"/>
                </a:lnTo>
                <a:lnTo>
                  <a:pt x="67" y="365"/>
                </a:lnTo>
                <a:lnTo>
                  <a:pt x="74" y="359"/>
                </a:lnTo>
                <a:lnTo>
                  <a:pt x="74" y="359"/>
                </a:lnTo>
                <a:close/>
                <a:moveTo>
                  <a:pt x="65" y="367"/>
                </a:moveTo>
                <a:lnTo>
                  <a:pt x="65" y="367"/>
                </a:lnTo>
                <a:lnTo>
                  <a:pt x="80" y="360"/>
                </a:lnTo>
                <a:lnTo>
                  <a:pt x="94" y="352"/>
                </a:lnTo>
                <a:lnTo>
                  <a:pt x="94" y="352"/>
                </a:lnTo>
                <a:lnTo>
                  <a:pt x="112" y="343"/>
                </a:lnTo>
                <a:lnTo>
                  <a:pt x="112" y="343"/>
                </a:lnTo>
                <a:lnTo>
                  <a:pt x="117" y="342"/>
                </a:lnTo>
                <a:lnTo>
                  <a:pt x="117" y="342"/>
                </a:lnTo>
                <a:lnTo>
                  <a:pt x="91" y="360"/>
                </a:lnTo>
                <a:lnTo>
                  <a:pt x="91" y="360"/>
                </a:lnTo>
                <a:lnTo>
                  <a:pt x="77" y="369"/>
                </a:lnTo>
                <a:lnTo>
                  <a:pt x="62" y="379"/>
                </a:lnTo>
                <a:lnTo>
                  <a:pt x="62" y="379"/>
                </a:lnTo>
                <a:lnTo>
                  <a:pt x="65" y="367"/>
                </a:lnTo>
                <a:lnTo>
                  <a:pt x="65" y="367"/>
                </a:lnTo>
                <a:close/>
                <a:moveTo>
                  <a:pt x="61" y="382"/>
                </a:moveTo>
                <a:lnTo>
                  <a:pt x="61" y="382"/>
                </a:lnTo>
                <a:lnTo>
                  <a:pt x="100" y="362"/>
                </a:lnTo>
                <a:lnTo>
                  <a:pt x="100" y="362"/>
                </a:lnTo>
                <a:lnTo>
                  <a:pt x="107" y="358"/>
                </a:lnTo>
                <a:lnTo>
                  <a:pt x="114" y="353"/>
                </a:lnTo>
                <a:lnTo>
                  <a:pt x="114" y="353"/>
                </a:lnTo>
                <a:lnTo>
                  <a:pt x="121" y="348"/>
                </a:lnTo>
                <a:lnTo>
                  <a:pt x="121" y="348"/>
                </a:lnTo>
                <a:lnTo>
                  <a:pt x="115" y="352"/>
                </a:lnTo>
                <a:lnTo>
                  <a:pt x="115" y="352"/>
                </a:lnTo>
                <a:lnTo>
                  <a:pt x="98" y="364"/>
                </a:lnTo>
                <a:lnTo>
                  <a:pt x="88" y="370"/>
                </a:lnTo>
                <a:lnTo>
                  <a:pt x="79" y="374"/>
                </a:lnTo>
                <a:lnTo>
                  <a:pt x="79" y="374"/>
                </a:lnTo>
                <a:lnTo>
                  <a:pt x="73" y="378"/>
                </a:lnTo>
                <a:lnTo>
                  <a:pt x="68" y="382"/>
                </a:lnTo>
                <a:lnTo>
                  <a:pt x="59" y="391"/>
                </a:lnTo>
                <a:lnTo>
                  <a:pt x="59" y="391"/>
                </a:lnTo>
                <a:lnTo>
                  <a:pt x="61" y="382"/>
                </a:lnTo>
                <a:lnTo>
                  <a:pt x="61" y="382"/>
                </a:lnTo>
                <a:close/>
                <a:moveTo>
                  <a:pt x="60" y="393"/>
                </a:moveTo>
                <a:lnTo>
                  <a:pt x="60" y="393"/>
                </a:lnTo>
                <a:lnTo>
                  <a:pt x="68" y="385"/>
                </a:lnTo>
                <a:lnTo>
                  <a:pt x="76" y="380"/>
                </a:lnTo>
                <a:lnTo>
                  <a:pt x="92" y="370"/>
                </a:lnTo>
                <a:lnTo>
                  <a:pt x="92" y="370"/>
                </a:lnTo>
                <a:lnTo>
                  <a:pt x="101" y="365"/>
                </a:lnTo>
                <a:lnTo>
                  <a:pt x="109" y="359"/>
                </a:lnTo>
                <a:lnTo>
                  <a:pt x="126" y="347"/>
                </a:lnTo>
                <a:lnTo>
                  <a:pt x="126" y="347"/>
                </a:lnTo>
                <a:lnTo>
                  <a:pt x="125" y="357"/>
                </a:lnTo>
                <a:lnTo>
                  <a:pt x="125" y="357"/>
                </a:lnTo>
                <a:lnTo>
                  <a:pt x="108" y="366"/>
                </a:lnTo>
                <a:lnTo>
                  <a:pt x="91" y="376"/>
                </a:lnTo>
                <a:lnTo>
                  <a:pt x="91" y="376"/>
                </a:lnTo>
                <a:lnTo>
                  <a:pt x="72" y="387"/>
                </a:lnTo>
                <a:lnTo>
                  <a:pt x="72" y="387"/>
                </a:lnTo>
                <a:lnTo>
                  <a:pt x="62" y="392"/>
                </a:lnTo>
                <a:lnTo>
                  <a:pt x="62" y="392"/>
                </a:lnTo>
                <a:lnTo>
                  <a:pt x="58" y="395"/>
                </a:lnTo>
                <a:lnTo>
                  <a:pt x="58" y="395"/>
                </a:lnTo>
                <a:lnTo>
                  <a:pt x="60" y="393"/>
                </a:lnTo>
                <a:lnTo>
                  <a:pt x="60" y="393"/>
                </a:lnTo>
                <a:close/>
                <a:moveTo>
                  <a:pt x="57" y="397"/>
                </a:moveTo>
                <a:lnTo>
                  <a:pt x="57" y="397"/>
                </a:lnTo>
                <a:lnTo>
                  <a:pt x="78" y="386"/>
                </a:lnTo>
                <a:lnTo>
                  <a:pt x="97" y="375"/>
                </a:lnTo>
                <a:lnTo>
                  <a:pt x="97" y="375"/>
                </a:lnTo>
                <a:lnTo>
                  <a:pt x="115" y="364"/>
                </a:lnTo>
                <a:lnTo>
                  <a:pt x="115" y="364"/>
                </a:lnTo>
                <a:lnTo>
                  <a:pt x="125" y="359"/>
                </a:lnTo>
                <a:lnTo>
                  <a:pt x="125" y="359"/>
                </a:lnTo>
                <a:lnTo>
                  <a:pt x="125" y="359"/>
                </a:lnTo>
                <a:lnTo>
                  <a:pt x="125" y="359"/>
                </a:lnTo>
                <a:lnTo>
                  <a:pt x="125" y="360"/>
                </a:lnTo>
                <a:lnTo>
                  <a:pt x="125" y="360"/>
                </a:lnTo>
                <a:lnTo>
                  <a:pt x="116" y="366"/>
                </a:lnTo>
                <a:lnTo>
                  <a:pt x="116" y="366"/>
                </a:lnTo>
                <a:lnTo>
                  <a:pt x="101" y="376"/>
                </a:lnTo>
                <a:lnTo>
                  <a:pt x="85" y="386"/>
                </a:lnTo>
                <a:lnTo>
                  <a:pt x="69" y="397"/>
                </a:lnTo>
                <a:lnTo>
                  <a:pt x="61" y="402"/>
                </a:lnTo>
                <a:lnTo>
                  <a:pt x="54" y="408"/>
                </a:lnTo>
                <a:lnTo>
                  <a:pt x="54" y="408"/>
                </a:lnTo>
                <a:lnTo>
                  <a:pt x="57" y="397"/>
                </a:lnTo>
                <a:lnTo>
                  <a:pt x="57" y="397"/>
                </a:lnTo>
                <a:close/>
                <a:moveTo>
                  <a:pt x="86" y="450"/>
                </a:moveTo>
                <a:lnTo>
                  <a:pt x="86" y="450"/>
                </a:lnTo>
                <a:lnTo>
                  <a:pt x="108" y="435"/>
                </a:lnTo>
                <a:lnTo>
                  <a:pt x="108" y="435"/>
                </a:lnTo>
                <a:lnTo>
                  <a:pt x="122" y="427"/>
                </a:lnTo>
                <a:lnTo>
                  <a:pt x="122" y="427"/>
                </a:lnTo>
                <a:lnTo>
                  <a:pt x="122" y="427"/>
                </a:lnTo>
                <a:lnTo>
                  <a:pt x="122" y="427"/>
                </a:lnTo>
                <a:lnTo>
                  <a:pt x="124" y="425"/>
                </a:lnTo>
                <a:lnTo>
                  <a:pt x="124" y="425"/>
                </a:lnTo>
                <a:lnTo>
                  <a:pt x="124" y="431"/>
                </a:lnTo>
                <a:lnTo>
                  <a:pt x="124" y="431"/>
                </a:lnTo>
                <a:lnTo>
                  <a:pt x="75" y="458"/>
                </a:lnTo>
                <a:lnTo>
                  <a:pt x="75" y="458"/>
                </a:lnTo>
                <a:lnTo>
                  <a:pt x="50" y="473"/>
                </a:lnTo>
                <a:lnTo>
                  <a:pt x="50" y="473"/>
                </a:lnTo>
                <a:lnTo>
                  <a:pt x="40" y="478"/>
                </a:lnTo>
                <a:lnTo>
                  <a:pt x="40" y="478"/>
                </a:lnTo>
                <a:lnTo>
                  <a:pt x="39" y="479"/>
                </a:lnTo>
                <a:lnTo>
                  <a:pt x="39" y="478"/>
                </a:lnTo>
                <a:lnTo>
                  <a:pt x="43" y="476"/>
                </a:lnTo>
                <a:lnTo>
                  <a:pt x="48" y="472"/>
                </a:lnTo>
                <a:lnTo>
                  <a:pt x="48" y="472"/>
                </a:lnTo>
                <a:lnTo>
                  <a:pt x="57" y="466"/>
                </a:lnTo>
                <a:lnTo>
                  <a:pt x="68" y="461"/>
                </a:lnTo>
                <a:lnTo>
                  <a:pt x="77" y="455"/>
                </a:lnTo>
                <a:lnTo>
                  <a:pt x="86" y="450"/>
                </a:lnTo>
                <a:lnTo>
                  <a:pt x="86" y="450"/>
                </a:lnTo>
                <a:close/>
                <a:moveTo>
                  <a:pt x="124" y="372"/>
                </a:moveTo>
                <a:lnTo>
                  <a:pt x="124" y="372"/>
                </a:lnTo>
                <a:lnTo>
                  <a:pt x="123" y="375"/>
                </a:lnTo>
                <a:lnTo>
                  <a:pt x="123" y="375"/>
                </a:lnTo>
                <a:lnTo>
                  <a:pt x="118" y="376"/>
                </a:lnTo>
                <a:lnTo>
                  <a:pt x="118" y="376"/>
                </a:lnTo>
                <a:lnTo>
                  <a:pt x="124" y="372"/>
                </a:lnTo>
                <a:lnTo>
                  <a:pt x="124" y="372"/>
                </a:lnTo>
                <a:close/>
                <a:moveTo>
                  <a:pt x="89" y="394"/>
                </a:moveTo>
                <a:lnTo>
                  <a:pt x="89" y="394"/>
                </a:lnTo>
                <a:lnTo>
                  <a:pt x="78" y="399"/>
                </a:lnTo>
                <a:lnTo>
                  <a:pt x="67" y="404"/>
                </a:lnTo>
                <a:lnTo>
                  <a:pt x="67" y="404"/>
                </a:lnTo>
                <a:lnTo>
                  <a:pt x="57" y="410"/>
                </a:lnTo>
                <a:lnTo>
                  <a:pt x="54" y="411"/>
                </a:lnTo>
                <a:lnTo>
                  <a:pt x="57" y="408"/>
                </a:lnTo>
                <a:lnTo>
                  <a:pt x="57" y="408"/>
                </a:lnTo>
                <a:lnTo>
                  <a:pt x="65" y="402"/>
                </a:lnTo>
                <a:lnTo>
                  <a:pt x="74" y="396"/>
                </a:lnTo>
                <a:lnTo>
                  <a:pt x="91" y="384"/>
                </a:lnTo>
                <a:lnTo>
                  <a:pt x="108" y="374"/>
                </a:lnTo>
                <a:lnTo>
                  <a:pt x="117" y="368"/>
                </a:lnTo>
                <a:lnTo>
                  <a:pt x="124" y="362"/>
                </a:lnTo>
                <a:lnTo>
                  <a:pt x="124" y="362"/>
                </a:lnTo>
                <a:lnTo>
                  <a:pt x="124" y="370"/>
                </a:lnTo>
                <a:lnTo>
                  <a:pt x="124" y="370"/>
                </a:lnTo>
                <a:lnTo>
                  <a:pt x="106" y="381"/>
                </a:lnTo>
                <a:lnTo>
                  <a:pt x="89" y="394"/>
                </a:lnTo>
                <a:lnTo>
                  <a:pt x="89" y="394"/>
                </a:lnTo>
                <a:close/>
                <a:moveTo>
                  <a:pt x="124" y="423"/>
                </a:moveTo>
                <a:lnTo>
                  <a:pt x="124" y="423"/>
                </a:lnTo>
                <a:lnTo>
                  <a:pt x="121" y="425"/>
                </a:lnTo>
                <a:lnTo>
                  <a:pt x="121" y="425"/>
                </a:lnTo>
                <a:lnTo>
                  <a:pt x="121" y="425"/>
                </a:lnTo>
                <a:lnTo>
                  <a:pt x="121" y="425"/>
                </a:lnTo>
                <a:lnTo>
                  <a:pt x="107" y="431"/>
                </a:lnTo>
                <a:lnTo>
                  <a:pt x="107" y="431"/>
                </a:lnTo>
                <a:lnTo>
                  <a:pt x="85" y="441"/>
                </a:lnTo>
                <a:lnTo>
                  <a:pt x="63" y="453"/>
                </a:lnTo>
                <a:lnTo>
                  <a:pt x="63" y="453"/>
                </a:lnTo>
                <a:lnTo>
                  <a:pt x="56" y="456"/>
                </a:lnTo>
                <a:lnTo>
                  <a:pt x="56" y="456"/>
                </a:lnTo>
                <a:lnTo>
                  <a:pt x="57" y="456"/>
                </a:lnTo>
                <a:lnTo>
                  <a:pt x="57" y="456"/>
                </a:lnTo>
                <a:lnTo>
                  <a:pt x="75" y="446"/>
                </a:lnTo>
                <a:lnTo>
                  <a:pt x="92" y="436"/>
                </a:lnTo>
                <a:lnTo>
                  <a:pt x="109" y="426"/>
                </a:lnTo>
                <a:lnTo>
                  <a:pt x="116" y="420"/>
                </a:lnTo>
                <a:lnTo>
                  <a:pt x="123" y="413"/>
                </a:lnTo>
                <a:lnTo>
                  <a:pt x="123" y="413"/>
                </a:lnTo>
                <a:lnTo>
                  <a:pt x="124" y="423"/>
                </a:lnTo>
                <a:lnTo>
                  <a:pt x="124" y="423"/>
                </a:lnTo>
                <a:close/>
                <a:moveTo>
                  <a:pt x="124" y="434"/>
                </a:moveTo>
                <a:lnTo>
                  <a:pt x="124" y="434"/>
                </a:lnTo>
                <a:lnTo>
                  <a:pt x="124" y="439"/>
                </a:lnTo>
                <a:lnTo>
                  <a:pt x="124" y="439"/>
                </a:lnTo>
                <a:lnTo>
                  <a:pt x="105" y="451"/>
                </a:lnTo>
                <a:lnTo>
                  <a:pt x="105" y="451"/>
                </a:lnTo>
                <a:lnTo>
                  <a:pt x="90" y="460"/>
                </a:lnTo>
                <a:lnTo>
                  <a:pt x="74" y="469"/>
                </a:lnTo>
                <a:lnTo>
                  <a:pt x="74" y="469"/>
                </a:lnTo>
                <a:lnTo>
                  <a:pt x="56" y="481"/>
                </a:lnTo>
                <a:lnTo>
                  <a:pt x="38" y="491"/>
                </a:lnTo>
                <a:lnTo>
                  <a:pt x="38" y="491"/>
                </a:lnTo>
                <a:lnTo>
                  <a:pt x="34" y="494"/>
                </a:lnTo>
                <a:lnTo>
                  <a:pt x="36" y="492"/>
                </a:lnTo>
                <a:lnTo>
                  <a:pt x="45" y="486"/>
                </a:lnTo>
                <a:lnTo>
                  <a:pt x="45" y="486"/>
                </a:lnTo>
                <a:lnTo>
                  <a:pt x="64" y="473"/>
                </a:lnTo>
                <a:lnTo>
                  <a:pt x="64" y="473"/>
                </a:lnTo>
                <a:lnTo>
                  <a:pt x="80" y="463"/>
                </a:lnTo>
                <a:lnTo>
                  <a:pt x="95" y="454"/>
                </a:lnTo>
                <a:lnTo>
                  <a:pt x="110" y="445"/>
                </a:lnTo>
                <a:lnTo>
                  <a:pt x="117" y="440"/>
                </a:lnTo>
                <a:lnTo>
                  <a:pt x="124" y="434"/>
                </a:lnTo>
                <a:lnTo>
                  <a:pt x="124" y="434"/>
                </a:lnTo>
                <a:close/>
                <a:moveTo>
                  <a:pt x="52" y="414"/>
                </a:moveTo>
                <a:lnTo>
                  <a:pt x="52" y="414"/>
                </a:lnTo>
                <a:lnTo>
                  <a:pt x="54" y="414"/>
                </a:lnTo>
                <a:lnTo>
                  <a:pt x="54" y="414"/>
                </a:lnTo>
                <a:lnTo>
                  <a:pt x="52" y="416"/>
                </a:lnTo>
                <a:lnTo>
                  <a:pt x="52" y="416"/>
                </a:lnTo>
                <a:lnTo>
                  <a:pt x="52" y="414"/>
                </a:lnTo>
                <a:lnTo>
                  <a:pt x="52" y="414"/>
                </a:lnTo>
                <a:close/>
                <a:moveTo>
                  <a:pt x="51" y="419"/>
                </a:moveTo>
                <a:lnTo>
                  <a:pt x="51" y="419"/>
                </a:lnTo>
                <a:lnTo>
                  <a:pt x="67" y="409"/>
                </a:lnTo>
                <a:lnTo>
                  <a:pt x="75" y="404"/>
                </a:lnTo>
                <a:lnTo>
                  <a:pt x="83" y="400"/>
                </a:lnTo>
                <a:lnTo>
                  <a:pt x="83" y="400"/>
                </a:lnTo>
                <a:lnTo>
                  <a:pt x="93" y="395"/>
                </a:lnTo>
                <a:lnTo>
                  <a:pt x="102" y="388"/>
                </a:lnTo>
                <a:lnTo>
                  <a:pt x="102" y="388"/>
                </a:lnTo>
                <a:lnTo>
                  <a:pt x="109" y="383"/>
                </a:lnTo>
                <a:lnTo>
                  <a:pt x="109" y="383"/>
                </a:lnTo>
                <a:lnTo>
                  <a:pt x="116" y="380"/>
                </a:lnTo>
                <a:lnTo>
                  <a:pt x="122" y="378"/>
                </a:lnTo>
                <a:lnTo>
                  <a:pt x="122" y="378"/>
                </a:lnTo>
                <a:lnTo>
                  <a:pt x="118" y="382"/>
                </a:lnTo>
                <a:lnTo>
                  <a:pt x="114" y="386"/>
                </a:lnTo>
                <a:lnTo>
                  <a:pt x="104" y="393"/>
                </a:lnTo>
                <a:lnTo>
                  <a:pt x="93" y="399"/>
                </a:lnTo>
                <a:lnTo>
                  <a:pt x="82" y="404"/>
                </a:lnTo>
                <a:lnTo>
                  <a:pt x="82" y="404"/>
                </a:lnTo>
                <a:lnTo>
                  <a:pt x="74" y="408"/>
                </a:lnTo>
                <a:lnTo>
                  <a:pt x="65" y="414"/>
                </a:lnTo>
                <a:lnTo>
                  <a:pt x="49" y="426"/>
                </a:lnTo>
                <a:lnTo>
                  <a:pt x="49" y="426"/>
                </a:lnTo>
                <a:lnTo>
                  <a:pt x="51" y="419"/>
                </a:lnTo>
                <a:lnTo>
                  <a:pt x="51" y="419"/>
                </a:lnTo>
                <a:close/>
                <a:moveTo>
                  <a:pt x="48" y="429"/>
                </a:moveTo>
                <a:lnTo>
                  <a:pt x="48" y="429"/>
                </a:lnTo>
                <a:lnTo>
                  <a:pt x="48" y="429"/>
                </a:lnTo>
                <a:lnTo>
                  <a:pt x="48" y="429"/>
                </a:lnTo>
                <a:lnTo>
                  <a:pt x="57" y="423"/>
                </a:lnTo>
                <a:lnTo>
                  <a:pt x="57" y="423"/>
                </a:lnTo>
                <a:lnTo>
                  <a:pt x="76" y="410"/>
                </a:lnTo>
                <a:lnTo>
                  <a:pt x="95" y="400"/>
                </a:lnTo>
                <a:lnTo>
                  <a:pt x="95" y="400"/>
                </a:lnTo>
                <a:lnTo>
                  <a:pt x="110" y="391"/>
                </a:lnTo>
                <a:lnTo>
                  <a:pt x="117" y="385"/>
                </a:lnTo>
                <a:lnTo>
                  <a:pt x="123" y="380"/>
                </a:lnTo>
                <a:lnTo>
                  <a:pt x="123" y="380"/>
                </a:lnTo>
                <a:lnTo>
                  <a:pt x="123" y="388"/>
                </a:lnTo>
                <a:lnTo>
                  <a:pt x="123" y="388"/>
                </a:lnTo>
                <a:lnTo>
                  <a:pt x="103" y="398"/>
                </a:lnTo>
                <a:lnTo>
                  <a:pt x="85" y="408"/>
                </a:lnTo>
                <a:lnTo>
                  <a:pt x="85" y="408"/>
                </a:lnTo>
                <a:lnTo>
                  <a:pt x="63" y="421"/>
                </a:lnTo>
                <a:lnTo>
                  <a:pt x="63" y="421"/>
                </a:lnTo>
                <a:lnTo>
                  <a:pt x="55" y="426"/>
                </a:lnTo>
                <a:lnTo>
                  <a:pt x="55" y="426"/>
                </a:lnTo>
                <a:lnTo>
                  <a:pt x="48" y="430"/>
                </a:lnTo>
                <a:lnTo>
                  <a:pt x="48" y="430"/>
                </a:lnTo>
                <a:lnTo>
                  <a:pt x="48" y="429"/>
                </a:lnTo>
                <a:lnTo>
                  <a:pt x="48" y="429"/>
                </a:lnTo>
                <a:close/>
                <a:moveTo>
                  <a:pt x="48" y="431"/>
                </a:moveTo>
                <a:lnTo>
                  <a:pt x="48" y="431"/>
                </a:lnTo>
                <a:lnTo>
                  <a:pt x="56" y="427"/>
                </a:lnTo>
                <a:lnTo>
                  <a:pt x="65" y="423"/>
                </a:lnTo>
                <a:lnTo>
                  <a:pt x="82" y="412"/>
                </a:lnTo>
                <a:lnTo>
                  <a:pt x="82" y="412"/>
                </a:lnTo>
                <a:lnTo>
                  <a:pt x="92" y="406"/>
                </a:lnTo>
                <a:lnTo>
                  <a:pt x="103" y="401"/>
                </a:lnTo>
                <a:lnTo>
                  <a:pt x="103" y="401"/>
                </a:lnTo>
                <a:lnTo>
                  <a:pt x="112" y="396"/>
                </a:lnTo>
                <a:lnTo>
                  <a:pt x="112" y="396"/>
                </a:lnTo>
                <a:lnTo>
                  <a:pt x="118" y="393"/>
                </a:lnTo>
                <a:lnTo>
                  <a:pt x="121" y="391"/>
                </a:lnTo>
                <a:lnTo>
                  <a:pt x="119" y="393"/>
                </a:lnTo>
                <a:lnTo>
                  <a:pt x="119" y="393"/>
                </a:lnTo>
                <a:lnTo>
                  <a:pt x="110" y="398"/>
                </a:lnTo>
                <a:lnTo>
                  <a:pt x="100" y="403"/>
                </a:lnTo>
                <a:lnTo>
                  <a:pt x="100" y="403"/>
                </a:lnTo>
                <a:lnTo>
                  <a:pt x="89" y="409"/>
                </a:lnTo>
                <a:lnTo>
                  <a:pt x="78" y="417"/>
                </a:lnTo>
                <a:lnTo>
                  <a:pt x="78" y="417"/>
                </a:lnTo>
                <a:lnTo>
                  <a:pt x="62" y="427"/>
                </a:lnTo>
                <a:lnTo>
                  <a:pt x="46" y="437"/>
                </a:lnTo>
                <a:lnTo>
                  <a:pt x="46" y="437"/>
                </a:lnTo>
                <a:lnTo>
                  <a:pt x="48" y="431"/>
                </a:lnTo>
                <a:lnTo>
                  <a:pt x="48" y="431"/>
                </a:lnTo>
                <a:close/>
                <a:moveTo>
                  <a:pt x="123" y="393"/>
                </a:moveTo>
                <a:lnTo>
                  <a:pt x="123" y="393"/>
                </a:lnTo>
                <a:lnTo>
                  <a:pt x="123" y="398"/>
                </a:lnTo>
                <a:lnTo>
                  <a:pt x="123" y="398"/>
                </a:lnTo>
                <a:lnTo>
                  <a:pt x="104" y="407"/>
                </a:lnTo>
                <a:lnTo>
                  <a:pt x="85" y="417"/>
                </a:lnTo>
                <a:lnTo>
                  <a:pt x="85" y="417"/>
                </a:lnTo>
                <a:lnTo>
                  <a:pt x="64" y="430"/>
                </a:lnTo>
                <a:lnTo>
                  <a:pt x="64" y="430"/>
                </a:lnTo>
                <a:lnTo>
                  <a:pt x="55" y="434"/>
                </a:lnTo>
                <a:lnTo>
                  <a:pt x="55" y="434"/>
                </a:lnTo>
                <a:lnTo>
                  <a:pt x="49" y="438"/>
                </a:lnTo>
                <a:lnTo>
                  <a:pt x="47" y="439"/>
                </a:lnTo>
                <a:lnTo>
                  <a:pt x="50" y="437"/>
                </a:lnTo>
                <a:lnTo>
                  <a:pt x="50" y="437"/>
                </a:lnTo>
                <a:lnTo>
                  <a:pt x="72" y="423"/>
                </a:lnTo>
                <a:lnTo>
                  <a:pt x="92" y="410"/>
                </a:lnTo>
                <a:lnTo>
                  <a:pt x="92" y="410"/>
                </a:lnTo>
                <a:lnTo>
                  <a:pt x="100" y="405"/>
                </a:lnTo>
                <a:lnTo>
                  <a:pt x="108" y="401"/>
                </a:lnTo>
                <a:lnTo>
                  <a:pt x="116" y="397"/>
                </a:lnTo>
                <a:lnTo>
                  <a:pt x="123" y="393"/>
                </a:lnTo>
                <a:lnTo>
                  <a:pt x="123" y="393"/>
                </a:lnTo>
                <a:close/>
                <a:moveTo>
                  <a:pt x="45" y="441"/>
                </a:moveTo>
                <a:lnTo>
                  <a:pt x="45" y="441"/>
                </a:lnTo>
                <a:lnTo>
                  <a:pt x="67" y="431"/>
                </a:lnTo>
                <a:lnTo>
                  <a:pt x="86" y="419"/>
                </a:lnTo>
                <a:lnTo>
                  <a:pt x="86" y="419"/>
                </a:lnTo>
                <a:lnTo>
                  <a:pt x="108" y="407"/>
                </a:lnTo>
                <a:lnTo>
                  <a:pt x="108" y="407"/>
                </a:lnTo>
                <a:lnTo>
                  <a:pt x="111" y="406"/>
                </a:lnTo>
                <a:lnTo>
                  <a:pt x="111" y="406"/>
                </a:lnTo>
                <a:lnTo>
                  <a:pt x="91" y="419"/>
                </a:lnTo>
                <a:lnTo>
                  <a:pt x="70" y="432"/>
                </a:lnTo>
                <a:lnTo>
                  <a:pt x="70" y="432"/>
                </a:lnTo>
                <a:lnTo>
                  <a:pt x="56" y="440"/>
                </a:lnTo>
                <a:lnTo>
                  <a:pt x="43" y="449"/>
                </a:lnTo>
                <a:lnTo>
                  <a:pt x="43" y="449"/>
                </a:lnTo>
                <a:lnTo>
                  <a:pt x="45" y="441"/>
                </a:lnTo>
                <a:lnTo>
                  <a:pt x="45" y="441"/>
                </a:lnTo>
                <a:close/>
                <a:moveTo>
                  <a:pt x="42" y="452"/>
                </a:moveTo>
                <a:lnTo>
                  <a:pt x="42" y="452"/>
                </a:lnTo>
                <a:lnTo>
                  <a:pt x="45" y="450"/>
                </a:lnTo>
                <a:lnTo>
                  <a:pt x="45" y="450"/>
                </a:lnTo>
                <a:lnTo>
                  <a:pt x="52" y="445"/>
                </a:lnTo>
                <a:lnTo>
                  <a:pt x="59" y="440"/>
                </a:lnTo>
                <a:lnTo>
                  <a:pt x="59" y="440"/>
                </a:lnTo>
                <a:lnTo>
                  <a:pt x="79" y="429"/>
                </a:lnTo>
                <a:lnTo>
                  <a:pt x="79" y="429"/>
                </a:lnTo>
                <a:lnTo>
                  <a:pt x="90" y="422"/>
                </a:lnTo>
                <a:lnTo>
                  <a:pt x="101" y="415"/>
                </a:lnTo>
                <a:lnTo>
                  <a:pt x="123" y="401"/>
                </a:lnTo>
                <a:lnTo>
                  <a:pt x="123" y="401"/>
                </a:lnTo>
                <a:lnTo>
                  <a:pt x="123" y="408"/>
                </a:lnTo>
                <a:lnTo>
                  <a:pt x="123" y="408"/>
                </a:lnTo>
                <a:lnTo>
                  <a:pt x="114" y="413"/>
                </a:lnTo>
                <a:lnTo>
                  <a:pt x="105" y="418"/>
                </a:lnTo>
                <a:lnTo>
                  <a:pt x="88" y="429"/>
                </a:lnTo>
                <a:lnTo>
                  <a:pt x="88" y="429"/>
                </a:lnTo>
                <a:lnTo>
                  <a:pt x="67" y="440"/>
                </a:lnTo>
                <a:lnTo>
                  <a:pt x="46" y="451"/>
                </a:lnTo>
                <a:lnTo>
                  <a:pt x="46" y="451"/>
                </a:lnTo>
                <a:lnTo>
                  <a:pt x="42" y="453"/>
                </a:lnTo>
                <a:lnTo>
                  <a:pt x="42" y="453"/>
                </a:lnTo>
                <a:lnTo>
                  <a:pt x="42" y="452"/>
                </a:lnTo>
                <a:lnTo>
                  <a:pt x="42" y="452"/>
                </a:lnTo>
                <a:close/>
                <a:moveTo>
                  <a:pt x="42" y="455"/>
                </a:moveTo>
                <a:lnTo>
                  <a:pt x="42" y="455"/>
                </a:lnTo>
                <a:lnTo>
                  <a:pt x="51" y="450"/>
                </a:lnTo>
                <a:lnTo>
                  <a:pt x="61" y="445"/>
                </a:lnTo>
                <a:lnTo>
                  <a:pt x="71" y="440"/>
                </a:lnTo>
                <a:lnTo>
                  <a:pt x="81" y="435"/>
                </a:lnTo>
                <a:lnTo>
                  <a:pt x="81" y="435"/>
                </a:lnTo>
                <a:lnTo>
                  <a:pt x="91" y="429"/>
                </a:lnTo>
                <a:lnTo>
                  <a:pt x="101" y="424"/>
                </a:lnTo>
                <a:lnTo>
                  <a:pt x="101" y="424"/>
                </a:lnTo>
                <a:lnTo>
                  <a:pt x="114" y="416"/>
                </a:lnTo>
                <a:lnTo>
                  <a:pt x="114" y="416"/>
                </a:lnTo>
                <a:lnTo>
                  <a:pt x="120" y="411"/>
                </a:lnTo>
                <a:lnTo>
                  <a:pt x="122" y="410"/>
                </a:lnTo>
                <a:lnTo>
                  <a:pt x="120" y="413"/>
                </a:lnTo>
                <a:lnTo>
                  <a:pt x="120" y="413"/>
                </a:lnTo>
                <a:lnTo>
                  <a:pt x="111" y="421"/>
                </a:lnTo>
                <a:lnTo>
                  <a:pt x="100" y="428"/>
                </a:lnTo>
                <a:lnTo>
                  <a:pt x="79" y="440"/>
                </a:lnTo>
                <a:lnTo>
                  <a:pt x="79" y="440"/>
                </a:lnTo>
                <a:lnTo>
                  <a:pt x="69" y="446"/>
                </a:lnTo>
                <a:lnTo>
                  <a:pt x="58" y="452"/>
                </a:lnTo>
                <a:lnTo>
                  <a:pt x="40" y="464"/>
                </a:lnTo>
                <a:lnTo>
                  <a:pt x="40" y="464"/>
                </a:lnTo>
                <a:lnTo>
                  <a:pt x="42" y="455"/>
                </a:lnTo>
                <a:lnTo>
                  <a:pt x="42" y="455"/>
                </a:lnTo>
                <a:close/>
                <a:moveTo>
                  <a:pt x="39" y="468"/>
                </a:moveTo>
                <a:lnTo>
                  <a:pt x="39" y="468"/>
                </a:lnTo>
                <a:lnTo>
                  <a:pt x="40" y="467"/>
                </a:lnTo>
                <a:lnTo>
                  <a:pt x="40" y="467"/>
                </a:lnTo>
                <a:lnTo>
                  <a:pt x="41" y="467"/>
                </a:lnTo>
                <a:lnTo>
                  <a:pt x="43" y="466"/>
                </a:lnTo>
                <a:lnTo>
                  <a:pt x="43" y="466"/>
                </a:lnTo>
                <a:lnTo>
                  <a:pt x="61" y="456"/>
                </a:lnTo>
                <a:lnTo>
                  <a:pt x="79" y="447"/>
                </a:lnTo>
                <a:lnTo>
                  <a:pt x="79" y="447"/>
                </a:lnTo>
                <a:lnTo>
                  <a:pt x="93" y="440"/>
                </a:lnTo>
                <a:lnTo>
                  <a:pt x="107" y="434"/>
                </a:lnTo>
                <a:lnTo>
                  <a:pt x="107" y="434"/>
                </a:lnTo>
                <a:lnTo>
                  <a:pt x="91" y="445"/>
                </a:lnTo>
                <a:lnTo>
                  <a:pt x="74" y="455"/>
                </a:lnTo>
                <a:lnTo>
                  <a:pt x="74" y="455"/>
                </a:lnTo>
                <a:lnTo>
                  <a:pt x="54" y="466"/>
                </a:lnTo>
                <a:lnTo>
                  <a:pt x="45" y="473"/>
                </a:lnTo>
                <a:lnTo>
                  <a:pt x="36" y="480"/>
                </a:lnTo>
                <a:lnTo>
                  <a:pt x="36" y="480"/>
                </a:lnTo>
                <a:lnTo>
                  <a:pt x="39" y="468"/>
                </a:lnTo>
                <a:lnTo>
                  <a:pt x="39" y="468"/>
                </a:lnTo>
                <a:close/>
                <a:moveTo>
                  <a:pt x="36" y="483"/>
                </a:moveTo>
                <a:lnTo>
                  <a:pt x="36" y="483"/>
                </a:lnTo>
                <a:lnTo>
                  <a:pt x="36" y="483"/>
                </a:lnTo>
                <a:lnTo>
                  <a:pt x="36" y="483"/>
                </a:lnTo>
                <a:lnTo>
                  <a:pt x="86" y="454"/>
                </a:lnTo>
                <a:lnTo>
                  <a:pt x="86" y="454"/>
                </a:lnTo>
                <a:lnTo>
                  <a:pt x="111" y="441"/>
                </a:lnTo>
                <a:lnTo>
                  <a:pt x="111" y="441"/>
                </a:lnTo>
                <a:lnTo>
                  <a:pt x="117" y="437"/>
                </a:lnTo>
                <a:lnTo>
                  <a:pt x="122" y="434"/>
                </a:lnTo>
                <a:lnTo>
                  <a:pt x="122" y="434"/>
                </a:lnTo>
                <a:lnTo>
                  <a:pt x="115" y="439"/>
                </a:lnTo>
                <a:lnTo>
                  <a:pt x="107" y="445"/>
                </a:lnTo>
                <a:lnTo>
                  <a:pt x="107" y="445"/>
                </a:lnTo>
                <a:lnTo>
                  <a:pt x="89" y="456"/>
                </a:lnTo>
                <a:lnTo>
                  <a:pt x="70" y="467"/>
                </a:lnTo>
                <a:lnTo>
                  <a:pt x="51" y="479"/>
                </a:lnTo>
                <a:lnTo>
                  <a:pt x="34" y="492"/>
                </a:lnTo>
                <a:lnTo>
                  <a:pt x="34" y="492"/>
                </a:lnTo>
                <a:lnTo>
                  <a:pt x="36" y="483"/>
                </a:lnTo>
                <a:lnTo>
                  <a:pt x="36" y="483"/>
                </a:lnTo>
                <a:close/>
                <a:moveTo>
                  <a:pt x="33" y="496"/>
                </a:moveTo>
                <a:lnTo>
                  <a:pt x="33" y="496"/>
                </a:lnTo>
                <a:lnTo>
                  <a:pt x="45" y="490"/>
                </a:lnTo>
                <a:lnTo>
                  <a:pt x="57" y="483"/>
                </a:lnTo>
                <a:lnTo>
                  <a:pt x="57" y="483"/>
                </a:lnTo>
                <a:lnTo>
                  <a:pt x="44" y="492"/>
                </a:lnTo>
                <a:lnTo>
                  <a:pt x="32" y="502"/>
                </a:lnTo>
                <a:lnTo>
                  <a:pt x="32" y="502"/>
                </a:lnTo>
                <a:lnTo>
                  <a:pt x="33" y="496"/>
                </a:lnTo>
                <a:lnTo>
                  <a:pt x="33" y="496"/>
                </a:lnTo>
                <a:close/>
                <a:moveTo>
                  <a:pt x="65" y="482"/>
                </a:moveTo>
                <a:lnTo>
                  <a:pt x="65" y="482"/>
                </a:lnTo>
                <a:lnTo>
                  <a:pt x="84" y="468"/>
                </a:lnTo>
                <a:lnTo>
                  <a:pt x="102" y="456"/>
                </a:lnTo>
                <a:lnTo>
                  <a:pt x="102" y="456"/>
                </a:lnTo>
                <a:lnTo>
                  <a:pt x="108" y="452"/>
                </a:lnTo>
                <a:lnTo>
                  <a:pt x="108" y="452"/>
                </a:lnTo>
                <a:lnTo>
                  <a:pt x="116" y="447"/>
                </a:lnTo>
                <a:lnTo>
                  <a:pt x="125" y="441"/>
                </a:lnTo>
                <a:lnTo>
                  <a:pt x="125" y="441"/>
                </a:lnTo>
                <a:lnTo>
                  <a:pt x="125" y="447"/>
                </a:lnTo>
                <a:lnTo>
                  <a:pt x="125" y="447"/>
                </a:lnTo>
                <a:lnTo>
                  <a:pt x="111" y="455"/>
                </a:lnTo>
                <a:lnTo>
                  <a:pt x="98" y="464"/>
                </a:lnTo>
                <a:lnTo>
                  <a:pt x="98" y="464"/>
                </a:lnTo>
                <a:lnTo>
                  <a:pt x="84" y="474"/>
                </a:lnTo>
                <a:lnTo>
                  <a:pt x="70" y="484"/>
                </a:lnTo>
                <a:lnTo>
                  <a:pt x="70" y="484"/>
                </a:lnTo>
                <a:lnTo>
                  <a:pt x="53" y="494"/>
                </a:lnTo>
                <a:lnTo>
                  <a:pt x="53" y="494"/>
                </a:lnTo>
                <a:lnTo>
                  <a:pt x="41" y="499"/>
                </a:lnTo>
                <a:lnTo>
                  <a:pt x="36" y="502"/>
                </a:lnTo>
                <a:lnTo>
                  <a:pt x="32" y="504"/>
                </a:lnTo>
                <a:lnTo>
                  <a:pt x="32" y="504"/>
                </a:lnTo>
                <a:lnTo>
                  <a:pt x="39" y="498"/>
                </a:lnTo>
                <a:lnTo>
                  <a:pt x="48" y="493"/>
                </a:lnTo>
                <a:lnTo>
                  <a:pt x="56" y="487"/>
                </a:lnTo>
                <a:lnTo>
                  <a:pt x="65" y="482"/>
                </a:lnTo>
                <a:lnTo>
                  <a:pt x="65" y="482"/>
                </a:lnTo>
                <a:close/>
                <a:moveTo>
                  <a:pt x="31" y="507"/>
                </a:moveTo>
                <a:lnTo>
                  <a:pt x="31" y="507"/>
                </a:lnTo>
                <a:lnTo>
                  <a:pt x="42" y="502"/>
                </a:lnTo>
                <a:lnTo>
                  <a:pt x="54" y="496"/>
                </a:lnTo>
                <a:lnTo>
                  <a:pt x="65" y="489"/>
                </a:lnTo>
                <a:lnTo>
                  <a:pt x="77" y="482"/>
                </a:lnTo>
                <a:lnTo>
                  <a:pt x="77" y="482"/>
                </a:lnTo>
                <a:lnTo>
                  <a:pt x="74" y="484"/>
                </a:lnTo>
                <a:lnTo>
                  <a:pt x="74" y="484"/>
                </a:lnTo>
                <a:lnTo>
                  <a:pt x="62" y="491"/>
                </a:lnTo>
                <a:lnTo>
                  <a:pt x="50" y="498"/>
                </a:lnTo>
                <a:lnTo>
                  <a:pt x="39" y="505"/>
                </a:lnTo>
                <a:lnTo>
                  <a:pt x="34" y="509"/>
                </a:lnTo>
                <a:lnTo>
                  <a:pt x="29" y="514"/>
                </a:lnTo>
                <a:lnTo>
                  <a:pt x="29" y="514"/>
                </a:lnTo>
                <a:lnTo>
                  <a:pt x="31" y="507"/>
                </a:lnTo>
                <a:lnTo>
                  <a:pt x="31" y="507"/>
                </a:lnTo>
                <a:close/>
                <a:moveTo>
                  <a:pt x="29" y="518"/>
                </a:moveTo>
                <a:lnTo>
                  <a:pt x="29" y="518"/>
                </a:lnTo>
                <a:lnTo>
                  <a:pt x="40" y="510"/>
                </a:lnTo>
                <a:lnTo>
                  <a:pt x="52" y="503"/>
                </a:lnTo>
                <a:lnTo>
                  <a:pt x="77" y="491"/>
                </a:lnTo>
                <a:lnTo>
                  <a:pt x="77" y="491"/>
                </a:lnTo>
                <a:lnTo>
                  <a:pt x="99" y="481"/>
                </a:lnTo>
                <a:lnTo>
                  <a:pt x="99" y="481"/>
                </a:lnTo>
                <a:lnTo>
                  <a:pt x="62" y="503"/>
                </a:lnTo>
                <a:lnTo>
                  <a:pt x="44" y="515"/>
                </a:lnTo>
                <a:lnTo>
                  <a:pt x="27" y="527"/>
                </a:lnTo>
                <a:lnTo>
                  <a:pt x="27" y="527"/>
                </a:lnTo>
                <a:lnTo>
                  <a:pt x="29" y="518"/>
                </a:lnTo>
                <a:lnTo>
                  <a:pt x="29" y="518"/>
                </a:lnTo>
                <a:close/>
                <a:moveTo>
                  <a:pt x="27" y="531"/>
                </a:moveTo>
                <a:lnTo>
                  <a:pt x="27" y="531"/>
                </a:lnTo>
                <a:lnTo>
                  <a:pt x="50" y="519"/>
                </a:lnTo>
                <a:lnTo>
                  <a:pt x="75" y="507"/>
                </a:lnTo>
                <a:lnTo>
                  <a:pt x="75" y="507"/>
                </a:lnTo>
                <a:lnTo>
                  <a:pt x="97" y="494"/>
                </a:lnTo>
                <a:lnTo>
                  <a:pt x="97" y="494"/>
                </a:lnTo>
                <a:lnTo>
                  <a:pt x="101" y="492"/>
                </a:lnTo>
                <a:lnTo>
                  <a:pt x="101" y="492"/>
                </a:lnTo>
                <a:lnTo>
                  <a:pt x="62" y="517"/>
                </a:lnTo>
                <a:lnTo>
                  <a:pt x="43" y="530"/>
                </a:lnTo>
                <a:lnTo>
                  <a:pt x="25" y="544"/>
                </a:lnTo>
                <a:lnTo>
                  <a:pt x="25" y="544"/>
                </a:lnTo>
                <a:lnTo>
                  <a:pt x="27" y="531"/>
                </a:lnTo>
                <a:lnTo>
                  <a:pt x="27" y="531"/>
                </a:lnTo>
                <a:close/>
                <a:moveTo>
                  <a:pt x="25" y="546"/>
                </a:moveTo>
                <a:lnTo>
                  <a:pt x="25" y="546"/>
                </a:lnTo>
                <a:lnTo>
                  <a:pt x="25" y="546"/>
                </a:lnTo>
                <a:lnTo>
                  <a:pt x="25" y="546"/>
                </a:lnTo>
                <a:lnTo>
                  <a:pt x="30" y="544"/>
                </a:lnTo>
                <a:lnTo>
                  <a:pt x="35" y="542"/>
                </a:lnTo>
                <a:lnTo>
                  <a:pt x="45" y="537"/>
                </a:lnTo>
                <a:lnTo>
                  <a:pt x="54" y="531"/>
                </a:lnTo>
                <a:lnTo>
                  <a:pt x="63" y="526"/>
                </a:lnTo>
                <a:lnTo>
                  <a:pt x="63" y="526"/>
                </a:lnTo>
                <a:lnTo>
                  <a:pt x="113" y="501"/>
                </a:lnTo>
                <a:lnTo>
                  <a:pt x="113" y="501"/>
                </a:lnTo>
                <a:lnTo>
                  <a:pt x="111" y="514"/>
                </a:lnTo>
                <a:lnTo>
                  <a:pt x="111" y="514"/>
                </a:lnTo>
                <a:lnTo>
                  <a:pt x="99" y="519"/>
                </a:lnTo>
                <a:lnTo>
                  <a:pt x="87" y="524"/>
                </a:lnTo>
                <a:lnTo>
                  <a:pt x="75" y="529"/>
                </a:lnTo>
                <a:lnTo>
                  <a:pt x="62" y="534"/>
                </a:lnTo>
                <a:lnTo>
                  <a:pt x="62" y="534"/>
                </a:lnTo>
                <a:lnTo>
                  <a:pt x="43" y="541"/>
                </a:lnTo>
                <a:lnTo>
                  <a:pt x="33" y="545"/>
                </a:lnTo>
                <a:lnTo>
                  <a:pt x="24" y="550"/>
                </a:lnTo>
                <a:lnTo>
                  <a:pt x="24" y="550"/>
                </a:lnTo>
                <a:lnTo>
                  <a:pt x="25" y="546"/>
                </a:lnTo>
                <a:lnTo>
                  <a:pt x="25" y="546"/>
                </a:lnTo>
                <a:close/>
                <a:moveTo>
                  <a:pt x="24" y="554"/>
                </a:moveTo>
                <a:lnTo>
                  <a:pt x="24" y="554"/>
                </a:lnTo>
                <a:lnTo>
                  <a:pt x="25" y="553"/>
                </a:lnTo>
                <a:lnTo>
                  <a:pt x="25" y="553"/>
                </a:lnTo>
                <a:lnTo>
                  <a:pt x="36" y="546"/>
                </a:lnTo>
                <a:lnTo>
                  <a:pt x="48" y="541"/>
                </a:lnTo>
                <a:lnTo>
                  <a:pt x="73" y="533"/>
                </a:lnTo>
                <a:lnTo>
                  <a:pt x="73" y="533"/>
                </a:lnTo>
                <a:lnTo>
                  <a:pt x="82" y="529"/>
                </a:lnTo>
                <a:lnTo>
                  <a:pt x="92" y="524"/>
                </a:lnTo>
                <a:lnTo>
                  <a:pt x="92" y="524"/>
                </a:lnTo>
                <a:lnTo>
                  <a:pt x="107" y="518"/>
                </a:lnTo>
                <a:lnTo>
                  <a:pt x="107" y="518"/>
                </a:lnTo>
                <a:lnTo>
                  <a:pt x="102" y="520"/>
                </a:lnTo>
                <a:lnTo>
                  <a:pt x="97" y="524"/>
                </a:lnTo>
                <a:lnTo>
                  <a:pt x="97" y="524"/>
                </a:lnTo>
                <a:lnTo>
                  <a:pt x="88" y="529"/>
                </a:lnTo>
                <a:lnTo>
                  <a:pt x="79" y="533"/>
                </a:lnTo>
                <a:lnTo>
                  <a:pt x="59" y="542"/>
                </a:lnTo>
                <a:lnTo>
                  <a:pt x="41" y="551"/>
                </a:lnTo>
                <a:lnTo>
                  <a:pt x="32" y="557"/>
                </a:lnTo>
                <a:lnTo>
                  <a:pt x="23" y="563"/>
                </a:lnTo>
                <a:lnTo>
                  <a:pt x="23" y="563"/>
                </a:lnTo>
                <a:lnTo>
                  <a:pt x="24" y="554"/>
                </a:lnTo>
                <a:lnTo>
                  <a:pt x="24" y="554"/>
                </a:lnTo>
                <a:close/>
                <a:moveTo>
                  <a:pt x="23" y="571"/>
                </a:moveTo>
                <a:lnTo>
                  <a:pt x="23" y="571"/>
                </a:lnTo>
                <a:lnTo>
                  <a:pt x="23" y="567"/>
                </a:lnTo>
                <a:lnTo>
                  <a:pt x="23" y="567"/>
                </a:lnTo>
                <a:lnTo>
                  <a:pt x="45" y="556"/>
                </a:lnTo>
                <a:lnTo>
                  <a:pt x="57" y="550"/>
                </a:lnTo>
                <a:lnTo>
                  <a:pt x="70" y="545"/>
                </a:lnTo>
                <a:lnTo>
                  <a:pt x="70" y="545"/>
                </a:lnTo>
                <a:lnTo>
                  <a:pt x="88" y="540"/>
                </a:lnTo>
                <a:lnTo>
                  <a:pt x="96" y="537"/>
                </a:lnTo>
                <a:lnTo>
                  <a:pt x="104" y="533"/>
                </a:lnTo>
                <a:lnTo>
                  <a:pt x="104" y="533"/>
                </a:lnTo>
                <a:lnTo>
                  <a:pt x="94" y="538"/>
                </a:lnTo>
                <a:lnTo>
                  <a:pt x="85" y="543"/>
                </a:lnTo>
                <a:lnTo>
                  <a:pt x="63" y="551"/>
                </a:lnTo>
                <a:lnTo>
                  <a:pt x="63" y="551"/>
                </a:lnTo>
                <a:lnTo>
                  <a:pt x="45" y="560"/>
                </a:lnTo>
                <a:lnTo>
                  <a:pt x="28" y="570"/>
                </a:lnTo>
                <a:lnTo>
                  <a:pt x="28" y="570"/>
                </a:lnTo>
                <a:lnTo>
                  <a:pt x="26" y="570"/>
                </a:lnTo>
                <a:lnTo>
                  <a:pt x="25" y="571"/>
                </a:lnTo>
                <a:lnTo>
                  <a:pt x="25" y="571"/>
                </a:lnTo>
                <a:lnTo>
                  <a:pt x="23" y="573"/>
                </a:lnTo>
                <a:lnTo>
                  <a:pt x="23" y="573"/>
                </a:lnTo>
                <a:lnTo>
                  <a:pt x="23" y="571"/>
                </a:lnTo>
                <a:lnTo>
                  <a:pt x="23" y="571"/>
                </a:lnTo>
                <a:close/>
                <a:moveTo>
                  <a:pt x="23" y="575"/>
                </a:moveTo>
                <a:lnTo>
                  <a:pt x="23" y="575"/>
                </a:lnTo>
                <a:lnTo>
                  <a:pt x="45" y="565"/>
                </a:lnTo>
                <a:lnTo>
                  <a:pt x="69" y="555"/>
                </a:lnTo>
                <a:lnTo>
                  <a:pt x="69" y="555"/>
                </a:lnTo>
                <a:lnTo>
                  <a:pt x="89" y="547"/>
                </a:lnTo>
                <a:lnTo>
                  <a:pt x="89" y="547"/>
                </a:lnTo>
                <a:lnTo>
                  <a:pt x="99" y="544"/>
                </a:lnTo>
                <a:lnTo>
                  <a:pt x="99" y="544"/>
                </a:lnTo>
                <a:lnTo>
                  <a:pt x="103" y="542"/>
                </a:lnTo>
                <a:lnTo>
                  <a:pt x="103" y="542"/>
                </a:lnTo>
                <a:lnTo>
                  <a:pt x="99" y="544"/>
                </a:lnTo>
                <a:lnTo>
                  <a:pt x="99" y="544"/>
                </a:lnTo>
                <a:lnTo>
                  <a:pt x="80" y="555"/>
                </a:lnTo>
                <a:lnTo>
                  <a:pt x="59" y="565"/>
                </a:lnTo>
                <a:lnTo>
                  <a:pt x="40" y="575"/>
                </a:lnTo>
                <a:lnTo>
                  <a:pt x="31" y="580"/>
                </a:lnTo>
                <a:lnTo>
                  <a:pt x="22" y="587"/>
                </a:lnTo>
                <a:lnTo>
                  <a:pt x="22" y="587"/>
                </a:lnTo>
                <a:lnTo>
                  <a:pt x="23" y="575"/>
                </a:lnTo>
                <a:lnTo>
                  <a:pt x="23" y="575"/>
                </a:lnTo>
                <a:close/>
                <a:moveTo>
                  <a:pt x="22" y="590"/>
                </a:moveTo>
                <a:lnTo>
                  <a:pt x="22" y="590"/>
                </a:lnTo>
                <a:lnTo>
                  <a:pt x="36" y="583"/>
                </a:lnTo>
                <a:lnTo>
                  <a:pt x="50" y="577"/>
                </a:lnTo>
                <a:lnTo>
                  <a:pt x="81" y="567"/>
                </a:lnTo>
                <a:lnTo>
                  <a:pt x="81" y="567"/>
                </a:lnTo>
                <a:lnTo>
                  <a:pt x="65" y="574"/>
                </a:lnTo>
                <a:lnTo>
                  <a:pt x="65" y="574"/>
                </a:lnTo>
                <a:lnTo>
                  <a:pt x="43" y="586"/>
                </a:lnTo>
                <a:lnTo>
                  <a:pt x="32" y="593"/>
                </a:lnTo>
                <a:lnTo>
                  <a:pt x="22" y="600"/>
                </a:lnTo>
                <a:lnTo>
                  <a:pt x="22" y="600"/>
                </a:lnTo>
                <a:lnTo>
                  <a:pt x="22" y="590"/>
                </a:lnTo>
                <a:lnTo>
                  <a:pt x="22" y="590"/>
                </a:lnTo>
                <a:close/>
                <a:moveTo>
                  <a:pt x="22" y="602"/>
                </a:moveTo>
                <a:lnTo>
                  <a:pt x="22" y="602"/>
                </a:lnTo>
                <a:lnTo>
                  <a:pt x="23" y="602"/>
                </a:lnTo>
                <a:lnTo>
                  <a:pt x="23" y="602"/>
                </a:lnTo>
                <a:lnTo>
                  <a:pt x="33" y="599"/>
                </a:lnTo>
                <a:lnTo>
                  <a:pt x="43" y="595"/>
                </a:lnTo>
                <a:lnTo>
                  <a:pt x="53" y="590"/>
                </a:lnTo>
                <a:lnTo>
                  <a:pt x="64" y="586"/>
                </a:lnTo>
                <a:lnTo>
                  <a:pt x="64" y="586"/>
                </a:lnTo>
                <a:lnTo>
                  <a:pt x="83" y="579"/>
                </a:lnTo>
                <a:lnTo>
                  <a:pt x="83" y="579"/>
                </a:lnTo>
                <a:lnTo>
                  <a:pt x="68" y="588"/>
                </a:lnTo>
                <a:lnTo>
                  <a:pt x="68" y="588"/>
                </a:lnTo>
                <a:lnTo>
                  <a:pt x="57" y="594"/>
                </a:lnTo>
                <a:lnTo>
                  <a:pt x="47" y="600"/>
                </a:lnTo>
                <a:lnTo>
                  <a:pt x="27" y="610"/>
                </a:lnTo>
                <a:lnTo>
                  <a:pt x="27" y="610"/>
                </a:lnTo>
                <a:lnTo>
                  <a:pt x="25" y="611"/>
                </a:lnTo>
                <a:lnTo>
                  <a:pt x="24" y="612"/>
                </a:lnTo>
                <a:lnTo>
                  <a:pt x="24" y="612"/>
                </a:lnTo>
                <a:lnTo>
                  <a:pt x="22" y="613"/>
                </a:lnTo>
                <a:lnTo>
                  <a:pt x="22" y="613"/>
                </a:lnTo>
                <a:lnTo>
                  <a:pt x="22" y="602"/>
                </a:lnTo>
                <a:lnTo>
                  <a:pt x="22" y="602"/>
                </a:lnTo>
                <a:close/>
                <a:moveTo>
                  <a:pt x="22" y="615"/>
                </a:moveTo>
                <a:lnTo>
                  <a:pt x="22" y="615"/>
                </a:lnTo>
                <a:lnTo>
                  <a:pt x="46" y="605"/>
                </a:lnTo>
                <a:lnTo>
                  <a:pt x="72" y="595"/>
                </a:lnTo>
                <a:lnTo>
                  <a:pt x="72" y="595"/>
                </a:lnTo>
                <a:lnTo>
                  <a:pt x="68" y="598"/>
                </a:lnTo>
                <a:lnTo>
                  <a:pt x="68" y="598"/>
                </a:lnTo>
                <a:lnTo>
                  <a:pt x="44" y="610"/>
                </a:lnTo>
                <a:lnTo>
                  <a:pt x="33" y="616"/>
                </a:lnTo>
                <a:lnTo>
                  <a:pt x="22" y="623"/>
                </a:lnTo>
                <a:lnTo>
                  <a:pt x="22" y="623"/>
                </a:lnTo>
                <a:lnTo>
                  <a:pt x="22" y="615"/>
                </a:lnTo>
                <a:lnTo>
                  <a:pt x="22" y="615"/>
                </a:lnTo>
                <a:close/>
                <a:moveTo>
                  <a:pt x="22" y="626"/>
                </a:moveTo>
                <a:lnTo>
                  <a:pt x="22" y="626"/>
                </a:lnTo>
                <a:lnTo>
                  <a:pt x="62" y="609"/>
                </a:lnTo>
                <a:lnTo>
                  <a:pt x="103" y="591"/>
                </a:lnTo>
                <a:lnTo>
                  <a:pt x="103" y="591"/>
                </a:lnTo>
                <a:lnTo>
                  <a:pt x="65" y="609"/>
                </a:lnTo>
                <a:lnTo>
                  <a:pt x="29" y="627"/>
                </a:lnTo>
                <a:lnTo>
                  <a:pt x="29" y="627"/>
                </a:lnTo>
                <a:lnTo>
                  <a:pt x="26" y="628"/>
                </a:lnTo>
                <a:lnTo>
                  <a:pt x="25" y="629"/>
                </a:lnTo>
                <a:lnTo>
                  <a:pt x="25" y="629"/>
                </a:lnTo>
                <a:lnTo>
                  <a:pt x="22" y="630"/>
                </a:lnTo>
                <a:lnTo>
                  <a:pt x="22" y="630"/>
                </a:lnTo>
                <a:lnTo>
                  <a:pt x="22" y="626"/>
                </a:lnTo>
                <a:lnTo>
                  <a:pt x="22" y="626"/>
                </a:lnTo>
                <a:close/>
                <a:moveTo>
                  <a:pt x="22" y="634"/>
                </a:moveTo>
                <a:lnTo>
                  <a:pt x="22" y="634"/>
                </a:lnTo>
                <a:lnTo>
                  <a:pt x="63" y="613"/>
                </a:lnTo>
                <a:lnTo>
                  <a:pt x="63" y="613"/>
                </a:lnTo>
                <a:lnTo>
                  <a:pt x="76" y="608"/>
                </a:lnTo>
                <a:lnTo>
                  <a:pt x="88" y="603"/>
                </a:lnTo>
                <a:lnTo>
                  <a:pt x="88" y="603"/>
                </a:lnTo>
                <a:lnTo>
                  <a:pt x="94" y="602"/>
                </a:lnTo>
                <a:lnTo>
                  <a:pt x="94" y="602"/>
                </a:lnTo>
                <a:lnTo>
                  <a:pt x="76" y="611"/>
                </a:lnTo>
                <a:lnTo>
                  <a:pt x="57" y="621"/>
                </a:lnTo>
                <a:lnTo>
                  <a:pt x="57" y="621"/>
                </a:lnTo>
                <a:lnTo>
                  <a:pt x="48" y="625"/>
                </a:lnTo>
                <a:lnTo>
                  <a:pt x="39" y="629"/>
                </a:lnTo>
                <a:lnTo>
                  <a:pt x="30" y="635"/>
                </a:lnTo>
                <a:lnTo>
                  <a:pt x="22" y="640"/>
                </a:lnTo>
                <a:lnTo>
                  <a:pt x="22" y="640"/>
                </a:lnTo>
                <a:lnTo>
                  <a:pt x="22" y="634"/>
                </a:lnTo>
                <a:lnTo>
                  <a:pt x="22" y="634"/>
                </a:lnTo>
                <a:close/>
                <a:moveTo>
                  <a:pt x="22" y="643"/>
                </a:moveTo>
                <a:lnTo>
                  <a:pt x="22" y="643"/>
                </a:lnTo>
                <a:lnTo>
                  <a:pt x="31" y="641"/>
                </a:lnTo>
                <a:lnTo>
                  <a:pt x="39" y="638"/>
                </a:lnTo>
                <a:lnTo>
                  <a:pt x="57" y="631"/>
                </a:lnTo>
                <a:lnTo>
                  <a:pt x="57" y="631"/>
                </a:lnTo>
                <a:lnTo>
                  <a:pt x="38" y="641"/>
                </a:lnTo>
                <a:lnTo>
                  <a:pt x="30" y="646"/>
                </a:lnTo>
                <a:lnTo>
                  <a:pt x="21" y="651"/>
                </a:lnTo>
                <a:lnTo>
                  <a:pt x="21" y="651"/>
                </a:lnTo>
                <a:lnTo>
                  <a:pt x="22" y="643"/>
                </a:lnTo>
                <a:lnTo>
                  <a:pt x="22" y="643"/>
                </a:lnTo>
                <a:close/>
                <a:moveTo>
                  <a:pt x="21" y="655"/>
                </a:moveTo>
                <a:lnTo>
                  <a:pt x="21" y="655"/>
                </a:lnTo>
                <a:lnTo>
                  <a:pt x="39" y="646"/>
                </a:lnTo>
                <a:lnTo>
                  <a:pt x="48" y="642"/>
                </a:lnTo>
                <a:lnTo>
                  <a:pt x="57" y="638"/>
                </a:lnTo>
                <a:lnTo>
                  <a:pt x="57" y="638"/>
                </a:lnTo>
                <a:lnTo>
                  <a:pt x="81" y="628"/>
                </a:lnTo>
                <a:lnTo>
                  <a:pt x="81" y="628"/>
                </a:lnTo>
                <a:lnTo>
                  <a:pt x="60" y="640"/>
                </a:lnTo>
                <a:lnTo>
                  <a:pt x="60" y="640"/>
                </a:lnTo>
                <a:lnTo>
                  <a:pt x="40" y="651"/>
                </a:lnTo>
                <a:lnTo>
                  <a:pt x="21" y="663"/>
                </a:lnTo>
                <a:lnTo>
                  <a:pt x="21" y="663"/>
                </a:lnTo>
                <a:lnTo>
                  <a:pt x="21" y="655"/>
                </a:lnTo>
                <a:lnTo>
                  <a:pt x="21" y="655"/>
                </a:lnTo>
                <a:close/>
                <a:moveTo>
                  <a:pt x="20" y="666"/>
                </a:moveTo>
                <a:lnTo>
                  <a:pt x="20" y="666"/>
                </a:lnTo>
                <a:lnTo>
                  <a:pt x="21" y="666"/>
                </a:lnTo>
                <a:lnTo>
                  <a:pt x="21" y="666"/>
                </a:lnTo>
                <a:lnTo>
                  <a:pt x="29" y="663"/>
                </a:lnTo>
                <a:lnTo>
                  <a:pt x="38" y="660"/>
                </a:lnTo>
                <a:lnTo>
                  <a:pt x="54" y="651"/>
                </a:lnTo>
                <a:lnTo>
                  <a:pt x="54" y="651"/>
                </a:lnTo>
                <a:lnTo>
                  <a:pt x="64" y="645"/>
                </a:lnTo>
                <a:lnTo>
                  <a:pt x="76" y="641"/>
                </a:lnTo>
                <a:lnTo>
                  <a:pt x="76" y="641"/>
                </a:lnTo>
                <a:lnTo>
                  <a:pt x="50" y="656"/>
                </a:lnTo>
                <a:lnTo>
                  <a:pt x="50" y="656"/>
                </a:lnTo>
                <a:lnTo>
                  <a:pt x="34" y="664"/>
                </a:lnTo>
                <a:lnTo>
                  <a:pt x="27" y="668"/>
                </a:lnTo>
                <a:lnTo>
                  <a:pt x="20" y="673"/>
                </a:lnTo>
                <a:lnTo>
                  <a:pt x="20" y="673"/>
                </a:lnTo>
                <a:lnTo>
                  <a:pt x="20" y="666"/>
                </a:lnTo>
                <a:lnTo>
                  <a:pt x="20" y="666"/>
                </a:lnTo>
                <a:close/>
                <a:moveTo>
                  <a:pt x="19" y="677"/>
                </a:moveTo>
                <a:lnTo>
                  <a:pt x="19" y="677"/>
                </a:lnTo>
                <a:lnTo>
                  <a:pt x="29" y="674"/>
                </a:lnTo>
                <a:lnTo>
                  <a:pt x="38" y="670"/>
                </a:lnTo>
                <a:lnTo>
                  <a:pt x="56" y="660"/>
                </a:lnTo>
                <a:lnTo>
                  <a:pt x="75" y="651"/>
                </a:lnTo>
                <a:lnTo>
                  <a:pt x="84" y="647"/>
                </a:lnTo>
                <a:lnTo>
                  <a:pt x="94" y="644"/>
                </a:lnTo>
                <a:lnTo>
                  <a:pt x="94" y="644"/>
                </a:lnTo>
                <a:lnTo>
                  <a:pt x="90" y="646"/>
                </a:lnTo>
                <a:lnTo>
                  <a:pt x="86" y="648"/>
                </a:lnTo>
                <a:lnTo>
                  <a:pt x="78" y="654"/>
                </a:lnTo>
                <a:lnTo>
                  <a:pt x="78" y="654"/>
                </a:lnTo>
                <a:lnTo>
                  <a:pt x="68" y="660"/>
                </a:lnTo>
                <a:lnTo>
                  <a:pt x="56" y="666"/>
                </a:lnTo>
                <a:lnTo>
                  <a:pt x="56" y="666"/>
                </a:lnTo>
                <a:lnTo>
                  <a:pt x="36" y="677"/>
                </a:lnTo>
                <a:lnTo>
                  <a:pt x="18" y="689"/>
                </a:lnTo>
                <a:lnTo>
                  <a:pt x="18" y="689"/>
                </a:lnTo>
                <a:lnTo>
                  <a:pt x="19" y="677"/>
                </a:lnTo>
                <a:lnTo>
                  <a:pt x="19" y="677"/>
                </a:lnTo>
                <a:close/>
                <a:moveTo>
                  <a:pt x="15" y="703"/>
                </a:moveTo>
                <a:lnTo>
                  <a:pt x="15" y="703"/>
                </a:lnTo>
                <a:lnTo>
                  <a:pt x="17" y="693"/>
                </a:lnTo>
                <a:lnTo>
                  <a:pt x="17" y="693"/>
                </a:lnTo>
                <a:lnTo>
                  <a:pt x="26" y="690"/>
                </a:lnTo>
                <a:lnTo>
                  <a:pt x="35" y="685"/>
                </a:lnTo>
                <a:lnTo>
                  <a:pt x="52" y="676"/>
                </a:lnTo>
                <a:lnTo>
                  <a:pt x="52" y="676"/>
                </a:lnTo>
                <a:lnTo>
                  <a:pt x="77" y="665"/>
                </a:lnTo>
                <a:lnTo>
                  <a:pt x="77" y="665"/>
                </a:lnTo>
                <a:lnTo>
                  <a:pt x="91" y="659"/>
                </a:lnTo>
                <a:lnTo>
                  <a:pt x="91" y="659"/>
                </a:lnTo>
                <a:lnTo>
                  <a:pt x="92" y="659"/>
                </a:lnTo>
                <a:lnTo>
                  <a:pt x="91" y="660"/>
                </a:lnTo>
                <a:lnTo>
                  <a:pt x="87" y="663"/>
                </a:lnTo>
                <a:lnTo>
                  <a:pt x="82" y="666"/>
                </a:lnTo>
                <a:lnTo>
                  <a:pt x="82" y="666"/>
                </a:lnTo>
                <a:lnTo>
                  <a:pt x="74" y="671"/>
                </a:lnTo>
                <a:lnTo>
                  <a:pt x="65" y="676"/>
                </a:lnTo>
                <a:lnTo>
                  <a:pt x="47" y="685"/>
                </a:lnTo>
                <a:lnTo>
                  <a:pt x="30" y="695"/>
                </a:lnTo>
                <a:lnTo>
                  <a:pt x="22" y="700"/>
                </a:lnTo>
                <a:lnTo>
                  <a:pt x="14" y="706"/>
                </a:lnTo>
                <a:lnTo>
                  <a:pt x="14" y="706"/>
                </a:lnTo>
                <a:lnTo>
                  <a:pt x="15" y="703"/>
                </a:lnTo>
                <a:lnTo>
                  <a:pt x="15" y="703"/>
                </a:lnTo>
                <a:close/>
                <a:moveTo>
                  <a:pt x="13" y="709"/>
                </a:moveTo>
                <a:lnTo>
                  <a:pt x="13" y="709"/>
                </a:lnTo>
                <a:lnTo>
                  <a:pt x="18" y="706"/>
                </a:lnTo>
                <a:lnTo>
                  <a:pt x="18" y="706"/>
                </a:lnTo>
                <a:lnTo>
                  <a:pt x="27" y="699"/>
                </a:lnTo>
                <a:lnTo>
                  <a:pt x="36" y="694"/>
                </a:lnTo>
                <a:lnTo>
                  <a:pt x="56" y="684"/>
                </a:lnTo>
                <a:lnTo>
                  <a:pt x="76" y="673"/>
                </a:lnTo>
                <a:lnTo>
                  <a:pt x="85" y="667"/>
                </a:lnTo>
                <a:lnTo>
                  <a:pt x="94" y="660"/>
                </a:lnTo>
                <a:lnTo>
                  <a:pt x="94" y="660"/>
                </a:lnTo>
                <a:lnTo>
                  <a:pt x="93" y="671"/>
                </a:lnTo>
                <a:lnTo>
                  <a:pt x="93" y="671"/>
                </a:lnTo>
                <a:lnTo>
                  <a:pt x="93" y="671"/>
                </a:lnTo>
                <a:lnTo>
                  <a:pt x="93" y="671"/>
                </a:lnTo>
                <a:lnTo>
                  <a:pt x="83" y="674"/>
                </a:lnTo>
                <a:lnTo>
                  <a:pt x="73" y="679"/>
                </a:lnTo>
                <a:lnTo>
                  <a:pt x="53" y="690"/>
                </a:lnTo>
                <a:lnTo>
                  <a:pt x="53" y="690"/>
                </a:lnTo>
                <a:lnTo>
                  <a:pt x="42" y="696"/>
                </a:lnTo>
                <a:lnTo>
                  <a:pt x="31" y="701"/>
                </a:lnTo>
                <a:lnTo>
                  <a:pt x="31" y="701"/>
                </a:lnTo>
                <a:lnTo>
                  <a:pt x="22" y="706"/>
                </a:lnTo>
                <a:lnTo>
                  <a:pt x="13" y="710"/>
                </a:lnTo>
                <a:lnTo>
                  <a:pt x="13" y="710"/>
                </a:lnTo>
                <a:lnTo>
                  <a:pt x="13" y="709"/>
                </a:lnTo>
                <a:lnTo>
                  <a:pt x="13" y="709"/>
                </a:lnTo>
                <a:close/>
                <a:moveTo>
                  <a:pt x="93" y="690"/>
                </a:moveTo>
                <a:lnTo>
                  <a:pt x="93" y="690"/>
                </a:lnTo>
                <a:lnTo>
                  <a:pt x="81" y="697"/>
                </a:lnTo>
                <a:lnTo>
                  <a:pt x="69" y="705"/>
                </a:lnTo>
                <a:lnTo>
                  <a:pt x="46" y="722"/>
                </a:lnTo>
                <a:lnTo>
                  <a:pt x="46" y="722"/>
                </a:lnTo>
                <a:lnTo>
                  <a:pt x="21" y="738"/>
                </a:lnTo>
                <a:lnTo>
                  <a:pt x="21" y="738"/>
                </a:lnTo>
                <a:lnTo>
                  <a:pt x="11" y="745"/>
                </a:lnTo>
                <a:lnTo>
                  <a:pt x="9" y="745"/>
                </a:lnTo>
                <a:lnTo>
                  <a:pt x="9" y="745"/>
                </a:lnTo>
                <a:lnTo>
                  <a:pt x="14" y="740"/>
                </a:lnTo>
                <a:lnTo>
                  <a:pt x="14" y="740"/>
                </a:lnTo>
                <a:lnTo>
                  <a:pt x="25" y="731"/>
                </a:lnTo>
                <a:lnTo>
                  <a:pt x="37" y="723"/>
                </a:lnTo>
                <a:lnTo>
                  <a:pt x="61" y="706"/>
                </a:lnTo>
                <a:lnTo>
                  <a:pt x="61" y="706"/>
                </a:lnTo>
                <a:lnTo>
                  <a:pt x="70" y="702"/>
                </a:lnTo>
                <a:lnTo>
                  <a:pt x="78" y="697"/>
                </a:lnTo>
                <a:lnTo>
                  <a:pt x="86" y="692"/>
                </a:lnTo>
                <a:lnTo>
                  <a:pt x="93" y="686"/>
                </a:lnTo>
                <a:lnTo>
                  <a:pt x="93" y="686"/>
                </a:lnTo>
                <a:lnTo>
                  <a:pt x="93" y="690"/>
                </a:lnTo>
                <a:lnTo>
                  <a:pt x="93" y="690"/>
                </a:lnTo>
                <a:close/>
                <a:moveTo>
                  <a:pt x="13" y="712"/>
                </a:moveTo>
                <a:lnTo>
                  <a:pt x="13" y="712"/>
                </a:lnTo>
                <a:lnTo>
                  <a:pt x="32" y="703"/>
                </a:lnTo>
                <a:lnTo>
                  <a:pt x="50" y="694"/>
                </a:lnTo>
                <a:lnTo>
                  <a:pt x="50" y="694"/>
                </a:lnTo>
                <a:lnTo>
                  <a:pt x="72" y="682"/>
                </a:lnTo>
                <a:lnTo>
                  <a:pt x="72" y="682"/>
                </a:lnTo>
                <a:lnTo>
                  <a:pt x="85" y="675"/>
                </a:lnTo>
                <a:lnTo>
                  <a:pt x="88" y="674"/>
                </a:lnTo>
                <a:lnTo>
                  <a:pt x="88" y="674"/>
                </a:lnTo>
                <a:lnTo>
                  <a:pt x="81" y="680"/>
                </a:lnTo>
                <a:lnTo>
                  <a:pt x="81" y="680"/>
                </a:lnTo>
                <a:lnTo>
                  <a:pt x="63" y="691"/>
                </a:lnTo>
                <a:lnTo>
                  <a:pt x="45" y="702"/>
                </a:lnTo>
                <a:lnTo>
                  <a:pt x="27" y="713"/>
                </a:lnTo>
                <a:lnTo>
                  <a:pt x="10" y="726"/>
                </a:lnTo>
                <a:lnTo>
                  <a:pt x="10" y="726"/>
                </a:lnTo>
                <a:lnTo>
                  <a:pt x="13" y="712"/>
                </a:lnTo>
                <a:lnTo>
                  <a:pt x="13" y="712"/>
                </a:lnTo>
                <a:close/>
                <a:moveTo>
                  <a:pt x="10" y="729"/>
                </a:moveTo>
                <a:lnTo>
                  <a:pt x="10" y="729"/>
                </a:lnTo>
                <a:lnTo>
                  <a:pt x="14" y="727"/>
                </a:lnTo>
                <a:lnTo>
                  <a:pt x="19" y="723"/>
                </a:lnTo>
                <a:lnTo>
                  <a:pt x="29" y="715"/>
                </a:lnTo>
                <a:lnTo>
                  <a:pt x="29" y="715"/>
                </a:lnTo>
                <a:lnTo>
                  <a:pt x="53" y="700"/>
                </a:lnTo>
                <a:lnTo>
                  <a:pt x="53" y="700"/>
                </a:lnTo>
                <a:lnTo>
                  <a:pt x="74" y="687"/>
                </a:lnTo>
                <a:lnTo>
                  <a:pt x="83" y="680"/>
                </a:lnTo>
                <a:lnTo>
                  <a:pt x="93" y="673"/>
                </a:lnTo>
                <a:lnTo>
                  <a:pt x="93" y="673"/>
                </a:lnTo>
                <a:lnTo>
                  <a:pt x="93" y="681"/>
                </a:lnTo>
                <a:lnTo>
                  <a:pt x="93" y="681"/>
                </a:lnTo>
                <a:lnTo>
                  <a:pt x="82" y="687"/>
                </a:lnTo>
                <a:lnTo>
                  <a:pt x="72" y="693"/>
                </a:lnTo>
                <a:lnTo>
                  <a:pt x="52" y="707"/>
                </a:lnTo>
                <a:lnTo>
                  <a:pt x="42" y="715"/>
                </a:lnTo>
                <a:lnTo>
                  <a:pt x="31" y="720"/>
                </a:lnTo>
                <a:lnTo>
                  <a:pt x="21" y="725"/>
                </a:lnTo>
                <a:lnTo>
                  <a:pt x="10" y="729"/>
                </a:lnTo>
                <a:lnTo>
                  <a:pt x="10" y="729"/>
                </a:lnTo>
                <a:lnTo>
                  <a:pt x="10" y="729"/>
                </a:lnTo>
                <a:lnTo>
                  <a:pt x="10" y="729"/>
                </a:lnTo>
                <a:close/>
                <a:moveTo>
                  <a:pt x="9" y="731"/>
                </a:moveTo>
                <a:lnTo>
                  <a:pt x="9" y="731"/>
                </a:lnTo>
                <a:lnTo>
                  <a:pt x="20" y="728"/>
                </a:lnTo>
                <a:lnTo>
                  <a:pt x="30" y="723"/>
                </a:lnTo>
                <a:lnTo>
                  <a:pt x="40" y="717"/>
                </a:lnTo>
                <a:lnTo>
                  <a:pt x="50" y="710"/>
                </a:lnTo>
                <a:lnTo>
                  <a:pt x="50" y="710"/>
                </a:lnTo>
                <a:lnTo>
                  <a:pt x="73" y="696"/>
                </a:lnTo>
                <a:lnTo>
                  <a:pt x="73" y="696"/>
                </a:lnTo>
                <a:lnTo>
                  <a:pt x="84" y="689"/>
                </a:lnTo>
                <a:lnTo>
                  <a:pt x="84" y="689"/>
                </a:lnTo>
                <a:lnTo>
                  <a:pt x="89" y="685"/>
                </a:lnTo>
                <a:lnTo>
                  <a:pt x="91" y="684"/>
                </a:lnTo>
                <a:lnTo>
                  <a:pt x="89" y="687"/>
                </a:lnTo>
                <a:lnTo>
                  <a:pt x="89" y="687"/>
                </a:lnTo>
                <a:lnTo>
                  <a:pt x="84" y="691"/>
                </a:lnTo>
                <a:lnTo>
                  <a:pt x="78" y="695"/>
                </a:lnTo>
                <a:lnTo>
                  <a:pt x="64" y="702"/>
                </a:lnTo>
                <a:lnTo>
                  <a:pt x="64" y="702"/>
                </a:lnTo>
                <a:lnTo>
                  <a:pt x="52" y="710"/>
                </a:lnTo>
                <a:lnTo>
                  <a:pt x="41" y="719"/>
                </a:lnTo>
                <a:lnTo>
                  <a:pt x="41" y="719"/>
                </a:lnTo>
                <a:lnTo>
                  <a:pt x="24" y="730"/>
                </a:lnTo>
                <a:lnTo>
                  <a:pt x="16" y="736"/>
                </a:lnTo>
                <a:lnTo>
                  <a:pt x="8" y="743"/>
                </a:lnTo>
                <a:lnTo>
                  <a:pt x="8" y="743"/>
                </a:lnTo>
                <a:lnTo>
                  <a:pt x="9" y="731"/>
                </a:lnTo>
                <a:lnTo>
                  <a:pt x="9" y="731"/>
                </a:lnTo>
                <a:close/>
                <a:moveTo>
                  <a:pt x="42" y="794"/>
                </a:moveTo>
                <a:lnTo>
                  <a:pt x="42" y="794"/>
                </a:lnTo>
                <a:lnTo>
                  <a:pt x="34" y="790"/>
                </a:lnTo>
                <a:lnTo>
                  <a:pt x="27" y="785"/>
                </a:lnTo>
                <a:lnTo>
                  <a:pt x="21" y="780"/>
                </a:lnTo>
                <a:lnTo>
                  <a:pt x="16" y="773"/>
                </a:lnTo>
                <a:lnTo>
                  <a:pt x="16" y="773"/>
                </a:lnTo>
                <a:lnTo>
                  <a:pt x="13" y="767"/>
                </a:lnTo>
                <a:lnTo>
                  <a:pt x="10" y="761"/>
                </a:lnTo>
                <a:lnTo>
                  <a:pt x="9" y="754"/>
                </a:lnTo>
                <a:lnTo>
                  <a:pt x="8" y="747"/>
                </a:lnTo>
                <a:lnTo>
                  <a:pt x="8" y="747"/>
                </a:lnTo>
                <a:lnTo>
                  <a:pt x="30" y="735"/>
                </a:lnTo>
                <a:lnTo>
                  <a:pt x="50" y="721"/>
                </a:lnTo>
                <a:lnTo>
                  <a:pt x="71" y="706"/>
                </a:lnTo>
                <a:lnTo>
                  <a:pt x="92" y="693"/>
                </a:lnTo>
                <a:lnTo>
                  <a:pt x="92" y="693"/>
                </a:lnTo>
                <a:lnTo>
                  <a:pt x="83" y="699"/>
                </a:lnTo>
                <a:lnTo>
                  <a:pt x="75" y="707"/>
                </a:lnTo>
                <a:lnTo>
                  <a:pt x="57" y="724"/>
                </a:lnTo>
                <a:lnTo>
                  <a:pt x="57" y="724"/>
                </a:lnTo>
                <a:lnTo>
                  <a:pt x="46" y="733"/>
                </a:lnTo>
                <a:lnTo>
                  <a:pt x="35" y="742"/>
                </a:lnTo>
                <a:lnTo>
                  <a:pt x="23" y="750"/>
                </a:lnTo>
                <a:lnTo>
                  <a:pt x="11" y="758"/>
                </a:lnTo>
                <a:lnTo>
                  <a:pt x="11" y="758"/>
                </a:lnTo>
                <a:lnTo>
                  <a:pt x="11" y="758"/>
                </a:lnTo>
                <a:lnTo>
                  <a:pt x="11" y="759"/>
                </a:lnTo>
                <a:lnTo>
                  <a:pt x="11" y="760"/>
                </a:lnTo>
                <a:lnTo>
                  <a:pt x="12" y="760"/>
                </a:lnTo>
                <a:lnTo>
                  <a:pt x="12" y="760"/>
                </a:lnTo>
                <a:lnTo>
                  <a:pt x="21" y="756"/>
                </a:lnTo>
                <a:lnTo>
                  <a:pt x="29" y="752"/>
                </a:lnTo>
                <a:lnTo>
                  <a:pt x="38" y="747"/>
                </a:lnTo>
                <a:lnTo>
                  <a:pt x="46" y="741"/>
                </a:lnTo>
                <a:lnTo>
                  <a:pt x="46" y="741"/>
                </a:lnTo>
                <a:lnTo>
                  <a:pt x="15" y="766"/>
                </a:lnTo>
                <a:lnTo>
                  <a:pt x="15" y="766"/>
                </a:lnTo>
                <a:lnTo>
                  <a:pt x="14" y="768"/>
                </a:lnTo>
                <a:lnTo>
                  <a:pt x="16" y="768"/>
                </a:lnTo>
                <a:lnTo>
                  <a:pt x="16" y="768"/>
                </a:lnTo>
                <a:lnTo>
                  <a:pt x="20" y="767"/>
                </a:lnTo>
                <a:lnTo>
                  <a:pt x="25" y="765"/>
                </a:lnTo>
                <a:lnTo>
                  <a:pt x="34" y="760"/>
                </a:lnTo>
                <a:lnTo>
                  <a:pt x="51" y="749"/>
                </a:lnTo>
                <a:lnTo>
                  <a:pt x="51" y="749"/>
                </a:lnTo>
                <a:lnTo>
                  <a:pt x="69" y="737"/>
                </a:lnTo>
                <a:lnTo>
                  <a:pt x="69" y="737"/>
                </a:lnTo>
                <a:lnTo>
                  <a:pt x="54" y="748"/>
                </a:lnTo>
                <a:lnTo>
                  <a:pt x="54" y="748"/>
                </a:lnTo>
                <a:lnTo>
                  <a:pt x="46" y="755"/>
                </a:lnTo>
                <a:lnTo>
                  <a:pt x="37" y="762"/>
                </a:lnTo>
                <a:lnTo>
                  <a:pt x="28" y="768"/>
                </a:lnTo>
                <a:lnTo>
                  <a:pt x="24" y="772"/>
                </a:lnTo>
                <a:lnTo>
                  <a:pt x="20" y="777"/>
                </a:lnTo>
                <a:lnTo>
                  <a:pt x="20" y="777"/>
                </a:lnTo>
                <a:lnTo>
                  <a:pt x="20" y="777"/>
                </a:lnTo>
                <a:lnTo>
                  <a:pt x="20" y="778"/>
                </a:lnTo>
                <a:lnTo>
                  <a:pt x="22" y="778"/>
                </a:lnTo>
                <a:lnTo>
                  <a:pt x="22" y="778"/>
                </a:lnTo>
                <a:lnTo>
                  <a:pt x="40" y="768"/>
                </a:lnTo>
                <a:lnTo>
                  <a:pt x="58" y="756"/>
                </a:lnTo>
                <a:lnTo>
                  <a:pt x="94" y="732"/>
                </a:lnTo>
                <a:lnTo>
                  <a:pt x="94" y="732"/>
                </a:lnTo>
                <a:lnTo>
                  <a:pt x="79" y="743"/>
                </a:lnTo>
                <a:lnTo>
                  <a:pt x="63" y="756"/>
                </a:lnTo>
                <a:lnTo>
                  <a:pt x="63" y="756"/>
                </a:lnTo>
                <a:lnTo>
                  <a:pt x="55" y="763"/>
                </a:lnTo>
                <a:lnTo>
                  <a:pt x="47" y="771"/>
                </a:lnTo>
                <a:lnTo>
                  <a:pt x="40" y="779"/>
                </a:lnTo>
                <a:lnTo>
                  <a:pt x="31" y="786"/>
                </a:lnTo>
                <a:lnTo>
                  <a:pt x="31" y="786"/>
                </a:lnTo>
                <a:lnTo>
                  <a:pt x="31" y="787"/>
                </a:lnTo>
                <a:lnTo>
                  <a:pt x="31" y="788"/>
                </a:lnTo>
                <a:lnTo>
                  <a:pt x="32" y="788"/>
                </a:lnTo>
                <a:lnTo>
                  <a:pt x="32" y="788"/>
                </a:lnTo>
                <a:lnTo>
                  <a:pt x="39" y="785"/>
                </a:lnTo>
                <a:lnTo>
                  <a:pt x="44" y="782"/>
                </a:lnTo>
                <a:lnTo>
                  <a:pt x="56" y="774"/>
                </a:lnTo>
                <a:lnTo>
                  <a:pt x="56" y="774"/>
                </a:lnTo>
                <a:lnTo>
                  <a:pt x="73" y="762"/>
                </a:lnTo>
                <a:lnTo>
                  <a:pt x="90" y="750"/>
                </a:lnTo>
                <a:lnTo>
                  <a:pt x="90" y="750"/>
                </a:lnTo>
                <a:lnTo>
                  <a:pt x="96" y="745"/>
                </a:lnTo>
                <a:lnTo>
                  <a:pt x="93" y="748"/>
                </a:lnTo>
                <a:lnTo>
                  <a:pt x="93" y="748"/>
                </a:lnTo>
                <a:lnTo>
                  <a:pt x="78" y="762"/>
                </a:lnTo>
                <a:lnTo>
                  <a:pt x="78" y="762"/>
                </a:lnTo>
                <a:lnTo>
                  <a:pt x="59" y="777"/>
                </a:lnTo>
                <a:lnTo>
                  <a:pt x="42" y="793"/>
                </a:lnTo>
                <a:lnTo>
                  <a:pt x="42" y="793"/>
                </a:lnTo>
                <a:lnTo>
                  <a:pt x="42" y="794"/>
                </a:lnTo>
                <a:lnTo>
                  <a:pt x="42" y="794"/>
                </a:lnTo>
                <a:close/>
                <a:moveTo>
                  <a:pt x="78" y="773"/>
                </a:moveTo>
                <a:lnTo>
                  <a:pt x="78" y="773"/>
                </a:lnTo>
                <a:lnTo>
                  <a:pt x="88" y="764"/>
                </a:lnTo>
                <a:lnTo>
                  <a:pt x="92" y="761"/>
                </a:lnTo>
                <a:lnTo>
                  <a:pt x="92" y="762"/>
                </a:lnTo>
                <a:lnTo>
                  <a:pt x="91" y="765"/>
                </a:lnTo>
                <a:lnTo>
                  <a:pt x="91" y="765"/>
                </a:lnTo>
                <a:lnTo>
                  <a:pt x="85" y="772"/>
                </a:lnTo>
                <a:lnTo>
                  <a:pt x="79" y="778"/>
                </a:lnTo>
                <a:lnTo>
                  <a:pt x="65" y="790"/>
                </a:lnTo>
                <a:lnTo>
                  <a:pt x="65" y="790"/>
                </a:lnTo>
                <a:lnTo>
                  <a:pt x="65" y="791"/>
                </a:lnTo>
                <a:lnTo>
                  <a:pt x="67" y="792"/>
                </a:lnTo>
                <a:lnTo>
                  <a:pt x="67" y="792"/>
                </a:lnTo>
                <a:lnTo>
                  <a:pt x="71" y="791"/>
                </a:lnTo>
                <a:lnTo>
                  <a:pt x="74" y="789"/>
                </a:lnTo>
                <a:lnTo>
                  <a:pt x="80" y="786"/>
                </a:lnTo>
                <a:lnTo>
                  <a:pt x="91" y="776"/>
                </a:lnTo>
                <a:lnTo>
                  <a:pt x="91" y="776"/>
                </a:lnTo>
                <a:lnTo>
                  <a:pt x="91" y="776"/>
                </a:lnTo>
                <a:lnTo>
                  <a:pt x="91" y="776"/>
                </a:lnTo>
                <a:lnTo>
                  <a:pt x="86" y="783"/>
                </a:lnTo>
                <a:lnTo>
                  <a:pt x="83" y="786"/>
                </a:lnTo>
                <a:lnTo>
                  <a:pt x="79" y="789"/>
                </a:lnTo>
                <a:lnTo>
                  <a:pt x="75" y="791"/>
                </a:lnTo>
                <a:lnTo>
                  <a:pt x="70" y="793"/>
                </a:lnTo>
                <a:lnTo>
                  <a:pt x="64" y="796"/>
                </a:lnTo>
                <a:lnTo>
                  <a:pt x="58" y="797"/>
                </a:lnTo>
                <a:lnTo>
                  <a:pt x="58" y="797"/>
                </a:lnTo>
                <a:lnTo>
                  <a:pt x="51" y="797"/>
                </a:lnTo>
                <a:lnTo>
                  <a:pt x="44" y="794"/>
                </a:lnTo>
                <a:lnTo>
                  <a:pt x="44" y="794"/>
                </a:lnTo>
                <a:lnTo>
                  <a:pt x="53" y="791"/>
                </a:lnTo>
                <a:lnTo>
                  <a:pt x="62" y="786"/>
                </a:lnTo>
                <a:lnTo>
                  <a:pt x="71" y="780"/>
                </a:lnTo>
                <a:lnTo>
                  <a:pt x="78" y="773"/>
                </a:lnTo>
                <a:lnTo>
                  <a:pt x="78" y="773"/>
                </a:lnTo>
                <a:close/>
                <a:moveTo>
                  <a:pt x="99" y="853"/>
                </a:moveTo>
                <a:lnTo>
                  <a:pt x="99" y="853"/>
                </a:lnTo>
                <a:lnTo>
                  <a:pt x="93" y="853"/>
                </a:lnTo>
                <a:lnTo>
                  <a:pt x="88" y="853"/>
                </a:lnTo>
                <a:lnTo>
                  <a:pt x="83" y="851"/>
                </a:lnTo>
                <a:lnTo>
                  <a:pt x="79" y="850"/>
                </a:lnTo>
                <a:lnTo>
                  <a:pt x="71" y="845"/>
                </a:lnTo>
                <a:lnTo>
                  <a:pt x="64" y="839"/>
                </a:lnTo>
                <a:lnTo>
                  <a:pt x="59" y="831"/>
                </a:lnTo>
                <a:lnTo>
                  <a:pt x="54" y="823"/>
                </a:lnTo>
                <a:lnTo>
                  <a:pt x="51" y="814"/>
                </a:lnTo>
                <a:lnTo>
                  <a:pt x="47" y="805"/>
                </a:lnTo>
                <a:lnTo>
                  <a:pt x="47" y="805"/>
                </a:lnTo>
                <a:lnTo>
                  <a:pt x="54" y="805"/>
                </a:lnTo>
                <a:lnTo>
                  <a:pt x="61" y="805"/>
                </a:lnTo>
                <a:lnTo>
                  <a:pt x="61" y="805"/>
                </a:lnTo>
                <a:lnTo>
                  <a:pt x="69" y="804"/>
                </a:lnTo>
                <a:lnTo>
                  <a:pt x="75" y="802"/>
                </a:lnTo>
                <a:lnTo>
                  <a:pt x="75" y="802"/>
                </a:lnTo>
                <a:lnTo>
                  <a:pt x="74" y="806"/>
                </a:lnTo>
                <a:lnTo>
                  <a:pt x="74" y="810"/>
                </a:lnTo>
                <a:lnTo>
                  <a:pt x="75" y="814"/>
                </a:lnTo>
                <a:lnTo>
                  <a:pt x="77" y="818"/>
                </a:lnTo>
                <a:lnTo>
                  <a:pt x="82" y="826"/>
                </a:lnTo>
                <a:lnTo>
                  <a:pt x="89" y="833"/>
                </a:lnTo>
                <a:lnTo>
                  <a:pt x="89" y="833"/>
                </a:lnTo>
                <a:lnTo>
                  <a:pt x="93" y="836"/>
                </a:lnTo>
                <a:lnTo>
                  <a:pt x="98" y="839"/>
                </a:lnTo>
                <a:lnTo>
                  <a:pt x="108" y="842"/>
                </a:lnTo>
                <a:lnTo>
                  <a:pt x="118" y="845"/>
                </a:lnTo>
                <a:lnTo>
                  <a:pt x="123" y="847"/>
                </a:lnTo>
                <a:lnTo>
                  <a:pt x="128" y="850"/>
                </a:lnTo>
                <a:lnTo>
                  <a:pt x="128" y="850"/>
                </a:lnTo>
                <a:lnTo>
                  <a:pt x="128" y="850"/>
                </a:lnTo>
                <a:lnTo>
                  <a:pt x="128" y="850"/>
                </a:lnTo>
                <a:lnTo>
                  <a:pt x="130" y="852"/>
                </a:lnTo>
                <a:lnTo>
                  <a:pt x="130" y="852"/>
                </a:lnTo>
                <a:lnTo>
                  <a:pt x="122" y="852"/>
                </a:lnTo>
                <a:lnTo>
                  <a:pt x="114" y="852"/>
                </a:lnTo>
                <a:lnTo>
                  <a:pt x="99" y="853"/>
                </a:lnTo>
                <a:lnTo>
                  <a:pt x="99" y="853"/>
                </a:lnTo>
                <a:close/>
                <a:moveTo>
                  <a:pt x="208" y="932"/>
                </a:moveTo>
                <a:lnTo>
                  <a:pt x="208" y="932"/>
                </a:lnTo>
                <a:lnTo>
                  <a:pt x="196" y="921"/>
                </a:lnTo>
                <a:lnTo>
                  <a:pt x="184" y="910"/>
                </a:lnTo>
                <a:lnTo>
                  <a:pt x="184" y="910"/>
                </a:lnTo>
                <a:lnTo>
                  <a:pt x="179" y="904"/>
                </a:lnTo>
                <a:lnTo>
                  <a:pt x="174" y="897"/>
                </a:lnTo>
                <a:lnTo>
                  <a:pt x="166" y="884"/>
                </a:lnTo>
                <a:lnTo>
                  <a:pt x="157" y="869"/>
                </a:lnTo>
                <a:lnTo>
                  <a:pt x="153" y="863"/>
                </a:lnTo>
                <a:lnTo>
                  <a:pt x="148" y="857"/>
                </a:lnTo>
                <a:lnTo>
                  <a:pt x="148" y="857"/>
                </a:lnTo>
                <a:lnTo>
                  <a:pt x="140" y="850"/>
                </a:lnTo>
                <a:lnTo>
                  <a:pt x="140" y="850"/>
                </a:lnTo>
                <a:lnTo>
                  <a:pt x="139" y="849"/>
                </a:lnTo>
                <a:lnTo>
                  <a:pt x="139" y="849"/>
                </a:lnTo>
                <a:lnTo>
                  <a:pt x="134" y="844"/>
                </a:lnTo>
                <a:lnTo>
                  <a:pt x="134" y="844"/>
                </a:lnTo>
                <a:lnTo>
                  <a:pt x="134" y="844"/>
                </a:lnTo>
                <a:lnTo>
                  <a:pt x="134" y="844"/>
                </a:lnTo>
                <a:lnTo>
                  <a:pt x="130" y="837"/>
                </a:lnTo>
                <a:lnTo>
                  <a:pt x="127" y="829"/>
                </a:lnTo>
                <a:lnTo>
                  <a:pt x="123" y="813"/>
                </a:lnTo>
                <a:lnTo>
                  <a:pt x="123" y="813"/>
                </a:lnTo>
                <a:lnTo>
                  <a:pt x="124" y="776"/>
                </a:lnTo>
                <a:lnTo>
                  <a:pt x="126" y="741"/>
                </a:lnTo>
                <a:lnTo>
                  <a:pt x="132" y="670"/>
                </a:lnTo>
                <a:lnTo>
                  <a:pt x="132" y="670"/>
                </a:lnTo>
                <a:lnTo>
                  <a:pt x="136" y="623"/>
                </a:lnTo>
                <a:lnTo>
                  <a:pt x="140" y="578"/>
                </a:lnTo>
                <a:lnTo>
                  <a:pt x="140" y="578"/>
                </a:lnTo>
                <a:lnTo>
                  <a:pt x="148" y="587"/>
                </a:lnTo>
                <a:lnTo>
                  <a:pt x="157" y="596"/>
                </a:lnTo>
                <a:lnTo>
                  <a:pt x="166" y="603"/>
                </a:lnTo>
                <a:lnTo>
                  <a:pt x="176" y="609"/>
                </a:lnTo>
                <a:lnTo>
                  <a:pt x="187" y="613"/>
                </a:lnTo>
                <a:lnTo>
                  <a:pt x="198" y="615"/>
                </a:lnTo>
                <a:lnTo>
                  <a:pt x="210" y="615"/>
                </a:lnTo>
                <a:lnTo>
                  <a:pt x="216" y="614"/>
                </a:lnTo>
                <a:lnTo>
                  <a:pt x="222" y="612"/>
                </a:lnTo>
                <a:lnTo>
                  <a:pt x="222" y="612"/>
                </a:lnTo>
                <a:lnTo>
                  <a:pt x="223" y="612"/>
                </a:lnTo>
                <a:lnTo>
                  <a:pt x="223" y="612"/>
                </a:lnTo>
                <a:lnTo>
                  <a:pt x="222" y="653"/>
                </a:lnTo>
                <a:lnTo>
                  <a:pt x="222" y="653"/>
                </a:lnTo>
                <a:lnTo>
                  <a:pt x="221" y="685"/>
                </a:lnTo>
                <a:lnTo>
                  <a:pt x="220" y="701"/>
                </a:lnTo>
                <a:lnTo>
                  <a:pt x="219" y="718"/>
                </a:lnTo>
                <a:lnTo>
                  <a:pt x="219" y="718"/>
                </a:lnTo>
                <a:lnTo>
                  <a:pt x="214" y="751"/>
                </a:lnTo>
                <a:lnTo>
                  <a:pt x="213" y="767"/>
                </a:lnTo>
                <a:lnTo>
                  <a:pt x="211" y="784"/>
                </a:lnTo>
                <a:lnTo>
                  <a:pt x="211" y="784"/>
                </a:lnTo>
                <a:lnTo>
                  <a:pt x="211" y="794"/>
                </a:lnTo>
                <a:lnTo>
                  <a:pt x="212" y="806"/>
                </a:lnTo>
                <a:lnTo>
                  <a:pt x="214" y="816"/>
                </a:lnTo>
                <a:lnTo>
                  <a:pt x="216" y="827"/>
                </a:lnTo>
                <a:lnTo>
                  <a:pt x="219" y="837"/>
                </a:lnTo>
                <a:lnTo>
                  <a:pt x="223" y="846"/>
                </a:lnTo>
                <a:lnTo>
                  <a:pt x="227" y="856"/>
                </a:lnTo>
                <a:lnTo>
                  <a:pt x="233" y="865"/>
                </a:lnTo>
                <a:lnTo>
                  <a:pt x="233" y="865"/>
                </a:lnTo>
                <a:lnTo>
                  <a:pt x="242" y="879"/>
                </a:lnTo>
                <a:lnTo>
                  <a:pt x="242" y="879"/>
                </a:lnTo>
                <a:lnTo>
                  <a:pt x="241" y="886"/>
                </a:lnTo>
                <a:lnTo>
                  <a:pt x="240" y="895"/>
                </a:lnTo>
                <a:lnTo>
                  <a:pt x="237" y="904"/>
                </a:lnTo>
                <a:lnTo>
                  <a:pt x="234" y="913"/>
                </a:lnTo>
                <a:lnTo>
                  <a:pt x="229" y="921"/>
                </a:lnTo>
                <a:lnTo>
                  <a:pt x="223" y="927"/>
                </a:lnTo>
                <a:lnTo>
                  <a:pt x="220" y="930"/>
                </a:lnTo>
                <a:lnTo>
                  <a:pt x="216" y="931"/>
                </a:lnTo>
                <a:lnTo>
                  <a:pt x="212" y="932"/>
                </a:lnTo>
                <a:lnTo>
                  <a:pt x="208" y="932"/>
                </a:lnTo>
                <a:lnTo>
                  <a:pt x="208" y="932"/>
                </a:lnTo>
                <a:close/>
                <a:moveTo>
                  <a:pt x="626" y="984"/>
                </a:moveTo>
                <a:lnTo>
                  <a:pt x="626" y="984"/>
                </a:lnTo>
                <a:lnTo>
                  <a:pt x="615" y="986"/>
                </a:lnTo>
                <a:lnTo>
                  <a:pt x="604" y="987"/>
                </a:lnTo>
                <a:lnTo>
                  <a:pt x="593" y="987"/>
                </a:lnTo>
                <a:lnTo>
                  <a:pt x="581" y="987"/>
                </a:lnTo>
                <a:lnTo>
                  <a:pt x="559" y="985"/>
                </a:lnTo>
                <a:lnTo>
                  <a:pt x="536" y="983"/>
                </a:lnTo>
                <a:lnTo>
                  <a:pt x="536" y="983"/>
                </a:lnTo>
                <a:lnTo>
                  <a:pt x="513" y="981"/>
                </a:lnTo>
                <a:lnTo>
                  <a:pt x="489" y="980"/>
                </a:lnTo>
                <a:lnTo>
                  <a:pt x="441" y="979"/>
                </a:lnTo>
                <a:lnTo>
                  <a:pt x="441" y="979"/>
                </a:lnTo>
                <a:lnTo>
                  <a:pt x="405" y="979"/>
                </a:lnTo>
                <a:lnTo>
                  <a:pt x="369" y="978"/>
                </a:lnTo>
                <a:lnTo>
                  <a:pt x="351" y="977"/>
                </a:lnTo>
                <a:lnTo>
                  <a:pt x="333" y="976"/>
                </a:lnTo>
                <a:lnTo>
                  <a:pt x="315" y="973"/>
                </a:lnTo>
                <a:lnTo>
                  <a:pt x="296" y="970"/>
                </a:lnTo>
                <a:lnTo>
                  <a:pt x="296" y="970"/>
                </a:lnTo>
                <a:lnTo>
                  <a:pt x="276" y="965"/>
                </a:lnTo>
                <a:lnTo>
                  <a:pt x="256" y="959"/>
                </a:lnTo>
                <a:lnTo>
                  <a:pt x="238" y="949"/>
                </a:lnTo>
                <a:lnTo>
                  <a:pt x="219" y="939"/>
                </a:lnTo>
                <a:lnTo>
                  <a:pt x="219" y="939"/>
                </a:lnTo>
                <a:lnTo>
                  <a:pt x="225" y="936"/>
                </a:lnTo>
                <a:lnTo>
                  <a:pt x="232" y="931"/>
                </a:lnTo>
                <a:lnTo>
                  <a:pt x="237" y="926"/>
                </a:lnTo>
                <a:lnTo>
                  <a:pt x="241" y="919"/>
                </a:lnTo>
                <a:lnTo>
                  <a:pt x="244" y="911"/>
                </a:lnTo>
                <a:lnTo>
                  <a:pt x="247" y="903"/>
                </a:lnTo>
                <a:lnTo>
                  <a:pt x="249" y="896"/>
                </a:lnTo>
                <a:lnTo>
                  <a:pt x="250" y="888"/>
                </a:lnTo>
                <a:lnTo>
                  <a:pt x="250" y="888"/>
                </a:lnTo>
                <a:lnTo>
                  <a:pt x="258" y="896"/>
                </a:lnTo>
                <a:lnTo>
                  <a:pt x="268" y="904"/>
                </a:lnTo>
                <a:lnTo>
                  <a:pt x="277" y="911"/>
                </a:lnTo>
                <a:lnTo>
                  <a:pt x="287" y="918"/>
                </a:lnTo>
                <a:lnTo>
                  <a:pt x="298" y="923"/>
                </a:lnTo>
                <a:lnTo>
                  <a:pt x="310" y="929"/>
                </a:lnTo>
                <a:lnTo>
                  <a:pt x="321" y="933"/>
                </a:lnTo>
                <a:lnTo>
                  <a:pt x="333" y="937"/>
                </a:lnTo>
                <a:lnTo>
                  <a:pt x="356" y="944"/>
                </a:lnTo>
                <a:lnTo>
                  <a:pt x="380" y="949"/>
                </a:lnTo>
                <a:lnTo>
                  <a:pt x="405" y="952"/>
                </a:lnTo>
                <a:lnTo>
                  <a:pt x="428" y="954"/>
                </a:lnTo>
                <a:lnTo>
                  <a:pt x="428" y="954"/>
                </a:lnTo>
                <a:lnTo>
                  <a:pt x="449" y="954"/>
                </a:lnTo>
                <a:lnTo>
                  <a:pt x="470" y="954"/>
                </a:lnTo>
                <a:lnTo>
                  <a:pt x="491" y="953"/>
                </a:lnTo>
                <a:lnTo>
                  <a:pt x="512" y="952"/>
                </a:lnTo>
                <a:lnTo>
                  <a:pt x="532" y="950"/>
                </a:lnTo>
                <a:lnTo>
                  <a:pt x="553" y="947"/>
                </a:lnTo>
                <a:lnTo>
                  <a:pt x="574" y="944"/>
                </a:lnTo>
                <a:lnTo>
                  <a:pt x="594" y="940"/>
                </a:lnTo>
                <a:lnTo>
                  <a:pt x="613" y="936"/>
                </a:lnTo>
                <a:lnTo>
                  <a:pt x="634" y="930"/>
                </a:lnTo>
                <a:lnTo>
                  <a:pt x="654" y="925"/>
                </a:lnTo>
                <a:lnTo>
                  <a:pt x="673" y="918"/>
                </a:lnTo>
                <a:lnTo>
                  <a:pt x="692" y="911"/>
                </a:lnTo>
                <a:lnTo>
                  <a:pt x="711" y="904"/>
                </a:lnTo>
                <a:lnTo>
                  <a:pt x="750" y="887"/>
                </a:lnTo>
                <a:lnTo>
                  <a:pt x="750" y="887"/>
                </a:lnTo>
                <a:lnTo>
                  <a:pt x="739" y="904"/>
                </a:lnTo>
                <a:lnTo>
                  <a:pt x="727" y="919"/>
                </a:lnTo>
                <a:lnTo>
                  <a:pt x="712" y="934"/>
                </a:lnTo>
                <a:lnTo>
                  <a:pt x="697" y="947"/>
                </a:lnTo>
                <a:lnTo>
                  <a:pt x="681" y="960"/>
                </a:lnTo>
                <a:lnTo>
                  <a:pt x="664" y="970"/>
                </a:lnTo>
                <a:lnTo>
                  <a:pt x="646" y="978"/>
                </a:lnTo>
                <a:lnTo>
                  <a:pt x="637" y="981"/>
                </a:lnTo>
                <a:lnTo>
                  <a:pt x="626" y="984"/>
                </a:lnTo>
                <a:lnTo>
                  <a:pt x="626" y="984"/>
                </a:lnTo>
                <a:close/>
                <a:moveTo>
                  <a:pt x="600" y="930"/>
                </a:moveTo>
                <a:lnTo>
                  <a:pt x="600" y="930"/>
                </a:lnTo>
                <a:lnTo>
                  <a:pt x="610" y="926"/>
                </a:lnTo>
                <a:lnTo>
                  <a:pt x="610" y="926"/>
                </a:lnTo>
                <a:lnTo>
                  <a:pt x="632" y="918"/>
                </a:lnTo>
                <a:lnTo>
                  <a:pt x="654" y="910"/>
                </a:lnTo>
                <a:lnTo>
                  <a:pt x="654" y="910"/>
                </a:lnTo>
                <a:lnTo>
                  <a:pt x="687" y="900"/>
                </a:lnTo>
                <a:lnTo>
                  <a:pt x="721" y="891"/>
                </a:lnTo>
                <a:lnTo>
                  <a:pt x="721" y="891"/>
                </a:lnTo>
                <a:lnTo>
                  <a:pt x="691" y="903"/>
                </a:lnTo>
                <a:lnTo>
                  <a:pt x="661" y="913"/>
                </a:lnTo>
                <a:lnTo>
                  <a:pt x="630" y="923"/>
                </a:lnTo>
                <a:lnTo>
                  <a:pt x="600" y="930"/>
                </a:lnTo>
                <a:lnTo>
                  <a:pt x="600" y="930"/>
                </a:lnTo>
                <a:close/>
                <a:moveTo>
                  <a:pt x="756" y="878"/>
                </a:moveTo>
                <a:lnTo>
                  <a:pt x="756" y="878"/>
                </a:lnTo>
                <a:lnTo>
                  <a:pt x="755" y="879"/>
                </a:lnTo>
                <a:lnTo>
                  <a:pt x="755" y="879"/>
                </a:lnTo>
                <a:lnTo>
                  <a:pt x="752" y="877"/>
                </a:lnTo>
                <a:lnTo>
                  <a:pt x="750" y="878"/>
                </a:lnTo>
                <a:lnTo>
                  <a:pt x="750" y="878"/>
                </a:lnTo>
                <a:lnTo>
                  <a:pt x="735" y="885"/>
                </a:lnTo>
                <a:lnTo>
                  <a:pt x="735" y="885"/>
                </a:lnTo>
                <a:lnTo>
                  <a:pt x="696" y="895"/>
                </a:lnTo>
                <a:lnTo>
                  <a:pt x="677" y="900"/>
                </a:lnTo>
                <a:lnTo>
                  <a:pt x="659" y="906"/>
                </a:lnTo>
                <a:lnTo>
                  <a:pt x="659" y="906"/>
                </a:lnTo>
                <a:lnTo>
                  <a:pt x="639" y="913"/>
                </a:lnTo>
                <a:lnTo>
                  <a:pt x="619" y="920"/>
                </a:lnTo>
                <a:lnTo>
                  <a:pt x="619" y="920"/>
                </a:lnTo>
                <a:lnTo>
                  <a:pt x="609" y="924"/>
                </a:lnTo>
                <a:lnTo>
                  <a:pt x="599" y="928"/>
                </a:lnTo>
                <a:lnTo>
                  <a:pt x="599" y="928"/>
                </a:lnTo>
                <a:lnTo>
                  <a:pt x="593" y="930"/>
                </a:lnTo>
                <a:lnTo>
                  <a:pt x="591" y="930"/>
                </a:lnTo>
                <a:lnTo>
                  <a:pt x="591" y="929"/>
                </a:lnTo>
                <a:lnTo>
                  <a:pt x="593" y="927"/>
                </a:lnTo>
                <a:lnTo>
                  <a:pt x="599" y="924"/>
                </a:lnTo>
                <a:lnTo>
                  <a:pt x="599" y="924"/>
                </a:lnTo>
                <a:lnTo>
                  <a:pt x="610" y="921"/>
                </a:lnTo>
                <a:lnTo>
                  <a:pt x="620" y="917"/>
                </a:lnTo>
                <a:lnTo>
                  <a:pt x="643" y="911"/>
                </a:lnTo>
                <a:lnTo>
                  <a:pt x="643" y="911"/>
                </a:lnTo>
                <a:lnTo>
                  <a:pt x="669" y="902"/>
                </a:lnTo>
                <a:lnTo>
                  <a:pt x="694" y="893"/>
                </a:lnTo>
                <a:lnTo>
                  <a:pt x="694" y="893"/>
                </a:lnTo>
                <a:lnTo>
                  <a:pt x="721" y="885"/>
                </a:lnTo>
                <a:lnTo>
                  <a:pt x="747" y="878"/>
                </a:lnTo>
                <a:lnTo>
                  <a:pt x="747" y="878"/>
                </a:lnTo>
                <a:lnTo>
                  <a:pt x="753" y="875"/>
                </a:lnTo>
                <a:lnTo>
                  <a:pt x="756" y="873"/>
                </a:lnTo>
                <a:lnTo>
                  <a:pt x="758" y="872"/>
                </a:lnTo>
                <a:lnTo>
                  <a:pt x="758" y="872"/>
                </a:lnTo>
                <a:lnTo>
                  <a:pt x="761" y="867"/>
                </a:lnTo>
                <a:lnTo>
                  <a:pt x="764" y="862"/>
                </a:lnTo>
                <a:lnTo>
                  <a:pt x="764" y="862"/>
                </a:lnTo>
                <a:lnTo>
                  <a:pt x="756" y="878"/>
                </a:lnTo>
                <a:lnTo>
                  <a:pt x="756" y="878"/>
                </a:lnTo>
                <a:close/>
                <a:moveTo>
                  <a:pt x="768" y="855"/>
                </a:moveTo>
                <a:lnTo>
                  <a:pt x="768" y="855"/>
                </a:lnTo>
                <a:lnTo>
                  <a:pt x="763" y="856"/>
                </a:lnTo>
                <a:lnTo>
                  <a:pt x="763" y="856"/>
                </a:lnTo>
                <a:lnTo>
                  <a:pt x="761" y="857"/>
                </a:lnTo>
                <a:lnTo>
                  <a:pt x="761" y="857"/>
                </a:lnTo>
                <a:lnTo>
                  <a:pt x="716" y="872"/>
                </a:lnTo>
                <a:lnTo>
                  <a:pt x="669" y="886"/>
                </a:lnTo>
                <a:lnTo>
                  <a:pt x="669" y="886"/>
                </a:lnTo>
                <a:lnTo>
                  <a:pt x="646" y="893"/>
                </a:lnTo>
                <a:lnTo>
                  <a:pt x="623" y="901"/>
                </a:lnTo>
                <a:lnTo>
                  <a:pt x="623" y="901"/>
                </a:lnTo>
                <a:lnTo>
                  <a:pt x="602" y="908"/>
                </a:lnTo>
                <a:lnTo>
                  <a:pt x="602" y="908"/>
                </a:lnTo>
                <a:lnTo>
                  <a:pt x="593" y="911"/>
                </a:lnTo>
                <a:lnTo>
                  <a:pt x="593" y="911"/>
                </a:lnTo>
                <a:lnTo>
                  <a:pt x="591" y="911"/>
                </a:lnTo>
                <a:lnTo>
                  <a:pt x="594" y="910"/>
                </a:lnTo>
                <a:lnTo>
                  <a:pt x="601" y="907"/>
                </a:lnTo>
                <a:lnTo>
                  <a:pt x="601" y="907"/>
                </a:lnTo>
                <a:lnTo>
                  <a:pt x="625" y="898"/>
                </a:lnTo>
                <a:lnTo>
                  <a:pt x="651" y="889"/>
                </a:lnTo>
                <a:lnTo>
                  <a:pt x="700" y="871"/>
                </a:lnTo>
                <a:lnTo>
                  <a:pt x="700" y="871"/>
                </a:lnTo>
                <a:lnTo>
                  <a:pt x="719" y="865"/>
                </a:lnTo>
                <a:lnTo>
                  <a:pt x="719" y="865"/>
                </a:lnTo>
                <a:lnTo>
                  <a:pt x="733" y="861"/>
                </a:lnTo>
                <a:lnTo>
                  <a:pt x="746" y="857"/>
                </a:lnTo>
                <a:lnTo>
                  <a:pt x="759" y="852"/>
                </a:lnTo>
                <a:lnTo>
                  <a:pt x="772" y="846"/>
                </a:lnTo>
                <a:lnTo>
                  <a:pt x="772" y="846"/>
                </a:lnTo>
                <a:lnTo>
                  <a:pt x="768" y="855"/>
                </a:lnTo>
                <a:lnTo>
                  <a:pt x="768" y="855"/>
                </a:lnTo>
                <a:close/>
                <a:moveTo>
                  <a:pt x="776" y="834"/>
                </a:moveTo>
                <a:lnTo>
                  <a:pt x="776" y="834"/>
                </a:lnTo>
                <a:lnTo>
                  <a:pt x="773" y="841"/>
                </a:lnTo>
                <a:lnTo>
                  <a:pt x="773" y="841"/>
                </a:lnTo>
                <a:lnTo>
                  <a:pt x="745" y="853"/>
                </a:lnTo>
                <a:lnTo>
                  <a:pt x="717" y="863"/>
                </a:lnTo>
                <a:lnTo>
                  <a:pt x="717" y="863"/>
                </a:lnTo>
                <a:lnTo>
                  <a:pt x="666" y="877"/>
                </a:lnTo>
                <a:lnTo>
                  <a:pt x="666" y="877"/>
                </a:lnTo>
                <a:lnTo>
                  <a:pt x="643" y="883"/>
                </a:lnTo>
                <a:lnTo>
                  <a:pt x="620" y="890"/>
                </a:lnTo>
                <a:lnTo>
                  <a:pt x="620" y="890"/>
                </a:lnTo>
                <a:lnTo>
                  <a:pt x="595" y="899"/>
                </a:lnTo>
                <a:lnTo>
                  <a:pt x="595" y="899"/>
                </a:lnTo>
                <a:lnTo>
                  <a:pt x="591" y="901"/>
                </a:lnTo>
                <a:lnTo>
                  <a:pt x="594" y="899"/>
                </a:lnTo>
                <a:lnTo>
                  <a:pt x="604" y="895"/>
                </a:lnTo>
                <a:lnTo>
                  <a:pt x="604" y="895"/>
                </a:lnTo>
                <a:lnTo>
                  <a:pt x="629" y="885"/>
                </a:lnTo>
                <a:lnTo>
                  <a:pt x="656" y="875"/>
                </a:lnTo>
                <a:lnTo>
                  <a:pt x="681" y="866"/>
                </a:lnTo>
                <a:lnTo>
                  <a:pt x="706" y="857"/>
                </a:lnTo>
                <a:lnTo>
                  <a:pt x="706" y="857"/>
                </a:lnTo>
                <a:lnTo>
                  <a:pt x="730" y="849"/>
                </a:lnTo>
                <a:lnTo>
                  <a:pt x="741" y="844"/>
                </a:lnTo>
                <a:lnTo>
                  <a:pt x="752" y="839"/>
                </a:lnTo>
                <a:lnTo>
                  <a:pt x="752" y="839"/>
                </a:lnTo>
                <a:lnTo>
                  <a:pt x="766" y="832"/>
                </a:lnTo>
                <a:lnTo>
                  <a:pt x="774" y="828"/>
                </a:lnTo>
                <a:lnTo>
                  <a:pt x="780" y="823"/>
                </a:lnTo>
                <a:lnTo>
                  <a:pt x="780" y="823"/>
                </a:lnTo>
                <a:lnTo>
                  <a:pt x="776" y="834"/>
                </a:lnTo>
                <a:lnTo>
                  <a:pt x="776" y="834"/>
                </a:lnTo>
                <a:close/>
                <a:moveTo>
                  <a:pt x="782" y="819"/>
                </a:moveTo>
                <a:lnTo>
                  <a:pt x="782" y="819"/>
                </a:lnTo>
                <a:lnTo>
                  <a:pt x="756" y="830"/>
                </a:lnTo>
                <a:lnTo>
                  <a:pt x="729" y="840"/>
                </a:lnTo>
                <a:lnTo>
                  <a:pt x="675" y="857"/>
                </a:lnTo>
                <a:lnTo>
                  <a:pt x="675" y="857"/>
                </a:lnTo>
                <a:lnTo>
                  <a:pt x="649" y="866"/>
                </a:lnTo>
                <a:lnTo>
                  <a:pt x="623" y="874"/>
                </a:lnTo>
                <a:lnTo>
                  <a:pt x="623" y="874"/>
                </a:lnTo>
                <a:lnTo>
                  <a:pt x="598" y="885"/>
                </a:lnTo>
                <a:lnTo>
                  <a:pt x="598" y="885"/>
                </a:lnTo>
                <a:lnTo>
                  <a:pt x="593" y="886"/>
                </a:lnTo>
                <a:lnTo>
                  <a:pt x="596" y="885"/>
                </a:lnTo>
                <a:lnTo>
                  <a:pt x="607" y="881"/>
                </a:lnTo>
                <a:lnTo>
                  <a:pt x="607" y="881"/>
                </a:lnTo>
                <a:lnTo>
                  <a:pt x="632" y="869"/>
                </a:lnTo>
                <a:lnTo>
                  <a:pt x="659" y="859"/>
                </a:lnTo>
                <a:lnTo>
                  <a:pt x="711" y="841"/>
                </a:lnTo>
                <a:lnTo>
                  <a:pt x="711" y="841"/>
                </a:lnTo>
                <a:lnTo>
                  <a:pt x="757" y="822"/>
                </a:lnTo>
                <a:lnTo>
                  <a:pt x="757" y="822"/>
                </a:lnTo>
                <a:lnTo>
                  <a:pt x="772" y="816"/>
                </a:lnTo>
                <a:lnTo>
                  <a:pt x="779" y="812"/>
                </a:lnTo>
                <a:lnTo>
                  <a:pt x="786" y="807"/>
                </a:lnTo>
                <a:lnTo>
                  <a:pt x="786" y="807"/>
                </a:lnTo>
                <a:lnTo>
                  <a:pt x="782" y="819"/>
                </a:lnTo>
                <a:lnTo>
                  <a:pt x="782" y="819"/>
                </a:lnTo>
                <a:close/>
                <a:moveTo>
                  <a:pt x="787" y="804"/>
                </a:moveTo>
                <a:lnTo>
                  <a:pt x="787" y="804"/>
                </a:lnTo>
                <a:lnTo>
                  <a:pt x="785" y="804"/>
                </a:lnTo>
                <a:lnTo>
                  <a:pt x="785" y="804"/>
                </a:lnTo>
                <a:lnTo>
                  <a:pt x="780" y="808"/>
                </a:lnTo>
                <a:lnTo>
                  <a:pt x="775" y="810"/>
                </a:lnTo>
                <a:lnTo>
                  <a:pt x="763" y="815"/>
                </a:lnTo>
                <a:lnTo>
                  <a:pt x="740" y="822"/>
                </a:lnTo>
                <a:lnTo>
                  <a:pt x="740" y="822"/>
                </a:lnTo>
                <a:lnTo>
                  <a:pt x="711" y="833"/>
                </a:lnTo>
                <a:lnTo>
                  <a:pt x="684" y="843"/>
                </a:lnTo>
                <a:lnTo>
                  <a:pt x="684" y="843"/>
                </a:lnTo>
                <a:lnTo>
                  <a:pt x="657" y="851"/>
                </a:lnTo>
                <a:lnTo>
                  <a:pt x="629" y="860"/>
                </a:lnTo>
                <a:lnTo>
                  <a:pt x="629" y="860"/>
                </a:lnTo>
                <a:lnTo>
                  <a:pt x="606" y="869"/>
                </a:lnTo>
                <a:lnTo>
                  <a:pt x="606" y="869"/>
                </a:lnTo>
                <a:lnTo>
                  <a:pt x="600" y="871"/>
                </a:lnTo>
                <a:lnTo>
                  <a:pt x="594" y="873"/>
                </a:lnTo>
                <a:lnTo>
                  <a:pt x="594" y="873"/>
                </a:lnTo>
                <a:lnTo>
                  <a:pt x="607" y="866"/>
                </a:lnTo>
                <a:lnTo>
                  <a:pt x="607" y="866"/>
                </a:lnTo>
                <a:lnTo>
                  <a:pt x="620" y="860"/>
                </a:lnTo>
                <a:lnTo>
                  <a:pt x="635" y="855"/>
                </a:lnTo>
                <a:lnTo>
                  <a:pt x="662" y="845"/>
                </a:lnTo>
                <a:lnTo>
                  <a:pt x="662" y="845"/>
                </a:lnTo>
                <a:lnTo>
                  <a:pt x="690" y="835"/>
                </a:lnTo>
                <a:lnTo>
                  <a:pt x="718" y="825"/>
                </a:lnTo>
                <a:lnTo>
                  <a:pt x="718" y="825"/>
                </a:lnTo>
                <a:lnTo>
                  <a:pt x="741" y="816"/>
                </a:lnTo>
                <a:lnTo>
                  <a:pt x="764" y="806"/>
                </a:lnTo>
                <a:lnTo>
                  <a:pt x="764" y="806"/>
                </a:lnTo>
                <a:lnTo>
                  <a:pt x="771" y="803"/>
                </a:lnTo>
                <a:lnTo>
                  <a:pt x="778" y="799"/>
                </a:lnTo>
                <a:lnTo>
                  <a:pt x="785" y="794"/>
                </a:lnTo>
                <a:lnTo>
                  <a:pt x="790" y="789"/>
                </a:lnTo>
                <a:lnTo>
                  <a:pt x="790" y="789"/>
                </a:lnTo>
                <a:lnTo>
                  <a:pt x="787" y="804"/>
                </a:lnTo>
                <a:lnTo>
                  <a:pt x="787" y="804"/>
                </a:lnTo>
                <a:close/>
                <a:moveTo>
                  <a:pt x="791" y="787"/>
                </a:moveTo>
                <a:lnTo>
                  <a:pt x="791" y="787"/>
                </a:lnTo>
                <a:lnTo>
                  <a:pt x="790" y="787"/>
                </a:lnTo>
                <a:lnTo>
                  <a:pt x="790" y="787"/>
                </a:lnTo>
                <a:lnTo>
                  <a:pt x="778" y="791"/>
                </a:lnTo>
                <a:lnTo>
                  <a:pt x="766" y="796"/>
                </a:lnTo>
                <a:lnTo>
                  <a:pt x="744" y="807"/>
                </a:lnTo>
                <a:lnTo>
                  <a:pt x="744" y="807"/>
                </a:lnTo>
                <a:lnTo>
                  <a:pt x="686" y="828"/>
                </a:lnTo>
                <a:lnTo>
                  <a:pt x="686" y="828"/>
                </a:lnTo>
                <a:lnTo>
                  <a:pt x="661" y="838"/>
                </a:lnTo>
                <a:lnTo>
                  <a:pt x="635" y="847"/>
                </a:lnTo>
                <a:lnTo>
                  <a:pt x="635" y="847"/>
                </a:lnTo>
                <a:lnTo>
                  <a:pt x="614" y="853"/>
                </a:lnTo>
                <a:lnTo>
                  <a:pt x="604" y="857"/>
                </a:lnTo>
                <a:lnTo>
                  <a:pt x="594" y="861"/>
                </a:lnTo>
                <a:lnTo>
                  <a:pt x="594" y="861"/>
                </a:lnTo>
                <a:lnTo>
                  <a:pt x="595" y="852"/>
                </a:lnTo>
                <a:lnTo>
                  <a:pt x="595" y="852"/>
                </a:lnTo>
                <a:lnTo>
                  <a:pt x="606" y="850"/>
                </a:lnTo>
                <a:lnTo>
                  <a:pt x="618" y="847"/>
                </a:lnTo>
                <a:lnTo>
                  <a:pt x="640" y="838"/>
                </a:lnTo>
                <a:lnTo>
                  <a:pt x="640" y="838"/>
                </a:lnTo>
                <a:lnTo>
                  <a:pt x="654" y="834"/>
                </a:lnTo>
                <a:lnTo>
                  <a:pt x="668" y="829"/>
                </a:lnTo>
                <a:lnTo>
                  <a:pt x="696" y="822"/>
                </a:lnTo>
                <a:lnTo>
                  <a:pt x="696" y="822"/>
                </a:lnTo>
                <a:lnTo>
                  <a:pt x="709" y="819"/>
                </a:lnTo>
                <a:lnTo>
                  <a:pt x="722" y="815"/>
                </a:lnTo>
                <a:lnTo>
                  <a:pt x="734" y="810"/>
                </a:lnTo>
                <a:lnTo>
                  <a:pt x="746" y="805"/>
                </a:lnTo>
                <a:lnTo>
                  <a:pt x="746" y="805"/>
                </a:lnTo>
                <a:lnTo>
                  <a:pt x="769" y="794"/>
                </a:lnTo>
                <a:lnTo>
                  <a:pt x="780" y="789"/>
                </a:lnTo>
                <a:lnTo>
                  <a:pt x="792" y="784"/>
                </a:lnTo>
                <a:lnTo>
                  <a:pt x="792" y="784"/>
                </a:lnTo>
                <a:lnTo>
                  <a:pt x="791" y="787"/>
                </a:lnTo>
                <a:lnTo>
                  <a:pt x="791" y="787"/>
                </a:lnTo>
                <a:close/>
                <a:moveTo>
                  <a:pt x="792" y="781"/>
                </a:moveTo>
                <a:lnTo>
                  <a:pt x="792" y="781"/>
                </a:lnTo>
                <a:lnTo>
                  <a:pt x="782" y="786"/>
                </a:lnTo>
                <a:lnTo>
                  <a:pt x="771" y="791"/>
                </a:lnTo>
                <a:lnTo>
                  <a:pt x="750" y="801"/>
                </a:lnTo>
                <a:lnTo>
                  <a:pt x="750" y="801"/>
                </a:lnTo>
                <a:lnTo>
                  <a:pt x="737" y="806"/>
                </a:lnTo>
                <a:lnTo>
                  <a:pt x="723" y="812"/>
                </a:lnTo>
                <a:lnTo>
                  <a:pt x="709" y="816"/>
                </a:lnTo>
                <a:lnTo>
                  <a:pt x="695" y="820"/>
                </a:lnTo>
                <a:lnTo>
                  <a:pt x="695" y="820"/>
                </a:lnTo>
                <a:lnTo>
                  <a:pt x="670" y="827"/>
                </a:lnTo>
                <a:lnTo>
                  <a:pt x="657" y="830"/>
                </a:lnTo>
                <a:lnTo>
                  <a:pt x="644" y="835"/>
                </a:lnTo>
                <a:lnTo>
                  <a:pt x="644" y="835"/>
                </a:lnTo>
                <a:lnTo>
                  <a:pt x="621" y="843"/>
                </a:lnTo>
                <a:lnTo>
                  <a:pt x="621" y="843"/>
                </a:lnTo>
                <a:lnTo>
                  <a:pt x="615" y="845"/>
                </a:lnTo>
                <a:lnTo>
                  <a:pt x="609" y="846"/>
                </a:lnTo>
                <a:lnTo>
                  <a:pt x="603" y="848"/>
                </a:lnTo>
                <a:lnTo>
                  <a:pt x="598" y="850"/>
                </a:lnTo>
                <a:lnTo>
                  <a:pt x="598" y="850"/>
                </a:lnTo>
                <a:lnTo>
                  <a:pt x="610" y="843"/>
                </a:lnTo>
                <a:lnTo>
                  <a:pt x="623" y="836"/>
                </a:lnTo>
                <a:lnTo>
                  <a:pt x="623" y="836"/>
                </a:lnTo>
                <a:lnTo>
                  <a:pt x="661" y="822"/>
                </a:lnTo>
                <a:lnTo>
                  <a:pt x="699" y="808"/>
                </a:lnTo>
                <a:lnTo>
                  <a:pt x="699" y="808"/>
                </a:lnTo>
                <a:lnTo>
                  <a:pt x="743" y="792"/>
                </a:lnTo>
                <a:lnTo>
                  <a:pt x="765" y="784"/>
                </a:lnTo>
                <a:lnTo>
                  <a:pt x="786" y="774"/>
                </a:lnTo>
                <a:lnTo>
                  <a:pt x="786" y="774"/>
                </a:lnTo>
                <a:lnTo>
                  <a:pt x="789" y="773"/>
                </a:lnTo>
                <a:lnTo>
                  <a:pt x="790" y="773"/>
                </a:lnTo>
                <a:lnTo>
                  <a:pt x="790" y="772"/>
                </a:lnTo>
                <a:lnTo>
                  <a:pt x="790" y="772"/>
                </a:lnTo>
                <a:lnTo>
                  <a:pt x="794" y="770"/>
                </a:lnTo>
                <a:lnTo>
                  <a:pt x="794" y="770"/>
                </a:lnTo>
                <a:lnTo>
                  <a:pt x="792" y="781"/>
                </a:lnTo>
                <a:lnTo>
                  <a:pt x="792" y="781"/>
                </a:lnTo>
                <a:close/>
                <a:moveTo>
                  <a:pt x="796" y="767"/>
                </a:moveTo>
                <a:lnTo>
                  <a:pt x="796" y="767"/>
                </a:lnTo>
                <a:lnTo>
                  <a:pt x="794" y="767"/>
                </a:lnTo>
                <a:lnTo>
                  <a:pt x="794" y="767"/>
                </a:lnTo>
                <a:lnTo>
                  <a:pt x="776" y="776"/>
                </a:lnTo>
                <a:lnTo>
                  <a:pt x="757" y="784"/>
                </a:lnTo>
                <a:lnTo>
                  <a:pt x="720" y="798"/>
                </a:lnTo>
                <a:lnTo>
                  <a:pt x="681" y="811"/>
                </a:lnTo>
                <a:lnTo>
                  <a:pt x="662" y="818"/>
                </a:lnTo>
                <a:lnTo>
                  <a:pt x="643" y="825"/>
                </a:lnTo>
                <a:lnTo>
                  <a:pt x="643" y="825"/>
                </a:lnTo>
                <a:lnTo>
                  <a:pt x="629" y="830"/>
                </a:lnTo>
                <a:lnTo>
                  <a:pt x="629" y="830"/>
                </a:lnTo>
                <a:lnTo>
                  <a:pt x="608" y="839"/>
                </a:lnTo>
                <a:lnTo>
                  <a:pt x="608" y="839"/>
                </a:lnTo>
                <a:lnTo>
                  <a:pt x="617" y="834"/>
                </a:lnTo>
                <a:lnTo>
                  <a:pt x="617" y="834"/>
                </a:lnTo>
                <a:lnTo>
                  <a:pt x="640" y="825"/>
                </a:lnTo>
                <a:lnTo>
                  <a:pt x="662" y="816"/>
                </a:lnTo>
                <a:lnTo>
                  <a:pt x="707" y="801"/>
                </a:lnTo>
                <a:lnTo>
                  <a:pt x="731" y="792"/>
                </a:lnTo>
                <a:lnTo>
                  <a:pt x="753" y="783"/>
                </a:lnTo>
                <a:lnTo>
                  <a:pt x="775" y="773"/>
                </a:lnTo>
                <a:lnTo>
                  <a:pt x="797" y="761"/>
                </a:lnTo>
                <a:lnTo>
                  <a:pt x="797" y="761"/>
                </a:lnTo>
                <a:lnTo>
                  <a:pt x="796" y="767"/>
                </a:lnTo>
                <a:lnTo>
                  <a:pt x="796" y="767"/>
                </a:lnTo>
                <a:close/>
                <a:moveTo>
                  <a:pt x="797" y="758"/>
                </a:moveTo>
                <a:lnTo>
                  <a:pt x="797" y="758"/>
                </a:lnTo>
                <a:lnTo>
                  <a:pt x="781" y="766"/>
                </a:lnTo>
                <a:lnTo>
                  <a:pt x="765" y="773"/>
                </a:lnTo>
                <a:lnTo>
                  <a:pt x="734" y="786"/>
                </a:lnTo>
                <a:lnTo>
                  <a:pt x="701" y="798"/>
                </a:lnTo>
                <a:lnTo>
                  <a:pt x="669" y="809"/>
                </a:lnTo>
                <a:lnTo>
                  <a:pt x="669" y="809"/>
                </a:lnTo>
                <a:lnTo>
                  <a:pt x="638" y="819"/>
                </a:lnTo>
                <a:lnTo>
                  <a:pt x="606" y="829"/>
                </a:lnTo>
                <a:lnTo>
                  <a:pt x="606" y="829"/>
                </a:lnTo>
                <a:lnTo>
                  <a:pt x="601" y="830"/>
                </a:lnTo>
                <a:lnTo>
                  <a:pt x="601" y="830"/>
                </a:lnTo>
                <a:lnTo>
                  <a:pt x="601" y="830"/>
                </a:lnTo>
                <a:lnTo>
                  <a:pt x="606" y="827"/>
                </a:lnTo>
                <a:lnTo>
                  <a:pt x="606" y="827"/>
                </a:lnTo>
                <a:lnTo>
                  <a:pt x="614" y="824"/>
                </a:lnTo>
                <a:lnTo>
                  <a:pt x="622" y="821"/>
                </a:lnTo>
                <a:lnTo>
                  <a:pt x="622" y="821"/>
                </a:lnTo>
                <a:lnTo>
                  <a:pt x="649" y="811"/>
                </a:lnTo>
                <a:lnTo>
                  <a:pt x="649" y="811"/>
                </a:lnTo>
                <a:lnTo>
                  <a:pt x="678" y="799"/>
                </a:lnTo>
                <a:lnTo>
                  <a:pt x="707" y="787"/>
                </a:lnTo>
                <a:lnTo>
                  <a:pt x="707" y="787"/>
                </a:lnTo>
                <a:lnTo>
                  <a:pt x="729" y="780"/>
                </a:lnTo>
                <a:lnTo>
                  <a:pt x="750" y="772"/>
                </a:lnTo>
                <a:lnTo>
                  <a:pt x="770" y="764"/>
                </a:lnTo>
                <a:lnTo>
                  <a:pt x="791" y="755"/>
                </a:lnTo>
                <a:lnTo>
                  <a:pt x="791" y="755"/>
                </a:lnTo>
                <a:lnTo>
                  <a:pt x="793" y="755"/>
                </a:lnTo>
                <a:lnTo>
                  <a:pt x="796" y="753"/>
                </a:lnTo>
                <a:lnTo>
                  <a:pt x="796" y="753"/>
                </a:lnTo>
                <a:lnTo>
                  <a:pt x="798" y="752"/>
                </a:lnTo>
                <a:lnTo>
                  <a:pt x="798" y="752"/>
                </a:lnTo>
                <a:lnTo>
                  <a:pt x="797" y="758"/>
                </a:lnTo>
                <a:lnTo>
                  <a:pt x="797" y="758"/>
                </a:lnTo>
                <a:close/>
                <a:moveTo>
                  <a:pt x="798" y="750"/>
                </a:moveTo>
                <a:lnTo>
                  <a:pt x="798" y="750"/>
                </a:lnTo>
                <a:lnTo>
                  <a:pt x="751" y="768"/>
                </a:lnTo>
                <a:lnTo>
                  <a:pt x="703" y="786"/>
                </a:lnTo>
                <a:lnTo>
                  <a:pt x="703" y="786"/>
                </a:lnTo>
                <a:lnTo>
                  <a:pt x="674" y="796"/>
                </a:lnTo>
                <a:lnTo>
                  <a:pt x="674" y="796"/>
                </a:lnTo>
                <a:lnTo>
                  <a:pt x="659" y="801"/>
                </a:lnTo>
                <a:lnTo>
                  <a:pt x="644" y="807"/>
                </a:lnTo>
                <a:lnTo>
                  <a:pt x="613" y="818"/>
                </a:lnTo>
                <a:lnTo>
                  <a:pt x="613" y="818"/>
                </a:lnTo>
                <a:lnTo>
                  <a:pt x="607" y="820"/>
                </a:lnTo>
                <a:lnTo>
                  <a:pt x="602" y="822"/>
                </a:lnTo>
                <a:lnTo>
                  <a:pt x="602" y="822"/>
                </a:lnTo>
                <a:lnTo>
                  <a:pt x="610" y="819"/>
                </a:lnTo>
                <a:lnTo>
                  <a:pt x="618" y="816"/>
                </a:lnTo>
                <a:lnTo>
                  <a:pt x="618" y="816"/>
                </a:lnTo>
                <a:lnTo>
                  <a:pt x="630" y="810"/>
                </a:lnTo>
                <a:lnTo>
                  <a:pt x="643" y="803"/>
                </a:lnTo>
                <a:lnTo>
                  <a:pt x="643" y="803"/>
                </a:lnTo>
                <a:lnTo>
                  <a:pt x="655" y="796"/>
                </a:lnTo>
                <a:lnTo>
                  <a:pt x="667" y="790"/>
                </a:lnTo>
                <a:lnTo>
                  <a:pt x="691" y="781"/>
                </a:lnTo>
                <a:lnTo>
                  <a:pt x="742" y="764"/>
                </a:lnTo>
                <a:lnTo>
                  <a:pt x="742" y="764"/>
                </a:lnTo>
                <a:lnTo>
                  <a:pt x="770" y="754"/>
                </a:lnTo>
                <a:lnTo>
                  <a:pt x="784" y="749"/>
                </a:lnTo>
                <a:lnTo>
                  <a:pt x="799" y="742"/>
                </a:lnTo>
                <a:lnTo>
                  <a:pt x="799" y="742"/>
                </a:lnTo>
                <a:lnTo>
                  <a:pt x="798" y="750"/>
                </a:lnTo>
                <a:lnTo>
                  <a:pt x="798" y="750"/>
                </a:lnTo>
                <a:close/>
                <a:moveTo>
                  <a:pt x="799" y="739"/>
                </a:moveTo>
                <a:lnTo>
                  <a:pt x="799" y="739"/>
                </a:lnTo>
                <a:lnTo>
                  <a:pt x="774" y="749"/>
                </a:lnTo>
                <a:lnTo>
                  <a:pt x="750" y="759"/>
                </a:lnTo>
                <a:lnTo>
                  <a:pt x="750" y="759"/>
                </a:lnTo>
                <a:lnTo>
                  <a:pt x="696" y="776"/>
                </a:lnTo>
                <a:lnTo>
                  <a:pt x="696" y="776"/>
                </a:lnTo>
                <a:lnTo>
                  <a:pt x="665" y="787"/>
                </a:lnTo>
                <a:lnTo>
                  <a:pt x="635" y="799"/>
                </a:lnTo>
                <a:lnTo>
                  <a:pt x="635" y="799"/>
                </a:lnTo>
                <a:lnTo>
                  <a:pt x="618" y="806"/>
                </a:lnTo>
                <a:lnTo>
                  <a:pt x="618" y="806"/>
                </a:lnTo>
                <a:lnTo>
                  <a:pt x="627" y="801"/>
                </a:lnTo>
                <a:lnTo>
                  <a:pt x="627" y="801"/>
                </a:lnTo>
                <a:lnTo>
                  <a:pt x="648" y="790"/>
                </a:lnTo>
                <a:lnTo>
                  <a:pt x="670" y="781"/>
                </a:lnTo>
                <a:lnTo>
                  <a:pt x="713" y="764"/>
                </a:lnTo>
                <a:lnTo>
                  <a:pt x="713" y="764"/>
                </a:lnTo>
                <a:lnTo>
                  <a:pt x="736" y="755"/>
                </a:lnTo>
                <a:lnTo>
                  <a:pt x="756" y="746"/>
                </a:lnTo>
                <a:lnTo>
                  <a:pt x="777" y="736"/>
                </a:lnTo>
                <a:lnTo>
                  <a:pt x="800" y="728"/>
                </a:lnTo>
                <a:lnTo>
                  <a:pt x="800" y="728"/>
                </a:lnTo>
                <a:lnTo>
                  <a:pt x="799" y="739"/>
                </a:lnTo>
                <a:lnTo>
                  <a:pt x="799" y="739"/>
                </a:lnTo>
                <a:close/>
                <a:moveTo>
                  <a:pt x="800" y="725"/>
                </a:moveTo>
                <a:lnTo>
                  <a:pt x="800" y="725"/>
                </a:lnTo>
                <a:lnTo>
                  <a:pt x="784" y="729"/>
                </a:lnTo>
                <a:lnTo>
                  <a:pt x="771" y="734"/>
                </a:lnTo>
                <a:lnTo>
                  <a:pt x="744" y="745"/>
                </a:lnTo>
                <a:lnTo>
                  <a:pt x="744" y="745"/>
                </a:lnTo>
                <a:lnTo>
                  <a:pt x="708" y="757"/>
                </a:lnTo>
                <a:lnTo>
                  <a:pt x="708" y="757"/>
                </a:lnTo>
                <a:lnTo>
                  <a:pt x="736" y="746"/>
                </a:lnTo>
                <a:lnTo>
                  <a:pt x="763" y="734"/>
                </a:lnTo>
                <a:lnTo>
                  <a:pt x="763" y="734"/>
                </a:lnTo>
                <a:lnTo>
                  <a:pt x="778" y="726"/>
                </a:lnTo>
                <a:lnTo>
                  <a:pt x="778" y="726"/>
                </a:lnTo>
                <a:lnTo>
                  <a:pt x="789" y="723"/>
                </a:lnTo>
                <a:lnTo>
                  <a:pt x="800" y="719"/>
                </a:lnTo>
                <a:lnTo>
                  <a:pt x="800" y="719"/>
                </a:lnTo>
                <a:lnTo>
                  <a:pt x="800" y="725"/>
                </a:lnTo>
                <a:lnTo>
                  <a:pt x="800" y="725"/>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2564" name="TextBox 2563"/>
          <p:cNvSpPr txBox="1"/>
          <p:nvPr/>
        </p:nvSpPr>
        <p:spPr>
          <a:xfrm>
            <a:off x="1674495" y="1732280"/>
            <a:ext cx="6048375" cy="1198880"/>
          </a:xfrm>
          <a:prstGeom prst="rect">
            <a:avLst/>
          </a:prstGeom>
          <a:noFill/>
        </p:spPr>
        <p:txBody>
          <a:bodyPr wrap="square" rtlCol="0">
            <a:spAutoFit/>
          </a:bodyPr>
          <a:lstStyle/>
          <a:p>
            <a:pPr algn="ctr"/>
            <a:r>
              <a:rPr lang="zh-CN" altLang="en-US" sz="4800" dirty="0" smtClean="0">
                <a:solidFill>
                  <a:schemeClr val="bg1"/>
                </a:solidFill>
                <a:latin typeface="迷你简卡通" pitchFamily="65" charset="-122"/>
                <a:ea typeface="迷你简卡通" pitchFamily="65" charset="-122"/>
              </a:rPr>
              <a:t>Unity五子棋大战</a:t>
            </a:r>
          </a:p>
          <a:p>
            <a:pPr algn="ctr"/>
            <a:r>
              <a:rPr lang="zh-CN" altLang="en-US" sz="2400" b="1" dirty="0" smtClean="0">
                <a:solidFill>
                  <a:schemeClr val="bg1"/>
                </a:solidFill>
                <a:latin typeface="迷你简卡通" pitchFamily="65" charset="-122"/>
                <a:ea typeface="迷你简卡通" pitchFamily="65" charset="-122"/>
              </a:rPr>
              <a:t>基于</a:t>
            </a:r>
            <a:r>
              <a:rPr lang="en-US" altLang="zh-CN" sz="2400" b="1" dirty="0" err="1" smtClean="0">
                <a:solidFill>
                  <a:schemeClr val="bg1"/>
                </a:solidFill>
                <a:latin typeface="迷你简卡通" pitchFamily="65" charset="-122"/>
                <a:ea typeface="迷你简卡通" pitchFamily="65" charset="-122"/>
              </a:rPr>
              <a:t>Unet</a:t>
            </a:r>
            <a:endParaRPr lang="en-US" altLang="zh-CN" sz="2400" b="1" dirty="0">
              <a:solidFill>
                <a:schemeClr val="bg1"/>
              </a:solidFill>
              <a:latin typeface="迷你简卡通" pitchFamily="65" charset="-122"/>
              <a:ea typeface="迷你简卡通" pitchFamily="65" charset="-122"/>
            </a:endParaRPr>
          </a:p>
        </p:txBody>
      </p:sp>
      <p:sp>
        <p:nvSpPr>
          <p:cNvPr id="2565" name="矩形 2564"/>
          <p:cNvSpPr/>
          <p:nvPr/>
        </p:nvSpPr>
        <p:spPr>
          <a:xfrm>
            <a:off x="1928794" y="3717004"/>
            <a:ext cx="5214974" cy="852805"/>
          </a:xfrm>
          <a:prstGeom prst="rect">
            <a:avLst/>
          </a:prstGeom>
        </p:spPr>
        <p:txBody>
          <a:bodyPr wrap="square">
            <a:spAutoFit/>
          </a:bodyPr>
          <a:lstStyle/>
          <a:p>
            <a:pPr algn="ctr" fontAlgn="auto">
              <a:lnSpc>
                <a:spcPct val="150000"/>
              </a:lnSpc>
              <a:spcAft>
                <a:spcPts val="0"/>
              </a:spcAft>
              <a:defRPr/>
            </a:pPr>
            <a:r>
              <a:rPr lang="en-US" altLang="zh-CN" sz="1100" dirty="0">
                <a:solidFill>
                  <a:schemeClr val="bg1"/>
                </a:solidFill>
                <a:latin typeface="迷你简卡通" pitchFamily="65" charset="-122"/>
                <a:ea typeface="迷你简卡通" pitchFamily="65" charset="-122"/>
              </a:rPr>
              <a:t>www.sikiedu.com </a:t>
            </a:r>
          </a:p>
          <a:p>
            <a:pPr algn="ctr" fontAlgn="auto">
              <a:lnSpc>
                <a:spcPct val="150000"/>
              </a:lnSpc>
              <a:spcAft>
                <a:spcPts val="0"/>
              </a:spcAft>
              <a:defRPr/>
            </a:pPr>
            <a:r>
              <a:rPr lang="en-US" altLang="zh-CN" sz="1100" dirty="0">
                <a:solidFill>
                  <a:schemeClr val="bg1"/>
                </a:solidFill>
                <a:latin typeface="迷你简卡通" pitchFamily="65" charset="-122"/>
                <a:ea typeface="迷你简卡通" pitchFamily="65" charset="-122"/>
              </a:rPr>
              <a:t>Add up everything what you like and everything what you want </a:t>
            </a:r>
          </a:p>
          <a:p>
            <a:pPr algn="ctr" fontAlgn="auto">
              <a:lnSpc>
                <a:spcPct val="150000"/>
              </a:lnSpc>
              <a:spcAft>
                <a:spcPts val="0"/>
              </a:spcAft>
              <a:defRPr/>
            </a:pPr>
            <a:r>
              <a:rPr lang="zh-CN" altLang="en-US" sz="1100" dirty="0">
                <a:solidFill>
                  <a:schemeClr val="bg1"/>
                </a:solidFill>
                <a:latin typeface="迷你简卡通" pitchFamily="65" charset="-122"/>
                <a:ea typeface="迷你简卡通" pitchFamily="65" charset="-122"/>
              </a:rPr>
              <a:t>梦想，要比昨天走的更远</a:t>
            </a:r>
          </a:p>
        </p:txBody>
      </p:sp>
      <p:sp>
        <p:nvSpPr>
          <p:cNvPr id="3" name="TextBox 2563"/>
          <p:cNvSpPr txBox="1"/>
          <p:nvPr/>
        </p:nvSpPr>
        <p:spPr>
          <a:xfrm>
            <a:off x="3300095" y="3318510"/>
            <a:ext cx="2557780" cy="398780"/>
          </a:xfrm>
          <a:prstGeom prst="rect">
            <a:avLst/>
          </a:prstGeom>
          <a:noFill/>
        </p:spPr>
        <p:txBody>
          <a:bodyPr wrap="square" rtlCol="0">
            <a:spAutoFit/>
          </a:bodyPr>
          <a:lstStyle/>
          <a:p>
            <a:pPr algn="ctr"/>
            <a:r>
              <a:rPr lang="zh-CN" altLang="en-US" sz="2000" dirty="0" smtClean="0">
                <a:solidFill>
                  <a:schemeClr val="bg1"/>
                </a:solidFill>
                <a:latin typeface="迷你简卡通" pitchFamily="65" charset="-122"/>
                <a:ea typeface="迷你简卡通" pitchFamily="65" charset="-122"/>
              </a:rPr>
              <a:t>讲师：</a:t>
            </a:r>
            <a:r>
              <a:rPr lang="en-US" altLang="zh-CN" sz="2000" dirty="0" smtClean="0">
                <a:solidFill>
                  <a:schemeClr val="bg1"/>
                </a:solidFill>
                <a:latin typeface="Britannic Bold" panose="020B0903060703020204" charset="0"/>
                <a:ea typeface="迷你简卡通" pitchFamily="65" charset="-122"/>
              </a:rPr>
              <a:t>Ivy</a:t>
            </a:r>
          </a:p>
        </p:txBody>
      </p:sp>
    </p:spTree>
  </p:cSld>
  <p:clrMapOvr>
    <a:masterClrMapping/>
  </p:clrMapOvr>
  <mc:AlternateContent xmlns:mc="http://schemas.openxmlformats.org/markup-compatibility/2006">
    <mc:Choice xmlns:p14="http://schemas.microsoft.com/office/powerpoint/2010/main" xmlns="" Requires="p14">
      <p:transition spd="med" p14:dur="700" advTm="1000">
        <p:fade/>
      </p:transition>
    </mc:Choice>
    <mc:Fallback>
      <p:transition spd="med" advTm="1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组合 115"/>
          <p:cNvGrpSpPr/>
          <p:nvPr/>
        </p:nvGrpSpPr>
        <p:grpSpPr>
          <a:xfrm>
            <a:off x="179512" y="123478"/>
            <a:ext cx="792088" cy="936104"/>
            <a:chOff x="5465763" y="3317875"/>
            <a:chExt cx="1511300" cy="1701801"/>
          </a:xfrm>
        </p:grpSpPr>
        <p:sp>
          <p:nvSpPr>
            <p:cNvPr id="117" name="Freeform 7085"/>
            <p:cNvSpPr>
              <a:spLocks noEditPoints="1"/>
            </p:cNvSpPr>
            <p:nvPr/>
          </p:nvSpPr>
          <p:spPr bwMode="auto">
            <a:xfrm>
              <a:off x="5465763" y="3317875"/>
              <a:ext cx="1511300" cy="1400175"/>
            </a:xfrm>
            <a:custGeom>
              <a:avLst/>
              <a:gdLst/>
              <a:ahLst/>
              <a:cxnLst>
                <a:cxn ang="0">
                  <a:pos x="513" y="81"/>
                </a:cxn>
                <a:cxn ang="0">
                  <a:pos x="517" y="101"/>
                </a:cxn>
                <a:cxn ang="0">
                  <a:pos x="679" y="26"/>
                </a:cxn>
                <a:cxn ang="0">
                  <a:pos x="763" y="279"/>
                </a:cxn>
                <a:cxn ang="0">
                  <a:pos x="851" y="141"/>
                </a:cxn>
                <a:cxn ang="0">
                  <a:pos x="764" y="350"/>
                </a:cxn>
                <a:cxn ang="0">
                  <a:pos x="933" y="308"/>
                </a:cxn>
                <a:cxn ang="0">
                  <a:pos x="816" y="459"/>
                </a:cxn>
                <a:cxn ang="0">
                  <a:pos x="860" y="537"/>
                </a:cxn>
                <a:cxn ang="0">
                  <a:pos x="799" y="642"/>
                </a:cxn>
                <a:cxn ang="0">
                  <a:pos x="725" y="711"/>
                </a:cxn>
                <a:cxn ang="0">
                  <a:pos x="651" y="795"/>
                </a:cxn>
                <a:cxn ang="0">
                  <a:pos x="525" y="699"/>
                </a:cxn>
                <a:cxn ang="0">
                  <a:pos x="407" y="816"/>
                </a:cxn>
                <a:cxn ang="0">
                  <a:pos x="305" y="709"/>
                </a:cxn>
                <a:cxn ang="0">
                  <a:pos x="220" y="717"/>
                </a:cxn>
                <a:cxn ang="0">
                  <a:pos x="101" y="674"/>
                </a:cxn>
                <a:cxn ang="0">
                  <a:pos x="157" y="482"/>
                </a:cxn>
                <a:cxn ang="0">
                  <a:pos x="28" y="436"/>
                </a:cxn>
                <a:cxn ang="0">
                  <a:pos x="171" y="287"/>
                </a:cxn>
                <a:cxn ang="0">
                  <a:pos x="81" y="247"/>
                </a:cxn>
                <a:cxn ang="0">
                  <a:pos x="319" y="218"/>
                </a:cxn>
                <a:cxn ang="0">
                  <a:pos x="328" y="147"/>
                </a:cxn>
                <a:cxn ang="0">
                  <a:pos x="394" y="51"/>
                </a:cxn>
                <a:cxn ang="0">
                  <a:pos x="651" y="173"/>
                </a:cxn>
                <a:cxn ang="0">
                  <a:pos x="528" y="176"/>
                </a:cxn>
                <a:cxn ang="0">
                  <a:pos x="508" y="243"/>
                </a:cxn>
                <a:cxn ang="0">
                  <a:pos x="314" y="243"/>
                </a:cxn>
                <a:cxn ang="0">
                  <a:pos x="435" y="247"/>
                </a:cxn>
                <a:cxn ang="0">
                  <a:pos x="592" y="266"/>
                </a:cxn>
                <a:cxn ang="0">
                  <a:pos x="555" y="336"/>
                </a:cxn>
                <a:cxn ang="0">
                  <a:pos x="607" y="270"/>
                </a:cxn>
                <a:cxn ang="0">
                  <a:pos x="583" y="295"/>
                </a:cxn>
                <a:cxn ang="0">
                  <a:pos x="180" y="316"/>
                </a:cxn>
                <a:cxn ang="0">
                  <a:pos x="263" y="374"/>
                </a:cxn>
                <a:cxn ang="0">
                  <a:pos x="641" y="423"/>
                </a:cxn>
                <a:cxn ang="0">
                  <a:pos x="430" y="339"/>
                </a:cxn>
                <a:cxn ang="0">
                  <a:pos x="421" y="380"/>
                </a:cxn>
                <a:cxn ang="0">
                  <a:pos x="382" y="386"/>
                </a:cxn>
                <a:cxn ang="0">
                  <a:pos x="203" y="372"/>
                </a:cxn>
                <a:cxn ang="0">
                  <a:pos x="552" y="389"/>
                </a:cxn>
                <a:cxn ang="0">
                  <a:pos x="578" y="417"/>
                </a:cxn>
                <a:cxn ang="0">
                  <a:pos x="781" y="427"/>
                </a:cxn>
                <a:cxn ang="0">
                  <a:pos x="699" y="429"/>
                </a:cxn>
                <a:cxn ang="0">
                  <a:pos x="478" y="449"/>
                </a:cxn>
                <a:cxn ang="0">
                  <a:pos x="792" y="452"/>
                </a:cxn>
                <a:cxn ang="0">
                  <a:pos x="331" y="470"/>
                </a:cxn>
                <a:cxn ang="0">
                  <a:pos x="563" y="529"/>
                </a:cxn>
                <a:cxn ang="0">
                  <a:pos x="577" y="493"/>
                </a:cxn>
                <a:cxn ang="0">
                  <a:pos x="327" y="500"/>
                </a:cxn>
                <a:cxn ang="0">
                  <a:pos x="228" y="555"/>
                </a:cxn>
                <a:cxn ang="0">
                  <a:pos x="677" y="529"/>
                </a:cxn>
                <a:cxn ang="0">
                  <a:pos x="686" y="536"/>
                </a:cxn>
                <a:cxn ang="0">
                  <a:pos x="354" y="568"/>
                </a:cxn>
                <a:cxn ang="0">
                  <a:pos x="500" y="624"/>
                </a:cxn>
                <a:cxn ang="0">
                  <a:pos x="536" y="610"/>
                </a:cxn>
                <a:cxn ang="0">
                  <a:pos x="735" y="613"/>
                </a:cxn>
                <a:cxn ang="0">
                  <a:pos x="325" y="619"/>
                </a:cxn>
                <a:cxn ang="0">
                  <a:pos x="766" y="642"/>
                </a:cxn>
                <a:cxn ang="0">
                  <a:pos x="685" y="650"/>
                </a:cxn>
                <a:cxn ang="0">
                  <a:pos x="618" y="673"/>
                </a:cxn>
                <a:cxn ang="0">
                  <a:pos x="432" y="699"/>
                </a:cxn>
                <a:cxn ang="0">
                  <a:pos x="478" y="802"/>
                </a:cxn>
              </a:cxnLst>
              <a:rect l="0" t="0" r="r" b="b"/>
              <a:pathLst>
                <a:path w="952" h="882">
                  <a:moveTo>
                    <a:pt x="438" y="58"/>
                  </a:moveTo>
                  <a:lnTo>
                    <a:pt x="438" y="58"/>
                  </a:lnTo>
                  <a:lnTo>
                    <a:pt x="443" y="63"/>
                  </a:lnTo>
                  <a:lnTo>
                    <a:pt x="450" y="66"/>
                  </a:lnTo>
                  <a:lnTo>
                    <a:pt x="456" y="69"/>
                  </a:lnTo>
                  <a:lnTo>
                    <a:pt x="461" y="74"/>
                  </a:lnTo>
                  <a:lnTo>
                    <a:pt x="461" y="74"/>
                  </a:lnTo>
                  <a:lnTo>
                    <a:pt x="461" y="75"/>
                  </a:lnTo>
                  <a:lnTo>
                    <a:pt x="461" y="75"/>
                  </a:lnTo>
                  <a:lnTo>
                    <a:pt x="459" y="75"/>
                  </a:lnTo>
                  <a:lnTo>
                    <a:pt x="458" y="77"/>
                  </a:lnTo>
                  <a:lnTo>
                    <a:pt x="458" y="77"/>
                  </a:lnTo>
                  <a:lnTo>
                    <a:pt x="447" y="74"/>
                  </a:lnTo>
                  <a:lnTo>
                    <a:pt x="438" y="71"/>
                  </a:lnTo>
                  <a:lnTo>
                    <a:pt x="427" y="67"/>
                  </a:lnTo>
                  <a:lnTo>
                    <a:pt x="417" y="64"/>
                  </a:lnTo>
                  <a:lnTo>
                    <a:pt x="417" y="64"/>
                  </a:lnTo>
                  <a:lnTo>
                    <a:pt x="423" y="67"/>
                  </a:lnTo>
                  <a:lnTo>
                    <a:pt x="430" y="71"/>
                  </a:lnTo>
                  <a:lnTo>
                    <a:pt x="438" y="74"/>
                  </a:lnTo>
                  <a:lnTo>
                    <a:pt x="446" y="78"/>
                  </a:lnTo>
                  <a:lnTo>
                    <a:pt x="446" y="78"/>
                  </a:lnTo>
                  <a:lnTo>
                    <a:pt x="461" y="84"/>
                  </a:lnTo>
                  <a:lnTo>
                    <a:pt x="475" y="93"/>
                  </a:lnTo>
                  <a:lnTo>
                    <a:pt x="475" y="93"/>
                  </a:lnTo>
                  <a:lnTo>
                    <a:pt x="472" y="95"/>
                  </a:lnTo>
                  <a:lnTo>
                    <a:pt x="468" y="96"/>
                  </a:lnTo>
                  <a:lnTo>
                    <a:pt x="461" y="95"/>
                  </a:lnTo>
                  <a:lnTo>
                    <a:pt x="446" y="89"/>
                  </a:lnTo>
                  <a:lnTo>
                    <a:pt x="446" y="89"/>
                  </a:lnTo>
                  <a:lnTo>
                    <a:pt x="455" y="95"/>
                  </a:lnTo>
                  <a:lnTo>
                    <a:pt x="465" y="101"/>
                  </a:lnTo>
                  <a:lnTo>
                    <a:pt x="488" y="113"/>
                  </a:lnTo>
                  <a:lnTo>
                    <a:pt x="488" y="113"/>
                  </a:lnTo>
                  <a:lnTo>
                    <a:pt x="487" y="116"/>
                  </a:lnTo>
                  <a:lnTo>
                    <a:pt x="484" y="116"/>
                  </a:lnTo>
                  <a:lnTo>
                    <a:pt x="479" y="115"/>
                  </a:lnTo>
                  <a:lnTo>
                    <a:pt x="473" y="112"/>
                  </a:lnTo>
                  <a:lnTo>
                    <a:pt x="470" y="110"/>
                  </a:lnTo>
                  <a:lnTo>
                    <a:pt x="467" y="110"/>
                  </a:lnTo>
                  <a:lnTo>
                    <a:pt x="467" y="110"/>
                  </a:lnTo>
                  <a:lnTo>
                    <a:pt x="465" y="109"/>
                  </a:lnTo>
                  <a:lnTo>
                    <a:pt x="464" y="107"/>
                  </a:lnTo>
                  <a:lnTo>
                    <a:pt x="464" y="107"/>
                  </a:lnTo>
                  <a:lnTo>
                    <a:pt x="462" y="106"/>
                  </a:lnTo>
                  <a:lnTo>
                    <a:pt x="462" y="106"/>
                  </a:lnTo>
                  <a:lnTo>
                    <a:pt x="420" y="90"/>
                  </a:lnTo>
                  <a:lnTo>
                    <a:pt x="397" y="81"/>
                  </a:lnTo>
                  <a:lnTo>
                    <a:pt x="372" y="74"/>
                  </a:lnTo>
                  <a:lnTo>
                    <a:pt x="372" y="74"/>
                  </a:lnTo>
                  <a:lnTo>
                    <a:pt x="383" y="81"/>
                  </a:lnTo>
                  <a:lnTo>
                    <a:pt x="394" y="87"/>
                  </a:lnTo>
                  <a:lnTo>
                    <a:pt x="418" y="98"/>
                  </a:lnTo>
                  <a:lnTo>
                    <a:pt x="444" y="110"/>
                  </a:lnTo>
                  <a:lnTo>
                    <a:pt x="468" y="121"/>
                  </a:lnTo>
                  <a:lnTo>
                    <a:pt x="468" y="121"/>
                  </a:lnTo>
                  <a:lnTo>
                    <a:pt x="482" y="125"/>
                  </a:lnTo>
                  <a:lnTo>
                    <a:pt x="488" y="128"/>
                  </a:lnTo>
                  <a:lnTo>
                    <a:pt x="493" y="133"/>
                  </a:lnTo>
                  <a:lnTo>
                    <a:pt x="493" y="133"/>
                  </a:lnTo>
                  <a:lnTo>
                    <a:pt x="485" y="133"/>
                  </a:lnTo>
                  <a:lnTo>
                    <a:pt x="478" y="131"/>
                  </a:lnTo>
                  <a:lnTo>
                    <a:pt x="462" y="124"/>
                  </a:lnTo>
                  <a:lnTo>
                    <a:pt x="462" y="124"/>
                  </a:lnTo>
                  <a:lnTo>
                    <a:pt x="456" y="122"/>
                  </a:lnTo>
                  <a:lnTo>
                    <a:pt x="453" y="122"/>
                  </a:lnTo>
                  <a:lnTo>
                    <a:pt x="450" y="119"/>
                  </a:lnTo>
                  <a:lnTo>
                    <a:pt x="450" y="119"/>
                  </a:lnTo>
                  <a:lnTo>
                    <a:pt x="443" y="119"/>
                  </a:lnTo>
                  <a:lnTo>
                    <a:pt x="436" y="116"/>
                  </a:lnTo>
                  <a:lnTo>
                    <a:pt x="430" y="115"/>
                  </a:lnTo>
                  <a:lnTo>
                    <a:pt x="424" y="113"/>
                  </a:lnTo>
                  <a:lnTo>
                    <a:pt x="424" y="113"/>
                  </a:lnTo>
                  <a:lnTo>
                    <a:pt x="455" y="128"/>
                  </a:lnTo>
                  <a:lnTo>
                    <a:pt x="485" y="144"/>
                  </a:lnTo>
                  <a:lnTo>
                    <a:pt x="485" y="144"/>
                  </a:lnTo>
                  <a:lnTo>
                    <a:pt x="484" y="147"/>
                  </a:lnTo>
                  <a:lnTo>
                    <a:pt x="482" y="147"/>
                  </a:lnTo>
                  <a:lnTo>
                    <a:pt x="476" y="147"/>
                  </a:lnTo>
                  <a:lnTo>
                    <a:pt x="464" y="144"/>
                  </a:lnTo>
                  <a:lnTo>
                    <a:pt x="464" y="144"/>
                  </a:lnTo>
                  <a:lnTo>
                    <a:pt x="472" y="148"/>
                  </a:lnTo>
                  <a:lnTo>
                    <a:pt x="476" y="151"/>
                  </a:lnTo>
                  <a:lnTo>
                    <a:pt x="482" y="153"/>
                  </a:lnTo>
                  <a:lnTo>
                    <a:pt x="482" y="153"/>
                  </a:lnTo>
                  <a:lnTo>
                    <a:pt x="504" y="164"/>
                  </a:lnTo>
                  <a:lnTo>
                    <a:pt x="526" y="176"/>
                  </a:lnTo>
                  <a:lnTo>
                    <a:pt x="526" y="176"/>
                  </a:lnTo>
                  <a:lnTo>
                    <a:pt x="525" y="173"/>
                  </a:lnTo>
                  <a:lnTo>
                    <a:pt x="522" y="171"/>
                  </a:lnTo>
                  <a:lnTo>
                    <a:pt x="516" y="168"/>
                  </a:lnTo>
                  <a:lnTo>
                    <a:pt x="516" y="168"/>
                  </a:lnTo>
                  <a:lnTo>
                    <a:pt x="507" y="162"/>
                  </a:lnTo>
                  <a:lnTo>
                    <a:pt x="507" y="162"/>
                  </a:lnTo>
                  <a:lnTo>
                    <a:pt x="499" y="159"/>
                  </a:lnTo>
                  <a:lnTo>
                    <a:pt x="496" y="156"/>
                  </a:lnTo>
                  <a:lnTo>
                    <a:pt x="496" y="153"/>
                  </a:lnTo>
                  <a:lnTo>
                    <a:pt x="496" y="153"/>
                  </a:lnTo>
                  <a:lnTo>
                    <a:pt x="504" y="154"/>
                  </a:lnTo>
                  <a:lnTo>
                    <a:pt x="513" y="156"/>
                  </a:lnTo>
                  <a:lnTo>
                    <a:pt x="528" y="164"/>
                  </a:lnTo>
                  <a:lnTo>
                    <a:pt x="542" y="171"/>
                  </a:lnTo>
                  <a:lnTo>
                    <a:pt x="557" y="177"/>
                  </a:lnTo>
                  <a:lnTo>
                    <a:pt x="557" y="177"/>
                  </a:lnTo>
                  <a:lnTo>
                    <a:pt x="572" y="186"/>
                  </a:lnTo>
                  <a:lnTo>
                    <a:pt x="590" y="194"/>
                  </a:lnTo>
                  <a:lnTo>
                    <a:pt x="590" y="194"/>
                  </a:lnTo>
                  <a:lnTo>
                    <a:pt x="589" y="192"/>
                  </a:lnTo>
                  <a:lnTo>
                    <a:pt x="586" y="191"/>
                  </a:lnTo>
                  <a:lnTo>
                    <a:pt x="580" y="188"/>
                  </a:lnTo>
                  <a:lnTo>
                    <a:pt x="580" y="188"/>
                  </a:lnTo>
                  <a:lnTo>
                    <a:pt x="578" y="185"/>
                  </a:lnTo>
                  <a:lnTo>
                    <a:pt x="577" y="183"/>
                  </a:lnTo>
                  <a:lnTo>
                    <a:pt x="577" y="183"/>
                  </a:lnTo>
                  <a:lnTo>
                    <a:pt x="572" y="183"/>
                  </a:lnTo>
                  <a:lnTo>
                    <a:pt x="569" y="182"/>
                  </a:lnTo>
                  <a:lnTo>
                    <a:pt x="568" y="179"/>
                  </a:lnTo>
                  <a:lnTo>
                    <a:pt x="568" y="179"/>
                  </a:lnTo>
                  <a:lnTo>
                    <a:pt x="568" y="179"/>
                  </a:lnTo>
                  <a:lnTo>
                    <a:pt x="568" y="180"/>
                  </a:lnTo>
                  <a:lnTo>
                    <a:pt x="568" y="180"/>
                  </a:lnTo>
                  <a:lnTo>
                    <a:pt x="560" y="174"/>
                  </a:lnTo>
                  <a:lnTo>
                    <a:pt x="551" y="170"/>
                  </a:lnTo>
                  <a:lnTo>
                    <a:pt x="532" y="160"/>
                  </a:lnTo>
                  <a:lnTo>
                    <a:pt x="532" y="160"/>
                  </a:lnTo>
                  <a:lnTo>
                    <a:pt x="529" y="157"/>
                  </a:lnTo>
                  <a:lnTo>
                    <a:pt x="525" y="154"/>
                  </a:lnTo>
                  <a:lnTo>
                    <a:pt x="513" y="150"/>
                  </a:lnTo>
                  <a:lnTo>
                    <a:pt x="508" y="148"/>
                  </a:lnTo>
                  <a:lnTo>
                    <a:pt x="502" y="145"/>
                  </a:lnTo>
                  <a:lnTo>
                    <a:pt x="499" y="142"/>
                  </a:lnTo>
                  <a:lnTo>
                    <a:pt x="497" y="138"/>
                  </a:lnTo>
                  <a:lnTo>
                    <a:pt x="497" y="138"/>
                  </a:lnTo>
                  <a:lnTo>
                    <a:pt x="508" y="139"/>
                  </a:lnTo>
                  <a:lnTo>
                    <a:pt x="519" y="145"/>
                  </a:lnTo>
                  <a:lnTo>
                    <a:pt x="529" y="150"/>
                  </a:lnTo>
                  <a:lnTo>
                    <a:pt x="540" y="154"/>
                  </a:lnTo>
                  <a:lnTo>
                    <a:pt x="540" y="154"/>
                  </a:lnTo>
                  <a:lnTo>
                    <a:pt x="539" y="150"/>
                  </a:lnTo>
                  <a:lnTo>
                    <a:pt x="536" y="147"/>
                  </a:lnTo>
                  <a:lnTo>
                    <a:pt x="528" y="139"/>
                  </a:lnTo>
                  <a:lnTo>
                    <a:pt x="525" y="135"/>
                  </a:lnTo>
                  <a:lnTo>
                    <a:pt x="523" y="131"/>
                  </a:lnTo>
                  <a:lnTo>
                    <a:pt x="522" y="127"/>
                  </a:lnTo>
                  <a:lnTo>
                    <a:pt x="523" y="121"/>
                  </a:lnTo>
                  <a:lnTo>
                    <a:pt x="523" y="121"/>
                  </a:lnTo>
                  <a:lnTo>
                    <a:pt x="516" y="110"/>
                  </a:lnTo>
                  <a:lnTo>
                    <a:pt x="513" y="104"/>
                  </a:lnTo>
                  <a:lnTo>
                    <a:pt x="511" y="98"/>
                  </a:lnTo>
                  <a:lnTo>
                    <a:pt x="511" y="98"/>
                  </a:lnTo>
                  <a:lnTo>
                    <a:pt x="513" y="96"/>
                  </a:lnTo>
                  <a:lnTo>
                    <a:pt x="516" y="95"/>
                  </a:lnTo>
                  <a:lnTo>
                    <a:pt x="522" y="96"/>
                  </a:lnTo>
                  <a:lnTo>
                    <a:pt x="522" y="96"/>
                  </a:lnTo>
                  <a:lnTo>
                    <a:pt x="520" y="93"/>
                  </a:lnTo>
                  <a:lnTo>
                    <a:pt x="517" y="90"/>
                  </a:lnTo>
                  <a:lnTo>
                    <a:pt x="514" y="86"/>
                  </a:lnTo>
                  <a:lnTo>
                    <a:pt x="513" y="81"/>
                  </a:lnTo>
                  <a:lnTo>
                    <a:pt x="513" y="81"/>
                  </a:lnTo>
                  <a:lnTo>
                    <a:pt x="517" y="80"/>
                  </a:lnTo>
                  <a:lnTo>
                    <a:pt x="520" y="80"/>
                  </a:lnTo>
                  <a:lnTo>
                    <a:pt x="525" y="83"/>
                  </a:lnTo>
                  <a:lnTo>
                    <a:pt x="525" y="83"/>
                  </a:lnTo>
                  <a:lnTo>
                    <a:pt x="522" y="78"/>
                  </a:lnTo>
                  <a:lnTo>
                    <a:pt x="520" y="77"/>
                  </a:lnTo>
                  <a:lnTo>
                    <a:pt x="520" y="72"/>
                  </a:lnTo>
                  <a:lnTo>
                    <a:pt x="520" y="72"/>
                  </a:lnTo>
                  <a:lnTo>
                    <a:pt x="525" y="72"/>
                  </a:lnTo>
                  <a:lnTo>
                    <a:pt x="526" y="74"/>
                  </a:lnTo>
                  <a:lnTo>
                    <a:pt x="532" y="77"/>
                  </a:lnTo>
                  <a:lnTo>
                    <a:pt x="532" y="77"/>
                  </a:lnTo>
                  <a:lnTo>
                    <a:pt x="529" y="74"/>
                  </a:lnTo>
                  <a:lnTo>
                    <a:pt x="525" y="69"/>
                  </a:lnTo>
                  <a:lnTo>
                    <a:pt x="522" y="64"/>
                  </a:lnTo>
                  <a:lnTo>
                    <a:pt x="519" y="60"/>
                  </a:lnTo>
                  <a:lnTo>
                    <a:pt x="519" y="60"/>
                  </a:lnTo>
                  <a:lnTo>
                    <a:pt x="519" y="58"/>
                  </a:lnTo>
                  <a:lnTo>
                    <a:pt x="520" y="58"/>
                  </a:lnTo>
                  <a:lnTo>
                    <a:pt x="523" y="58"/>
                  </a:lnTo>
                  <a:lnTo>
                    <a:pt x="523" y="58"/>
                  </a:lnTo>
                  <a:lnTo>
                    <a:pt x="517" y="52"/>
                  </a:lnTo>
                  <a:lnTo>
                    <a:pt x="516" y="49"/>
                  </a:lnTo>
                  <a:lnTo>
                    <a:pt x="514" y="45"/>
                  </a:lnTo>
                  <a:lnTo>
                    <a:pt x="514" y="45"/>
                  </a:lnTo>
                  <a:lnTo>
                    <a:pt x="516" y="43"/>
                  </a:lnTo>
                  <a:lnTo>
                    <a:pt x="517" y="43"/>
                  </a:lnTo>
                  <a:lnTo>
                    <a:pt x="517" y="43"/>
                  </a:lnTo>
                  <a:lnTo>
                    <a:pt x="517" y="43"/>
                  </a:lnTo>
                  <a:lnTo>
                    <a:pt x="517" y="38"/>
                  </a:lnTo>
                  <a:lnTo>
                    <a:pt x="517" y="35"/>
                  </a:lnTo>
                  <a:lnTo>
                    <a:pt x="517" y="35"/>
                  </a:lnTo>
                  <a:lnTo>
                    <a:pt x="522" y="35"/>
                  </a:lnTo>
                  <a:lnTo>
                    <a:pt x="526" y="37"/>
                  </a:lnTo>
                  <a:lnTo>
                    <a:pt x="534" y="42"/>
                  </a:lnTo>
                  <a:lnTo>
                    <a:pt x="542" y="48"/>
                  </a:lnTo>
                  <a:lnTo>
                    <a:pt x="551" y="52"/>
                  </a:lnTo>
                  <a:lnTo>
                    <a:pt x="551" y="52"/>
                  </a:lnTo>
                  <a:lnTo>
                    <a:pt x="546" y="48"/>
                  </a:lnTo>
                  <a:lnTo>
                    <a:pt x="542" y="43"/>
                  </a:lnTo>
                  <a:lnTo>
                    <a:pt x="532" y="35"/>
                  </a:lnTo>
                  <a:lnTo>
                    <a:pt x="525" y="28"/>
                  </a:lnTo>
                  <a:lnTo>
                    <a:pt x="522" y="23"/>
                  </a:lnTo>
                  <a:lnTo>
                    <a:pt x="520" y="17"/>
                  </a:lnTo>
                  <a:lnTo>
                    <a:pt x="520" y="17"/>
                  </a:lnTo>
                  <a:lnTo>
                    <a:pt x="525" y="17"/>
                  </a:lnTo>
                  <a:lnTo>
                    <a:pt x="529" y="19"/>
                  </a:lnTo>
                  <a:lnTo>
                    <a:pt x="536" y="23"/>
                  </a:lnTo>
                  <a:lnTo>
                    <a:pt x="543" y="29"/>
                  </a:lnTo>
                  <a:lnTo>
                    <a:pt x="551" y="34"/>
                  </a:lnTo>
                  <a:lnTo>
                    <a:pt x="551" y="34"/>
                  </a:lnTo>
                  <a:lnTo>
                    <a:pt x="545" y="28"/>
                  </a:lnTo>
                  <a:lnTo>
                    <a:pt x="537" y="22"/>
                  </a:lnTo>
                  <a:lnTo>
                    <a:pt x="531" y="16"/>
                  </a:lnTo>
                  <a:lnTo>
                    <a:pt x="529" y="11"/>
                  </a:lnTo>
                  <a:lnTo>
                    <a:pt x="528" y="6"/>
                  </a:lnTo>
                  <a:lnTo>
                    <a:pt x="528" y="6"/>
                  </a:lnTo>
                  <a:lnTo>
                    <a:pt x="536" y="6"/>
                  </a:lnTo>
                  <a:lnTo>
                    <a:pt x="542" y="8"/>
                  </a:lnTo>
                  <a:lnTo>
                    <a:pt x="548" y="11"/>
                  </a:lnTo>
                  <a:lnTo>
                    <a:pt x="552" y="14"/>
                  </a:lnTo>
                  <a:lnTo>
                    <a:pt x="561" y="22"/>
                  </a:lnTo>
                  <a:lnTo>
                    <a:pt x="569" y="29"/>
                  </a:lnTo>
                  <a:lnTo>
                    <a:pt x="569" y="29"/>
                  </a:lnTo>
                  <a:lnTo>
                    <a:pt x="569" y="32"/>
                  </a:lnTo>
                  <a:lnTo>
                    <a:pt x="569" y="35"/>
                  </a:lnTo>
                  <a:lnTo>
                    <a:pt x="571" y="38"/>
                  </a:lnTo>
                  <a:lnTo>
                    <a:pt x="568" y="42"/>
                  </a:lnTo>
                  <a:lnTo>
                    <a:pt x="568" y="42"/>
                  </a:lnTo>
                  <a:lnTo>
                    <a:pt x="572" y="46"/>
                  </a:lnTo>
                  <a:lnTo>
                    <a:pt x="577" y="51"/>
                  </a:lnTo>
                  <a:lnTo>
                    <a:pt x="577" y="51"/>
                  </a:lnTo>
                  <a:lnTo>
                    <a:pt x="577" y="52"/>
                  </a:lnTo>
                  <a:lnTo>
                    <a:pt x="575" y="52"/>
                  </a:lnTo>
                  <a:lnTo>
                    <a:pt x="575" y="54"/>
                  </a:lnTo>
                  <a:lnTo>
                    <a:pt x="575" y="55"/>
                  </a:lnTo>
                  <a:lnTo>
                    <a:pt x="575" y="55"/>
                  </a:lnTo>
                  <a:lnTo>
                    <a:pt x="566" y="52"/>
                  </a:lnTo>
                  <a:lnTo>
                    <a:pt x="560" y="48"/>
                  </a:lnTo>
                  <a:lnTo>
                    <a:pt x="548" y="40"/>
                  </a:lnTo>
                  <a:lnTo>
                    <a:pt x="548" y="40"/>
                  </a:lnTo>
                  <a:lnTo>
                    <a:pt x="554" y="48"/>
                  </a:lnTo>
                  <a:lnTo>
                    <a:pt x="563" y="55"/>
                  </a:lnTo>
                  <a:lnTo>
                    <a:pt x="571" y="63"/>
                  </a:lnTo>
                  <a:lnTo>
                    <a:pt x="578" y="72"/>
                  </a:lnTo>
                  <a:lnTo>
                    <a:pt x="578" y="72"/>
                  </a:lnTo>
                  <a:lnTo>
                    <a:pt x="578" y="72"/>
                  </a:lnTo>
                  <a:lnTo>
                    <a:pt x="578" y="74"/>
                  </a:lnTo>
                  <a:lnTo>
                    <a:pt x="577" y="74"/>
                  </a:lnTo>
                  <a:lnTo>
                    <a:pt x="577" y="75"/>
                  </a:lnTo>
                  <a:lnTo>
                    <a:pt x="577" y="75"/>
                  </a:lnTo>
                  <a:lnTo>
                    <a:pt x="572" y="75"/>
                  </a:lnTo>
                  <a:lnTo>
                    <a:pt x="569" y="74"/>
                  </a:lnTo>
                  <a:lnTo>
                    <a:pt x="565" y="71"/>
                  </a:lnTo>
                  <a:lnTo>
                    <a:pt x="560" y="66"/>
                  </a:lnTo>
                  <a:lnTo>
                    <a:pt x="554" y="64"/>
                  </a:lnTo>
                  <a:lnTo>
                    <a:pt x="554" y="64"/>
                  </a:lnTo>
                  <a:lnTo>
                    <a:pt x="546" y="58"/>
                  </a:lnTo>
                  <a:lnTo>
                    <a:pt x="539" y="52"/>
                  </a:lnTo>
                  <a:lnTo>
                    <a:pt x="539" y="52"/>
                  </a:lnTo>
                  <a:lnTo>
                    <a:pt x="548" y="61"/>
                  </a:lnTo>
                  <a:lnTo>
                    <a:pt x="557" y="71"/>
                  </a:lnTo>
                  <a:lnTo>
                    <a:pt x="578" y="89"/>
                  </a:lnTo>
                  <a:lnTo>
                    <a:pt x="578" y="89"/>
                  </a:lnTo>
                  <a:lnTo>
                    <a:pt x="578" y="90"/>
                  </a:lnTo>
                  <a:lnTo>
                    <a:pt x="577" y="92"/>
                  </a:lnTo>
                  <a:lnTo>
                    <a:pt x="575" y="93"/>
                  </a:lnTo>
                  <a:lnTo>
                    <a:pt x="575" y="93"/>
                  </a:lnTo>
                  <a:lnTo>
                    <a:pt x="580" y="98"/>
                  </a:lnTo>
                  <a:lnTo>
                    <a:pt x="587" y="103"/>
                  </a:lnTo>
                  <a:lnTo>
                    <a:pt x="592" y="109"/>
                  </a:lnTo>
                  <a:lnTo>
                    <a:pt x="593" y="112"/>
                  </a:lnTo>
                  <a:lnTo>
                    <a:pt x="592" y="116"/>
                  </a:lnTo>
                  <a:lnTo>
                    <a:pt x="592" y="116"/>
                  </a:lnTo>
                  <a:lnTo>
                    <a:pt x="587" y="116"/>
                  </a:lnTo>
                  <a:lnTo>
                    <a:pt x="583" y="115"/>
                  </a:lnTo>
                  <a:lnTo>
                    <a:pt x="574" y="109"/>
                  </a:lnTo>
                  <a:lnTo>
                    <a:pt x="566" y="104"/>
                  </a:lnTo>
                  <a:lnTo>
                    <a:pt x="557" y="99"/>
                  </a:lnTo>
                  <a:lnTo>
                    <a:pt x="557" y="99"/>
                  </a:lnTo>
                  <a:lnTo>
                    <a:pt x="560" y="104"/>
                  </a:lnTo>
                  <a:lnTo>
                    <a:pt x="565" y="107"/>
                  </a:lnTo>
                  <a:lnTo>
                    <a:pt x="571" y="112"/>
                  </a:lnTo>
                  <a:lnTo>
                    <a:pt x="575" y="118"/>
                  </a:lnTo>
                  <a:lnTo>
                    <a:pt x="575" y="118"/>
                  </a:lnTo>
                  <a:lnTo>
                    <a:pt x="583" y="122"/>
                  </a:lnTo>
                  <a:lnTo>
                    <a:pt x="590" y="130"/>
                  </a:lnTo>
                  <a:lnTo>
                    <a:pt x="590" y="130"/>
                  </a:lnTo>
                  <a:lnTo>
                    <a:pt x="600" y="136"/>
                  </a:lnTo>
                  <a:lnTo>
                    <a:pt x="603" y="139"/>
                  </a:lnTo>
                  <a:lnTo>
                    <a:pt x="606" y="144"/>
                  </a:lnTo>
                  <a:lnTo>
                    <a:pt x="606" y="144"/>
                  </a:lnTo>
                  <a:lnTo>
                    <a:pt x="603" y="145"/>
                  </a:lnTo>
                  <a:lnTo>
                    <a:pt x="600" y="145"/>
                  </a:lnTo>
                  <a:lnTo>
                    <a:pt x="593" y="142"/>
                  </a:lnTo>
                  <a:lnTo>
                    <a:pt x="586" y="133"/>
                  </a:lnTo>
                  <a:lnTo>
                    <a:pt x="586" y="133"/>
                  </a:lnTo>
                  <a:lnTo>
                    <a:pt x="574" y="127"/>
                  </a:lnTo>
                  <a:lnTo>
                    <a:pt x="569" y="122"/>
                  </a:lnTo>
                  <a:lnTo>
                    <a:pt x="565" y="118"/>
                  </a:lnTo>
                  <a:lnTo>
                    <a:pt x="565" y="118"/>
                  </a:lnTo>
                  <a:lnTo>
                    <a:pt x="555" y="112"/>
                  </a:lnTo>
                  <a:lnTo>
                    <a:pt x="548" y="106"/>
                  </a:lnTo>
                  <a:lnTo>
                    <a:pt x="531" y="93"/>
                  </a:lnTo>
                  <a:lnTo>
                    <a:pt x="531" y="93"/>
                  </a:lnTo>
                  <a:lnTo>
                    <a:pt x="545" y="109"/>
                  </a:lnTo>
                  <a:lnTo>
                    <a:pt x="561" y="121"/>
                  </a:lnTo>
                  <a:lnTo>
                    <a:pt x="578" y="133"/>
                  </a:lnTo>
                  <a:lnTo>
                    <a:pt x="593" y="147"/>
                  </a:lnTo>
                  <a:lnTo>
                    <a:pt x="593" y="147"/>
                  </a:lnTo>
                  <a:lnTo>
                    <a:pt x="592" y="151"/>
                  </a:lnTo>
                  <a:lnTo>
                    <a:pt x="592" y="151"/>
                  </a:lnTo>
                  <a:lnTo>
                    <a:pt x="572" y="139"/>
                  </a:lnTo>
                  <a:lnTo>
                    <a:pt x="555" y="125"/>
                  </a:lnTo>
                  <a:lnTo>
                    <a:pt x="537" y="112"/>
                  </a:lnTo>
                  <a:lnTo>
                    <a:pt x="528" y="106"/>
                  </a:lnTo>
                  <a:lnTo>
                    <a:pt x="517" y="101"/>
                  </a:lnTo>
                  <a:lnTo>
                    <a:pt x="517" y="101"/>
                  </a:lnTo>
                  <a:lnTo>
                    <a:pt x="523" y="112"/>
                  </a:lnTo>
                  <a:lnTo>
                    <a:pt x="526" y="116"/>
                  </a:lnTo>
                  <a:lnTo>
                    <a:pt x="531" y="119"/>
                  </a:lnTo>
                  <a:lnTo>
                    <a:pt x="531" y="119"/>
                  </a:lnTo>
                  <a:lnTo>
                    <a:pt x="537" y="124"/>
                  </a:lnTo>
                  <a:lnTo>
                    <a:pt x="543" y="125"/>
                  </a:lnTo>
                  <a:lnTo>
                    <a:pt x="543" y="125"/>
                  </a:lnTo>
                  <a:lnTo>
                    <a:pt x="561" y="138"/>
                  </a:lnTo>
                  <a:lnTo>
                    <a:pt x="569" y="145"/>
                  </a:lnTo>
                  <a:lnTo>
                    <a:pt x="577" y="153"/>
                  </a:lnTo>
                  <a:lnTo>
                    <a:pt x="577" y="153"/>
                  </a:lnTo>
                  <a:lnTo>
                    <a:pt x="581" y="159"/>
                  </a:lnTo>
                  <a:lnTo>
                    <a:pt x="583" y="162"/>
                  </a:lnTo>
                  <a:lnTo>
                    <a:pt x="581" y="165"/>
                  </a:lnTo>
                  <a:lnTo>
                    <a:pt x="581" y="165"/>
                  </a:lnTo>
                  <a:lnTo>
                    <a:pt x="577" y="164"/>
                  </a:lnTo>
                  <a:lnTo>
                    <a:pt x="574" y="162"/>
                  </a:lnTo>
                  <a:lnTo>
                    <a:pt x="566" y="157"/>
                  </a:lnTo>
                  <a:lnTo>
                    <a:pt x="566" y="157"/>
                  </a:lnTo>
                  <a:lnTo>
                    <a:pt x="549" y="144"/>
                  </a:lnTo>
                  <a:lnTo>
                    <a:pt x="531" y="128"/>
                  </a:lnTo>
                  <a:lnTo>
                    <a:pt x="531" y="128"/>
                  </a:lnTo>
                  <a:lnTo>
                    <a:pt x="532" y="131"/>
                  </a:lnTo>
                  <a:lnTo>
                    <a:pt x="534" y="135"/>
                  </a:lnTo>
                  <a:lnTo>
                    <a:pt x="537" y="138"/>
                  </a:lnTo>
                  <a:lnTo>
                    <a:pt x="539" y="141"/>
                  </a:lnTo>
                  <a:lnTo>
                    <a:pt x="539" y="141"/>
                  </a:lnTo>
                  <a:lnTo>
                    <a:pt x="554" y="159"/>
                  </a:lnTo>
                  <a:lnTo>
                    <a:pt x="563" y="168"/>
                  </a:lnTo>
                  <a:lnTo>
                    <a:pt x="574" y="174"/>
                  </a:lnTo>
                  <a:lnTo>
                    <a:pt x="574" y="174"/>
                  </a:lnTo>
                  <a:lnTo>
                    <a:pt x="583" y="179"/>
                  </a:lnTo>
                  <a:lnTo>
                    <a:pt x="592" y="183"/>
                  </a:lnTo>
                  <a:lnTo>
                    <a:pt x="601" y="189"/>
                  </a:lnTo>
                  <a:lnTo>
                    <a:pt x="612" y="194"/>
                  </a:lnTo>
                  <a:lnTo>
                    <a:pt x="612" y="194"/>
                  </a:lnTo>
                  <a:lnTo>
                    <a:pt x="610" y="192"/>
                  </a:lnTo>
                  <a:lnTo>
                    <a:pt x="609" y="189"/>
                  </a:lnTo>
                  <a:lnTo>
                    <a:pt x="607" y="186"/>
                  </a:lnTo>
                  <a:lnTo>
                    <a:pt x="607" y="183"/>
                  </a:lnTo>
                  <a:lnTo>
                    <a:pt x="607" y="183"/>
                  </a:lnTo>
                  <a:lnTo>
                    <a:pt x="612" y="183"/>
                  </a:lnTo>
                  <a:lnTo>
                    <a:pt x="616" y="185"/>
                  </a:lnTo>
                  <a:lnTo>
                    <a:pt x="622" y="189"/>
                  </a:lnTo>
                  <a:lnTo>
                    <a:pt x="630" y="196"/>
                  </a:lnTo>
                  <a:lnTo>
                    <a:pt x="638" y="200"/>
                  </a:lnTo>
                  <a:lnTo>
                    <a:pt x="638" y="200"/>
                  </a:lnTo>
                  <a:lnTo>
                    <a:pt x="635" y="196"/>
                  </a:lnTo>
                  <a:lnTo>
                    <a:pt x="632" y="191"/>
                  </a:lnTo>
                  <a:lnTo>
                    <a:pt x="622" y="183"/>
                  </a:lnTo>
                  <a:lnTo>
                    <a:pt x="612" y="177"/>
                  </a:lnTo>
                  <a:lnTo>
                    <a:pt x="609" y="173"/>
                  </a:lnTo>
                  <a:lnTo>
                    <a:pt x="607" y="167"/>
                  </a:lnTo>
                  <a:lnTo>
                    <a:pt x="607" y="167"/>
                  </a:lnTo>
                  <a:lnTo>
                    <a:pt x="613" y="167"/>
                  </a:lnTo>
                  <a:lnTo>
                    <a:pt x="619" y="167"/>
                  </a:lnTo>
                  <a:lnTo>
                    <a:pt x="619" y="167"/>
                  </a:lnTo>
                  <a:lnTo>
                    <a:pt x="621" y="164"/>
                  </a:lnTo>
                  <a:lnTo>
                    <a:pt x="622" y="160"/>
                  </a:lnTo>
                  <a:lnTo>
                    <a:pt x="622" y="160"/>
                  </a:lnTo>
                  <a:lnTo>
                    <a:pt x="630" y="160"/>
                  </a:lnTo>
                  <a:lnTo>
                    <a:pt x="633" y="160"/>
                  </a:lnTo>
                  <a:lnTo>
                    <a:pt x="636" y="162"/>
                  </a:lnTo>
                  <a:lnTo>
                    <a:pt x="636" y="162"/>
                  </a:lnTo>
                  <a:lnTo>
                    <a:pt x="633" y="156"/>
                  </a:lnTo>
                  <a:lnTo>
                    <a:pt x="630" y="151"/>
                  </a:lnTo>
                  <a:lnTo>
                    <a:pt x="627" y="147"/>
                  </a:lnTo>
                  <a:lnTo>
                    <a:pt x="627" y="139"/>
                  </a:lnTo>
                  <a:lnTo>
                    <a:pt x="627" y="139"/>
                  </a:lnTo>
                  <a:lnTo>
                    <a:pt x="632" y="139"/>
                  </a:lnTo>
                  <a:lnTo>
                    <a:pt x="635" y="139"/>
                  </a:lnTo>
                  <a:lnTo>
                    <a:pt x="641" y="142"/>
                  </a:lnTo>
                  <a:lnTo>
                    <a:pt x="641" y="142"/>
                  </a:lnTo>
                  <a:lnTo>
                    <a:pt x="636" y="136"/>
                  </a:lnTo>
                  <a:lnTo>
                    <a:pt x="635" y="130"/>
                  </a:lnTo>
                  <a:lnTo>
                    <a:pt x="635" y="128"/>
                  </a:lnTo>
                  <a:lnTo>
                    <a:pt x="636" y="125"/>
                  </a:lnTo>
                  <a:lnTo>
                    <a:pt x="636" y="125"/>
                  </a:lnTo>
                  <a:lnTo>
                    <a:pt x="641" y="127"/>
                  </a:lnTo>
                  <a:lnTo>
                    <a:pt x="642" y="128"/>
                  </a:lnTo>
                  <a:lnTo>
                    <a:pt x="642" y="128"/>
                  </a:lnTo>
                  <a:lnTo>
                    <a:pt x="638" y="121"/>
                  </a:lnTo>
                  <a:lnTo>
                    <a:pt x="636" y="116"/>
                  </a:lnTo>
                  <a:lnTo>
                    <a:pt x="635" y="112"/>
                  </a:lnTo>
                  <a:lnTo>
                    <a:pt x="635" y="112"/>
                  </a:lnTo>
                  <a:lnTo>
                    <a:pt x="641" y="112"/>
                  </a:lnTo>
                  <a:lnTo>
                    <a:pt x="645" y="113"/>
                  </a:lnTo>
                  <a:lnTo>
                    <a:pt x="648" y="115"/>
                  </a:lnTo>
                  <a:lnTo>
                    <a:pt x="653" y="118"/>
                  </a:lnTo>
                  <a:lnTo>
                    <a:pt x="659" y="125"/>
                  </a:lnTo>
                  <a:lnTo>
                    <a:pt x="667" y="130"/>
                  </a:lnTo>
                  <a:lnTo>
                    <a:pt x="667" y="130"/>
                  </a:lnTo>
                  <a:lnTo>
                    <a:pt x="661" y="122"/>
                  </a:lnTo>
                  <a:lnTo>
                    <a:pt x="654" y="115"/>
                  </a:lnTo>
                  <a:lnTo>
                    <a:pt x="647" y="107"/>
                  </a:lnTo>
                  <a:lnTo>
                    <a:pt x="644" y="103"/>
                  </a:lnTo>
                  <a:lnTo>
                    <a:pt x="642" y="96"/>
                  </a:lnTo>
                  <a:lnTo>
                    <a:pt x="642" y="96"/>
                  </a:lnTo>
                  <a:lnTo>
                    <a:pt x="647" y="96"/>
                  </a:lnTo>
                  <a:lnTo>
                    <a:pt x="650" y="98"/>
                  </a:lnTo>
                  <a:lnTo>
                    <a:pt x="650" y="98"/>
                  </a:lnTo>
                  <a:lnTo>
                    <a:pt x="650" y="96"/>
                  </a:lnTo>
                  <a:lnTo>
                    <a:pt x="650" y="93"/>
                  </a:lnTo>
                  <a:lnTo>
                    <a:pt x="648" y="92"/>
                  </a:lnTo>
                  <a:lnTo>
                    <a:pt x="648" y="89"/>
                  </a:lnTo>
                  <a:lnTo>
                    <a:pt x="648" y="89"/>
                  </a:lnTo>
                  <a:lnTo>
                    <a:pt x="654" y="87"/>
                  </a:lnTo>
                  <a:lnTo>
                    <a:pt x="659" y="90"/>
                  </a:lnTo>
                  <a:lnTo>
                    <a:pt x="667" y="95"/>
                  </a:lnTo>
                  <a:lnTo>
                    <a:pt x="667" y="95"/>
                  </a:lnTo>
                  <a:lnTo>
                    <a:pt x="662" y="89"/>
                  </a:lnTo>
                  <a:lnTo>
                    <a:pt x="658" y="83"/>
                  </a:lnTo>
                  <a:lnTo>
                    <a:pt x="653" y="77"/>
                  </a:lnTo>
                  <a:lnTo>
                    <a:pt x="651" y="72"/>
                  </a:lnTo>
                  <a:lnTo>
                    <a:pt x="650" y="67"/>
                  </a:lnTo>
                  <a:lnTo>
                    <a:pt x="650" y="67"/>
                  </a:lnTo>
                  <a:lnTo>
                    <a:pt x="656" y="69"/>
                  </a:lnTo>
                  <a:lnTo>
                    <a:pt x="661" y="72"/>
                  </a:lnTo>
                  <a:lnTo>
                    <a:pt x="667" y="80"/>
                  </a:lnTo>
                  <a:lnTo>
                    <a:pt x="667" y="80"/>
                  </a:lnTo>
                  <a:lnTo>
                    <a:pt x="673" y="87"/>
                  </a:lnTo>
                  <a:lnTo>
                    <a:pt x="679" y="95"/>
                  </a:lnTo>
                  <a:lnTo>
                    <a:pt x="679" y="95"/>
                  </a:lnTo>
                  <a:lnTo>
                    <a:pt x="676" y="90"/>
                  </a:lnTo>
                  <a:lnTo>
                    <a:pt x="673" y="86"/>
                  </a:lnTo>
                  <a:lnTo>
                    <a:pt x="665" y="77"/>
                  </a:lnTo>
                  <a:lnTo>
                    <a:pt x="659" y="67"/>
                  </a:lnTo>
                  <a:lnTo>
                    <a:pt x="658" y="63"/>
                  </a:lnTo>
                  <a:lnTo>
                    <a:pt x="658" y="57"/>
                  </a:lnTo>
                  <a:lnTo>
                    <a:pt x="658" y="57"/>
                  </a:lnTo>
                  <a:lnTo>
                    <a:pt x="661" y="58"/>
                  </a:lnTo>
                  <a:lnTo>
                    <a:pt x="664" y="58"/>
                  </a:lnTo>
                  <a:lnTo>
                    <a:pt x="665" y="58"/>
                  </a:lnTo>
                  <a:lnTo>
                    <a:pt x="668" y="58"/>
                  </a:lnTo>
                  <a:lnTo>
                    <a:pt x="668" y="58"/>
                  </a:lnTo>
                  <a:lnTo>
                    <a:pt x="679" y="67"/>
                  </a:lnTo>
                  <a:lnTo>
                    <a:pt x="690" y="80"/>
                  </a:lnTo>
                  <a:lnTo>
                    <a:pt x="708" y="101"/>
                  </a:lnTo>
                  <a:lnTo>
                    <a:pt x="708" y="101"/>
                  </a:lnTo>
                  <a:lnTo>
                    <a:pt x="703" y="93"/>
                  </a:lnTo>
                  <a:lnTo>
                    <a:pt x="699" y="87"/>
                  </a:lnTo>
                  <a:lnTo>
                    <a:pt x="688" y="74"/>
                  </a:lnTo>
                  <a:lnTo>
                    <a:pt x="677" y="58"/>
                  </a:lnTo>
                  <a:lnTo>
                    <a:pt x="673" y="51"/>
                  </a:lnTo>
                  <a:lnTo>
                    <a:pt x="670" y="42"/>
                  </a:lnTo>
                  <a:lnTo>
                    <a:pt x="670" y="42"/>
                  </a:lnTo>
                  <a:lnTo>
                    <a:pt x="673" y="42"/>
                  </a:lnTo>
                  <a:lnTo>
                    <a:pt x="674" y="42"/>
                  </a:lnTo>
                  <a:lnTo>
                    <a:pt x="674" y="42"/>
                  </a:lnTo>
                  <a:lnTo>
                    <a:pt x="673" y="31"/>
                  </a:lnTo>
                  <a:lnTo>
                    <a:pt x="673" y="31"/>
                  </a:lnTo>
                  <a:lnTo>
                    <a:pt x="674" y="29"/>
                  </a:lnTo>
                  <a:lnTo>
                    <a:pt x="677" y="29"/>
                  </a:lnTo>
                  <a:lnTo>
                    <a:pt x="677" y="29"/>
                  </a:lnTo>
                  <a:lnTo>
                    <a:pt x="679" y="28"/>
                  </a:lnTo>
                  <a:lnTo>
                    <a:pt x="679" y="28"/>
                  </a:lnTo>
                  <a:lnTo>
                    <a:pt x="679" y="26"/>
                  </a:lnTo>
                  <a:lnTo>
                    <a:pt x="679" y="25"/>
                  </a:lnTo>
                  <a:lnTo>
                    <a:pt x="679" y="25"/>
                  </a:lnTo>
                  <a:lnTo>
                    <a:pt x="682" y="23"/>
                  </a:lnTo>
                  <a:lnTo>
                    <a:pt x="685" y="25"/>
                  </a:lnTo>
                  <a:lnTo>
                    <a:pt x="685" y="25"/>
                  </a:lnTo>
                  <a:lnTo>
                    <a:pt x="683" y="20"/>
                  </a:lnTo>
                  <a:lnTo>
                    <a:pt x="682" y="17"/>
                  </a:lnTo>
                  <a:lnTo>
                    <a:pt x="682" y="13"/>
                  </a:lnTo>
                  <a:lnTo>
                    <a:pt x="686" y="10"/>
                  </a:lnTo>
                  <a:lnTo>
                    <a:pt x="686" y="10"/>
                  </a:lnTo>
                  <a:lnTo>
                    <a:pt x="688" y="10"/>
                  </a:lnTo>
                  <a:lnTo>
                    <a:pt x="688" y="11"/>
                  </a:lnTo>
                  <a:lnTo>
                    <a:pt x="690" y="14"/>
                  </a:lnTo>
                  <a:lnTo>
                    <a:pt x="690" y="14"/>
                  </a:lnTo>
                  <a:lnTo>
                    <a:pt x="700" y="26"/>
                  </a:lnTo>
                  <a:lnTo>
                    <a:pt x="705" y="32"/>
                  </a:lnTo>
                  <a:lnTo>
                    <a:pt x="708" y="40"/>
                  </a:lnTo>
                  <a:lnTo>
                    <a:pt x="708" y="40"/>
                  </a:lnTo>
                  <a:lnTo>
                    <a:pt x="705" y="42"/>
                  </a:lnTo>
                  <a:lnTo>
                    <a:pt x="703" y="43"/>
                  </a:lnTo>
                  <a:lnTo>
                    <a:pt x="703" y="45"/>
                  </a:lnTo>
                  <a:lnTo>
                    <a:pt x="703" y="45"/>
                  </a:lnTo>
                  <a:lnTo>
                    <a:pt x="705" y="51"/>
                  </a:lnTo>
                  <a:lnTo>
                    <a:pt x="703" y="54"/>
                  </a:lnTo>
                  <a:lnTo>
                    <a:pt x="700" y="55"/>
                  </a:lnTo>
                  <a:lnTo>
                    <a:pt x="700" y="55"/>
                  </a:lnTo>
                  <a:lnTo>
                    <a:pt x="705" y="61"/>
                  </a:lnTo>
                  <a:lnTo>
                    <a:pt x="708" y="69"/>
                  </a:lnTo>
                  <a:lnTo>
                    <a:pt x="708" y="69"/>
                  </a:lnTo>
                  <a:lnTo>
                    <a:pt x="706" y="71"/>
                  </a:lnTo>
                  <a:lnTo>
                    <a:pt x="706" y="72"/>
                  </a:lnTo>
                  <a:lnTo>
                    <a:pt x="703" y="72"/>
                  </a:lnTo>
                  <a:lnTo>
                    <a:pt x="703" y="72"/>
                  </a:lnTo>
                  <a:lnTo>
                    <a:pt x="708" y="81"/>
                  </a:lnTo>
                  <a:lnTo>
                    <a:pt x="708" y="81"/>
                  </a:lnTo>
                  <a:lnTo>
                    <a:pt x="708" y="83"/>
                  </a:lnTo>
                  <a:lnTo>
                    <a:pt x="706" y="83"/>
                  </a:lnTo>
                  <a:lnTo>
                    <a:pt x="705" y="84"/>
                  </a:lnTo>
                  <a:lnTo>
                    <a:pt x="705" y="84"/>
                  </a:lnTo>
                  <a:lnTo>
                    <a:pt x="709" y="93"/>
                  </a:lnTo>
                  <a:lnTo>
                    <a:pt x="715" y="101"/>
                  </a:lnTo>
                  <a:lnTo>
                    <a:pt x="720" y="110"/>
                  </a:lnTo>
                  <a:lnTo>
                    <a:pt x="722" y="115"/>
                  </a:lnTo>
                  <a:lnTo>
                    <a:pt x="723" y="119"/>
                  </a:lnTo>
                  <a:lnTo>
                    <a:pt x="723" y="119"/>
                  </a:lnTo>
                  <a:lnTo>
                    <a:pt x="720" y="121"/>
                  </a:lnTo>
                  <a:lnTo>
                    <a:pt x="717" y="119"/>
                  </a:lnTo>
                  <a:lnTo>
                    <a:pt x="712" y="115"/>
                  </a:lnTo>
                  <a:lnTo>
                    <a:pt x="712" y="115"/>
                  </a:lnTo>
                  <a:lnTo>
                    <a:pt x="711" y="116"/>
                  </a:lnTo>
                  <a:lnTo>
                    <a:pt x="708" y="118"/>
                  </a:lnTo>
                  <a:lnTo>
                    <a:pt x="708" y="118"/>
                  </a:lnTo>
                  <a:lnTo>
                    <a:pt x="697" y="106"/>
                  </a:lnTo>
                  <a:lnTo>
                    <a:pt x="693" y="101"/>
                  </a:lnTo>
                  <a:lnTo>
                    <a:pt x="688" y="95"/>
                  </a:lnTo>
                  <a:lnTo>
                    <a:pt x="688" y="95"/>
                  </a:lnTo>
                  <a:lnTo>
                    <a:pt x="694" y="106"/>
                  </a:lnTo>
                  <a:lnTo>
                    <a:pt x="702" y="116"/>
                  </a:lnTo>
                  <a:lnTo>
                    <a:pt x="709" y="125"/>
                  </a:lnTo>
                  <a:lnTo>
                    <a:pt x="715" y="136"/>
                  </a:lnTo>
                  <a:lnTo>
                    <a:pt x="715" y="136"/>
                  </a:lnTo>
                  <a:lnTo>
                    <a:pt x="714" y="139"/>
                  </a:lnTo>
                  <a:lnTo>
                    <a:pt x="715" y="142"/>
                  </a:lnTo>
                  <a:lnTo>
                    <a:pt x="717" y="148"/>
                  </a:lnTo>
                  <a:lnTo>
                    <a:pt x="717" y="148"/>
                  </a:lnTo>
                  <a:lnTo>
                    <a:pt x="715" y="148"/>
                  </a:lnTo>
                  <a:lnTo>
                    <a:pt x="715" y="150"/>
                  </a:lnTo>
                  <a:lnTo>
                    <a:pt x="715" y="150"/>
                  </a:lnTo>
                  <a:lnTo>
                    <a:pt x="703" y="142"/>
                  </a:lnTo>
                  <a:lnTo>
                    <a:pt x="694" y="131"/>
                  </a:lnTo>
                  <a:lnTo>
                    <a:pt x="686" y="121"/>
                  </a:lnTo>
                  <a:lnTo>
                    <a:pt x="676" y="112"/>
                  </a:lnTo>
                  <a:lnTo>
                    <a:pt x="676" y="112"/>
                  </a:lnTo>
                  <a:lnTo>
                    <a:pt x="676" y="110"/>
                  </a:lnTo>
                  <a:lnTo>
                    <a:pt x="676" y="109"/>
                  </a:lnTo>
                  <a:lnTo>
                    <a:pt x="676" y="109"/>
                  </a:lnTo>
                  <a:lnTo>
                    <a:pt x="671" y="106"/>
                  </a:lnTo>
                  <a:lnTo>
                    <a:pt x="667" y="103"/>
                  </a:lnTo>
                  <a:lnTo>
                    <a:pt x="659" y="95"/>
                  </a:lnTo>
                  <a:lnTo>
                    <a:pt x="659" y="95"/>
                  </a:lnTo>
                  <a:lnTo>
                    <a:pt x="661" y="99"/>
                  </a:lnTo>
                  <a:lnTo>
                    <a:pt x="664" y="104"/>
                  </a:lnTo>
                  <a:lnTo>
                    <a:pt x="670" y="113"/>
                  </a:lnTo>
                  <a:lnTo>
                    <a:pt x="670" y="113"/>
                  </a:lnTo>
                  <a:lnTo>
                    <a:pt x="683" y="128"/>
                  </a:lnTo>
                  <a:lnTo>
                    <a:pt x="697" y="142"/>
                  </a:lnTo>
                  <a:lnTo>
                    <a:pt x="711" y="157"/>
                  </a:lnTo>
                  <a:lnTo>
                    <a:pt x="717" y="165"/>
                  </a:lnTo>
                  <a:lnTo>
                    <a:pt x="723" y="174"/>
                  </a:lnTo>
                  <a:lnTo>
                    <a:pt x="723" y="174"/>
                  </a:lnTo>
                  <a:lnTo>
                    <a:pt x="722" y="174"/>
                  </a:lnTo>
                  <a:lnTo>
                    <a:pt x="720" y="176"/>
                  </a:lnTo>
                  <a:lnTo>
                    <a:pt x="720" y="176"/>
                  </a:lnTo>
                  <a:lnTo>
                    <a:pt x="715" y="174"/>
                  </a:lnTo>
                  <a:lnTo>
                    <a:pt x="714" y="171"/>
                  </a:lnTo>
                  <a:lnTo>
                    <a:pt x="711" y="168"/>
                  </a:lnTo>
                  <a:lnTo>
                    <a:pt x="709" y="165"/>
                  </a:lnTo>
                  <a:lnTo>
                    <a:pt x="709" y="165"/>
                  </a:lnTo>
                  <a:lnTo>
                    <a:pt x="731" y="200"/>
                  </a:lnTo>
                  <a:lnTo>
                    <a:pt x="731" y="200"/>
                  </a:lnTo>
                  <a:lnTo>
                    <a:pt x="729" y="202"/>
                  </a:lnTo>
                  <a:lnTo>
                    <a:pt x="728" y="203"/>
                  </a:lnTo>
                  <a:lnTo>
                    <a:pt x="728" y="203"/>
                  </a:lnTo>
                  <a:lnTo>
                    <a:pt x="731" y="208"/>
                  </a:lnTo>
                  <a:lnTo>
                    <a:pt x="732" y="214"/>
                  </a:lnTo>
                  <a:lnTo>
                    <a:pt x="732" y="214"/>
                  </a:lnTo>
                  <a:lnTo>
                    <a:pt x="731" y="215"/>
                  </a:lnTo>
                  <a:lnTo>
                    <a:pt x="729" y="215"/>
                  </a:lnTo>
                  <a:lnTo>
                    <a:pt x="725" y="215"/>
                  </a:lnTo>
                  <a:lnTo>
                    <a:pt x="720" y="214"/>
                  </a:lnTo>
                  <a:lnTo>
                    <a:pt x="715" y="211"/>
                  </a:lnTo>
                  <a:lnTo>
                    <a:pt x="715" y="211"/>
                  </a:lnTo>
                  <a:lnTo>
                    <a:pt x="700" y="196"/>
                  </a:lnTo>
                  <a:lnTo>
                    <a:pt x="685" y="180"/>
                  </a:lnTo>
                  <a:lnTo>
                    <a:pt x="685" y="180"/>
                  </a:lnTo>
                  <a:lnTo>
                    <a:pt x="686" y="185"/>
                  </a:lnTo>
                  <a:lnTo>
                    <a:pt x="690" y="188"/>
                  </a:lnTo>
                  <a:lnTo>
                    <a:pt x="690" y="188"/>
                  </a:lnTo>
                  <a:lnTo>
                    <a:pt x="711" y="208"/>
                  </a:lnTo>
                  <a:lnTo>
                    <a:pt x="720" y="218"/>
                  </a:lnTo>
                  <a:lnTo>
                    <a:pt x="725" y="225"/>
                  </a:lnTo>
                  <a:lnTo>
                    <a:pt x="728" y="231"/>
                  </a:lnTo>
                  <a:lnTo>
                    <a:pt x="728" y="231"/>
                  </a:lnTo>
                  <a:lnTo>
                    <a:pt x="725" y="232"/>
                  </a:lnTo>
                  <a:lnTo>
                    <a:pt x="722" y="231"/>
                  </a:lnTo>
                  <a:lnTo>
                    <a:pt x="719" y="229"/>
                  </a:lnTo>
                  <a:lnTo>
                    <a:pt x="717" y="226"/>
                  </a:lnTo>
                  <a:lnTo>
                    <a:pt x="717" y="226"/>
                  </a:lnTo>
                  <a:lnTo>
                    <a:pt x="706" y="220"/>
                  </a:lnTo>
                  <a:lnTo>
                    <a:pt x="697" y="212"/>
                  </a:lnTo>
                  <a:lnTo>
                    <a:pt x="688" y="205"/>
                  </a:lnTo>
                  <a:lnTo>
                    <a:pt x="677" y="197"/>
                  </a:lnTo>
                  <a:lnTo>
                    <a:pt x="677" y="197"/>
                  </a:lnTo>
                  <a:lnTo>
                    <a:pt x="677" y="196"/>
                  </a:lnTo>
                  <a:lnTo>
                    <a:pt x="676" y="194"/>
                  </a:lnTo>
                  <a:lnTo>
                    <a:pt x="676" y="194"/>
                  </a:lnTo>
                  <a:lnTo>
                    <a:pt x="673" y="192"/>
                  </a:lnTo>
                  <a:lnTo>
                    <a:pt x="670" y="191"/>
                  </a:lnTo>
                  <a:lnTo>
                    <a:pt x="664" y="186"/>
                  </a:lnTo>
                  <a:lnTo>
                    <a:pt x="664" y="186"/>
                  </a:lnTo>
                  <a:lnTo>
                    <a:pt x="665" y="189"/>
                  </a:lnTo>
                  <a:lnTo>
                    <a:pt x="668" y="194"/>
                  </a:lnTo>
                  <a:lnTo>
                    <a:pt x="676" y="200"/>
                  </a:lnTo>
                  <a:lnTo>
                    <a:pt x="676" y="200"/>
                  </a:lnTo>
                  <a:lnTo>
                    <a:pt x="700" y="223"/>
                  </a:lnTo>
                  <a:lnTo>
                    <a:pt x="726" y="246"/>
                  </a:lnTo>
                  <a:lnTo>
                    <a:pt x="726" y="246"/>
                  </a:lnTo>
                  <a:lnTo>
                    <a:pt x="726" y="241"/>
                  </a:lnTo>
                  <a:lnTo>
                    <a:pt x="728" y="240"/>
                  </a:lnTo>
                  <a:lnTo>
                    <a:pt x="728" y="237"/>
                  </a:lnTo>
                  <a:lnTo>
                    <a:pt x="728" y="237"/>
                  </a:lnTo>
                  <a:lnTo>
                    <a:pt x="734" y="241"/>
                  </a:lnTo>
                  <a:lnTo>
                    <a:pt x="738" y="246"/>
                  </a:lnTo>
                  <a:lnTo>
                    <a:pt x="746" y="257"/>
                  </a:lnTo>
                  <a:lnTo>
                    <a:pt x="754" y="269"/>
                  </a:lnTo>
                  <a:lnTo>
                    <a:pt x="758" y="275"/>
                  </a:lnTo>
                  <a:lnTo>
                    <a:pt x="763" y="279"/>
                  </a:lnTo>
                  <a:lnTo>
                    <a:pt x="763" y="279"/>
                  </a:lnTo>
                  <a:lnTo>
                    <a:pt x="749" y="257"/>
                  </a:lnTo>
                  <a:lnTo>
                    <a:pt x="734" y="235"/>
                  </a:lnTo>
                  <a:lnTo>
                    <a:pt x="734" y="235"/>
                  </a:lnTo>
                  <a:lnTo>
                    <a:pt x="734" y="231"/>
                  </a:lnTo>
                  <a:lnTo>
                    <a:pt x="735" y="226"/>
                  </a:lnTo>
                  <a:lnTo>
                    <a:pt x="735" y="226"/>
                  </a:lnTo>
                  <a:lnTo>
                    <a:pt x="741" y="231"/>
                  </a:lnTo>
                  <a:lnTo>
                    <a:pt x="746" y="235"/>
                  </a:lnTo>
                  <a:lnTo>
                    <a:pt x="754" y="247"/>
                  </a:lnTo>
                  <a:lnTo>
                    <a:pt x="754" y="247"/>
                  </a:lnTo>
                  <a:lnTo>
                    <a:pt x="761" y="255"/>
                  </a:lnTo>
                  <a:lnTo>
                    <a:pt x="767" y="264"/>
                  </a:lnTo>
                  <a:lnTo>
                    <a:pt x="767" y="264"/>
                  </a:lnTo>
                  <a:lnTo>
                    <a:pt x="775" y="272"/>
                  </a:lnTo>
                  <a:lnTo>
                    <a:pt x="781" y="281"/>
                  </a:lnTo>
                  <a:lnTo>
                    <a:pt x="789" y="290"/>
                  </a:lnTo>
                  <a:lnTo>
                    <a:pt x="796" y="298"/>
                  </a:lnTo>
                  <a:lnTo>
                    <a:pt x="796" y="298"/>
                  </a:lnTo>
                  <a:lnTo>
                    <a:pt x="792" y="290"/>
                  </a:lnTo>
                  <a:lnTo>
                    <a:pt x="789" y="281"/>
                  </a:lnTo>
                  <a:lnTo>
                    <a:pt x="789" y="281"/>
                  </a:lnTo>
                  <a:lnTo>
                    <a:pt x="787" y="279"/>
                  </a:lnTo>
                  <a:lnTo>
                    <a:pt x="784" y="279"/>
                  </a:lnTo>
                  <a:lnTo>
                    <a:pt x="784" y="279"/>
                  </a:lnTo>
                  <a:lnTo>
                    <a:pt x="781" y="270"/>
                  </a:lnTo>
                  <a:lnTo>
                    <a:pt x="775" y="263"/>
                  </a:lnTo>
                  <a:lnTo>
                    <a:pt x="775" y="263"/>
                  </a:lnTo>
                  <a:lnTo>
                    <a:pt x="766" y="250"/>
                  </a:lnTo>
                  <a:lnTo>
                    <a:pt x="757" y="238"/>
                  </a:lnTo>
                  <a:lnTo>
                    <a:pt x="747" y="225"/>
                  </a:lnTo>
                  <a:lnTo>
                    <a:pt x="740" y="211"/>
                  </a:lnTo>
                  <a:lnTo>
                    <a:pt x="740" y="211"/>
                  </a:lnTo>
                  <a:lnTo>
                    <a:pt x="743" y="209"/>
                  </a:lnTo>
                  <a:lnTo>
                    <a:pt x="743" y="209"/>
                  </a:lnTo>
                  <a:lnTo>
                    <a:pt x="754" y="220"/>
                  </a:lnTo>
                  <a:lnTo>
                    <a:pt x="763" y="231"/>
                  </a:lnTo>
                  <a:lnTo>
                    <a:pt x="781" y="255"/>
                  </a:lnTo>
                  <a:lnTo>
                    <a:pt x="781" y="255"/>
                  </a:lnTo>
                  <a:lnTo>
                    <a:pt x="779" y="250"/>
                  </a:lnTo>
                  <a:lnTo>
                    <a:pt x="776" y="249"/>
                  </a:lnTo>
                  <a:lnTo>
                    <a:pt x="776" y="249"/>
                  </a:lnTo>
                  <a:lnTo>
                    <a:pt x="773" y="241"/>
                  </a:lnTo>
                  <a:lnTo>
                    <a:pt x="770" y="235"/>
                  </a:lnTo>
                  <a:lnTo>
                    <a:pt x="761" y="225"/>
                  </a:lnTo>
                  <a:lnTo>
                    <a:pt x="754" y="214"/>
                  </a:lnTo>
                  <a:lnTo>
                    <a:pt x="752" y="208"/>
                  </a:lnTo>
                  <a:lnTo>
                    <a:pt x="751" y="200"/>
                  </a:lnTo>
                  <a:lnTo>
                    <a:pt x="751" y="200"/>
                  </a:lnTo>
                  <a:lnTo>
                    <a:pt x="754" y="200"/>
                  </a:lnTo>
                  <a:lnTo>
                    <a:pt x="757" y="203"/>
                  </a:lnTo>
                  <a:lnTo>
                    <a:pt x="760" y="208"/>
                  </a:lnTo>
                  <a:lnTo>
                    <a:pt x="760" y="208"/>
                  </a:lnTo>
                  <a:lnTo>
                    <a:pt x="770" y="221"/>
                  </a:lnTo>
                  <a:lnTo>
                    <a:pt x="781" y="235"/>
                  </a:lnTo>
                  <a:lnTo>
                    <a:pt x="792" y="249"/>
                  </a:lnTo>
                  <a:lnTo>
                    <a:pt x="802" y="263"/>
                  </a:lnTo>
                  <a:lnTo>
                    <a:pt x="802" y="263"/>
                  </a:lnTo>
                  <a:lnTo>
                    <a:pt x="795" y="247"/>
                  </a:lnTo>
                  <a:lnTo>
                    <a:pt x="786" y="232"/>
                  </a:lnTo>
                  <a:lnTo>
                    <a:pt x="786" y="232"/>
                  </a:lnTo>
                  <a:lnTo>
                    <a:pt x="775" y="214"/>
                  </a:lnTo>
                  <a:lnTo>
                    <a:pt x="770" y="205"/>
                  </a:lnTo>
                  <a:lnTo>
                    <a:pt x="769" y="200"/>
                  </a:lnTo>
                  <a:lnTo>
                    <a:pt x="769" y="196"/>
                  </a:lnTo>
                  <a:lnTo>
                    <a:pt x="769" y="196"/>
                  </a:lnTo>
                  <a:lnTo>
                    <a:pt x="773" y="197"/>
                  </a:lnTo>
                  <a:lnTo>
                    <a:pt x="776" y="199"/>
                  </a:lnTo>
                  <a:lnTo>
                    <a:pt x="779" y="202"/>
                  </a:lnTo>
                  <a:lnTo>
                    <a:pt x="783" y="205"/>
                  </a:lnTo>
                  <a:lnTo>
                    <a:pt x="783" y="205"/>
                  </a:lnTo>
                  <a:lnTo>
                    <a:pt x="799" y="229"/>
                  </a:lnTo>
                  <a:lnTo>
                    <a:pt x="818" y="253"/>
                  </a:lnTo>
                  <a:lnTo>
                    <a:pt x="818" y="253"/>
                  </a:lnTo>
                  <a:lnTo>
                    <a:pt x="813" y="243"/>
                  </a:lnTo>
                  <a:lnTo>
                    <a:pt x="808" y="232"/>
                  </a:lnTo>
                  <a:lnTo>
                    <a:pt x="808" y="232"/>
                  </a:lnTo>
                  <a:lnTo>
                    <a:pt x="799" y="217"/>
                  </a:lnTo>
                  <a:lnTo>
                    <a:pt x="789" y="200"/>
                  </a:lnTo>
                  <a:lnTo>
                    <a:pt x="789" y="200"/>
                  </a:lnTo>
                  <a:lnTo>
                    <a:pt x="784" y="194"/>
                  </a:lnTo>
                  <a:lnTo>
                    <a:pt x="783" y="191"/>
                  </a:lnTo>
                  <a:lnTo>
                    <a:pt x="783" y="186"/>
                  </a:lnTo>
                  <a:lnTo>
                    <a:pt x="783" y="186"/>
                  </a:lnTo>
                  <a:lnTo>
                    <a:pt x="787" y="186"/>
                  </a:lnTo>
                  <a:lnTo>
                    <a:pt x="792" y="189"/>
                  </a:lnTo>
                  <a:lnTo>
                    <a:pt x="796" y="197"/>
                  </a:lnTo>
                  <a:lnTo>
                    <a:pt x="796" y="197"/>
                  </a:lnTo>
                  <a:lnTo>
                    <a:pt x="804" y="205"/>
                  </a:lnTo>
                  <a:lnTo>
                    <a:pt x="810" y="214"/>
                  </a:lnTo>
                  <a:lnTo>
                    <a:pt x="816" y="223"/>
                  </a:lnTo>
                  <a:lnTo>
                    <a:pt x="824" y="231"/>
                  </a:lnTo>
                  <a:lnTo>
                    <a:pt x="824" y="231"/>
                  </a:lnTo>
                  <a:lnTo>
                    <a:pt x="816" y="217"/>
                  </a:lnTo>
                  <a:lnTo>
                    <a:pt x="808" y="203"/>
                  </a:lnTo>
                  <a:lnTo>
                    <a:pt x="793" y="179"/>
                  </a:lnTo>
                  <a:lnTo>
                    <a:pt x="793" y="179"/>
                  </a:lnTo>
                  <a:lnTo>
                    <a:pt x="793" y="177"/>
                  </a:lnTo>
                  <a:lnTo>
                    <a:pt x="793" y="176"/>
                  </a:lnTo>
                  <a:lnTo>
                    <a:pt x="793" y="174"/>
                  </a:lnTo>
                  <a:lnTo>
                    <a:pt x="793" y="173"/>
                  </a:lnTo>
                  <a:lnTo>
                    <a:pt x="793" y="173"/>
                  </a:lnTo>
                  <a:lnTo>
                    <a:pt x="799" y="176"/>
                  </a:lnTo>
                  <a:lnTo>
                    <a:pt x="805" y="182"/>
                  </a:lnTo>
                  <a:lnTo>
                    <a:pt x="812" y="194"/>
                  </a:lnTo>
                  <a:lnTo>
                    <a:pt x="812" y="194"/>
                  </a:lnTo>
                  <a:lnTo>
                    <a:pt x="836" y="228"/>
                  </a:lnTo>
                  <a:lnTo>
                    <a:pt x="836" y="228"/>
                  </a:lnTo>
                  <a:lnTo>
                    <a:pt x="833" y="218"/>
                  </a:lnTo>
                  <a:lnTo>
                    <a:pt x="828" y="209"/>
                  </a:lnTo>
                  <a:lnTo>
                    <a:pt x="818" y="191"/>
                  </a:lnTo>
                  <a:lnTo>
                    <a:pt x="818" y="191"/>
                  </a:lnTo>
                  <a:lnTo>
                    <a:pt x="810" y="177"/>
                  </a:lnTo>
                  <a:lnTo>
                    <a:pt x="807" y="171"/>
                  </a:lnTo>
                  <a:lnTo>
                    <a:pt x="807" y="164"/>
                  </a:lnTo>
                  <a:lnTo>
                    <a:pt x="807" y="164"/>
                  </a:lnTo>
                  <a:lnTo>
                    <a:pt x="812" y="167"/>
                  </a:lnTo>
                  <a:lnTo>
                    <a:pt x="816" y="171"/>
                  </a:lnTo>
                  <a:lnTo>
                    <a:pt x="824" y="180"/>
                  </a:lnTo>
                  <a:lnTo>
                    <a:pt x="830" y="189"/>
                  </a:lnTo>
                  <a:lnTo>
                    <a:pt x="836" y="199"/>
                  </a:lnTo>
                  <a:lnTo>
                    <a:pt x="836" y="199"/>
                  </a:lnTo>
                  <a:lnTo>
                    <a:pt x="831" y="186"/>
                  </a:lnTo>
                  <a:lnTo>
                    <a:pt x="824" y="176"/>
                  </a:lnTo>
                  <a:lnTo>
                    <a:pt x="818" y="164"/>
                  </a:lnTo>
                  <a:lnTo>
                    <a:pt x="812" y="151"/>
                  </a:lnTo>
                  <a:lnTo>
                    <a:pt x="812" y="151"/>
                  </a:lnTo>
                  <a:lnTo>
                    <a:pt x="815" y="151"/>
                  </a:lnTo>
                  <a:lnTo>
                    <a:pt x="816" y="151"/>
                  </a:lnTo>
                  <a:lnTo>
                    <a:pt x="816" y="151"/>
                  </a:lnTo>
                  <a:lnTo>
                    <a:pt x="825" y="160"/>
                  </a:lnTo>
                  <a:lnTo>
                    <a:pt x="833" y="171"/>
                  </a:lnTo>
                  <a:lnTo>
                    <a:pt x="848" y="192"/>
                  </a:lnTo>
                  <a:lnTo>
                    <a:pt x="848" y="192"/>
                  </a:lnTo>
                  <a:lnTo>
                    <a:pt x="847" y="186"/>
                  </a:lnTo>
                  <a:lnTo>
                    <a:pt x="844" y="180"/>
                  </a:lnTo>
                  <a:lnTo>
                    <a:pt x="836" y="167"/>
                  </a:lnTo>
                  <a:lnTo>
                    <a:pt x="828" y="154"/>
                  </a:lnTo>
                  <a:lnTo>
                    <a:pt x="825" y="148"/>
                  </a:lnTo>
                  <a:lnTo>
                    <a:pt x="824" y="141"/>
                  </a:lnTo>
                  <a:lnTo>
                    <a:pt x="824" y="141"/>
                  </a:lnTo>
                  <a:lnTo>
                    <a:pt x="828" y="142"/>
                  </a:lnTo>
                  <a:lnTo>
                    <a:pt x="831" y="144"/>
                  </a:lnTo>
                  <a:lnTo>
                    <a:pt x="837" y="151"/>
                  </a:lnTo>
                  <a:lnTo>
                    <a:pt x="842" y="160"/>
                  </a:lnTo>
                  <a:lnTo>
                    <a:pt x="848" y="168"/>
                  </a:lnTo>
                  <a:lnTo>
                    <a:pt x="848" y="168"/>
                  </a:lnTo>
                  <a:lnTo>
                    <a:pt x="847" y="162"/>
                  </a:lnTo>
                  <a:lnTo>
                    <a:pt x="842" y="154"/>
                  </a:lnTo>
                  <a:lnTo>
                    <a:pt x="839" y="148"/>
                  </a:lnTo>
                  <a:lnTo>
                    <a:pt x="837" y="139"/>
                  </a:lnTo>
                  <a:lnTo>
                    <a:pt x="837" y="139"/>
                  </a:lnTo>
                  <a:lnTo>
                    <a:pt x="840" y="139"/>
                  </a:lnTo>
                  <a:lnTo>
                    <a:pt x="842" y="138"/>
                  </a:lnTo>
                  <a:lnTo>
                    <a:pt x="844" y="138"/>
                  </a:lnTo>
                  <a:lnTo>
                    <a:pt x="845" y="136"/>
                  </a:lnTo>
                  <a:lnTo>
                    <a:pt x="845" y="136"/>
                  </a:lnTo>
                  <a:lnTo>
                    <a:pt x="848" y="138"/>
                  </a:lnTo>
                  <a:lnTo>
                    <a:pt x="851" y="141"/>
                  </a:lnTo>
                  <a:lnTo>
                    <a:pt x="856" y="151"/>
                  </a:lnTo>
                  <a:lnTo>
                    <a:pt x="860" y="164"/>
                  </a:lnTo>
                  <a:lnTo>
                    <a:pt x="863" y="173"/>
                  </a:lnTo>
                  <a:lnTo>
                    <a:pt x="863" y="173"/>
                  </a:lnTo>
                  <a:lnTo>
                    <a:pt x="860" y="174"/>
                  </a:lnTo>
                  <a:lnTo>
                    <a:pt x="857" y="176"/>
                  </a:lnTo>
                  <a:lnTo>
                    <a:pt x="857" y="176"/>
                  </a:lnTo>
                  <a:lnTo>
                    <a:pt x="859" y="182"/>
                  </a:lnTo>
                  <a:lnTo>
                    <a:pt x="860" y="188"/>
                  </a:lnTo>
                  <a:lnTo>
                    <a:pt x="860" y="188"/>
                  </a:lnTo>
                  <a:lnTo>
                    <a:pt x="857" y="188"/>
                  </a:lnTo>
                  <a:lnTo>
                    <a:pt x="856" y="188"/>
                  </a:lnTo>
                  <a:lnTo>
                    <a:pt x="853" y="186"/>
                  </a:lnTo>
                  <a:lnTo>
                    <a:pt x="853" y="186"/>
                  </a:lnTo>
                  <a:lnTo>
                    <a:pt x="857" y="197"/>
                  </a:lnTo>
                  <a:lnTo>
                    <a:pt x="859" y="202"/>
                  </a:lnTo>
                  <a:lnTo>
                    <a:pt x="859" y="208"/>
                  </a:lnTo>
                  <a:lnTo>
                    <a:pt x="859" y="208"/>
                  </a:lnTo>
                  <a:lnTo>
                    <a:pt x="857" y="208"/>
                  </a:lnTo>
                  <a:lnTo>
                    <a:pt x="856" y="209"/>
                  </a:lnTo>
                  <a:lnTo>
                    <a:pt x="856" y="209"/>
                  </a:lnTo>
                  <a:lnTo>
                    <a:pt x="850" y="205"/>
                  </a:lnTo>
                  <a:lnTo>
                    <a:pt x="845" y="200"/>
                  </a:lnTo>
                  <a:lnTo>
                    <a:pt x="837" y="188"/>
                  </a:lnTo>
                  <a:lnTo>
                    <a:pt x="837" y="188"/>
                  </a:lnTo>
                  <a:lnTo>
                    <a:pt x="842" y="196"/>
                  </a:lnTo>
                  <a:lnTo>
                    <a:pt x="847" y="205"/>
                  </a:lnTo>
                  <a:lnTo>
                    <a:pt x="850" y="215"/>
                  </a:lnTo>
                  <a:lnTo>
                    <a:pt x="851" y="220"/>
                  </a:lnTo>
                  <a:lnTo>
                    <a:pt x="851" y="225"/>
                  </a:lnTo>
                  <a:lnTo>
                    <a:pt x="851" y="225"/>
                  </a:lnTo>
                  <a:lnTo>
                    <a:pt x="850" y="225"/>
                  </a:lnTo>
                  <a:lnTo>
                    <a:pt x="850" y="226"/>
                  </a:lnTo>
                  <a:lnTo>
                    <a:pt x="850" y="226"/>
                  </a:lnTo>
                  <a:lnTo>
                    <a:pt x="845" y="225"/>
                  </a:lnTo>
                  <a:lnTo>
                    <a:pt x="842" y="220"/>
                  </a:lnTo>
                  <a:lnTo>
                    <a:pt x="840" y="217"/>
                  </a:lnTo>
                  <a:lnTo>
                    <a:pt x="837" y="212"/>
                  </a:lnTo>
                  <a:lnTo>
                    <a:pt x="837" y="212"/>
                  </a:lnTo>
                  <a:lnTo>
                    <a:pt x="839" y="218"/>
                  </a:lnTo>
                  <a:lnTo>
                    <a:pt x="842" y="225"/>
                  </a:lnTo>
                  <a:lnTo>
                    <a:pt x="845" y="232"/>
                  </a:lnTo>
                  <a:lnTo>
                    <a:pt x="845" y="240"/>
                  </a:lnTo>
                  <a:lnTo>
                    <a:pt x="845" y="240"/>
                  </a:lnTo>
                  <a:lnTo>
                    <a:pt x="842" y="240"/>
                  </a:lnTo>
                  <a:lnTo>
                    <a:pt x="842" y="241"/>
                  </a:lnTo>
                  <a:lnTo>
                    <a:pt x="842" y="241"/>
                  </a:lnTo>
                  <a:lnTo>
                    <a:pt x="837" y="240"/>
                  </a:lnTo>
                  <a:lnTo>
                    <a:pt x="834" y="237"/>
                  </a:lnTo>
                  <a:lnTo>
                    <a:pt x="831" y="229"/>
                  </a:lnTo>
                  <a:lnTo>
                    <a:pt x="831" y="229"/>
                  </a:lnTo>
                  <a:lnTo>
                    <a:pt x="831" y="234"/>
                  </a:lnTo>
                  <a:lnTo>
                    <a:pt x="831" y="237"/>
                  </a:lnTo>
                  <a:lnTo>
                    <a:pt x="833" y="241"/>
                  </a:lnTo>
                  <a:lnTo>
                    <a:pt x="834" y="244"/>
                  </a:lnTo>
                  <a:lnTo>
                    <a:pt x="834" y="244"/>
                  </a:lnTo>
                  <a:lnTo>
                    <a:pt x="830" y="246"/>
                  </a:lnTo>
                  <a:lnTo>
                    <a:pt x="827" y="246"/>
                  </a:lnTo>
                  <a:lnTo>
                    <a:pt x="824" y="243"/>
                  </a:lnTo>
                  <a:lnTo>
                    <a:pt x="821" y="240"/>
                  </a:lnTo>
                  <a:lnTo>
                    <a:pt x="816" y="232"/>
                  </a:lnTo>
                  <a:lnTo>
                    <a:pt x="815" y="229"/>
                  </a:lnTo>
                  <a:lnTo>
                    <a:pt x="812" y="226"/>
                  </a:lnTo>
                  <a:lnTo>
                    <a:pt x="812" y="226"/>
                  </a:lnTo>
                  <a:lnTo>
                    <a:pt x="821" y="244"/>
                  </a:lnTo>
                  <a:lnTo>
                    <a:pt x="824" y="253"/>
                  </a:lnTo>
                  <a:lnTo>
                    <a:pt x="827" y="264"/>
                  </a:lnTo>
                  <a:lnTo>
                    <a:pt x="827" y="264"/>
                  </a:lnTo>
                  <a:lnTo>
                    <a:pt x="825" y="266"/>
                  </a:lnTo>
                  <a:lnTo>
                    <a:pt x="822" y="266"/>
                  </a:lnTo>
                  <a:lnTo>
                    <a:pt x="818" y="263"/>
                  </a:lnTo>
                  <a:lnTo>
                    <a:pt x="813" y="258"/>
                  </a:lnTo>
                  <a:lnTo>
                    <a:pt x="810" y="253"/>
                  </a:lnTo>
                  <a:lnTo>
                    <a:pt x="810" y="253"/>
                  </a:lnTo>
                  <a:lnTo>
                    <a:pt x="798" y="235"/>
                  </a:lnTo>
                  <a:lnTo>
                    <a:pt x="792" y="225"/>
                  </a:lnTo>
                  <a:lnTo>
                    <a:pt x="786" y="218"/>
                  </a:lnTo>
                  <a:lnTo>
                    <a:pt x="786" y="218"/>
                  </a:lnTo>
                  <a:lnTo>
                    <a:pt x="793" y="232"/>
                  </a:lnTo>
                  <a:lnTo>
                    <a:pt x="801" y="247"/>
                  </a:lnTo>
                  <a:lnTo>
                    <a:pt x="808" y="264"/>
                  </a:lnTo>
                  <a:lnTo>
                    <a:pt x="812" y="272"/>
                  </a:lnTo>
                  <a:lnTo>
                    <a:pt x="813" y="281"/>
                  </a:lnTo>
                  <a:lnTo>
                    <a:pt x="813" y="281"/>
                  </a:lnTo>
                  <a:lnTo>
                    <a:pt x="808" y="279"/>
                  </a:lnTo>
                  <a:lnTo>
                    <a:pt x="805" y="279"/>
                  </a:lnTo>
                  <a:lnTo>
                    <a:pt x="801" y="273"/>
                  </a:lnTo>
                  <a:lnTo>
                    <a:pt x="796" y="266"/>
                  </a:lnTo>
                  <a:lnTo>
                    <a:pt x="793" y="260"/>
                  </a:lnTo>
                  <a:lnTo>
                    <a:pt x="793" y="260"/>
                  </a:lnTo>
                  <a:lnTo>
                    <a:pt x="795" y="266"/>
                  </a:lnTo>
                  <a:lnTo>
                    <a:pt x="798" y="272"/>
                  </a:lnTo>
                  <a:lnTo>
                    <a:pt x="799" y="278"/>
                  </a:lnTo>
                  <a:lnTo>
                    <a:pt x="801" y="284"/>
                  </a:lnTo>
                  <a:lnTo>
                    <a:pt x="801" y="284"/>
                  </a:lnTo>
                  <a:lnTo>
                    <a:pt x="801" y="285"/>
                  </a:lnTo>
                  <a:lnTo>
                    <a:pt x="799" y="285"/>
                  </a:lnTo>
                  <a:lnTo>
                    <a:pt x="798" y="285"/>
                  </a:lnTo>
                  <a:lnTo>
                    <a:pt x="798" y="287"/>
                  </a:lnTo>
                  <a:lnTo>
                    <a:pt x="798" y="287"/>
                  </a:lnTo>
                  <a:lnTo>
                    <a:pt x="798" y="290"/>
                  </a:lnTo>
                  <a:lnTo>
                    <a:pt x="799" y="295"/>
                  </a:lnTo>
                  <a:lnTo>
                    <a:pt x="804" y="301"/>
                  </a:lnTo>
                  <a:lnTo>
                    <a:pt x="807" y="308"/>
                  </a:lnTo>
                  <a:lnTo>
                    <a:pt x="805" y="311"/>
                  </a:lnTo>
                  <a:lnTo>
                    <a:pt x="804" y="313"/>
                  </a:lnTo>
                  <a:lnTo>
                    <a:pt x="804" y="313"/>
                  </a:lnTo>
                  <a:lnTo>
                    <a:pt x="798" y="308"/>
                  </a:lnTo>
                  <a:lnTo>
                    <a:pt x="792" y="302"/>
                  </a:lnTo>
                  <a:lnTo>
                    <a:pt x="781" y="290"/>
                  </a:lnTo>
                  <a:lnTo>
                    <a:pt x="772" y="276"/>
                  </a:lnTo>
                  <a:lnTo>
                    <a:pt x="761" y="264"/>
                  </a:lnTo>
                  <a:lnTo>
                    <a:pt x="761" y="264"/>
                  </a:lnTo>
                  <a:lnTo>
                    <a:pt x="773" y="290"/>
                  </a:lnTo>
                  <a:lnTo>
                    <a:pt x="773" y="290"/>
                  </a:lnTo>
                  <a:lnTo>
                    <a:pt x="778" y="299"/>
                  </a:lnTo>
                  <a:lnTo>
                    <a:pt x="779" y="304"/>
                  </a:lnTo>
                  <a:lnTo>
                    <a:pt x="778" y="310"/>
                  </a:lnTo>
                  <a:lnTo>
                    <a:pt x="778" y="310"/>
                  </a:lnTo>
                  <a:lnTo>
                    <a:pt x="767" y="307"/>
                  </a:lnTo>
                  <a:lnTo>
                    <a:pt x="758" y="302"/>
                  </a:lnTo>
                  <a:lnTo>
                    <a:pt x="758" y="302"/>
                  </a:lnTo>
                  <a:lnTo>
                    <a:pt x="760" y="305"/>
                  </a:lnTo>
                  <a:lnTo>
                    <a:pt x="761" y="308"/>
                  </a:lnTo>
                  <a:lnTo>
                    <a:pt x="763" y="310"/>
                  </a:lnTo>
                  <a:lnTo>
                    <a:pt x="764" y="313"/>
                  </a:lnTo>
                  <a:lnTo>
                    <a:pt x="764" y="313"/>
                  </a:lnTo>
                  <a:lnTo>
                    <a:pt x="763" y="314"/>
                  </a:lnTo>
                  <a:lnTo>
                    <a:pt x="760" y="314"/>
                  </a:lnTo>
                  <a:lnTo>
                    <a:pt x="755" y="316"/>
                  </a:lnTo>
                  <a:lnTo>
                    <a:pt x="755" y="316"/>
                  </a:lnTo>
                  <a:lnTo>
                    <a:pt x="755" y="316"/>
                  </a:lnTo>
                  <a:lnTo>
                    <a:pt x="755" y="318"/>
                  </a:lnTo>
                  <a:lnTo>
                    <a:pt x="757" y="319"/>
                  </a:lnTo>
                  <a:lnTo>
                    <a:pt x="755" y="321"/>
                  </a:lnTo>
                  <a:lnTo>
                    <a:pt x="755" y="321"/>
                  </a:lnTo>
                  <a:lnTo>
                    <a:pt x="754" y="322"/>
                  </a:lnTo>
                  <a:lnTo>
                    <a:pt x="751" y="322"/>
                  </a:lnTo>
                  <a:lnTo>
                    <a:pt x="743" y="319"/>
                  </a:lnTo>
                  <a:lnTo>
                    <a:pt x="731" y="310"/>
                  </a:lnTo>
                  <a:lnTo>
                    <a:pt x="731" y="310"/>
                  </a:lnTo>
                  <a:lnTo>
                    <a:pt x="711" y="293"/>
                  </a:lnTo>
                  <a:lnTo>
                    <a:pt x="702" y="285"/>
                  </a:lnTo>
                  <a:lnTo>
                    <a:pt x="691" y="281"/>
                  </a:lnTo>
                  <a:lnTo>
                    <a:pt x="691" y="281"/>
                  </a:lnTo>
                  <a:lnTo>
                    <a:pt x="691" y="282"/>
                  </a:lnTo>
                  <a:lnTo>
                    <a:pt x="693" y="284"/>
                  </a:lnTo>
                  <a:lnTo>
                    <a:pt x="696" y="285"/>
                  </a:lnTo>
                  <a:lnTo>
                    <a:pt x="700" y="289"/>
                  </a:lnTo>
                  <a:lnTo>
                    <a:pt x="703" y="293"/>
                  </a:lnTo>
                  <a:lnTo>
                    <a:pt x="703" y="293"/>
                  </a:lnTo>
                  <a:lnTo>
                    <a:pt x="717" y="302"/>
                  </a:lnTo>
                  <a:lnTo>
                    <a:pt x="729" y="311"/>
                  </a:lnTo>
                  <a:lnTo>
                    <a:pt x="752" y="334"/>
                  </a:lnTo>
                  <a:lnTo>
                    <a:pt x="752" y="334"/>
                  </a:lnTo>
                  <a:lnTo>
                    <a:pt x="760" y="340"/>
                  </a:lnTo>
                  <a:lnTo>
                    <a:pt x="763" y="345"/>
                  </a:lnTo>
                  <a:lnTo>
                    <a:pt x="764" y="350"/>
                  </a:lnTo>
                  <a:lnTo>
                    <a:pt x="764" y="350"/>
                  </a:lnTo>
                  <a:lnTo>
                    <a:pt x="761" y="350"/>
                  </a:lnTo>
                  <a:lnTo>
                    <a:pt x="758" y="350"/>
                  </a:lnTo>
                  <a:lnTo>
                    <a:pt x="752" y="346"/>
                  </a:lnTo>
                  <a:lnTo>
                    <a:pt x="752" y="346"/>
                  </a:lnTo>
                  <a:lnTo>
                    <a:pt x="754" y="350"/>
                  </a:lnTo>
                  <a:lnTo>
                    <a:pt x="755" y="351"/>
                  </a:lnTo>
                  <a:lnTo>
                    <a:pt x="758" y="353"/>
                  </a:lnTo>
                  <a:lnTo>
                    <a:pt x="758" y="356"/>
                  </a:lnTo>
                  <a:lnTo>
                    <a:pt x="758" y="356"/>
                  </a:lnTo>
                  <a:lnTo>
                    <a:pt x="761" y="354"/>
                  </a:lnTo>
                  <a:lnTo>
                    <a:pt x="764" y="354"/>
                  </a:lnTo>
                  <a:lnTo>
                    <a:pt x="764" y="354"/>
                  </a:lnTo>
                  <a:lnTo>
                    <a:pt x="767" y="360"/>
                  </a:lnTo>
                  <a:lnTo>
                    <a:pt x="772" y="365"/>
                  </a:lnTo>
                  <a:lnTo>
                    <a:pt x="784" y="372"/>
                  </a:lnTo>
                  <a:lnTo>
                    <a:pt x="784" y="372"/>
                  </a:lnTo>
                  <a:lnTo>
                    <a:pt x="781" y="363"/>
                  </a:lnTo>
                  <a:lnTo>
                    <a:pt x="776" y="353"/>
                  </a:lnTo>
                  <a:lnTo>
                    <a:pt x="773" y="343"/>
                  </a:lnTo>
                  <a:lnTo>
                    <a:pt x="772" y="331"/>
                  </a:lnTo>
                  <a:lnTo>
                    <a:pt x="772" y="331"/>
                  </a:lnTo>
                  <a:lnTo>
                    <a:pt x="775" y="333"/>
                  </a:lnTo>
                  <a:lnTo>
                    <a:pt x="778" y="336"/>
                  </a:lnTo>
                  <a:lnTo>
                    <a:pt x="783" y="343"/>
                  </a:lnTo>
                  <a:lnTo>
                    <a:pt x="783" y="343"/>
                  </a:lnTo>
                  <a:lnTo>
                    <a:pt x="790" y="363"/>
                  </a:lnTo>
                  <a:lnTo>
                    <a:pt x="790" y="363"/>
                  </a:lnTo>
                  <a:lnTo>
                    <a:pt x="796" y="377"/>
                  </a:lnTo>
                  <a:lnTo>
                    <a:pt x="804" y="391"/>
                  </a:lnTo>
                  <a:lnTo>
                    <a:pt x="804" y="391"/>
                  </a:lnTo>
                  <a:lnTo>
                    <a:pt x="801" y="382"/>
                  </a:lnTo>
                  <a:lnTo>
                    <a:pt x="799" y="377"/>
                  </a:lnTo>
                  <a:lnTo>
                    <a:pt x="798" y="374"/>
                  </a:lnTo>
                  <a:lnTo>
                    <a:pt x="798" y="374"/>
                  </a:lnTo>
                  <a:lnTo>
                    <a:pt x="796" y="366"/>
                  </a:lnTo>
                  <a:lnTo>
                    <a:pt x="795" y="360"/>
                  </a:lnTo>
                  <a:lnTo>
                    <a:pt x="789" y="348"/>
                  </a:lnTo>
                  <a:lnTo>
                    <a:pt x="783" y="336"/>
                  </a:lnTo>
                  <a:lnTo>
                    <a:pt x="781" y="328"/>
                  </a:lnTo>
                  <a:lnTo>
                    <a:pt x="779" y="322"/>
                  </a:lnTo>
                  <a:lnTo>
                    <a:pt x="779" y="322"/>
                  </a:lnTo>
                  <a:lnTo>
                    <a:pt x="786" y="325"/>
                  </a:lnTo>
                  <a:lnTo>
                    <a:pt x="790" y="330"/>
                  </a:lnTo>
                  <a:lnTo>
                    <a:pt x="796" y="342"/>
                  </a:lnTo>
                  <a:lnTo>
                    <a:pt x="796" y="342"/>
                  </a:lnTo>
                  <a:lnTo>
                    <a:pt x="813" y="377"/>
                  </a:lnTo>
                  <a:lnTo>
                    <a:pt x="828" y="412"/>
                  </a:lnTo>
                  <a:lnTo>
                    <a:pt x="828" y="412"/>
                  </a:lnTo>
                  <a:lnTo>
                    <a:pt x="825" y="389"/>
                  </a:lnTo>
                  <a:lnTo>
                    <a:pt x="821" y="369"/>
                  </a:lnTo>
                  <a:lnTo>
                    <a:pt x="805" y="330"/>
                  </a:lnTo>
                  <a:lnTo>
                    <a:pt x="805" y="330"/>
                  </a:lnTo>
                  <a:lnTo>
                    <a:pt x="802" y="325"/>
                  </a:lnTo>
                  <a:lnTo>
                    <a:pt x="802" y="322"/>
                  </a:lnTo>
                  <a:lnTo>
                    <a:pt x="804" y="319"/>
                  </a:lnTo>
                  <a:lnTo>
                    <a:pt x="804" y="319"/>
                  </a:lnTo>
                  <a:lnTo>
                    <a:pt x="808" y="321"/>
                  </a:lnTo>
                  <a:lnTo>
                    <a:pt x="812" y="325"/>
                  </a:lnTo>
                  <a:lnTo>
                    <a:pt x="816" y="333"/>
                  </a:lnTo>
                  <a:lnTo>
                    <a:pt x="816" y="333"/>
                  </a:lnTo>
                  <a:lnTo>
                    <a:pt x="825" y="350"/>
                  </a:lnTo>
                  <a:lnTo>
                    <a:pt x="830" y="357"/>
                  </a:lnTo>
                  <a:lnTo>
                    <a:pt x="833" y="366"/>
                  </a:lnTo>
                  <a:lnTo>
                    <a:pt x="833" y="366"/>
                  </a:lnTo>
                  <a:lnTo>
                    <a:pt x="831" y="360"/>
                  </a:lnTo>
                  <a:lnTo>
                    <a:pt x="830" y="354"/>
                  </a:lnTo>
                  <a:lnTo>
                    <a:pt x="824" y="342"/>
                  </a:lnTo>
                  <a:lnTo>
                    <a:pt x="819" y="330"/>
                  </a:lnTo>
                  <a:lnTo>
                    <a:pt x="818" y="325"/>
                  </a:lnTo>
                  <a:lnTo>
                    <a:pt x="819" y="321"/>
                  </a:lnTo>
                  <a:lnTo>
                    <a:pt x="819" y="321"/>
                  </a:lnTo>
                  <a:lnTo>
                    <a:pt x="825" y="325"/>
                  </a:lnTo>
                  <a:lnTo>
                    <a:pt x="831" y="331"/>
                  </a:lnTo>
                  <a:lnTo>
                    <a:pt x="840" y="346"/>
                  </a:lnTo>
                  <a:lnTo>
                    <a:pt x="848" y="362"/>
                  </a:lnTo>
                  <a:lnTo>
                    <a:pt x="856" y="377"/>
                  </a:lnTo>
                  <a:lnTo>
                    <a:pt x="856" y="377"/>
                  </a:lnTo>
                  <a:lnTo>
                    <a:pt x="854" y="368"/>
                  </a:lnTo>
                  <a:lnTo>
                    <a:pt x="851" y="360"/>
                  </a:lnTo>
                  <a:lnTo>
                    <a:pt x="845" y="346"/>
                  </a:lnTo>
                  <a:lnTo>
                    <a:pt x="839" y="331"/>
                  </a:lnTo>
                  <a:lnTo>
                    <a:pt x="837" y="324"/>
                  </a:lnTo>
                  <a:lnTo>
                    <a:pt x="837" y="316"/>
                  </a:lnTo>
                  <a:lnTo>
                    <a:pt x="837" y="316"/>
                  </a:lnTo>
                  <a:lnTo>
                    <a:pt x="844" y="321"/>
                  </a:lnTo>
                  <a:lnTo>
                    <a:pt x="850" y="327"/>
                  </a:lnTo>
                  <a:lnTo>
                    <a:pt x="859" y="342"/>
                  </a:lnTo>
                  <a:lnTo>
                    <a:pt x="866" y="357"/>
                  </a:lnTo>
                  <a:lnTo>
                    <a:pt x="876" y="372"/>
                  </a:lnTo>
                  <a:lnTo>
                    <a:pt x="876" y="372"/>
                  </a:lnTo>
                  <a:lnTo>
                    <a:pt x="876" y="368"/>
                  </a:lnTo>
                  <a:lnTo>
                    <a:pt x="872" y="365"/>
                  </a:lnTo>
                  <a:lnTo>
                    <a:pt x="869" y="359"/>
                  </a:lnTo>
                  <a:lnTo>
                    <a:pt x="869" y="359"/>
                  </a:lnTo>
                  <a:lnTo>
                    <a:pt x="868" y="353"/>
                  </a:lnTo>
                  <a:lnTo>
                    <a:pt x="865" y="346"/>
                  </a:lnTo>
                  <a:lnTo>
                    <a:pt x="865" y="346"/>
                  </a:lnTo>
                  <a:lnTo>
                    <a:pt x="857" y="333"/>
                  </a:lnTo>
                  <a:lnTo>
                    <a:pt x="854" y="325"/>
                  </a:lnTo>
                  <a:lnTo>
                    <a:pt x="854" y="322"/>
                  </a:lnTo>
                  <a:lnTo>
                    <a:pt x="856" y="318"/>
                  </a:lnTo>
                  <a:lnTo>
                    <a:pt x="856" y="318"/>
                  </a:lnTo>
                  <a:lnTo>
                    <a:pt x="859" y="319"/>
                  </a:lnTo>
                  <a:lnTo>
                    <a:pt x="862" y="322"/>
                  </a:lnTo>
                  <a:lnTo>
                    <a:pt x="866" y="328"/>
                  </a:lnTo>
                  <a:lnTo>
                    <a:pt x="876" y="343"/>
                  </a:lnTo>
                  <a:lnTo>
                    <a:pt x="876" y="343"/>
                  </a:lnTo>
                  <a:lnTo>
                    <a:pt x="874" y="337"/>
                  </a:lnTo>
                  <a:lnTo>
                    <a:pt x="871" y="331"/>
                  </a:lnTo>
                  <a:lnTo>
                    <a:pt x="869" y="325"/>
                  </a:lnTo>
                  <a:lnTo>
                    <a:pt x="869" y="322"/>
                  </a:lnTo>
                  <a:lnTo>
                    <a:pt x="869" y="319"/>
                  </a:lnTo>
                  <a:lnTo>
                    <a:pt x="869" y="319"/>
                  </a:lnTo>
                  <a:lnTo>
                    <a:pt x="872" y="319"/>
                  </a:lnTo>
                  <a:lnTo>
                    <a:pt x="876" y="321"/>
                  </a:lnTo>
                  <a:lnTo>
                    <a:pt x="880" y="325"/>
                  </a:lnTo>
                  <a:lnTo>
                    <a:pt x="886" y="336"/>
                  </a:lnTo>
                  <a:lnTo>
                    <a:pt x="886" y="336"/>
                  </a:lnTo>
                  <a:lnTo>
                    <a:pt x="894" y="346"/>
                  </a:lnTo>
                  <a:lnTo>
                    <a:pt x="900" y="357"/>
                  </a:lnTo>
                  <a:lnTo>
                    <a:pt x="900" y="357"/>
                  </a:lnTo>
                  <a:lnTo>
                    <a:pt x="897" y="346"/>
                  </a:lnTo>
                  <a:lnTo>
                    <a:pt x="892" y="337"/>
                  </a:lnTo>
                  <a:lnTo>
                    <a:pt x="888" y="327"/>
                  </a:lnTo>
                  <a:lnTo>
                    <a:pt x="886" y="321"/>
                  </a:lnTo>
                  <a:lnTo>
                    <a:pt x="886" y="314"/>
                  </a:lnTo>
                  <a:lnTo>
                    <a:pt x="886" y="314"/>
                  </a:lnTo>
                  <a:lnTo>
                    <a:pt x="892" y="318"/>
                  </a:lnTo>
                  <a:lnTo>
                    <a:pt x="897" y="321"/>
                  </a:lnTo>
                  <a:lnTo>
                    <a:pt x="903" y="328"/>
                  </a:lnTo>
                  <a:lnTo>
                    <a:pt x="908" y="337"/>
                  </a:lnTo>
                  <a:lnTo>
                    <a:pt x="914" y="346"/>
                  </a:lnTo>
                  <a:lnTo>
                    <a:pt x="914" y="346"/>
                  </a:lnTo>
                  <a:lnTo>
                    <a:pt x="911" y="336"/>
                  </a:lnTo>
                  <a:lnTo>
                    <a:pt x="906" y="327"/>
                  </a:lnTo>
                  <a:lnTo>
                    <a:pt x="903" y="318"/>
                  </a:lnTo>
                  <a:lnTo>
                    <a:pt x="903" y="313"/>
                  </a:lnTo>
                  <a:lnTo>
                    <a:pt x="903" y="307"/>
                  </a:lnTo>
                  <a:lnTo>
                    <a:pt x="903" y="307"/>
                  </a:lnTo>
                  <a:lnTo>
                    <a:pt x="906" y="308"/>
                  </a:lnTo>
                  <a:lnTo>
                    <a:pt x="909" y="311"/>
                  </a:lnTo>
                  <a:lnTo>
                    <a:pt x="915" y="318"/>
                  </a:lnTo>
                  <a:lnTo>
                    <a:pt x="924" y="333"/>
                  </a:lnTo>
                  <a:lnTo>
                    <a:pt x="924" y="333"/>
                  </a:lnTo>
                  <a:lnTo>
                    <a:pt x="923" y="328"/>
                  </a:lnTo>
                  <a:lnTo>
                    <a:pt x="921" y="322"/>
                  </a:lnTo>
                  <a:lnTo>
                    <a:pt x="920" y="316"/>
                  </a:lnTo>
                  <a:lnTo>
                    <a:pt x="920" y="311"/>
                  </a:lnTo>
                  <a:lnTo>
                    <a:pt x="920" y="311"/>
                  </a:lnTo>
                  <a:lnTo>
                    <a:pt x="926" y="313"/>
                  </a:lnTo>
                  <a:lnTo>
                    <a:pt x="929" y="316"/>
                  </a:lnTo>
                  <a:lnTo>
                    <a:pt x="932" y="319"/>
                  </a:lnTo>
                  <a:lnTo>
                    <a:pt x="935" y="324"/>
                  </a:lnTo>
                  <a:lnTo>
                    <a:pt x="935" y="324"/>
                  </a:lnTo>
                  <a:lnTo>
                    <a:pt x="933" y="318"/>
                  </a:lnTo>
                  <a:lnTo>
                    <a:pt x="933" y="308"/>
                  </a:lnTo>
                  <a:lnTo>
                    <a:pt x="933" y="308"/>
                  </a:lnTo>
                  <a:lnTo>
                    <a:pt x="935" y="307"/>
                  </a:lnTo>
                  <a:lnTo>
                    <a:pt x="938" y="307"/>
                  </a:lnTo>
                  <a:lnTo>
                    <a:pt x="938" y="307"/>
                  </a:lnTo>
                  <a:lnTo>
                    <a:pt x="937" y="302"/>
                  </a:lnTo>
                  <a:lnTo>
                    <a:pt x="937" y="298"/>
                  </a:lnTo>
                  <a:lnTo>
                    <a:pt x="937" y="298"/>
                  </a:lnTo>
                  <a:lnTo>
                    <a:pt x="941" y="301"/>
                  </a:lnTo>
                  <a:lnTo>
                    <a:pt x="944" y="304"/>
                  </a:lnTo>
                  <a:lnTo>
                    <a:pt x="947" y="313"/>
                  </a:lnTo>
                  <a:lnTo>
                    <a:pt x="947" y="313"/>
                  </a:lnTo>
                  <a:lnTo>
                    <a:pt x="950" y="322"/>
                  </a:lnTo>
                  <a:lnTo>
                    <a:pt x="952" y="331"/>
                  </a:lnTo>
                  <a:lnTo>
                    <a:pt x="952" y="331"/>
                  </a:lnTo>
                  <a:lnTo>
                    <a:pt x="947" y="333"/>
                  </a:lnTo>
                  <a:lnTo>
                    <a:pt x="944" y="330"/>
                  </a:lnTo>
                  <a:lnTo>
                    <a:pt x="944" y="330"/>
                  </a:lnTo>
                  <a:lnTo>
                    <a:pt x="947" y="339"/>
                  </a:lnTo>
                  <a:lnTo>
                    <a:pt x="949" y="350"/>
                  </a:lnTo>
                  <a:lnTo>
                    <a:pt x="949" y="350"/>
                  </a:lnTo>
                  <a:lnTo>
                    <a:pt x="947" y="350"/>
                  </a:lnTo>
                  <a:lnTo>
                    <a:pt x="946" y="351"/>
                  </a:lnTo>
                  <a:lnTo>
                    <a:pt x="946" y="351"/>
                  </a:lnTo>
                  <a:lnTo>
                    <a:pt x="944" y="351"/>
                  </a:lnTo>
                  <a:lnTo>
                    <a:pt x="944" y="351"/>
                  </a:lnTo>
                  <a:lnTo>
                    <a:pt x="940" y="346"/>
                  </a:lnTo>
                  <a:lnTo>
                    <a:pt x="938" y="342"/>
                  </a:lnTo>
                  <a:lnTo>
                    <a:pt x="935" y="336"/>
                  </a:lnTo>
                  <a:lnTo>
                    <a:pt x="930" y="330"/>
                  </a:lnTo>
                  <a:lnTo>
                    <a:pt x="930" y="330"/>
                  </a:lnTo>
                  <a:lnTo>
                    <a:pt x="935" y="346"/>
                  </a:lnTo>
                  <a:lnTo>
                    <a:pt x="937" y="354"/>
                  </a:lnTo>
                  <a:lnTo>
                    <a:pt x="937" y="362"/>
                  </a:lnTo>
                  <a:lnTo>
                    <a:pt x="937" y="362"/>
                  </a:lnTo>
                  <a:lnTo>
                    <a:pt x="935" y="362"/>
                  </a:lnTo>
                  <a:lnTo>
                    <a:pt x="935" y="362"/>
                  </a:lnTo>
                  <a:lnTo>
                    <a:pt x="932" y="360"/>
                  </a:lnTo>
                  <a:lnTo>
                    <a:pt x="929" y="357"/>
                  </a:lnTo>
                  <a:lnTo>
                    <a:pt x="926" y="353"/>
                  </a:lnTo>
                  <a:lnTo>
                    <a:pt x="924" y="345"/>
                  </a:lnTo>
                  <a:lnTo>
                    <a:pt x="920" y="339"/>
                  </a:lnTo>
                  <a:lnTo>
                    <a:pt x="920" y="339"/>
                  </a:lnTo>
                  <a:lnTo>
                    <a:pt x="921" y="348"/>
                  </a:lnTo>
                  <a:lnTo>
                    <a:pt x="924" y="359"/>
                  </a:lnTo>
                  <a:lnTo>
                    <a:pt x="927" y="369"/>
                  </a:lnTo>
                  <a:lnTo>
                    <a:pt x="927" y="377"/>
                  </a:lnTo>
                  <a:lnTo>
                    <a:pt x="927" y="377"/>
                  </a:lnTo>
                  <a:lnTo>
                    <a:pt x="924" y="377"/>
                  </a:lnTo>
                  <a:lnTo>
                    <a:pt x="921" y="375"/>
                  </a:lnTo>
                  <a:lnTo>
                    <a:pt x="918" y="371"/>
                  </a:lnTo>
                  <a:lnTo>
                    <a:pt x="914" y="360"/>
                  </a:lnTo>
                  <a:lnTo>
                    <a:pt x="914" y="360"/>
                  </a:lnTo>
                  <a:lnTo>
                    <a:pt x="908" y="346"/>
                  </a:lnTo>
                  <a:lnTo>
                    <a:pt x="898" y="334"/>
                  </a:lnTo>
                  <a:lnTo>
                    <a:pt x="898" y="334"/>
                  </a:lnTo>
                  <a:lnTo>
                    <a:pt x="906" y="356"/>
                  </a:lnTo>
                  <a:lnTo>
                    <a:pt x="909" y="366"/>
                  </a:lnTo>
                  <a:lnTo>
                    <a:pt x="911" y="378"/>
                  </a:lnTo>
                  <a:lnTo>
                    <a:pt x="911" y="378"/>
                  </a:lnTo>
                  <a:lnTo>
                    <a:pt x="905" y="380"/>
                  </a:lnTo>
                  <a:lnTo>
                    <a:pt x="905" y="380"/>
                  </a:lnTo>
                  <a:lnTo>
                    <a:pt x="894" y="360"/>
                  </a:lnTo>
                  <a:lnTo>
                    <a:pt x="883" y="339"/>
                  </a:lnTo>
                  <a:lnTo>
                    <a:pt x="883" y="339"/>
                  </a:lnTo>
                  <a:lnTo>
                    <a:pt x="886" y="350"/>
                  </a:lnTo>
                  <a:lnTo>
                    <a:pt x="889" y="360"/>
                  </a:lnTo>
                  <a:lnTo>
                    <a:pt x="894" y="371"/>
                  </a:lnTo>
                  <a:lnTo>
                    <a:pt x="895" y="382"/>
                  </a:lnTo>
                  <a:lnTo>
                    <a:pt x="895" y="382"/>
                  </a:lnTo>
                  <a:lnTo>
                    <a:pt x="891" y="383"/>
                  </a:lnTo>
                  <a:lnTo>
                    <a:pt x="891" y="383"/>
                  </a:lnTo>
                  <a:lnTo>
                    <a:pt x="883" y="368"/>
                  </a:lnTo>
                  <a:lnTo>
                    <a:pt x="876" y="354"/>
                  </a:lnTo>
                  <a:lnTo>
                    <a:pt x="876" y="354"/>
                  </a:lnTo>
                  <a:lnTo>
                    <a:pt x="879" y="363"/>
                  </a:lnTo>
                  <a:lnTo>
                    <a:pt x="882" y="372"/>
                  </a:lnTo>
                  <a:lnTo>
                    <a:pt x="885" y="382"/>
                  </a:lnTo>
                  <a:lnTo>
                    <a:pt x="885" y="392"/>
                  </a:lnTo>
                  <a:lnTo>
                    <a:pt x="885" y="392"/>
                  </a:lnTo>
                  <a:lnTo>
                    <a:pt x="883" y="394"/>
                  </a:lnTo>
                  <a:lnTo>
                    <a:pt x="882" y="395"/>
                  </a:lnTo>
                  <a:lnTo>
                    <a:pt x="880" y="395"/>
                  </a:lnTo>
                  <a:lnTo>
                    <a:pt x="880" y="395"/>
                  </a:lnTo>
                  <a:lnTo>
                    <a:pt x="872" y="382"/>
                  </a:lnTo>
                  <a:lnTo>
                    <a:pt x="865" y="366"/>
                  </a:lnTo>
                  <a:lnTo>
                    <a:pt x="857" y="353"/>
                  </a:lnTo>
                  <a:lnTo>
                    <a:pt x="850" y="337"/>
                  </a:lnTo>
                  <a:lnTo>
                    <a:pt x="850" y="337"/>
                  </a:lnTo>
                  <a:lnTo>
                    <a:pt x="854" y="351"/>
                  </a:lnTo>
                  <a:lnTo>
                    <a:pt x="859" y="365"/>
                  </a:lnTo>
                  <a:lnTo>
                    <a:pt x="863" y="378"/>
                  </a:lnTo>
                  <a:lnTo>
                    <a:pt x="863" y="386"/>
                  </a:lnTo>
                  <a:lnTo>
                    <a:pt x="863" y="394"/>
                  </a:lnTo>
                  <a:lnTo>
                    <a:pt x="863" y="394"/>
                  </a:lnTo>
                  <a:lnTo>
                    <a:pt x="862" y="394"/>
                  </a:lnTo>
                  <a:lnTo>
                    <a:pt x="860" y="395"/>
                  </a:lnTo>
                  <a:lnTo>
                    <a:pt x="860" y="395"/>
                  </a:lnTo>
                  <a:lnTo>
                    <a:pt x="856" y="391"/>
                  </a:lnTo>
                  <a:lnTo>
                    <a:pt x="853" y="386"/>
                  </a:lnTo>
                  <a:lnTo>
                    <a:pt x="848" y="374"/>
                  </a:lnTo>
                  <a:lnTo>
                    <a:pt x="842" y="363"/>
                  </a:lnTo>
                  <a:lnTo>
                    <a:pt x="839" y="357"/>
                  </a:lnTo>
                  <a:lnTo>
                    <a:pt x="836" y="353"/>
                  </a:lnTo>
                  <a:lnTo>
                    <a:pt x="836" y="353"/>
                  </a:lnTo>
                  <a:lnTo>
                    <a:pt x="845" y="380"/>
                  </a:lnTo>
                  <a:lnTo>
                    <a:pt x="850" y="395"/>
                  </a:lnTo>
                  <a:lnTo>
                    <a:pt x="850" y="409"/>
                  </a:lnTo>
                  <a:lnTo>
                    <a:pt x="850" y="409"/>
                  </a:lnTo>
                  <a:lnTo>
                    <a:pt x="847" y="409"/>
                  </a:lnTo>
                  <a:lnTo>
                    <a:pt x="845" y="407"/>
                  </a:lnTo>
                  <a:lnTo>
                    <a:pt x="842" y="403"/>
                  </a:lnTo>
                  <a:lnTo>
                    <a:pt x="837" y="392"/>
                  </a:lnTo>
                  <a:lnTo>
                    <a:pt x="837" y="392"/>
                  </a:lnTo>
                  <a:lnTo>
                    <a:pt x="822" y="357"/>
                  </a:lnTo>
                  <a:lnTo>
                    <a:pt x="822" y="357"/>
                  </a:lnTo>
                  <a:lnTo>
                    <a:pt x="830" y="386"/>
                  </a:lnTo>
                  <a:lnTo>
                    <a:pt x="833" y="401"/>
                  </a:lnTo>
                  <a:lnTo>
                    <a:pt x="834" y="420"/>
                  </a:lnTo>
                  <a:lnTo>
                    <a:pt x="834" y="420"/>
                  </a:lnTo>
                  <a:lnTo>
                    <a:pt x="833" y="421"/>
                  </a:lnTo>
                  <a:lnTo>
                    <a:pt x="830" y="423"/>
                  </a:lnTo>
                  <a:lnTo>
                    <a:pt x="830" y="423"/>
                  </a:lnTo>
                  <a:lnTo>
                    <a:pt x="825" y="418"/>
                  </a:lnTo>
                  <a:lnTo>
                    <a:pt x="822" y="414"/>
                  </a:lnTo>
                  <a:lnTo>
                    <a:pt x="818" y="403"/>
                  </a:lnTo>
                  <a:lnTo>
                    <a:pt x="813" y="391"/>
                  </a:lnTo>
                  <a:lnTo>
                    <a:pt x="807" y="380"/>
                  </a:lnTo>
                  <a:lnTo>
                    <a:pt x="807" y="380"/>
                  </a:lnTo>
                  <a:lnTo>
                    <a:pt x="810" y="392"/>
                  </a:lnTo>
                  <a:lnTo>
                    <a:pt x="813" y="406"/>
                  </a:lnTo>
                  <a:lnTo>
                    <a:pt x="816" y="418"/>
                  </a:lnTo>
                  <a:lnTo>
                    <a:pt x="818" y="432"/>
                  </a:lnTo>
                  <a:lnTo>
                    <a:pt x="818" y="432"/>
                  </a:lnTo>
                  <a:lnTo>
                    <a:pt x="813" y="432"/>
                  </a:lnTo>
                  <a:lnTo>
                    <a:pt x="810" y="430"/>
                  </a:lnTo>
                  <a:lnTo>
                    <a:pt x="807" y="423"/>
                  </a:lnTo>
                  <a:lnTo>
                    <a:pt x="807" y="423"/>
                  </a:lnTo>
                  <a:lnTo>
                    <a:pt x="804" y="423"/>
                  </a:lnTo>
                  <a:lnTo>
                    <a:pt x="801" y="423"/>
                  </a:lnTo>
                  <a:lnTo>
                    <a:pt x="801" y="423"/>
                  </a:lnTo>
                  <a:lnTo>
                    <a:pt x="801" y="429"/>
                  </a:lnTo>
                  <a:lnTo>
                    <a:pt x="802" y="435"/>
                  </a:lnTo>
                  <a:lnTo>
                    <a:pt x="802" y="441"/>
                  </a:lnTo>
                  <a:lnTo>
                    <a:pt x="801" y="446"/>
                  </a:lnTo>
                  <a:lnTo>
                    <a:pt x="801" y="446"/>
                  </a:lnTo>
                  <a:lnTo>
                    <a:pt x="810" y="490"/>
                  </a:lnTo>
                  <a:lnTo>
                    <a:pt x="819" y="534"/>
                  </a:lnTo>
                  <a:lnTo>
                    <a:pt x="819" y="534"/>
                  </a:lnTo>
                  <a:lnTo>
                    <a:pt x="816" y="504"/>
                  </a:lnTo>
                  <a:lnTo>
                    <a:pt x="812" y="473"/>
                  </a:lnTo>
                  <a:lnTo>
                    <a:pt x="812" y="473"/>
                  </a:lnTo>
                  <a:lnTo>
                    <a:pt x="808" y="456"/>
                  </a:lnTo>
                  <a:lnTo>
                    <a:pt x="807" y="449"/>
                  </a:lnTo>
                  <a:lnTo>
                    <a:pt x="808" y="441"/>
                  </a:lnTo>
                  <a:lnTo>
                    <a:pt x="808" y="441"/>
                  </a:lnTo>
                  <a:lnTo>
                    <a:pt x="810" y="441"/>
                  </a:lnTo>
                  <a:lnTo>
                    <a:pt x="813" y="443"/>
                  </a:lnTo>
                  <a:lnTo>
                    <a:pt x="815" y="447"/>
                  </a:lnTo>
                  <a:lnTo>
                    <a:pt x="816" y="459"/>
                  </a:lnTo>
                  <a:lnTo>
                    <a:pt x="816" y="459"/>
                  </a:lnTo>
                  <a:lnTo>
                    <a:pt x="825" y="499"/>
                  </a:lnTo>
                  <a:lnTo>
                    <a:pt x="830" y="517"/>
                  </a:lnTo>
                  <a:lnTo>
                    <a:pt x="833" y="536"/>
                  </a:lnTo>
                  <a:lnTo>
                    <a:pt x="833" y="536"/>
                  </a:lnTo>
                  <a:lnTo>
                    <a:pt x="831" y="514"/>
                  </a:lnTo>
                  <a:lnTo>
                    <a:pt x="827" y="493"/>
                  </a:lnTo>
                  <a:lnTo>
                    <a:pt x="824" y="472"/>
                  </a:lnTo>
                  <a:lnTo>
                    <a:pt x="821" y="450"/>
                  </a:lnTo>
                  <a:lnTo>
                    <a:pt x="821" y="450"/>
                  </a:lnTo>
                  <a:lnTo>
                    <a:pt x="824" y="452"/>
                  </a:lnTo>
                  <a:lnTo>
                    <a:pt x="827" y="455"/>
                  </a:lnTo>
                  <a:lnTo>
                    <a:pt x="830" y="461"/>
                  </a:lnTo>
                  <a:lnTo>
                    <a:pt x="836" y="476"/>
                  </a:lnTo>
                  <a:lnTo>
                    <a:pt x="836" y="476"/>
                  </a:lnTo>
                  <a:lnTo>
                    <a:pt x="839" y="484"/>
                  </a:lnTo>
                  <a:lnTo>
                    <a:pt x="842" y="493"/>
                  </a:lnTo>
                  <a:lnTo>
                    <a:pt x="842" y="493"/>
                  </a:lnTo>
                  <a:lnTo>
                    <a:pt x="840" y="487"/>
                  </a:lnTo>
                  <a:lnTo>
                    <a:pt x="839" y="482"/>
                  </a:lnTo>
                  <a:lnTo>
                    <a:pt x="837" y="476"/>
                  </a:lnTo>
                  <a:lnTo>
                    <a:pt x="839" y="470"/>
                  </a:lnTo>
                  <a:lnTo>
                    <a:pt x="839" y="470"/>
                  </a:lnTo>
                  <a:lnTo>
                    <a:pt x="844" y="470"/>
                  </a:lnTo>
                  <a:lnTo>
                    <a:pt x="845" y="473"/>
                  </a:lnTo>
                  <a:lnTo>
                    <a:pt x="848" y="481"/>
                  </a:lnTo>
                  <a:lnTo>
                    <a:pt x="848" y="481"/>
                  </a:lnTo>
                  <a:lnTo>
                    <a:pt x="853" y="494"/>
                  </a:lnTo>
                  <a:lnTo>
                    <a:pt x="857" y="507"/>
                  </a:lnTo>
                  <a:lnTo>
                    <a:pt x="857" y="507"/>
                  </a:lnTo>
                  <a:lnTo>
                    <a:pt x="857" y="500"/>
                  </a:lnTo>
                  <a:lnTo>
                    <a:pt x="857" y="497"/>
                  </a:lnTo>
                  <a:lnTo>
                    <a:pt x="859" y="496"/>
                  </a:lnTo>
                  <a:lnTo>
                    <a:pt x="859" y="496"/>
                  </a:lnTo>
                  <a:lnTo>
                    <a:pt x="863" y="497"/>
                  </a:lnTo>
                  <a:lnTo>
                    <a:pt x="866" y="502"/>
                  </a:lnTo>
                  <a:lnTo>
                    <a:pt x="871" y="511"/>
                  </a:lnTo>
                  <a:lnTo>
                    <a:pt x="874" y="520"/>
                  </a:lnTo>
                  <a:lnTo>
                    <a:pt x="879" y="529"/>
                  </a:lnTo>
                  <a:lnTo>
                    <a:pt x="879" y="529"/>
                  </a:lnTo>
                  <a:lnTo>
                    <a:pt x="877" y="520"/>
                  </a:lnTo>
                  <a:lnTo>
                    <a:pt x="874" y="510"/>
                  </a:lnTo>
                  <a:lnTo>
                    <a:pt x="872" y="500"/>
                  </a:lnTo>
                  <a:lnTo>
                    <a:pt x="872" y="494"/>
                  </a:lnTo>
                  <a:lnTo>
                    <a:pt x="874" y="490"/>
                  </a:lnTo>
                  <a:lnTo>
                    <a:pt x="874" y="490"/>
                  </a:lnTo>
                  <a:lnTo>
                    <a:pt x="877" y="493"/>
                  </a:lnTo>
                  <a:lnTo>
                    <a:pt x="880" y="494"/>
                  </a:lnTo>
                  <a:lnTo>
                    <a:pt x="885" y="502"/>
                  </a:lnTo>
                  <a:lnTo>
                    <a:pt x="889" y="517"/>
                  </a:lnTo>
                  <a:lnTo>
                    <a:pt x="889" y="517"/>
                  </a:lnTo>
                  <a:lnTo>
                    <a:pt x="891" y="513"/>
                  </a:lnTo>
                  <a:lnTo>
                    <a:pt x="889" y="507"/>
                  </a:lnTo>
                  <a:lnTo>
                    <a:pt x="889" y="499"/>
                  </a:lnTo>
                  <a:lnTo>
                    <a:pt x="891" y="493"/>
                  </a:lnTo>
                  <a:lnTo>
                    <a:pt x="891" y="493"/>
                  </a:lnTo>
                  <a:lnTo>
                    <a:pt x="894" y="493"/>
                  </a:lnTo>
                  <a:lnTo>
                    <a:pt x="897" y="496"/>
                  </a:lnTo>
                  <a:lnTo>
                    <a:pt x="900" y="500"/>
                  </a:lnTo>
                  <a:lnTo>
                    <a:pt x="903" y="508"/>
                  </a:lnTo>
                  <a:lnTo>
                    <a:pt x="906" y="514"/>
                  </a:lnTo>
                  <a:lnTo>
                    <a:pt x="906" y="514"/>
                  </a:lnTo>
                  <a:lnTo>
                    <a:pt x="908" y="510"/>
                  </a:lnTo>
                  <a:lnTo>
                    <a:pt x="908" y="507"/>
                  </a:lnTo>
                  <a:lnTo>
                    <a:pt x="909" y="504"/>
                  </a:lnTo>
                  <a:lnTo>
                    <a:pt x="909" y="504"/>
                  </a:lnTo>
                  <a:lnTo>
                    <a:pt x="911" y="504"/>
                  </a:lnTo>
                  <a:lnTo>
                    <a:pt x="911" y="505"/>
                  </a:lnTo>
                  <a:lnTo>
                    <a:pt x="912" y="505"/>
                  </a:lnTo>
                  <a:lnTo>
                    <a:pt x="914" y="505"/>
                  </a:lnTo>
                  <a:lnTo>
                    <a:pt x="914" y="505"/>
                  </a:lnTo>
                  <a:lnTo>
                    <a:pt x="915" y="510"/>
                  </a:lnTo>
                  <a:lnTo>
                    <a:pt x="917" y="514"/>
                  </a:lnTo>
                  <a:lnTo>
                    <a:pt x="917" y="514"/>
                  </a:lnTo>
                  <a:lnTo>
                    <a:pt x="918" y="511"/>
                  </a:lnTo>
                  <a:lnTo>
                    <a:pt x="920" y="505"/>
                  </a:lnTo>
                  <a:lnTo>
                    <a:pt x="920" y="505"/>
                  </a:lnTo>
                  <a:lnTo>
                    <a:pt x="924" y="507"/>
                  </a:lnTo>
                  <a:lnTo>
                    <a:pt x="926" y="507"/>
                  </a:lnTo>
                  <a:lnTo>
                    <a:pt x="929" y="505"/>
                  </a:lnTo>
                  <a:lnTo>
                    <a:pt x="929" y="505"/>
                  </a:lnTo>
                  <a:lnTo>
                    <a:pt x="927" y="511"/>
                  </a:lnTo>
                  <a:lnTo>
                    <a:pt x="929" y="516"/>
                  </a:lnTo>
                  <a:lnTo>
                    <a:pt x="930" y="528"/>
                  </a:lnTo>
                  <a:lnTo>
                    <a:pt x="932" y="542"/>
                  </a:lnTo>
                  <a:lnTo>
                    <a:pt x="932" y="548"/>
                  </a:lnTo>
                  <a:lnTo>
                    <a:pt x="930" y="554"/>
                  </a:lnTo>
                  <a:lnTo>
                    <a:pt x="930" y="554"/>
                  </a:lnTo>
                  <a:lnTo>
                    <a:pt x="929" y="554"/>
                  </a:lnTo>
                  <a:lnTo>
                    <a:pt x="927" y="552"/>
                  </a:lnTo>
                  <a:lnTo>
                    <a:pt x="927" y="551"/>
                  </a:lnTo>
                  <a:lnTo>
                    <a:pt x="926" y="549"/>
                  </a:lnTo>
                  <a:lnTo>
                    <a:pt x="926" y="549"/>
                  </a:lnTo>
                  <a:lnTo>
                    <a:pt x="926" y="551"/>
                  </a:lnTo>
                  <a:lnTo>
                    <a:pt x="926" y="554"/>
                  </a:lnTo>
                  <a:lnTo>
                    <a:pt x="926" y="555"/>
                  </a:lnTo>
                  <a:lnTo>
                    <a:pt x="924" y="557"/>
                  </a:lnTo>
                  <a:lnTo>
                    <a:pt x="924" y="557"/>
                  </a:lnTo>
                  <a:lnTo>
                    <a:pt x="921" y="557"/>
                  </a:lnTo>
                  <a:lnTo>
                    <a:pt x="921" y="557"/>
                  </a:lnTo>
                  <a:lnTo>
                    <a:pt x="918" y="552"/>
                  </a:lnTo>
                  <a:lnTo>
                    <a:pt x="918" y="548"/>
                  </a:lnTo>
                  <a:lnTo>
                    <a:pt x="917" y="542"/>
                  </a:lnTo>
                  <a:lnTo>
                    <a:pt x="915" y="537"/>
                  </a:lnTo>
                  <a:lnTo>
                    <a:pt x="915" y="537"/>
                  </a:lnTo>
                  <a:lnTo>
                    <a:pt x="915" y="543"/>
                  </a:lnTo>
                  <a:lnTo>
                    <a:pt x="915" y="549"/>
                  </a:lnTo>
                  <a:lnTo>
                    <a:pt x="915" y="555"/>
                  </a:lnTo>
                  <a:lnTo>
                    <a:pt x="914" y="557"/>
                  </a:lnTo>
                  <a:lnTo>
                    <a:pt x="911" y="558"/>
                  </a:lnTo>
                  <a:lnTo>
                    <a:pt x="911" y="558"/>
                  </a:lnTo>
                  <a:lnTo>
                    <a:pt x="908" y="554"/>
                  </a:lnTo>
                  <a:lnTo>
                    <a:pt x="906" y="548"/>
                  </a:lnTo>
                  <a:lnTo>
                    <a:pt x="905" y="534"/>
                  </a:lnTo>
                  <a:lnTo>
                    <a:pt x="905" y="534"/>
                  </a:lnTo>
                  <a:lnTo>
                    <a:pt x="901" y="522"/>
                  </a:lnTo>
                  <a:lnTo>
                    <a:pt x="897" y="511"/>
                  </a:lnTo>
                  <a:lnTo>
                    <a:pt x="897" y="511"/>
                  </a:lnTo>
                  <a:lnTo>
                    <a:pt x="898" y="523"/>
                  </a:lnTo>
                  <a:lnTo>
                    <a:pt x="900" y="536"/>
                  </a:lnTo>
                  <a:lnTo>
                    <a:pt x="901" y="548"/>
                  </a:lnTo>
                  <a:lnTo>
                    <a:pt x="900" y="554"/>
                  </a:lnTo>
                  <a:lnTo>
                    <a:pt x="900" y="560"/>
                  </a:lnTo>
                  <a:lnTo>
                    <a:pt x="900" y="560"/>
                  </a:lnTo>
                  <a:lnTo>
                    <a:pt x="897" y="560"/>
                  </a:lnTo>
                  <a:lnTo>
                    <a:pt x="895" y="560"/>
                  </a:lnTo>
                  <a:lnTo>
                    <a:pt x="895" y="560"/>
                  </a:lnTo>
                  <a:lnTo>
                    <a:pt x="891" y="549"/>
                  </a:lnTo>
                  <a:lnTo>
                    <a:pt x="889" y="540"/>
                  </a:lnTo>
                  <a:lnTo>
                    <a:pt x="888" y="531"/>
                  </a:lnTo>
                  <a:lnTo>
                    <a:pt x="885" y="520"/>
                  </a:lnTo>
                  <a:lnTo>
                    <a:pt x="885" y="520"/>
                  </a:lnTo>
                  <a:lnTo>
                    <a:pt x="886" y="534"/>
                  </a:lnTo>
                  <a:lnTo>
                    <a:pt x="888" y="548"/>
                  </a:lnTo>
                  <a:lnTo>
                    <a:pt x="889" y="561"/>
                  </a:lnTo>
                  <a:lnTo>
                    <a:pt x="889" y="575"/>
                  </a:lnTo>
                  <a:lnTo>
                    <a:pt x="889" y="575"/>
                  </a:lnTo>
                  <a:lnTo>
                    <a:pt x="888" y="575"/>
                  </a:lnTo>
                  <a:lnTo>
                    <a:pt x="886" y="575"/>
                  </a:lnTo>
                  <a:lnTo>
                    <a:pt x="885" y="577"/>
                  </a:lnTo>
                  <a:lnTo>
                    <a:pt x="885" y="577"/>
                  </a:lnTo>
                  <a:lnTo>
                    <a:pt x="880" y="565"/>
                  </a:lnTo>
                  <a:lnTo>
                    <a:pt x="877" y="551"/>
                  </a:lnTo>
                  <a:lnTo>
                    <a:pt x="874" y="537"/>
                  </a:lnTo>
                  <a:lnTo>
                    <a:pt x="869" y="525"/>
                  </a:lnTo>
                  <a:lnTo>
                    <a:pt x="869" y="525"/>
                  </a:lnTo>
                  <a:lnTo>
                    <a:pt x="871" y="537"/>
                  </a:lnTo>
                  <a:lnTo>
                    <a:pt x="872" y="549"/>
                  </a:lnTo>
                  <a:lnTo>
                    <a:pt x="874" y="561"/>
                  </a:lnTo>
                  <a:lnTo>
                    <a:pt x="876" y="575"/>
                  </a:lnTo>
                  <a:lnTo>
                    <a:pt x="876" y="575"/>
                  </a:lnTo>
                  <a:lnTo>
                    <a:pt x="872" y="577"/>
                  </a:lnTo>
                  <a:lnTo>
                    <a:pt x="869" y="577"/>
                  </a:lnTo>
                  <a:lnTo>
                    <a:pt x="868" y="574"/>
                  </a:lnTo>
                  <a:lnTo>
                    <a:pt x="866" y="571"/>
                  </a:lnTo>
                  <a:lnTo>
                    <a:pt x="866" y="571"/>
                  </a:lnTo>
                  <a:lnTo>
                    <a:pt x="862" y="548"/>
                  </a:lnTo>
                  <a:lnTo>
                    <a:pt x="860" y="537"/>
                  </a:lnTo>
                  <a:lnTo>
                    <a:pt x="857" y="528"/>
                  </a:lnTo>
                  <a:lnTo>
                    <a:pt x="857" y="528"/>
                  </a:lnTo>
                  <a:lnTo>
                    <a:pt x="857" y="537"/>
                  </a:lnTo>
                  <a:lnTo>
                    <a:pt x="857" y="546"/>
                  </a:lnTo>
                  <a:lnTo>
                    <a:pt x="859" y="557"/>
                  </a:lnTo>
                  <a:lnTo>
                    <a:pt x="857" y="566"/>
                  </a:lnTo>
                  <a:lnTo>
                    <a:pt x="857" y="566"/>
                  </a:lnTo>
                  <a:lnTo>
                    <a:pt x="856" y="566"/>
                  </a:lnTo>
                  <a:lnTo>
                    <a:pt x="851" y="566"/>
                  </a:lnTo>
                  <a:lnTo>
                    <a:pt x="851" y="566"/>
                  </a:lnTo>
                  <a:lnTo>
                    <a:pt x="847" y="545"/>
                  </a:lnTo>
                  <a:lnTo>
                    <a:pt x="842" y="523"/>
                  </a:lnTo>
                  <a:lnTo>
                    <a:pt x="839" y="504"/>
                  </a:lnTo>
                  <a:lnTo>
                    <a:pt x="833" y="484"/>
                  </a:lnTo>
                  <a:lnTo>
                    <a:pt x="833" y="484"/>
                  </a:lnTo>
                  <a:lnTo>
                    <a:pt x="834" y="504"/>
                  </a:lnTo>
                  <a:lnTo>
                    <a:pt x="837" y="522"/>
                  </a:lnTo>
                  <a:lnTo>
                    <a:pt x="839" y="542"/>
                  </a:lnTo>
                  <a:lnTo>
                    <a:pt x="839" y="551"/>
                  </a:lnTo>
                  <a:lnTo>
                    <a:pt x="837" y="561"/>
                  </a:lnTo>
                  <a:lnTo>
                    <a:pt x="837" y="561"/>
                  </a:lnTo>
                  <a:lnTo>
                    <a:pt x="836" y="561"/>
                  </a:lnTo>
                  <a:lnTo>
                    <a:pt x="834" y="561"/>
                  </a:lnTo>
                  <a:lnTo>
                    <a:pt x="834" y="561"/>
                  </a:lnTo>
                  <a:lnTo>
                    <a:pt x="833" y="558"/>
                  </a:lnTo>
                  <a:lnTo>
                    <a:pt x="830" y="554"/>
                  </a:lnTo>
                  <a:lnTo>
                    <a:pt x="828" y="545"/>
                  </a:lnTo>
                  <a:lnTo>
                    <a:pt x="827" y="534"/>
                  </a:lnTo>
                  <a:lnTo>
                    <a:pt x="825" y="525"/>
                  </a:lnTo>
                  <a:lnTo>
                    <a:pt x="825" y="525"/>
                  </a:lnTo>
                  <a:lnTo>
                    <a:pt x="825" y="540"/>
                  </a:lnTo>
                  <a:lnTo>
                    <a:pt x="825" y="540"/>
                  </a:lnTo>
                  <a:lnTo>
                    <a:pt x="827" y="557"/>
                  </a:lnTo>
                  <a:lnTo>
                    <a:pt x="825" y="563"/>
                  </a:lnTo>
                  <a:lnTo>
                    <a:pt x="824" y="566"/>
                  </a:lnTo>
                  <a:lnTo>
                    <a:pt x="822" y="568"/>
                  </a:lnTo>
                  <a:lnTo>
                    <a:pt x="822" y="568"/>
                  </a:lnTo>
                  <a:lnTo>
                    <a:pt x="819" y="565"/>
                  </a:lnTo>
                  <a:lnTo>
                    <a:pt x="818" y="560"/>
                  </a:lnTo>
                  <a:lnTo>
                    <a:pt x="815" y="549"/>
                  </a:lnTo>
                  <a:lnTo>
                    <a:pt x="813" y="537"/>
                  </a:lnTo>
                  <a:lnTo>
                    <a:pt x="812" y="526"/>
                  </a:lnTo>
                  <a:lnTo>
                    <a:pt x="812" y="526"/>
                  </a:lnTo>
                  <a:lnTo>
                    <a:pt x="812" y="537"/>
                  </a:lnTo>
                  <a:lnTo>
                    <a:pt x="812" y="546"/>
                  </a:lnTo>
                  <a:lnTo>
                    <a:pt x="812" y="557"/>
                  </a:lnTo>
                  <a:lnTo>
                    <a:pt x="810" y="566"/>
                  </a:lnTo>
                  <a:lnTo>
                    <a:pt x="810" y="566"/>
                  </a:lnTo>
                  <a:lnTo>
                    <a:pt x="807" y="566"/>
                  </a:lnTo>
                  <a:lnTo>
                    <a:pt x="804" y="563"/>
                  </a:lnTo>
                  <a:lnTo>
                    <a:pt x="802" y="560"/>
                  </a:lnTo>
                  <a:lnTo>
                    <a:pt x="802" y="555"/>
                  </a:lnTo>
                  <a:lnTo>
                    <a:pt x="799" y="539"/>
                  </a:lnTo>
                  <a:lnTo>
                    <a:pt x="799" y="539"/>
                  </a:lnTo>
                  <a:lnTo>
                    <a:pt x="793" y="497"/>
                  </a:lnTo>
                  <a:lnTo>
                    <a:pt x="793" y="497"/>
                  </a:lnTo>
                  <a:lnTo>
                    <a:pt x="793" y="496"/>
                  </a:lnTo>
                  <a:lnTo>
                    <a:pt x="795" y="494"/>
                  </a:lnTo>
                  <a:lnTo>
                    <a:pt x="795" y="494"/>
                  </a:lnTo>
                  <a:lnTo>
                    <a:pt x="793" y="491"/>
                  </a:lnTo>
                  <a:lnTo>
                    <a:pt x="792" y="488"/>
                  </a:lnTo>
                  <a:lnTo>
                    <a:pt x="792" y="484"/>
                  </a:lnTo>
                  <a:lnTo>
                    <a:pt x="790" y="482"/>
                  </a:lnTo>
                  <a:lnTo>
                    <a:pt x="790" y="482"/>
                  </a:lnTo>
                  <a:lnTo>
                    <a:pt x="790" y="494"/>
                  </a:lnTo>
                  <a:lnTo>
                    <a:pt x="790" y="507"/>
                  </a:lnTo>
                  <a:lnTo>
                    <a:pt x="792" y="529"/>
                  </a:lnTo>
                  <a:lnTo>
                    <a:pt x="792" y="529"/>
                  </a:lnTo>
                  <a:lnTo>
                    <a:pt x="792" y="531"/>
                  </a:lnTo>
                  <a:lnTo>
                    <a:pt x="793" y="532"/>
                  </a:lnTo>
                  <a:lnTo>
                    <a:pt x="795" y="534"/>
                  </a:lnTo>
                  <a:lnTo>
                    <a:pt x="795" y="534"/>
                  </a:lnTo>
                  <a:lnTo>
                    <a:pt x="793" y="537"/>
                  </a:lnTo>
                  <a:lnTo>
                    <a:pt x="793" y="542"/>
                  </a:lnTo>
                  <a:lnTo>
                    <a:pt x="793" y="551"/>
                  </a:lnTo>
                  <a:lnTo>
                    <a:pt x="793" y="558"/>
                  </a:lnTo>
                  <a:lnTo>
                    <a:pt x="793" y="563"/>
                  </a:lnTo>
                  <a:lnTo>
                    <a:pt x="792" y="568"/>
                  </a:lnTo>
                  <a:lnTo>
                    <a:pt x="792" y="568"/>
                  </a:lnTo>
                  <a:lnTo>
                    <a:pt x="789" y="566"/>
                  </a:lnTo>
                  <a:lnTo>
                    <a:pt x="786" y="565"/>
                  </a:lnTo>
                  <a:lnTo>
                    <a:pt x="783" y="557"/>
                  </a:lnTo>
                  <a:lnTo>
                    <a:pt x="781" y="549"/>
                  </a:lnTo>
                  <a:lnTo>
                    <a:pt x="779" y="548"/>
                  </a:lnTo>
                  <a:lnTo>
                    <a:pt x="775" y="546"/>
                  </a:lnTo>
                  <a:lnTo>
                    <a:pt x="775" y="546"/>
                  </a:lnTo>
                  <a:lnTo>
                    <a:pt x="776" y="554"/>
                  </a:lnTo>
                  <a:lnTo>
                    <a:pt x="776" y="557"/>
                  </a:lnTo>
                  <a:lnTo>
                    <a:pt x="775" y="561"/>
                  </a:lnTo>
                  <a:lnTo>
                    <a:pt x="775" y="561"/>
                  </a:lnTo>
                  <a:lnTo>
                    <a:pt x="776" y="565"/>
                  </a:lnTo>
                  <a:lnTo>
                    <a:pt x="778" y="566"/>
                  </a:lnTo>
                  <a:lnTo>
                    <a:pt x="779" y="569"/>
                  </a:lnTo>
                  <a:lnTo>
                    <a:pt x="781" y="574"/>
                  </a:lnTo>
                  <a:lnTo>
                    <a:pt x="781" y="574"/>
                  </a:lnTo>
                  <a:lnTo>
                    <a:pt x="778" y="574"/>
                  </a:lnTo>
                  <a:lnTo>
                    <a:pt x="775" y="574"/>
                  </a:lnTo>
                  <a:lnTo>
                    <a:pt x="769" y="571"/>
                  </a:lnTo>
                  <a:lnTo>
                    <a:pt x="761" y="563"/>
                  </a:lnTo>
                  <a:lnTo>
                    <a:pt x="761" y="563"/>
                  </a:lnTo>
                  <a:lnTo>
                    <a:pt x="746" y="552"/>
                  </a:lnTo>
                  <a:lnTo>
                    <a:pt x="738" y="548"/>
                  </a:lnTo>
                  <a:lnTo>
                    <a:pt x="732" y="542"/>
                  </a:lnTo>
                  <a:lnTo>
                    <a:pt x="732" y="542"/>
                  </a:lnTo>
                  <a:lnTo>
                    <a:pt x="732" y="542"/>
                  </a:lnTo>
                  <a:lnTo>
                    <a:pt x="731" y="540"/>
                  </a:lnTo>
                  <a:lnTo>
                    <a:pt x="729" y="540"/>
                  </a:lnTo>
                  <a:lnTo>
                    <a:pt x="729" y="539"/>
                  </a:lnTo>
                  <a:lnTo>
                    <a:pt x="729" y="539"/>
                  </a:lnTo>
                  <a:lnTo>
                    <a:pt x="725" y="536"/>
                  </a:lnTo>
                  <a:lnTo>
                    <a:pt x="719" y="531"/>
                  </a:lnTo>
                  <a:lnTo>
                    <a:pt x="708" y="522"/>
                  </a:lnTo>
                  <a:lnTo>
                    <a:pt x="708" y="522"/>
                  </a:lnTo>
                  <a:lnTo>
                    <a:pt x="708" y="520"/>
                  </a:lnTo>
                  <a:lnTo>
                    <a:pt x="708" y="519"/>
                  </a:lnTo>
                  <a:lnTo>
                    <a:pt x="708" y="519"/>
                  </a:lnTo>
                  <a:lnTo>
                    <a:pt x="702" y="517"/>
                  </a:lnTo>
                  <a:lnTo>
                    <a:pt x="697" y="513"/>
                  </a:lnTo>
                  <a:lnTo>
                    <a:pt x="694" y="510"/>
                  </a:lnTo>
                  <a:lnTo>
                    <a:pt x="690" y="505"/>
                  </a:lnTo>
                  <a:lnTo>
                    <a:pt x="690" y="505"/>
                  </a:lnTo>
                  <a:lnTo>
                    <a:pt x="723" y="545"/>
                  </a:lnTo>
                  <a:lnTo>
                    <a:pt x="740" y="566"/>
                  </a:lnTo>
                  <a:lnTo>
                    <a:pt x="754" y="589"/>
                  </a:lnTo>
                  <a:lnTo>
                    <a:pt x="754" y="589"/>
                  </a:lnTo>
                  <a:lnTo>
                    <a:pt x="763" y="595"/>
                  </a:lnTo>
                  <a:lnTo>
                    <a:pt x="769" y="603"/>
                  </a:lnTo>
                  <a:lnTo>
                    <a:pt x="781" y="619"/>
                  </a:lnTo>
                  <a:lnTo>
                    <a:pt x="781" y="619"/>
                  </a:lnTo>
                  <a:lnTo>
                    <a:pt x="781" y="621"/>
                  </a:lnTo>
                  <a:lnTo>
                    <a:pt x="779" y="622"/>
                  </a:lnTo>
                  <a:lnTo>
                    <a:pt x="778" y="622"/>
                  </a:lnTo>
                  <a:lnTo>
                    <a:pt x="776" y="624"/>
                  </a:lnTo>
                  <a:lnTo>
                    <a:pt x="776" y="624"/>
                  </a:lnTo>
                  <a:lnTo>
                    <a:pt x="778" y="627"/>
                  </a:lnTo>
                  <a:lnTo>
                    <a:pt x="781" y="629"/>
                  </a:lnTo>
                  <a:lnTo>
                    <a:pt x="783" y="630"/>
                  </a:lnTo>
                  <a:lnTo>
                    <a:pt x="784" y="633"/>
                  </a:lnTo>
                  <a:lnTo>
                    <a:pt x="784" y="633"/>
                  </a:lnTo>
                  <a:lnTo>
                    <a:pt x="787" y="632"/>
                  </a:lnTo>
                  <a:lnTo>
                    <a:pt x="787" y="632"/>
                  </a:lnTo>
                  <a:lnTo>
                    <a:pt x="787" y="630"/>
                  </a:lnTo>
                  <a:lnTo>
                    <a:pt x="790" y="630"/>
                  </a:lnTo>
                  <a:lnTo>
                    <a:pt x="790" y="630"/>
                  </a:lnTo>
                  <a:lnTo>
                    <a:pt x="792" y="632"/>
                  </a:lnTo>
                  <a:lnTo>
                    <a:pt x="793" y="633"/>
                  </a:lnTo>
                  <a:lnTo>
                    <a:pt x="793" y="638"/>
                  </a:lnTo>
                  <a:lnTo>
                    <a:pt x="792" y="644"/>
                  </a:lnTo>
                  <a:lnTo>
                    <a:pt x="792" y="648"/>
                  </a:lnTo>
                  <a:lnTo>
                    <a:pt x="792" y="648"/>
                  </a:lnTo>
                  <a:lnTo>
                    <a:pt x="787" y="671"/>
                  </a:lnTo>
                  <a:lnTo>
                    <a:pt x="783" y="694"/>
                  </a:lnTo>
                  <a:lnTo>
                    <a:pt x="783" y="694"/>
                  </a:lnTo>
                  <a:lnTo>
                    <a:pt x="787" y="680"/>
                  </a:lnTo>
                  <a:lnTo>
                    <a:pt x="790" y="667"/>
                  </a:lnTo>
                  <a:lnTo>
                    <a:pt x="795" y="653"/>
                  </a:lnTo>
                  <a:lnTo>
                    <a:pt x="799" y="642"/>
                  </a:lnTo>
                  <a:lnTo>
                    <a:pt x="799" y="642"/>
                  </a:lnTo>
                  <a:lnTo>
                    <a:pt x="802" y="644"/>
                  </a:lnTo>
                  <a:lnTo>
                    <a:pt x="802" y="645"/>
                  </a:lnTo>
                  <a:lnTo>
                    <a:pt x="804" y="651"/>
                  </a:lnTo>
                  <a:lnTo>
                    <a:pt x="804" y="662"/>
                  </a:lnTo>
                  <a:lnTo>
                    <a:pt x="804" y="662"/>
                  </a:lnTo>
                  <a:lnTo>
                    <a:pt x="802" y="677"/>
                  </a:lnTo>
                  <a:lnTo>
                    <a:pt x="799" y="694"/>
                  </a:lnTo>
                  <a:lnTo>
                    <a:pt x="799" y="694"/>
                  </a:lnTo>
                  <a:lnTo>
                    <a:pt x="802" y="685"/>
                  </a:lnTo>
                  <a:lnTo>
                    <a:pt x="804" y="676"/>
                  </a:lnTo>
                  <a:lnTo>
                    <a:pt x="805" y="665"/>
                  </a:lnTo>
                  <a:lnTo>
                    <a:pt x="808" y="661"/>
                  </a:lnTo>
                  <a:lnTo>
                    <a:pt x="810" y="656"/>
                  </a:lnTo>
                  <a:lnTo>
                    <a:pt x="810" y="656"/>
                  </a:lnTo>
                  <a:lnTo>
                    <a:pt x="813" y="658"/>
                  </a:lnTo>
                  <a:lnTo>
                    <a:pt x="815" y="661"/>
                  </a:lnTo>
                  <a:lnTo>
                    <a:pt x="816" y="668"/>
                  </a:lnTo>
                  <a:lnTo>
                    <a:pt x="816" y="677"/>
                  </a:lnTo>
                  <a:lnTo>
                    <a:pt x="818" y="685"/>
                  </a:lnTo>
                  <a:lnTo>
                    <a:pt x="818" y="685"/>
                  </a:lnTo>
                  <a:lnTo>
                    <a:pt x="819" y="683"/>
                  </a:lnTo>
                  <a:lnTo>
                    <a:pt x="819" y="682"/>
                  </a:lnTo>
                  <a:lnTo>
                    <a:pt x="822" y="677"/>
                  </a:lnTo>
                  <a:lnTo>
                    <a:pt x="822" y="677"/>
                  </a:lnTo>
                  <a:lnTo>
                    <a:pt x="824" y="679"/>
                  </a:lnTo>
                  <a:lnTo>
                    <a:pt x="825" y="682"/>
                  </a:lnTo>
                  <a:lnTo>
                    <a:pt x="827" y="688"/>
                  </a:lnTo>
                  <a:lnTo>
                    <a:pt x="827" y="702"/>
                  </a:lnTo>
                  <a:lnTo>
                    <a:pt x="827" y="702"/>
                  </a:lnTo>
                  <a:lnTo>
                    <a:pt x="828" y="700"/>
                  </a:lnTo>
                  <a:lnTo>
                    <a:pt x="828" y="697"/>
                  </a:lnTo>
                  <a:lnTo>
                    <a:pt x="830" y="694"/>
                  </a:lnTo>
                  <a:lnTo>
                    <a:pt x="833" y="693"/>
                  </a:lnTo>
                  <a:lnTo>
                    <a:pt x="833" y="693"/>
                  </a:lnTo>
                  <a:lnTo>
                    <a:pt x="834" y="694"/>
                  </a:lnTo>
                  <a:lnTo>
                    <a:pt x="836" y="697"/>
                  </a:lnTo>
                  <a:lnTo>
                    <a:pt x="836" y="703"/>
                  </a:lnTo>
                  <a:lnTo>
                    <a:pt x="836" y="709"/>
                  </a:lnTo>
                  <a:lnTo>
                    <a:pt x="836" y="715"/>
                  </a:lnTo>
                  <a:lnTo>
                    <a:pt x="836" y="715"/>
                  </a:lnTo>
                  <a:lnTo>
                    <a:pt x="837" y="711"/>
                  </a:lnTo>
                  <a:lnTo>
                    <a:pt x="839" y="706"/>
                  </a:lnTo>
                  <a:lnTo>
                    <a:pt x="839" y="706"/>
                  </a:lnTo>
                  <a:lnTo>
                    <a:pt x="840" y="708"/>
                  </a:lnTo>
                  <a:lnTo>
                    <a:pt x="842" y="711"/>
                  </a:lnTo>
                  <a:lnTo>
                    <a:pt x="842" y="715"/>
                  </a:lnTo>
                  <a:lnTo>
                    <a:pt x="837" y="728"/>
                  </a:lnTo>
                  <a:lnTo>
                    <a:pt x="837" y="728"/>
                  </a:lnTo>
                  <a:lnTo>
                    <a:pt x="837" y="731"/>
                  </a:lnTo>
                  <a:lnTo>
                    <a:pt x="836" y="732"/>
                  </a:lnTo>
                  <a:lnTo>
                    <a:pt x="834" y="734"/>
                  </a:lnTo>
                  <a:lnTo>
                    <a:pt x="834" y="734"/>
                  </a:lnTo>
                  <a:lnTo>
                    <a:pt x="834" y="737"/>
                  </a:lnTo>
                  <a:lnTo>
                    <a:pt x="834" y="740"/>
                  </a:lnTo>
                  <a:lnTo>
                    <a:pt x="831" y="746"/>
                  </a:lnTo>
                  <a:lnTo>
                    <a:pt x="831" y="746"/>
                  </a:lnTo>
                  <a:lnTo>
                    <a:pt x="830" y="746"/>
                  </a:lnTo>
                  <a:lnTo>
                    <a:pt x="827" y="747"/>
                  </a:lnTo>
                  <a:lnTo>
                    <a:pt x="827" y="747"/>
                  </a:lnTo>
                  <a:lnTo>
                    <a:pt x="827" y="735"/>
                  </a:lnTo>
                  <a:lnTo>
                    <a:pt x="827" y="735"/>
                  </a:lnTo>
                  <a:lnTo>
                    <a:pt x="824" y="737"/>
                  </a:lnTo>
                  <a:lnTo>
                    <a:pt x="821" y="738"/>
                  </a:lnTo>
                  <a:lnTo>
                    <a:pt x="821" y="738"/>
                  </a:lnTo>
                  <a:lnTo>
                    <a:pt x="819" y="729"/>
                  </a:lnTo>
                  <a:lnTo>
                    <a:pt x="821" y="722"/>
                  </a:lnTo>
                  <a:lnTo>
                    <a:pt x="821" y="706"/>
                  </a:lnTo>
                  <a:lnTo>
                    <a:pt x="821" y="706"/>
                  </a:lnTo>
                  <a:lnTo>
                    <a:pt x="819" y="711"/>
                  </a:lnTo>
                  <a:lnTo>
                    <a:pt x="818" y="715"/>
                  </a:lnTo>
                  <a:lnTo>
                    <a:pt x="816" y="726"/>
                  </a:lnTo>
                  <a:lnTo>
                    <a:pt x="816" y="726"/>
                  </a:lnTo>
                  <a:lnTo>
                    <a:pt x="813" y="734"/>
                  </a:lnTo>
                  <a:lnTo>
                    <a:pt x="810" y="737"/>
                  </a:lnTo>
                  <a:lnTo>
                    <a:pt x="805" y="738"/>
                  </a:lnTo>
                  <a:lnTo>
                    <a:pt x="805" y="738"/>
                  </a:lnTo>
                  <a:lnTo>
                    <a:pt x="807" y="722"/>
                  </a:lnTo>
                  <a:lnTo>
                    <a:pt x="808" y="706"/>
                  </a:lnTo>
                  <a:lnTo>
                    <a:pt x="810" y="691"/>
                  </a:lnTo>
                  <a:lnTo>
                    <a:pt x="810" y="676"/>
                  </a:lnTo>
                  <a:lnTo>
                    <a:pt x="810" y="676"/>
                  </a:lnTo>
                  <a:lnTo>
                    <a:pt x="804" y="705"/>
                  </a:lnTo>
                  <a:lnTo>
                    <a:pt x="796" y="734"/>
                  </a:lnTo>
                  <a:lnTo>
                    <a:pt x="796" y="734"/>
                  </a:lnTo>
                  <a:lnTo>
                    <a:pt x="793" y="741"/>
                  </a:lnTo>
                  <a:lnTo>
                    <a:pt x="792" y="744"/>
                  </a:lnTo>
                  <a:lnTo>
                    <a:pt x="789" y="746"/>
                  </a:lnTo>
                  <a:lnTo>
                    <a:pt x="789" y="746"/>
                  </a:lnTo>
                  <a:lnTo>
                    <a:pt x="787" y="744"/>
                  </a:lnTo>
                  <a:lnTo>
                    <a:pt x="786" y="741"/>
                  </a:lnTo>
                  <a:lnTo>
                    <a:pt x="786" y="737"/>
                  </a:lnTo>
                  <a:lnTo>
                    <a:pt x="790" y="725"/>
                  </a:lnTo>
                  <a:lnTo>
                    <a:pt x="790" y="725"/>
                  </a:lnTo>
                  <a:lnTo>
                    <a:pt x="795" y="694"/>
                  </a:lnTo>
                  <a:lnTo>
                    <a:pt x="798" y="667"/>
                  </a:lnTo>
                  <a:lnTo>
                    <a:pt x="798" y="667"/>
                  </a:lnTo>
                  <a:lnTo>
                    <a:pt x="792" y="683"/>
                  </a:lnTo>
                  <a:lnTo>
                    <a:pt x="786" y="702"/>
                  </a:lnTo>
                  <a:lnTo>
                    <a:pt x="781" y="720"/>
                  </a:lnTo>
                  <a:lnTo>
                    <a:pt x="773" y="737"/>
                  </a:lnTo>
                  <a:lnTo>
                    <a:pt x="773" y="737"/>
                  </a:lnTo>
                  <a:lnTo>
                    <a:pt x="772" y="737"/>
                  </a:lnTo>
                  <a:lnTo>
                    <a:pt x="770" y="737"/>
                  </a:lnTo>
                  <a:lnTo>
                    <a:pt x="770" y="737"/>
                  </a:lnTo>
                  <a:lnTo>
                    <a:pt x="772" y="717"/>
                  </a:lnTo>
                  <a:lnTo>
                    <a:pt x="775" y="699"/>
                  </a:lnTo>
                  <a:lnTo>
                    <a:pt x="783" y="661"/>
                  </a:lnTo>
                  <a:lnTo>
                    <a:pt x="783" y="661"/>
                  </a:lnTo>
                  <a:lnTo>
                    <a:pt x="781" y="664"/>
                  </a:lnTo>
                  <a:lnTo>
                    <a:pt x="779" y="665"/>
                  </a:lnTo>
                  <a:lnTo>
                    <a:pt x="778" y="673"/>
                  </a:lnTo>
                  <a:lnTo>
                    <a:pt x="778" y="673"/>
                  </a:lnTo>
                  <a:lnTo>
                    <a:pt x="769" y="696"/>
                  </a:lnTo>
                  <a:lnTo>
                    <a:pt x="766" y="708"/>
                  </a:lnTo>
                  <a:lnTo>
                    <a:pt x="763" y="722"/>
                  </a:lnTo>
                  <a:lnTo>
                    <a:pt x="763" y="722"/>
                  </a:lnTo>
                  <a:lnTo>
                    <a:pt x="760" y="722"/>
                  </a:lnTo>
                  <a:lnTo>
                    <a:pt x="757" y="722"/>
                  </a:lnTo>
                  <a:lnTo>
                    <a:pt x="757" y="722"/>
                  </a:lnTo>
                  <a:lnTo>
                    <a:pt x="757" y="715"/>
                  </a:lnTo>
                  <a:lnTo>
                    <a:pt x="757" y="709"/>
                  </a:lnTo>
                  <a:lnTo>
                    <a:pt x="760" y="696"/>
                  </a:lnTo>
                  <a:lnTo>
                    <a:pt x="763" y="680"/>
                  </a:lnTo>
                  <a:lnTo>
                    <a:pt x="764" y="665"/>
                  </a:lnTo>
                  <a:lnTo>
                    <a:pt x="764" y="665"/>
                  </a:lnTo>
                  <a:lnTo>
                    <a:pt x="758" y="662"/>
                  </a:lnTo>
                  <a:lnTo>
                    <a:pt x="758" y="662"/>
                  </a:lnTo>
                  <a:lnTo>
                    <a:pt x="757" y="668"/>
                  </a:lnTo>
                  <a:lnTo>
                    <a:pt x="755" y="671"/>
                  </a:lnTo>
                  <a:lnTo>
                    <a:pt x="757" y="673"/>
                  </a:lnTo>
                  <a:lnTo>
                    <a:pt x="757" y="673"/>
                  </a:lnTo>
                  <a:lnTo>
                    <a:pt x="752" y="683"/>
                  </a:lnTo>
                  <a:lnTo>
                    <a:pt x="747" y="696"/>
                  </a:lnTo>
                  <a:lnTo>
                    <a:pt x="741" y="720"/>
                  </a:lnTo>
                  <a:lnTo>
                    <a:pt x="741" y="720"/>
                  </a:lnTo>
                  <a:lnTo>
                    <a:pt x="738" y="720"/>
                  </a:lnTo>
                  <a:lnTo>
                    <a:pt x="735" y="720"/>
                  </a:lnTo>
                  <a:lnTo>
                    <a:pt x="735" y="720"/>
                  </a:lnTo>
                  <a:lnTo>
                    <a:pt x="737" y="708"/>
                  </a:lnTo>
                  <a:lnTo>
                    <a:pt x="740" y="697"/>
                  </a:lnTo>
                  <a:lnTo>
                    <a:pt x="743" y="686"/>
                  </a:lnTo>
                  <a:lnTo>
                    <a:pt x="746" y="676"/>
                  </a:lnTo>
                  <a:lnTo>
                    <a:pt x="746" y="676"/>
                  </a:lnTo>
                  <a:lnTo>
                    <a:pt x="744" y="673"/>
                  </a:lnTo>
                  <a:lnTo>
                    <a:pt x="741" y="671"/>
                  </a:lnTo>
                  <a:lnTo>
                    <a:pt x="741" y="671"/>
                  </a:lnTo>
                  <a:lnTo>
                    <a:pt x="740" y="673"/>
                  </a:lnTo>
                  <a:lnTo>
                    <a:pt x="740" y="674"/>
                  </a:lnTo>
                  <a:lnTo>
                    <a:pt x="743" y="677"/>
                  </a:lnTo>
                  <a:lnTo>
                    <a:pt x="743" y="677"/>
                  </a:lnTo>
                  <a:lnTo>
                    <a:pt x="740" y="680"/>
                  </a:lnTo>
                  <a:lnTo>
                    <a:pt x="738" y="682"/>
                  </a:lnTo>
                  <a:lnTo>
                    <a:pt x="738" y="682"/>
                  </a:lnTo>
                  <a:lnTo>
                    <a:pt x="734" y="699"/>
                  </a:lnTo>
                  <a:lnTo>
                    <a:pt x="734" y="699"/>
                  </a:lnTo>
                  <a:lnTo>
                    <a:pt x="731" y="706"/>
                  </a:lnTo>
                  <a:lnTo>
                    <a:pt x="729" y="709"/>
                  </a:lnTo>
                  <a:lnTo>
                    <a:pt x="725" y="711"/>
                  </a:lnTo>
                  <a:lnTo>
                    <a:pt x="725" y="711"/>
                  </a:lnTo>
                  <a:lnTo>
                    <a:pt x="725" y="705"/>
                  </a:lnTo>
                  <a:lnTo>
                    <a:pt x="726" y="697"/>
                  </a:lnTo>
                  <a:lnTo>
                    <a:pt x="726" y="697"/>
                  </a:lnTo>
                  <a:lnTo>
                    <a:pt x="725" y="697"/>
                  </a:lnTo>
                  <a:lnTo>
                    <a:pt x="725" y="696"/>
                  </a:lnTo>
                  <a:lnTo>
                    <a:pt x="722" y="694"/>
                  </a:lnTo>
                  <a:lnTo>
                    <a:pt x="722" y="694"/>
                  </a:lnTo>
                  <a:lnTo>
                    <a:pt x="720" y="694"/>
                  </a:lnTo>
                  <a:lnTo>
                    <a:pt x="719" y="696"/>
                  </a:lnTo>
                  <a:lnTo>
                    <a:pt x="717" y="697"/>
                  </a:lnTo>
                  <a:lnTo>
                    <a:pt x="715" y="697"/>
                  </a:lnTo>
                  <a:lnTo>
                    <a:pt x="715" y="697"/>
                  </a:lnTo>
                  <a:lnTo>
                    <a:pt x="711" y="694"/>
                  </a:lnTo>
                  <a:lnTo>
                    <a:pt x="706" y="691"/>
                  </a:lnTo>
                  <a:lnTo>
                    <a:pt x="702" y="688"/>
                  </a:lnTo>
                  <a:lnTo>
                    <a:pt x="696" y="685"/>
                  </a:lnTo>
                  <a:lnTo>
                    <a:pt x="696" y="685"/>
                  </a:lnTo>
                  <a:lnTo>
                    <a:pt x="696" y="683"/>
                  </a:lnTo>
                  <a:lnTo>
                    <a:pt x="696" y="683"/>
                  </a:lnTo>
                  <a:lnTo>
                    <a:pt x="694" y="680"/>
                  </a:lnTo>
                  <a:lnTo>
                    <a:pt x="694" y="680"/>
                  </a:lnTo>
                  <a:lnTo>
                    <a:pt x="683" y="676"/>
                  </a:lnTo>
                  <a:lnTo>
                    <a:pt x="677" y="673"/>
                  </a:lnTo>
                  <a:lnTo>
                    <a:pt x="673" y="668"/>
                  </a:lnTo>
                  <a:lnTo>
                    <a:pt x="673" y="668"/>
                  </a:lnTo>
                  <a:lnTo>
                    <a:pt x="665" y="664"/>
                  </a:lnTo>
                  <a:lnTo>
                    <a:pt x="658" y="658"/>
                  </a:lnTo>
                  <a:lnTo>
                    <a:pt x="651" y="651"/>
                  </a:lnTo>
                  <a:lnTo>
                    <a:pt x="645" y="645"/>
                  </a:lnTo>
                  <a:lnTo>
                    <a:pt x="645" y="645"/>
                  </a:lnTo>
                  <a:lnTo>
                    <a:pt x="636" y="638"/>
                  </a:lnTo>
                  <a:lnTo>
                    <a:pt x="632" y="633"/>
                  </a:lnTo>
                  <a:lnTo>
                    <a:pt x="630" y="629"/>
                  </a:lnTo>
                  <a:lnTo>
                    <a:pt x="630" y="629"/>
                  </a:lnTo>
                  <a:lnTo>
                    <a:pt x="618" y="619"/>
                  </a:lnTo>
                  <a:lnTo>
                    <a:pt x="612" y="613"/>
                  </a:lnTo>
                  <a:lnTo>
                    <a:pt x="609" y="609"/>
                  </a:lnTo>
                  <a:lnTo>
                    <a:pt x="609" y="609"/>
                  </a:lnTo>
                  <a:lnTo>
                    <a:pt x="603" y="604"/>
                  </a:lnTo>
                  <a:lnTo>
                    <a:pt x="598" y="601"/>
                  </a:lnTo>
                  <a:lnTo>
                    <a:pt x="595" y="600"/>
                  </a:lnTo>
                  <a:lnTo>
                    <a:pt x="595" y="600"/>
                  </a:lnTo>
                  <a:lnTo>
                    <a:pt x="590" y="597"/>
                  </a:lnTo>
                  <a:lnTo>
                    <a:pt x="586" y="593"/>
                  </a:lnTo>
                  <a:lnTo>
                    <a:pt x="577" y="586"/>
                  </a:lnTo>
                  <a:lnTo>
                    <a:pt x="577" y="586"/>
                  </a:lnTo>
                  <a:lnTo>
                    <a:pt x="574" y="584"/>
                  </a:lnTo>
                  <a:lnTo>
                    <a:pt x="574" y="580"/>
                  </a:lnTo>
                  <a:lnTo>
                    <a:pt x="574" y="580"/>
                  </a:lnTo>
                  <a:lnTo>
                    <a:pt x="566" y="578"/>
                  </a:lnTo>
                  <a:lnTo>
                    <a:pt x="561" y="575"/>
                  </a:lnTo>
                  <a:lnTo>
                    <a:pt x="552" y="568"/>
                  </a:lnTo>
                  <a:lnTo>
                    <a:pt x="552" y="568"/>
                  </a:lnTo>
                  <a:lnTo>
                    <a:pt x="554" y="572"/>
                  </a:lnTo>
                  <a:lnTo>
                    <a:pt x="558" y="577"/>
                  </a:lnTo>
                  <a:lnTo>
                    <a:pt x="565" y="581"/>
                  </a:lnTo>
                  <a:lnTo>
                    <a:pt x="568" y="587"/>
                  </a:lnTo>
                  <a:lnTo>
                    <a:pt x="568" y="587"/>
                  </a:lnTo>
                  <a:lnTo>
                    <a:pt x="587" y="601"/>
                  </a:lnTo>
                  <a:lnTo>
                    <a:pt x="606" y="615"/>
                  </a:lnTo>
                  <a:lnTo>
                    <a:pt x="622" y="630"/>
                  </a:lnTo>
                  <a:lnTo>
                    <a:pt x="641" y="644"/>
                  </a:lnTo>
                  <a:lnTo>
                    <a:pt x="641" y="644"/>
                  </a:lnTo>
                  <a:lnTo>
                    <a:pt x="641" y="645"/>
                  </a:lnTo>
                  <a:lnTo>
                    <a:pt x="639" y="645"/>
                  </a:lnTo>
                  <a:lnTo>
                    <a:pt x="638" y="647"/>
                  </a:lnTo>
                  <a:lnTo>
                    <a:pt x="638" y="648"/>
                  </a:lnTo>
                  <a:lnTo>
                    <a:pt x="638" y="648"/>
                  </a:lnTo>
                  <a:lnTo>
                    <a:pt x="641" y="651"/>
                  </a:lnTo>
                  <a:lnTo>
                    <a:pt x="642" y="653"/>
                  </a:lnTo>
                  <a:lnTo>
                    <a:pt x="645" y="654"/>
                  </a:lnTo>
                  <a:lnTo>
                    <a:pt x="645" y="658"/>
                  </a:lnTo>
                  <a:lnTo>
                    <a:pt x="645" y="658"/>
                  </a:lnTo>
                  <a:lnTo>
                    <a:pt x="642" y="659"/>
                  </a:lnTo>
                  <a:lnTo>
                    <a:pt x="639" y="661"/>
                  </a:lnTo>
                  <a:lnTo>
                    <a:pt x="636" y="659"/>
                  </a:lnTo>
                  <a:lnTo>
                    <a:pt x="636" y="659"/>
                  </a:lnTo>
                  <a:lnTo>
                    <a:pt x="639" y="664"/>
                  </a:lnTo>
                  <a:lnTo>
                    <a:pt x="642" y="668"/>
                  </a:lnTo>
                  <a:lnTo>
                    <a:pt x="651" y="674"/>
                  </a:lnTo>
                  <a:lnTo>
                    <a:pt x="651" y="674"/>
                  </a:lnTo>
                  <a:lnTo>
                    <a:pt x="647" y="679"/>
                  </a:lnTo>
                  <a:lnTo>
                    <a:pt x="641" y="682"/>
                  </a:lnTo>
                  <a:lnTo>
                    <a:pt x="641" y="682"/>
                  </a:lnTo>
                  <a:lnTo>
                    <a:pt x="638" y="680"/>
                  </a:lnTo>
                  <a:lnTo>
                    <a:pt x="635" y="680"/>
                  </a:lnTo>
                  <a:lnTo>
                    <a:pt x="635" y="680"/>
                  </a:lnTo>
                  <a:lnTo>
                    <a:pt x="635" y="683"/>
                  </a:lnTo>
                  <a:lnTo>
                    <a:pt x="636" y="685"/>
                  </a:lnTo>
                  <a:lnTo>
                    <a:pt x="642" y="690"/>
                  </a:lnTo>
                  <a:lnTo>
                    <a:pt x="642" y="690"/>
                  </a:lnTo>
                  <a:lnTo>
                    <a:pt x="642" y="691"/>
                  </a:lnTo>
                  <a:lnTo>
                    <a:pt x="641" y="693"/>
                  </a:lnTo>
                  <a:lnTo>
                    <a:pt x="641" y="693"/>
                  </a:lnTo>
                  <a:lnTo>
                    <a:pt x="639" y="694"/>
                  </a:lnTo>
                  <a:lnTo>
                    <a:pt x="639" y="694"/>
                  </a:lnTo>
                  <a:lnTo>
                    <a:pt x="629" y="690"/>
                  </a:lnTo>
                  <a:lnTo>
                    <a:pt x="616" y="683"/>
                  </a:lnTo>
                  <a:lnTo>
                    <a:pt x="616" y="683"/>
                  </a:lnTo>
                  <a:lnTo>
                    <a:pt x="619" y="688"/>
                  </a:lnTo>
                  <a:lnTo>
                    <a:pt x="624" y="691"/>
                  </a:lnTo>
                  <a:lnTo>
                    <a:pt x="635" y="697"/>
                  </a:lnTo>
                  <a:lnTo>
                    <a:pt x="635" y="697"/>
                  </a:lnTo>
                  <a:lnTo>
                    <a:pt x="656" y="711"/>
                  </a:lnTo>
                  <a:lnTo>
                    <a:pt x="656" y="711"/>
                  </a:lnTo>
                  <a:lnTo>
                    <a:pt x="656" y="714"/>
                  </a:lnTo>
                  <a:lnTo>
                    <a:pt x="659" y="717"/>
                  </a:lnTo>
                  <a:lnTo>
                    <a:pt x="661" y="719"/>
                  </a:lnTo>
                  <a:lnTo>
                    <a:pt x="664" y="720"/>
                  </a:lnTo>
                  <a:lnTo>
                    <a:pt x="664" y="720"/>
                  </a:lnTo>
                  <a:lnTo>
                    <a:pt x="662" y="722"/>
                  </a:lnTo>
                  <a:lnTo>
                    <a:pt x="661" y="723"/>
                  </a:lnTo>
                  <a:lnTo>
                    <a:pt x="656" y="725"/>
                  </a:lnTo>
                  <a:lnTo>
                    <a:pt x="651" y="725"/>
                  </a:lnTo>
                  <a:lnTo>
                    <a:pt x="647" y="723"/>
                  </a:lnTo>
                  <a:lnTo>
                    <a:pt x="647" y="723"/>
                  </a:lnTo>
                  <a:lnTo>
                    <a:pt x="647" y="726"/>
                  </a:lnTo>
                  <a:lnTo>
                    <a:pt x="648" y="729"/>
                  </a:lnTo>
                  <a:lnTo>
                    <a:pt x="653" y="735"/>
                  </a:lnTo>
                  <a:lnTo>
                    <a:pt x="659" y="740"/>
                  </a:lnTo>
                  <a:lnTo>
                    <a:pt x="662" y="741"/>
                  </a:lnTo>
                  <a:lnTo>
                    <a:pt x="664" y="746"/>
                  </a:lnTo>
                  <a:lnTo>
                    <a:pt x="664" y="746"/>
                  </a:lnTo>
                  <a:lnTo>
                    <a:pt x="659" y="747"/>
                  </a:lnTo>
                  <a:lnTo>
                    <a:pt x="654" y="749"/>
                  </a:lnTo>
                  <a:lnTo>
                    <a:pt x="650" y="747"/>
                  </a:lnTo>
                  <a:lnTo>
                    <a:pt x="644" y="746"/>
                  </a:lnTo>
                  <a:lnTo>
                    <a:pt x="635" y="740"/>
                  </a:lnTo>
                  <a:lnTo>
                    <a:pt x="625" y="735"/>
                  </a:lnTo>
                  <a:lnTo>
                    <a:pt x="625" y="735"/>
                  </a:lnTo>
                  <a:lnTo>
                    <a:pt x="636" y="744"/>
                  </a:lnTo>
                  <a:lnTo>
                    <a:pt x="648" y="755"/>
                  </a:lnTo>
                  <a:lnTo>
                    <a:pt x="661" y="764"/>
                  </a:lnTo>
                  <a:lnTo>
                    <a:pt x="670" y="775"/>
                  </a:lnTo>
                  <a:lnTo>
                    <a:pt x="670" y="775"/>
                  </a:lnTo>
                  <a:lnTo>
                    <a:pt x="665" y="776"/>
                  </a:lnTo>
                  <a:lnTo>
                    <a:pt x="661" y="778"/>
                  </a:lnTo>
                  <a:lnTo>
                    <a:pt x="658" y="776"/>
                  </a:lnTo>
                  <a:lnTo>
                    <a:pt x="653" y="773"/>
                  </a:lnTo>
                  <a:lnTo>
                    <a:pt x="647" y="769"/>
                  </a:lnTo>
                  <a:lnTo>
                    <a:pt x="641" y="764"/>
                  </a:lnTo>
                  <a:lnTo>
                    <a:pt x="641" y="764"/>
                  </a:lnTo>
                  <a:lnTo>
                    <a:pt x="632" y="761"/>
                  </a:lnTo>
                  <a:lnTo>
                    <a:pt x="624" y="758"/>
                  </a:lnTo>
                  <a:lnTo>
                    <a:pt x="624" y="758"/>
                  </a:lnTo>
                  <a:lnTo>
                    <a:pt x="610" y="754"/>
                  </a:lnTo>
                  <a:lnTo>
                    <a:pt x="598" y="751"/>
                  </a:lnTo>
                  <a:lnTo>
                    <a:pt x="598" y="751"/>
                  </a:lnTo>
                  <a:lnTo>
                    <a:pt x="604" y="755"/>
                  </a:lnTo>
                  <a:lnTo>
                    <a:pt x="612" y="760"/>
                  </a:lnTo>
                  <a:lnTo>
                    <a:pt x="629" y="769"/>
                  </a:lnTo>
                  <a:lnTo>
                    <a:pt x="644" y="779"/>
                  </a:lnTo>
                  <a:lnTo>
                    <a:pt x="651" y="786"/>
                  </a:lnTo>
                  <a:lnTo>
                    <a:pt x="658" y="792"/>
                  </a:lnTo>
                  <a:lnTo>
                    <a:pt x="658" y="792"/>
                  </a:lnTo>
                  <a:lnTo>
                    <a:pt x="656" y="793"/>
                  </a:lnTo>
                  <a:lnTo>
                    <a:pt x="651" y="795"/>
                  </a:lnTo>
                  <a:lnTo>
                    <a:pt x="651" y="795"/>
                  </a:lnTo>
                  <a:lnTo>
                    <a:pt x="653" y="796"/>
                  </a:lnTo>
                  <a:lnTo>
                    <a:pt x="654" y="798"/>
                  </a:lnTo>
                  <a:lnTo>
                    <a:pt x="658" y="799"/>
                  </a:lnTo>
                  <a:lnTo>
                    <a:pt x="658" y="801"/>
                  </a:lnTo>
                  <a:lnTo>
                    <a:pt x="658" y="801"/>
                  </a:lnTo>
                  <a:lnTo>
                    <a:pt x="658" y="802"/>
                  </a:lnTo>
                  <a:lnTo>
                    <a:pt x="656" y="804"/>
                  </a:lnTo>
                  <a:lnTo>
                    <a:pt x="654" y="805"/>
                  </a:lnTo>
                  <a:lnTo>
                    <a:pt x="654" y="805"/>
                  </a:lnTo>
                  <a:lnTo>
                    <a:pt x="662" y="810"/>
                  </a:lnTo>
                  <a:lnTo>
                    <a:pt x="667" y="813"/>
                  </a:lnTo>
                  <a:lnTo>
                    <a:pt x="670" y="818"/>
                  </a:lnTo>
                  <a:lnTo>
                    <a:pt x="670" y="818"/>
                  </a:lnTo>
                  <a:lnTo>
                    <a:pt x="665" y="818"/>
                  </a:lnTo>
                  <a:lnTo>
                    <a:pt x="659" y="816"/>
                  </a:lnTo>
                  <a:lnTo>
                    <a:pt x="650" y="812"/>
                  </a:lnTo>
                  <a:lnTo>
                    <a:pt x="641" y="805"/>
                  </a:lnTo>
                  <a:lnTo>
                    <a:pt x="632" y="801"/>
                  </a:lnTo>
                  <a:lnTo>
                    <a:pt x="632" y="801"/>
                  </a:lnTo>
                  <a:lnTo>
                    <a:pt x="633" y="805"/>
                  </a:lnTo>
                  <a:lnTo>
                    <a:pt x="636" y="808"/>
                  </a:lnTo>
                  <a:lnTo>
                    <a:pt x="644" y="813"/>
                  </a:lnTo>
                  <a:lnTo>
                    <a:pt x="653" y="819"/>
                  </a:lnTo>
                  <a:lnTo>
                    <a:pt x="661" y="824"/>
                  </a:lnTo>
                  <a:lnTo>
                    <a:pt x="661" y="824"/>
                  </a:lnTo>
                  <a:lnTo>
                    <a:pt x="661" y="825"/>
                  </a:lnTo>
                  <a:lnTo>
                    <a:pt x="659" y="827"/>
                  </a:lnTo>
                  <a:lnTo>
                    <a:pt x="658" y="827"/>
                  </a:lnTo>
                  <a:lnTo>
                    <a:pt x="658" y="827"/>
                  </a:lnTo>
                  <a:lnTo>
                    <a:pt x="648" y="824"/>
                  </a:lnTo>
                  <a:lnTo>
                    <a:pt x="642" y="821"/>
                  </a:lnTo>
                  <a:lnTo>
                    <a:pt x="635" y="816"/>
                  </a:lnTo>
                  <a:lnTo>
                    <a:pt x="627" y="813"/>
                  </a:lnTo>
                  <a:lnTo>
                    <a:pt x="627" y="813"/>
                  </a:lnTo>
                  <a:lnTo>
                    <a:pt x="635" y="819"/>
                  </a:lnTo>
                  <a:lnTo>
                    <a:pt x="644" y="824"/>
                  </a:lnTo>
                  <a:lnTo>
                    <a:pt x="653" y="830"/>
                  </a:lnTo>
                  <a:lnTo>
                    <a:pt x="661" y="836"/>
                  </a:lnTo>
                  <a:lnTo>
                    <a:pt x="661" y="836"/>
                  </a:lnTo>
                  <a:lnTo>
                    <a:pt x="659" y="839"/>
                  </a:lnTo>
                  <a:lnTo>
                    <a:pt x="658" y="842"/>
                  </a:lnTo>
                  <a:lnTo>
                    <a:pt x="658" y="845"/>
                  </a:lnTo>
                  <a:lnTo>
                    <a:pt x="656" y="848"/>
                  </a:lnTo>
                  <a:lnTo>
                    <a:pt x="656" y="848"/>
                  </a:lnTo>
                  <a:lnTo>
                    <a:pt x="654" y="848"/>
                  </a:lnTo>
                  <a:lnTo>
                    <a:pt x="651" y="848"/>
                  </a:lnTo>
                  <a:lnTo>
                    <a:pt x="648" y="845"/>
                  </a:lnTo>
                  <a:lnTo>
                    <a:pt x="648" y="845"/>
                  </a:lnTo>
                  <a:lnTo>
                    <a:pt x="648" y="847"/>
                  </a:lnTo>
                  <a:lnTo>
                    <a:pt x="650" y="848"/>
                  </a:lnTo>
                  <a:lnTo>
                    <a:pt x="651" y="851"/>
                  </a:lnTo>
                  <a:lnTo>
                    <a:pt x="650" y="853"/>
                  </a:lnTo>
                  <a:lnTo>
                    <a:pt x="650" y="853"/>
                  </a:lnTo>
                  <a:lnTo>
                    <a:pt x="645" y="853"/>
                  </a:lnTo>
                  <a:lnTo>
                    <a:pt x="642" y="851"/>
                  </a:lnTo>
                  <a:lnTo>
                    <a:pt x="635" y="847"/>
                  </a:lnTo>
                  <a:lnTo>
                    <a:pt x="629" y="842"/>
                  </a:lnTo>
                  <a:lnTo>
                    <a:pt x="621" y="839"/>
                  </a:lnTo>
                  <a:lnTo>
                    <a:pt x="621" y="839"/>
                  </a:lnTo>
                  <a:lnTo>
                    <a:pt x="621" y="837"/>
                  </a:lnTo>
                  <a:lnTo>
                    <a:pt x="619" y="837"/>
                  </a:lnTo>
                  <a:lnTo>
                    <a:pt x="618" y="836"/>
                  </a:lnTo>
                  <a:lnTo>
                    <a:pt x="618" y="834"/>
                  </a:lnTo>
                  <a:lnTo>
                    <a:pt x="618" y="834"/>
                  </a:lnTo>
                  <a:lnTo>
                    <a:pt x="612" y="833"/>
                  </a:lnTo>
                  <a:lnTo>
                    <a:pt x="610" y="831"/>
                  </a:lnTo>
                  <a:lnTo>
                    <a:pt x="610" y="828"/>
                  </a:lnTo>
                  <a:lnTo>
                    <a:pt x="610" y="828"/>
                  </a:lnTo>
                  <a:lnTo>
                    <a:pt x="613" y="828"/>
                  </a:lnTo>
                  <a:lnTo>
                    <a:pt x="615" y="830"/>
                  </a:lnTo>
                  <a:lnTo>
                    <a:pt x="616" y="831"/>
                  </a:lnTo>
                  <a:lnTo>
                    <a:pt x="618" y="833"/>
                  </a:lnTo>
                  <a:lnTo>
                    <a:pt x="618" y="833"/>
                  </a:lnTo>
                  <a:lnTo>
                    <a:pt x="618" y="833"/>
                  </a:lnTo>
                  <a:lnTo>
                    <a:pt x="618" y="831"/>
                  </a:lnTo>
                  <a:lnTo>
                    <a:pt x="618" y="827"/>
                  </a:lnTo>
                  <a:lnTo>
                    <a:pt x="618" y="827"/>
                  </a:lnTo>
                  <a:lnTo>
                    <a:pt x="619" y="827"/>
                  </a:lnTo>
                  <a:lnTo>
                    <a:pt x="622" y="827"/>
                  </a:lnTo>
                  <a:lnTo>
                    <a:pt x="627" y="828"/>
                  </a:lnTo>
                  <a:lnTo>
                    <a:pt x="627" y="828"/>
                  </a:lnTo>
                  <a:lnTo>
                    <a:pt x="621" y="822"/>
                  </a:lnTo>
                  <a:lnTo>
                    <a:pt x="613" y="818"/>
                  </a:lnTo>
                  <a:lnTo>
                    <a:pt x="598" y="812"/>
                  </a:lnTo>
                  <a:lnTo>
                    <a:pt x="598" y="812"/>
                  </a:lnTo>
                  <a:lnTo>
                    <a:pt x="597" y="808"/>
                  </a:lnTo>
                  <a:lnTo>
                    <a:pt x="597" y="805"/>
                  </a:lnTo>
                  <a:lnTo>
                    <a:pt x="597" y="804"/>
                  </a:lnTo>
                  <a:lnTo>
                    <a:pt x="597" y="804"/>
                  </a:lnTo>
                  <a:lnTo>
                    <a:pt x="590" y="799"/>
                  </a:lnTo>
                  <a:lnTo>
                    <a:pt x="583" y="796"/>
                  </a:lnTo>
                  <a:lnTo>
                    <a:pt x="577" y="792"/>
                  </a:lnTo>
                  <a:lnTo>
                    <a:pt x="571" y="786"/>
                  </a:lnTo>
                  <a:lnTo>
                    <a:pt x="571" y="786"/>
                  </a:lnTo>
                  <a:lnTo>
                    <a:pt x="575" y="784"/>
                  </a:lnTo>
                  <a:lnTo>
                    <a:pt x="578" y="784"/>
                  </a:lnTo>
                  <a:lnTo>
                    <a:pt x="586" y="787"/>
                  </a:lnTo>
                  <a:lnTo>
                    <a:pt x="593" y="790"/>
                  </a:lnTo>
                  <a:lnTo>
                    <a:pt x="601" y="793"/>
                  </a:lnTo>
                  <a:lnTo>
                    <a:pt x="601" y="793"/>
                  </a:lnTo>
                  <a:lnTo>
                    <a:pt x="592" y="786"/>
                  </a:lnTo>
                  <a:lnTo>
                    <a:pt x="581" y="778"/>
                  </a:lnTo>
                  <a:lnTo>
                    <a:pt x="571" y="770"/>
                  </a:lnTo>
                  <a:lnTo>
                    <a:pt x="561" y="761"/>
                  </a:lnTo>
                  <a:lnTo>
                    <a:pt x="561" y="761"/>
                  </a:lnTo>
                  <a:lnTo>
                    <a:pt x="561" y="760"/>
                  </a:lnTo>
                  <a:lnTo>
                    <a:pt x="563" y="760"/>
                  </a:lnTo>
                  <a:lnTo>
                    <a:pt x="565" y="758"/>
                  </a:lnTo>
                  <a:lnTo>
                    <a:pt x="566" y="757"/>
                  </a:lnTo>
                  <a:lnTo>
                    <a:pt x="566" y="757"/>
                  </a:lnTo>
                  <a:lnTo>
                    <a:pt x="558" y="754"/>
                  </a:lnTo>
                  <a:lnTo>
                    <a:pt x="554" y="751"/>
                  </a:lnTo>
                  <a:lnTo>
                    <a:pt x="554" y="747"/>
                  </a:lnTo>
                  <a:lnTo>
                    <a:pt x="554" y="746"/>
                  </a:lnTo>
                  <a:lnTo>
                    <a:pt x="554" y="746"/>
                  </a:lnTo>
                  <a:lnTo>
                    <a:pt x="558" y="746"/>
                  </a:lnTo>
                  <a:lnTo>
                    <a:pt x="563" y="746"/>
                  </a:lnTo>
                  <a:lnTo>
                    <a:pt x="563" y="746"/>
                  </a:lnTo>
                  <a:lnTo>
                    <a:pt x="565" y="744"/>
                  </a:lnTo>
                  <a:lnTo>
                    <a:pt x="565" y="743"/>
                  </a:lnTo>
                  <a:lnTo>
                    <a:pt x="565" y="741"/>
                  </a:lnTo>
                  <a:lnTo>
                    <a:pt x="568" y="741"/>
                  </a:lnTo>
                  <a:lnTo>
                    <a:pt x="568" y="741"/>
                  </a:lnTo>
                  <a:lnTo>
                    <a:pt x="563" y="738"/>
                  </a:lnTo>
                  <a:lnTo>
                    <a:pt x="557" y="735"/>
                  </a:lnTo>
                  <a:lnTo>
                    <a:pt x="552" y="732"/>
                  </a:lnTo>
                  <a:lnTo>
                    <a:pt x="548" y="729"/>
                  </a:lnTo>
                  <a:lnTo>
                    <a:pt x="548" y="729"/>
                  </a:lnTo>
                  <a:lnTo>
                    <a:pt x="540" y="726"/>
                  </a:lnTo>
                  <a:lnTo>
                    <a:pt x="539" y="725"/>
                  </a:lnTo>
                  <a:lnTo>
                    <a:pt x="537" y="720"/>
                  </a:lnTo>
                  <a:lnTo>
                    <a:pt x="537" y="720"/>
                  </a:lnTo>
                  <a:lnTo>
                    <a:pt x="542" y="720"/>
                  </a:lnTo>
                  <a:lnTo>
                    <a:pt x="546" y="720"/>
                  </a:lnTo>
                  <a:lnTo>
                    <a:pt x="554" y="725"/>
                  </a:lnTo>
                  <a:lnTo>
                    <a:pt x="563" y="729"/>
                  </a:lnTo>
                  <a:lnTo>
                    <a:pt x="571" y="732"/>
                  </a:lnTo>
                  <a:lnTo>
                    <a:pt x="571" y="732"/>
                  </a:lnTo>
                  <a:lnTo>
                    <a:pt x="566" y="726"/>
                  </a:lnTo>
                  <a:lnTo>
                    <a:pt x="560" y="722"/>
                  </a:lnTo>
                  <a:lnTo>
                    <a:pt x="555" y="717"/>
                  </a:lnTo>
                  <a:lnTo>
                    <a:pt x="551" y="711"/>
                  </a:lnTo>
                  <a:lnTo>
                    <a:pt x="551" y="711"/>
                  </a:lnTo>
                  <a:lnTo>
                    <a:pt x="549" y="711"/>
                  </a:lnTo>
                  <a:lnTo>
                    <a:pt x="549" y="711"/>
                  </a:lnTo>
                  <a:lnTo>
                    <a:pt x="548" y="712"/>
                  </a:lnTo>
                  <a:lnTo>
                    <a:pt x="548" y="712"/>
                  </a:lnTo>
                  <a:lnTo>
                    <a:pt x="548" y="712"/>
                  </a:lnTo>
                  <a:lnTo>
                    <a:pt x="536" y="703"/>
                  </a:lnTo>
                  <a:lnTo>
                    <a:pt x="525" y="696"/>
                  </a:lnTo>
                  <a:lnTo>
                    <a:pt x="514" y="688"/>
                  </a:lnTo>
                  <a:lnTo>
                    <a:pt x="504" y="680"/>
                  </a:lnTo>
                  <a:lnTo>
                    <a:pt x="504" y="680"/>
                  </a:lnTo>
                  <a:lnTo>
                    <a:pt x="508" y="685"/>
                  </a:lnTo>
                  <a:lnTo>
                    <a:pt x="514" y="690"/>
                  </a:lnTo>
                  <a:lnTo>
                    <a:pt x="525" y="699"/>
                  </a:lnTo>
                  <a:lnTo>
                    <a:pt x="525" y="699"/>
                  </a:lnTo>
                  <a:lnTo>
                    <a:pt x="523" y="700"/>
                  </a:lnTo>
                  <a:lnTo>
                    <a:pt x="522" y="703"/>
                  </a:lnTo>
                  <a:lnTo>
                    <a:pt x="522" y="703"/>
                  </a:lnTo>
                  <a:lnTo>
                    <a:pt x="510" y="700"/>
                  </a:lnTo>
                  <a:lnTo>
                    <a:pt x="504" y="700"/>
                  </a:lnTo>
                  <a:lnTo>
                    <a:pt x="497" y="700"/>
                  </a:lnTo>
                  <a:lnTo>
                    <a:pt x="497" y="700"/>
                  </a:lnTo>
                  <a:lnTo>
                    <a:pt x="455" y="676"/>
                  </a:lnTo>
                  <a:lnTo>
                    <a:pt x="455" y="676"/>
                  </a:lnTo>
                  <a:lnTo>
                    <a:pt x="468" y="688"/>
                  </a:lnTo>
                  <a:lnTo>
                    <a:pt x="484" y="703"/>
                  </a:lnTo>
                  <a:lnTo>
                    <a:pt x="499" y="717"/>
                  </a:lnTo>
                  <a:lnTo>
                    <a:pt x="511" y="731"/>
                  </a:lnTo>
                  <a:lnTo>
                    <a:pt x="511" y="731"/>
                  </a:lnTo>
                  <a:lnTo>
                    <a:pt x="510" y="732"/>
                  </a:lnTo>
                  <a:lnTo>
                    <a:pt x="507" y="732"/>
                  </a:lnTo>
                  <a:lnTo>
                    <a:pt x="500" y="731"/>
                  </a:lnTo>
                  <a:lnTo>
                    <a:pt x="496" y="728"/>
                  </a:lnTo>
                  <a:lnTo>
                    <a:pt x="490" y="725"/>
                  </a:lnTo>
                  <a:lnTo>
                    <a:pt x="490" y="725"/>
                  </a:lnTo>
                  <a:lnTo>
                    <a:pt x="493" y="729"/>
                  </a:lnTo>
                  <a:lnTo>
                    <a:pt x="499" y="732"/>
                  </a:lnTo>
                  <a:lnTo>
                    <a:pt x="504" y="735"/>
                  </a:lnTo>
                  <a:lnTo>
                    <a:pt x="507" y="740"/>
                  </a:lnTo>
                  <a:lnTo>
                    <a:pt x="507" y="740"/>
                  </a:lnTo>
                  <a:lnTo>
                    <a:pt x="502" y="740"/>
                  </a:lnTo>
                  <a:lnTo>
                    <a:pt x="497" y="740"/>
                  </a:lnTo>
                  <a:lnTo>
                    <a:pt x="488" y="737"/>
                  </a:lnTo>
                  <a:lnTo>
                    <a:pt x="479" y="731"/>
                  </a:lnTo>
                  <a:lnTo>
                    <a:pt x="472" y="726"/>
                  </a:lnTo>
                  <a:lnTo>
                    <a:pt x="472" y="726"/>
                  </a:lnTo>
                  <a:lnTo>
                    <a:pt x="461" y="717"/>
                  </a:lnTo>
                  <a:lnTo>
                    <a:pt x="455" y="714"/>
                  </a:lnTo>
                  <a:lnTo>
                    <a:pt x="450" y="711"/>
                  </a:lnTo>
                  <a:lnTo>
                    <a:pt x="450" y="711"/>
                  </a:lnTo>
                  <a:lnTo>
                    <a:pt x="458" y="719"/>
                  </a:lnTo>
                  <a:lnTo>
                    <a:pt x="468" y="725"/>
                  </a:lnTo>
                  <a:lnTo>
                    <a:pt x="478" y="732"/>
                  </a:lnTo>
                  <a:lnTo>
                    <a:pt x="485" y="740"/>
                  </a:lnTo>
                  <a:lnTo>
                    <a:pt x="485" y="740"/>
                  </a:lnTo>
                  <a:lnTo>
                    <a:pt x="493" y="746"/>
                  </a:lnTo>
                  <a:lnTo>
                    <a:pt x="494" y="751"/>
                  </a:lnTo>
                  <a:lnTo>
                    <a:pt x="494" y="755"/>
                  </a:lnTo>
                  <a:lnTo>
                    <a:pt x="494" y="755"/>
                  </a:lnTo>
                  <a:lnTo>
                    <a:pt x="491" y="755"/>
                  </a:lnTo>
                  <a:lnTo>
                    <a:pt x="490" y="755"/>
                  </a:lnTo>
                  <a:lnTo>
                    <a:pt x="488" y="754"/>
                  </a:lnTo>
                  <a:lnTo>
                    <a:pt x="485" y="752"/>
                  </a:lnTo>
                  <a:lnTo>
                    <a:pt x="485" y="752"/>
                  </a:lnTo>
                  <a:lnTo>
                    <a:pt x="484" y="754"/>
                  </a:lnTo>
                  <a:lnTo>
                    <a:pt x="485" y="754"/>
                  </a:lnTo>
                  <a:lnTo>
                    <a:pt x="485" y="755"/>
                  </a:lnTo>
                  <a:lnTo>
                    <a:pt x="484" y="755"/>
                  </a:lnTo>
                  <a:lnTo>
                    <a:pt x="484" y="755"/>
                  </a:lnTo>
                  <a:lnTo>
                    <a:pt x="475" y="751"/>
                  </a:lnTo>
                  <a:lnTo>
                    <a:pt x="470" y="749"/>
                  </a:lnTo>
                  <a:lnTo>
                    <a:pt x="464" y="751"/>
                  </a:lnTo>
                  <a:lnTo>
                    <a:pt x="464" y="751"/>
                  </a:lnTo>
                  <a:lnTo>
                    <a:pt x="472" y="757"/>
                  </a:lnTo>
                  <a:lnTo>
                    <a:pt x="479" y="763"/>
                  </a:lnTo>
                  <a:lnTo>
                    <a:pt x="485" y="769"/>
                  </a:lnTo>
                  <a:lnTo>
                    <a:pt x="488" y="773"/>
                  </a:lnTo>
                  <a:lnTo>
                    <a:pt x="490" y="779"/>
                  </a:lnTo>
                  <a:lnTo>
                    <a:pt x="490" y="779"/>
                  </a:lnTo>
                  <a:lnTo>
                    <a:pt x="484" y="779"/>
                  </a:lnTo>
                  <a:lnTo>
                    <a:pt x="479" y="778"/>
                  </a:lnTo>
                  <a:lnTo>
                    <a:pt x="468" y="773"/>
                  </a:lnTo>
                  <a:lnTo>
                    <a:pt x="468" y="773"/>
                  </a:lnTo>
                  <a:lnTo>
                    <a:pt x="470" y="776"/>
                  </a:lnTo>
                  <a:lnTo>
                    <a:pt x="473" y="779"/>
                  </a:lnTo>
                  <a:lnTo>
                    <a:pt x="476" y="783"/>
                  </a:lnTo>
                  <a:lnTo>
                    <a:pt x="479" y="786"/>
                  </a:lnTo>
                  <a:lnTo>
                    <a:pt x="479" y="786"/>
                  </a:lnTo>
                  <a:lnTo>
                    <a:pt x="479" y="789"/>
                  </a:lnTo>
                  <a:lnTo>
                    <a:pt x="478" y="789"/>
                  </a:lnTo>
                  <a:lnTo>
                    <a:pt x="475" y="790"/>
                  </a:lnTo>
                  <a:lnTo>
                    <a:pt x="475" y="790"/>
                  </a:lnTo>
                  <a:lnTo>
                    <a:pt x="478" y="795"/>
                  </a:lnTo>
                  <a:lnTo>
                    <a:pt x="482" y="799"/>
                  </a:lnTo>
                  <a:lnTo>
                    <a:pt x="485" y="804"/>
                  </a:lnTo>
                  <a:lnTo>
                    <a:pt x="487" y="810"/>
                  </a:lnTo>
                  <a:lnTo>
                    <a:pt x="487" y="810"/>
                  </a:lnTo>
                  <a:lnTo>
                    <a:pt x="482" y="810"/>
                  </a:lnTo>
                  <a:lnTo>
                    <a:pt x="479" y="810"/>
                  </a:lnTo>
                  <a:lnTo>
                    <a:pt x="470" y="805"/>
                  </a:lnTo>
                  <a:lnTo>
                    <a:pt x="462" y="801"/>
                  </a:lnTo>
                  <a:lnTo>
                    <a:pt x="455" y="796"/>
                  </a:lnTo>
                  <a:lnTo>
                    <a:pt x="455" y="796"/>
                  </a:lnTo>
                  <a:lnTo>
                    <a:pt x="462" y="805"/>
                  </a:lnTo>
                  <a:lnTo>
                    <a:pt x="470" y="813"/>
                  </a:lnTo>
                  <a:lnTo>
                    <a:pt x="478" y="822"/>
                  </a:lnTo>
                  <a:lnTo>
                    <a:pt x="481" y="827"/>
                  </a:lnTo>
                  <a:lnTo>
                    <a:pt x="482" y="831"/>
                  </a:lnTo>
                  <a:lnTo>
                    <a:pt x="482" y="831"/>
                  </a:lnTo>
                  <a:lnTo>
                    <a:pt x="482" y="833"/>
                  </a:lnTo>
                  <a:lnTo>
                    <a:pt x="481" y="833"/>
                  </a:lnTo>
                  <a:lnTo>
                    <a:pt x="481" y="833"/>
                  </a:lnTo>
                  <a:lnTo>
                    <a:pt x="479" y="834"/>
                  </a:lnTo>
                  <a:lnTo>
                    <a:pt x="479" y="834"/>
                  </a:lnTo>
                  <a:lnTo>
                    <a:pt x="473" y="831"/>
                  </a:lnTo>
                  <a:lnTo>
                    <a:pt x="465" y="828"/>
                  </a:lnTo>
                  <a:lnTo>
                    <a:pt x="452" y="824"/>
                  </a:lnTo>
                  <a:lnTo>
                    <a:pt x="452" y="824"/>
                  </a:lnTo>
                  <a:lnTo>
                    <a:pt x="455" y="830"/>
                  </a:lnTo>
                  <a:lnTo>
                    <a:pt x="461" y="836"/>
                  </a:lnTo>
                  <a:lnTo>
                    <a:pt x="464" y="842"/>
                  </a:lnTo>
                  <a:lnTo>
                    <a:pt x="465" y="845"/>
                  </a:lnTo>
                  <a:lnTo>
                    <a:pt x="467" y="850"/>
                  </a:lnTo>
                  <a:lnTo>
                    <a:pt x="467" y="850"/>
                  </a:lnTo>
                  <a:lnTo>
                    <a:pt x="464" y="850"/>
                  </a:lnTo>
                  <a:lnTo>
                    <a:pt x="464" y="851"/>
                  </a:lnTo>
                  <a:lnTo>
                    <a:pt x="464" y="851"/>
                  </a:lnTo>
                  <a:lnTo>
                    <a:pt x="458" y="848"/>
                  </a:lnTo>
                  <a:lnTo>
                    <a:pt x="452" y="845"/>
                  </a:lnTo>
                  <a:lnTo>
                    <a:pt x="446" y="844"/>
                  </a:lnTo>
                  <a:lnTo>
                    <a:pt x="443" y="839"/>
                  </a:lnTo>
                  <a:lnTo>
                    <a:pt x="443" y="839"/>
                  </a:lnTo>
                  <a:lnTo>
                    <a:pt x="444" y="845"/>
                  </a:lnTo>
                  <a:lnTo>
                    <a:pt x="447" y="851"/>
                  </a:lnTo>
                  <a:lnTo>
                    <a:pt x="447" y="851"/>
                  </a:lnTo>
                  <a:lnTo>
                    <a:pt x="443" y="854"/>
                  </a:lnTo>
                  <a:lnTo>
                    <a:pt x="439" y="854"/>
                  </a:lnTo>
                  <a:lnTo>
                    <a:pt x="435" y="851"/>
                  </a:lnTo>
                  <a:lnTo>
                    <a:pt x="432" y="848"/>
                  </a:lnTo>
                  <a:lnTo>
                    <a:pt x="432" y="848"/>
                  </a:lnTo>
                  <a:lnTo>
                    <a:pt x="420" y="839"/>
                  </a:lnTo>
                  <a:lnTo>
                    <a:pt x="411" y="830"/>
                  </a:lnTo>
                  <a:lnTo>
                    <a:pt x="411" y="830"/>
                  </a:lnTo>
                  <a:lnTo>
                    <a:pt x="418" y="842"/>
                  </a:lnTo>
                  <a:lnTo>
                    <a:pt x="427" y="853"/>
                  </a:lnTo>
                  <a:lnTo>
                    <a:pt x="444" y="873"/>
                  </a:lnTo>
                  <a:lnTo>
                    <a:pt x="444" y="873"/>
                  </a:lnTo>
                  <a:lnTo>
                    <a:pt x="444" y="874"/>
                  </a:lnTo>
                  <a:lnTo>
                    <a:pt x="443" y="876"/>
                  </a:lnTo>
                  <a:lnTo>
                    <a:pt x="441" y="877"/>
                  </a:lnTo>
                  <a:lnTo>
                    <a:pt x="441" y="877"/>
                  </a:lnTo>
                  <a:lnTo>
                    <a:pt x="436" y="874"/>
                  </a:lnTo>
                  <a:lnTo>
                    <a:pt x="432" y="871"/>
                  </a:lnTo>
                  <a:lnTo>
                    <a:pt x="432" y="871"/>
                  </a:lnTo>
                  <a:lnTo>
                    <a:pt x="435" y="877"/>
                  </a:lnTo>
                  <a:lnTo>
                    <a:pt x="433" y="880"/>
                  </a:lnTo>
                  <a:lnTo>
                    <a:pt x="430" y="882"/>
                  </a:lnTo>
                  <a:lnTo>
                    <a:pt x="430" y="882"/>
                  </a:lnTo>
                  <a:lnTo>
                    <a:pt x="414" y="860"/>
                  </a:lnTo>
                  <a:lnTo>
                    <a:pt x="406" y="850"/>
                  </a:lnTo>
                  <a:lnTo>
                    <a:pt x="404" y="844"/>
                  </a:lnTo>
                  <a:lnTo>
                    <a:pt x="401" y="836"/>
                  </a:lnTo>
                  <a:lnTo>
                    <a:pt x="401" y="836"/>
                  </a:lnTo>
                  <a:lnTo>
                    <a:pt x="403" y="834"/>
                  </a:lnTo>
                  <a:lnTo>
                    <a:pt x="406" y="834"/>
                  </a:lnTo>
                  <a:lnTo>
                    <a:pt x="406" y="834"/>
                  </a:lnTo>
                  <a:lnTo>
                    <a:pt x="398" y="824"/>
                  </a:lnTo>
                  <a:lnTo>
                    <a:pt x="395" y="818"/>
                  </a:lnTo>
                  <a:lnTo>
                    <a:pt x="395" y="815"/>
                  </a:lnTo>
                  <a:lnTo>
                    <a:pt x="397" y="812"/>
                  </a:lnTo>
                  <a:lnTo>
                    <a:pt x="397" y="812"/>
                  </a:lnTo>
                  <a:lnTo>
                    <a:pt x="403" y="813"/>
                  </a:lnTo>
                  <a:lnTo>
                    <a:pt x="407" y="816"/>
                  </a:lnTo>
                  <a:lnTo>
                    <a:pt x="412" y="821"/>
                  </a:lnTo>
                  <a:lnTo>
                    <a:pt x="417" y="824"/>
                  </a:lnTo>
                  <a:lnTo>
                    <a:pt x="417" y="824"/>
                  </a:lnTo>
                  <a:lnTo>
                    <a:pt x="412" y="818"/>
                  </a:lnTo>
                  <a:lnTo>
                    <a:pt x="406" y="810"/>
                  </a:lnTo>
                  <a:lnTo>
                    <a:pt x="401" y="802"/>
                  </a:lnTo>
                  <a:lnTo>
                    <a:pt x="400" y="798"/>
                  </a:lnTo>
                  <a:lnTo>
                    <a:pt x="401" y="793"/>
                  </a:lnTo>
                  <a:lnTo>
                    <a:pt x="401" y="793"/>
                  </a:lnTo>
                  <a:lnTo>
                    <a:pt x="395" y="786"/>
                  </a:lnTo>
                  <a:lnTo>
                    <a:pt x="388" y="778"/>
                  </a:lnTo>
                  <a:lnTo>
                    <a:pt x="382" y="769"/>
                  </a:lnTo>
                  <a:lnTo>
                    <a:pt x="377" y="758"/>
                  </a:lnTo>
                  <a:lnTo>
                    <a:pt x="377" y="758"/>
                  </a:lnTo>
                  <a:lnTo>
                    <a:pt x="383" y="758"/>
                  </a:lnTo>
                  <a:lnTo>
                    <a:pt x="388" y="760"/>
                  </a:lnTo>
                  <a:lnTo>
                    <a:pt x="397" y="766"/>
                  </a:lnTo>
                  <a:lnTo>
                    <a:pt x="397" y="766"/>
                  </a:lnTo>
                  <a:lnTo>
                    <a:pt x="394" y="763"/>
                  </a:lnTo>
                  <a:lnTo>
                    <a:pt x="391" y="758"/>
                  </a:lnTo>
                  <a:lnTo>
                    <a:pt x="380" y="752"/>
                  </a:lnTo>
                  <a:lnTo>
                    <a:pt x="380" y="752"/>
                  </a:lnTo>
                  <a:lnTo>
                    <a:pt x="371" y="744"/>
                  </a:lnTo>
                  <a:lnTo>
                    <a:pt x="368" y="740"/>
                  </a:lnTo>
                  <a:lnTo>
                    <a:pt x="366" y="735"/>
                  </a:lnTo>
                  <a:lnTo>
                    <a:pt x="366" y="735"/>
                  </a:lnTo>
                  <a:lnTo>
                    <a:pt x="374" y="737"/>
                  </a:lnTo>
                  <a:lnTo>
                    <a:pt x="380" y="741"/>
                  </a:lnTo>
                  <a:lnTo>
                    <a:pt x="386" y="746"/>
                  </a:lnTo>
                  <a:lnTo>
                    <a:pt x="392" y="751"/>
                  </a:lnTo>
                  <a:lnTo>
                    <a:pt x="392" y="751"/>
                  </a:lnTo>
                  <a:lnTo>
                    <a:pt x="383" y="737"/>
                  </a:lnTo>
                  <a:lnTo>
                    <a:pt x="374" y="720"/>
                  </a:lnTo>
                  <a:lnTo>
                    <a:pt x="374" y="720"/>
                  </a:lnTo>
                  <a:lnTo>
                    <a:pt x="368" y="717"/>
                  </a:lnTo>
                  <a:lnTo>
                    <a:pt x="363" y="712"/>
                  </a:lnTo>
                  <a:lnTo>
                    <a:pt x="359" y="709"/>
                  </a:lnTo>
                  <a:lnTo>
                    <a:pt x="357" y="706"/>
                  </a:lnTo>
                  <a:lnTo>
                    <a:pt x="356" y="703"/>
                  </a:lnTo>
                  <a:lnTo>
                    <a:pt x="356" y="703"/>
                  </a:lnTo>
                  <a:lnTo>
                    <a:pt x="362" y="703"/>
                  </a:lnTo>
                  <a:lnTo>
                    <a:pt x="365" y="705"/>
                  </a:lnTo>
                  <a:lnTo>
                    <a:pt x="372" y="709"/>
                  </a:lnTo>
                  <a:lnTo>
                    <a:pt x="380" y="715"/>
                  </a:lnTo>
                  <a:lnTo>
                    <a:pt x="386" y="722"/>
                  </a:lnTo>
                  <a:lnTo>
                    <a:pt x="386" y="722"/>
                  </a:lnTo>
                  <a:lnTo>
                    <a:pt x="395" y="726"/>
                  </a:lnTo>
                  <a:lnTo>
                    <a:pt x="404" y="732"/>
                  </a:lnTo>
                  <a:lnTo>
                    <a:pt x="412" y="738"/>
                  </a:lnTo>
                  <a:lnTo>
                    <a:pt x="423" y="743"/>
                  </a:lnTo>
                  <a:lnTo>
                    <a:pt x="423" y="743"/>
                  </a:lnTo>
                  <a:lnTo>
                    <a:pt x="411" y="731"/>
                  </a:lnTo>
                  <a:lnTo>
                    <a:pt x="395" y="719"/>
                  </a:lnTo>
                  <a:lnTo>
                    <a:pt x="395" y="719"/>
                  </a:lnTo>
                  <a:lnTo>
                    <a:pt x="380" y="703"/>
                  </a:lnTo>
                  <a:lnTo>
                    <a:pt x="372" y="697"/>
                  </a:lnTo>
                  <a:lnTo>
                    <a:pt x="363" y="691"/>
                  </a:lnTo>
                  <a:lnTo>
                    <a:pt x="363" y="691"/>
                  </a:lnTo>
                  <a:lnTo>
                    <a:pt x="363" y="690"/>
                  </a:lnTo>
                  <a:lnTo>
                    <a:pt x="362" y="688"/>
                  </a:lnTo>
                  <a:lnTo>
                    <a:pt x="362" y="686"/>
                  </a:lnTo>
                  <a:lnTo>
                    <a:pt x="362" y="685"/>
                  </a:lnTo>
                  <a:lnTo>
                    <a:pt x="362" y="685"/>
                  </a:lnTo>
                  <a:lnTo>
                    <a:pt x="365" y="683"/>
                  </a:lnTo>
                  <a:lnTo>
                    <a:pt x="368" y="680"/>
                  </a:lnTo>
                  <a:lnTo>
                    <a:pt x="368" y="680"/>
                  </a:lnTo>
                  <a:lnTo>
                    <a:pt x="375" y="683"/>
                  </a:lnTo>
                  <a:lnTo>
                    <a:pt x="383" y="688"/>
                  </a:lnTo>
                  <a:lnTo>
                    <a:pt x="398" y="697"/>
                  </a:lnTo>
                  <a:lnTo>
                    <a:pt x="398" y="697"/>
                  </a:lnTo>
                  <a:lnTo>
                    <a:pt x="432" y="715"/>
                  </a:lnTo>
                  <a:lnTo>
                    <a:pt x="432" y="715"/>
                  </a:lnTo>
                  <a:lnTo>
                    <a:pt x="429" y="711"/>
                  </a:lnTo>
                  <a:lnTo>
                    <a:pt x="424" y="706"/>
                  </a:lnTo>
                  <a:lnTo>
                    <a:pt x="412" y="697"/>
                  </a:lnTo>
                  <a:lnTo>
                    <a:pt x="412" y="697"/>
                  </a:lnTo>
                  <a:lnTo>
                    <a:pt x="414" y="696"/>
                  </a:lnTo>
                  <a:lnTo>
                    <a:pt x="414" y="696"/>
                  </a:lnTo>
                  <a:lnTo>
                    <a:pt x="407" y="693"/>
                  </a:lnTo>
                  <a:lnTo>
                    <a:pt x="403" y="690"/>
                  </a:lnTo>
                  <a:lnTo>
                    <a:pt x="395" y="680"/>
                  </a:lnTo>
                  <a:lnTo>
                    <a:pt x="395" y="680"/>
                  </a:lnTo>
                  <a:lnTo>
                    <a:pt x="388" y="676"/>
                  </a:lnTo>
                  <a:lnTo>
                    <a:pt x="382" y="670"/>
                  </a:lnTo>
                  <a:lnTo>
                    <a:pt x="382" y="670"/>
                  </a:lnTo>
                  <a:lnTo>
                    <a:pt x="377" y="668"/>
                  </a:lnTo>
                  <a:lnTo>
                    <a:pt x="374" y="667"/>
                  </a:lnTo>
                  <a:lnTo>
                    <a:pt x="374" y="667"/>
                  </a:lnTo>
                  <a:lnTo>
                    <a:pt x="374" y="664"/>
                  </a:lnTo>
                  <a:lnTo>
                    <a:pt x="374" y="664"/>
                  </a:lnTo>
                  <a:lnTo>
                    <a:pt x="366" y="661"/>
                  </a:lnTo>
                  <a:lnTo>
                    <a:pt x="360" y="658"/>
                  </a:lnTo>
                  <a:lnTo>
                    <a:pt x="350" y="648"/>
                  </a:lnTo>
                  <a:lnTo>
                    <a:pt x="339" y="639"/>
                  </a:lnTo>
                  <a:lnTo>
                    <a:pt x="327" y="630"/>
                  </a:lnTo>
                  <a:lnTo>
                    <a:pt x="327" y="630"/>
                  </a:lnTo>
                  <a:lnTo>
                    <a:pt x="339" y="642"/>
                  </a:lnTo>
                  <a:lnTo>
                    <a:pt x="351" y="654"/>
                  </a:lnTo>
                  <a:lnTo>
                    <a:pt x="351" y="654"/>
                  </a:lnTo>
                  <a:lnTo>
                    <a:pt x="359" y="661"/>
                  </a:lnTo>
                  <a:lnTo>
                    <a:pt x="363" y="664"/>
                  </a:lnTo>
                  <a:lnTo>
                    <a:pt x="365" y="668"/>
                  </a:lnTo>
                  <a:lnTo>
                    <a:pt x="365" y="668"/>
                  </a:lnTo>
                  <a:lnTo>
                    <a:pt x="359" y="670"/>
                  </a:lnTo>
                  <a:lnTo>
                    <a:pt x="354" y="668"/>
                  </a:lnTo>
                  <a:lnTo>
                    <a:pt x="345" y="662"/>
                  </a:lnTo>
                  <a:lnTo>
                    <a:pt x="345" y="662"/>
                  </a:lnTo>
                  <a:lnTo>
                    <a:pt x="346" y="665"/>
                  </a:lnTo>
                  <a:lnTo>
                    <a:pt x="350" y="668"/>
                  </a:lnTo>
                  <a:lnTo>
                    <a:pt x="353" y="671"/>
                  </a:lnTo>
                  <a:lnTo>
                    <a:pt x="354" y="676"/>
                  </a:lnTo>
                  <a:lnTo>
                    <a:pt x="354" y="676"/>
                  </a:lnTo>
                  <a:lnTo>
                    <a:pt x="353" y="679"/>
                  </a:lnTo>
                  <a:lnTo>
                    <a:pt x="353" y="679"/>
                  </a:lnTo>
                  <a:lnTo>
                    <a:pt x="345" y="676"/>
                  </a:lnTo>
                  <a:lnTo>
                    <a:pt x="337" y="671"/>
                  </a:lnTo>
                  <a:lnTo>
                    <a:pt x="325" y="662"/>
                  </a:lnTo>
                  <a:lnTo>
                    <a:pt x="325" y="662"/>
                  </a:lnTo>
                  <a:lnTo>
                    <a:pt x="325" y="665"/>
                  </a:lnTo>
                  <a:lnTo>
                    <a:pt x="325" y="667"/>
                  </a:lnTo>
                  <a:lnTo>
                    <a:pt x="328" y="671"/>
                  </a:lnTo>
                  <a:lnTo>
                    <a:pt x="333" y="674"/>
                  </a:lnTo>
                  <a:lnTo>
                    <a:pt x="336" y="679"/>
                  </a:lnTo>
                  <a:lnTo>
                    <a:pt x="336" y="679"/>
                  </a:lnTo>
                  <a:lnTo>
                    <a:pt x="334" y="680"/>
                  </a:lnTo>
                  <a:lnTo>
                    <a:pt x="334" y="680"/>
                  </a:lnTo>
                  <a:lnTo>
                    <a:pt x="333" y="682"/>
                  </a:lnTo>
                  <a:lnTo>
                    <a:pt x="333" y="682"/>
                  </a:lnTo>
                  <a:lnTo>
                    <a:pt x="325" y="680"/>
                  </a:lnTo>
                  <a:lnTo>
                    <a:pt x="319" y="677"/>
                  </a:lnTo>
                  <a:lnTo>
                    <a:pt x="308" y="668"/>
                  </a:lnTo>
                  <a:lnTo>
                    <a:pt x="308" y="668"/>
                  </a:lnTo>
                  <a:lnTo>
                    <a:pt x="308" y="670"/>
                  </a:lnTo>
                  <a:lnTo>
                    <a:pt x="310" y="673"/>
                  </a:lnTo>
                  <a:lnTo>
                    <a:pt x="314" y="677"/>
                  </a:lnTo>
                  <a:lnTo>
                    <a:pt x="319" y="680"/>
                  </a:lnTo>
                  <a:lnTo>
                    <a:pt x="322" y="685"/>
                  </a:lnTo>
                  <a:lnTo>
                    <a:pt x="322" y="685"/>
                  </a:lnTo>
                  <a:lnTo>
                    <a:pt x="319" y="686"/>
                  </a:lnTo>
                  <a:lnTo>
                    <a:pt x="316" y="688"/>
                  </a:lnTo>
                  <a:lnTo>
                    <a:pt x="310" y="686"/>
                  </a:lnTo>
                  <a:lnTo>
                    <a:pt x="305" y="682"/>
                  </a:lnTo>
                  <a:lnTo>
                    <a:pt x="299" y="677"/>
                  </a:lnTo>
                  <a:lnTo>
                    <a:pt x="299" y="677"/>
                  </a:lnTo>
                  <a:lnTo>
                    <a:pt x="273" y="656"/>
                  </a:lnTo>
                  <a:lnTo>
                    <a:pt x="249" y="636"/>
                  </a:lnTo>
                  <a:lnTo>
                    <a:pt x="249" y="636"/>
                  </a:lnTo>
                  <a:lnTo>
                    <a:pt x="257" y="645"/>
                  </a:lnTo>
                  <a:lnTo>
                    <a:pt x="266" y="654"/>
                  </a:lnTo>
                  <a:lnTo>
                    <a:pt x="273" y="664"/>
                  </a:lnTo>
                  <a:lnTo>
                    <a:pt x="281" y="673"/>
                  </a:lnTo>
                  <a:lnTo>
                    <a:pt x="281" y="673"/>
                  </a:lnTo>
                  <a:lnTo>
                    <a:pt x="289" y="679"/>
                  </a:lnTo>
                  <a:lnTo>
                    <a:pt x="298" y="685"/>
                  </a:lnTo>
                  <a:lnTo>
                    <a:pt x="311" y="700"/>
                  </a:lnTo>
                  <a:lnTo>
                    <a:pt x="311" y="700"/>
                  </a:lnTo>
                  <a:lnTo>
                    <a:pt x="308" y="705"/>
                  </a:lnTo>
                  <a:lnTo>
                    <a:pt x="305" y="709"/>
                  </a:lnTo>
                  <a:lnTo>
                    <a:pt x="305" y="709"/>
                  </a:lnTo>
                  <a:lnTo>
                    <a:pt x="301" y="708"/>
                  </a:lnTo>
                  <a:lnTo>
                    <a:pt x="299" y="706"/>
                  </a:lnTo>
                  <a:lnTo>
                    <a:pt x="299" y="703"/>
                  </a:lnTo>
                  <a:lnTo>
                    <a:pt x="299" y="703"/>
                  </a:lnTo>
                  <a:lnTo>
                    <a:pt x="276" y="686"/>
                  </a:lnTo>
                  <a:lnTo>
                    <a:pt x="255" y="668"/>
                  </a:lnTo>
                  <a:lnTo>
                    <a:pt x="255" y="668"/>
                  </a:lnTo>
                  <a:lnTo>
                    <a:pt x="266" y="682"/>
                  </a:lnTo>
                  <a:lnTo>
                    <a:pt x="279" y="696"/>
                  </a:lnTo>
                  <a:lnTo>
                    <a:pt x="293" y="709"/>
                  </a:lnTo>
                  <a:lnTo>
                    <a:pt x="305" y="725"/>
                  </a:lnTo>
                  <a:lnTo>
                    <a:pt x="305" y="725"/>
                  </a:lnTo>
                  <a:lnTo>
                    <a:pt x="302" y="728"/>
                  </a:lnTo>
                  <a:lnTo>
                    <a:pt x="301" y="729"/>
                  </a:lnTo>
                  <a:lnTo>
                    <a:pt x="295" y="731"/>
                  </a:lnTo>
                  <a:lnTo>
                    <a:pt x="295" y="731"/>
                  </a:lnTo>
                  <a:lnTo>
                    <a:pt x="282" y="720"/>
                  </a:lnTo>
                  <a:lnTo>
                    <a:pt x="270" y="711"/>
                  </a:lnTo>
                  <a:lnTo>
                    <a:pt x="246" y="690"/>
                  </a:lnTo>
                  <a:lnTo>
                    <a:pt x="246" y="690"/>
                  </a:lnTo>
                  <a:lnTo>
                    <a:pt x="267" y="714"/>
                  </a:lnTo>
                  <a:lnTo>
                    <a:pt x="276" y="726"/>
                  </a:lnTo>
                  <a:lnTo>
                    <a:pt x="285" y="740"/>
                  </a:lnTo>
                  <a:lnTo>
                    <a:pt x="285" y="740"/>
                  </a:lnTo>
                  <a:lnTo>
                    <a:pt x="282" y="743"/>
                  </a:lnTo>
                  <a:lnTo>
                    <a:pt x="279" y="744"/>
                  </a:lnTo>
                  <a:lnTo>
                    <a:pt x="279" y="744"/>
                  </a:lnTo>
                  <a:lnTo>
                    <a:pt x="281" y="747"/>
                  </a:lnTo>
                  <a:lnTo>
                    <a:pt x="282" y="752"/>
                  </a:lnTo>
                  <a:lnTo>
                    <a:pt x="285" y="755"/>
                  </a:lnTo>
                  <a:lnTo>
                    <a:pt x="287" y="760"/>
                  </a:lnTo>
                  <a:lnTo>
                    <a:pt x="287" y="760"/>
                  </a:lnTo>
                  <a:lnTo>
                    <a:pt x="279" y="764"/>
                  </a:lnTo>
                  <a:lnTo>
                    <a:pt x="279" y="764"/>
                  </a:lnTo>
                  <a:lnTo>
                    <a:pt x="269" y="758"/>
                  </a:lnTo>
                  <a:lnTo>
                    <a:pt x="260" y="751"/>
                  </a:lnTo>
                  <a:lnTo>
                    <a:pt x="260" y="751"/>
                  </a:lnTo>
                  <a:lnTo>
                    <a:pt x="261" y="757"/>
                  </a:lnTo>
                  <a:lnTo>
                    <a:pt x="266" y="763"/>
                  </a:lnTo>
                  <a:lnTo>
                    <a:pt x="269" y="769"/>
                  </a:lnTo>
                  <a:lnTo>
                    <a:pt x="270" y="772"/>
                  </a:lnTo>
                  <a:lnTo>
                    <a:pt x="270" y="775"/>
                  </a:lnTo>
                  <a:lnTo>
                    <a:pt x="270" y="775"/>
                  </a:lnTo>
                  <a:lnTo>
                    <a:pt x="269" y="775"/>
                  </a:lnTo>
                  <a:lnTo>
                    <a:pt x="267" y="776"/>
                  </a:lnTo>
                  <a:lnTo>
                    <a:pt x="267" y="776"/>
                  </a:lnTo>
                  <a:lnTo>
                    <a:pt x="264" y="775"/>
                  </a:lnTo>
                  <a:lnTo>
                    <a:pt x="261" y="772"/>
                  </a:lnTo>
                  <a:lnTo>
                    <a:pt x="257" y="767"/>
                  </a:lnTo>
                  <a:lnTo>
                    <a:pt x="253" y="763"/>
                  </a:lnTo>
                  <a:lnTo>
                    <a:pt x="250" y="760"/>
                  </a:lnTo>
                  <a:lnTo>
                    <a:pt x="246" y="758"/>
                  </a:lnTo>
                  <a:lnTo>
                    <a:pt x="246" y="758"/>
                  </a:lnTo>
                  <a:lnTo>
                    <a:pt x="250" y="766"/>
                  </a:lnTo>
                  <a:lnTo>
                    <a:pt x="255" y="773"/>
                  </a:lnTo>
                  <a:lnTo>
                    <a:pt x="260" y="781"/>
                  </a:lnTo>
                  <a:lnTo>
                    <a:pt x="263" y="789"/>
                  </a:lnTo>
                  <a:lnTo>
                    <a:pt x="263" y="789"/>
                  </a:lnTo>
                  <a:lnTo>
                    <a:pt x="260" y="792"/>
                  </a:lnTo>
                  <a:lnTo>
                    <a:pt x="260" y="792"/>
                  </a:lnTo>
                  <a:lnTo>
                    <a:pt x="247" y="779"/>
                  </a:lnTo>
                  <a:lnTo>
                    <a:pt x="235" y="767"/>
                  </a:lnTo>
                  <a:lnTo>
                    <a:pt x="214" y="741"/>
                  </a:lnTo>
                  <a:lnTo>
                    <a:pt x="214" y="741"/>
                  </a:lnTo>
                  <a:lnTo>
                    <a:pt x="223" y="763"/>
                  </a:lnTo>
                  <a:lnTo>
                    <a:pt x="232" y="784"/>
                  </a:lnTo>
                  <a:lnTo>
                    <a:pt x="232" y="784"/>
                  </a:lnTo>
                  <a:lnTo>
                    <a:pt x="238" y="796"/>
                  </a:lnTo>
                  <a:lnTo>
                    <a:pt x="240" y="802"/>
                  </a:lnTo>
                  <a:lnTo>
                    <a:pt x="240" y="808"/>
                  </a:lnTo>
                  <a:lnTo>
                    <a:pt x="240" y="808"/>
                  </a:lnTo>
                  <a:lnTo>
                    <a:pt x="235" y="807"/>
                  </a:lnTo>
                  <a:lnTo>
                    <a:pt x="234" y="805"/>
                  </a:lnTo>
                  <a:lnTo>
                    <a:pt x="229" y="799"/>
                  </a:lnTo>
                  <a:lnTo>
                    <a:pt x="226" y="793"/>
                  </a:lnTo>
                  <a:lnTo>
                    <a:pt x="221" y="789"/>
                  </a:lnTo>
                  <a:lnTo>
                    <a:pt x="221" y="789"/>
                  </a:lnTo>
                  <a:lnTo>
                    <a:pt x="225" y="798"/>
                  </a:lnTo>
                  <a:lnTo>
                    <a:pt x="228" y="805"/>
                  </a:lnTo>
                  <a:lnTo>
                    <a:pt x="231" y="813"/>
                  </a:lnTo>
                  <a:lnTo>
                    <a:pt x="231" y="819"/>
                  </a:lnTo>
                  <a:lnTo>
                    <a:pt x="231" y="819"/>
                  </a:lnTo>
                  <a:lnTo>
                    <a:pt x="228" y="819"/>
                  </a:lnTo>
                  <a:lnTo>
                    <a:pt x="225" y="816"/>
                  </a:lnTo>
                  <a:lnTo>
                    <a:pt x="220" y="810"/>
                  </a:lnTo>
                  <a:lnTo>
                    <a:pt x="215" y="802"/>
                  </a:lnTo>
                  <a:lnTo>
                    <a:pt x="211" y="796"/>
                  </a:lnTo>
                  <a:lnTo>
                    <a:pt x="211" y="796"/>
                  </a:lnTo>
                  <a:lnTo>
                    <a:pt x="214" y="805"/>
                  </a:lnTo>
                  <a:lnTo>
                    <a:pt x="217" y="816"/>
                  </a:lnTo>
                  <a:lnTo>
                    <a:pt x="221" y="825"/>
                  </a:lnTo>
                  <a:lnTo>
                    <a:pt x="223" y="836"/>
                  </a:lnTo>
                  <a:lnTo>
                    <a:pt x="223" y="836"/>
                  </a:lnTo>
                  <a:lnTo>
                    <a:pt x="221" y="836"/>
                  </a:lnTo>
                  <a:lnTo>
                    <a:pt x="220" y="836"/>
                  </a:lnTo>
                  <a:lnTo>
                    <a:pt x="220" y="837"/>
                  </a:lnTo>
                  <a:lnTo>
                    <a:pt x="220" y="837"/>
                  </a:lnTo>
                  <a:lnTo>
                    <a:pt x="212" y="822"/>
                  </a:lnTo>
                  <a:lnTo>
                    <a:pt x="208" y="815"/>
                  </a:lnTo>
                  <a:lnTo>
                    <a:pt x="203" y="808"/>
                  </a:lnTo>
                  <a:lnTo>
                    <a:pt x="203" y="808"/>
                  </a:lnTo>
                  <a:lnTo>
                    <a:pt x="206" y="808"/>
                  </a:lnTo>
                  <a:lnTo>
                    <a:pt x="206" y="807"/>
                  </a:lnTo>
                  <a:lnTo>
                    <a:pt x="205" y="807"/>
                  </a:lnTo>
                  <a:lnTo>
                    <a:pt x="205" y="807"/>
                  </a:lnTo>
                  <a:lnTo>
                    <a:pt x="206" y="805"/>
                  </a:lnTo>
                  <a:lnTo>
                    <a:pt x="206" y="807"/>
                  </a:lnTo>
                  <a:lnTo>
                    <a:pt x="208" y="808"/>
                  </a:lnTo>
                  <a:lnTo>
                    <a:pt x="208" y="808"/>
                  </a:lnTo>
                  <a:lnTo>
                    <a:pt x="208" y="808"/>
                  </a:lnTo>
                  <a:lnTo>
                    <a:pt x="206" y="801"/>
                  </a:lnTo>
                  <a:lnTo>
                    <a:pt x="203" y="795"/>
                  </a:lnTo>
                  <a:lnTo>
                    <a:pt x="202" y="787"/>
                  </a:lnTo>
                  <a:lnTo>
                    <a:pt x="200" y="779"/>
                  </a:lnTo>
                  <a:lnTo>
                    <a:pt x="200" y="779"/>
                  </a:lnTo>
                  <a:lnTo>
                    <a:pt x="205" y="779"/>
                  </a:lnTo>
                  <a:lnTo>
                    <a:pt x="208" y="783"/>
                  </a:lnTo>
                  <a:lnTo>
                    <a:pt x="211" y="786"/>
                  </a:lnTo>
                  <a:lnTo>
                    <a:pt x="214" y="789"/>
                  </a:lnTo>
                  <a:lnTo>
                    <a:pt x="214" y="789"/>
                  </a:lnTo>
                  <a:lnTo>
                    <a:pt x="212" y="783"/>
                  </a:lnTo>
                  <a:lnTo>
                    <a:pt x="209" y="776"/>
                  </a:lnTo>
                  <a:lnTo>
                    <a:pt x="203" y="766"/>
                  </a:lnTo>
                  <a:lnTo>
                    <a:pt x="203" y="766"/>
                  </a:lnTo>
                  <a:lnTo>
                    <a:pt x="197" y="755"/>
                  </a:lnTo>
                  <a:lnTo>
                    <a:pt x="196" y="749"/>
                  </a:lnTo>
                  <a:lnTo>
                    <a:pt x="192" y="743"/>
                  </a:lnTo>
                  <a:lnTo>
                    <a:pt x="192" y="743"/>
                  </a:lnTo>
                  <a:lnTo>
                    <a:pt x="199" y="744"/>
                  </a:lnTo>
                  <a:lnTo>
                    <a:pt x="203" y="749"/>
                  </a:lnTo>
                  <a:lnTo>
                    <a:pt x="209" y="758"/>
                  </a:lnTo>
                  <a:lnTo>
                    <a:pt x="209" y="758"/>
                  </a:lnTo>
                  <a:lnTo>
                    <a:pt x="215" y="769"/>
                  </a:lnTo>
                  <a:lnTo>
                    <a:pt x="221" y="776"/>
                  </a:lnTo>
                  <a:lnTo>
                    <a:pt x="221" y="776"/>
                  </a:lnTo>
                  <a:lnTo>
                    <a:pt x="209" y="747"/>
                  </a:lnTo>
                  <a:lnTo>
                    <a:pt x="209" y="747"/>
                  </a:lnTo>
                  <a:lnTo>
                    <a:pt x="202" y="732"/>
                  </a:lnTo>
                  <a:lnTo>
                    <a:pt x="199" y="725"/>
                  </a:lnTo>
                  <a:lnTo>
                    <a:pt x="196" y="717"/>
                  </a:lnTo>
                  <a:lnTo>
                    <a:pt x="196" y="717"/>
                  </a:lnTo>
                  <a:lnTo>
                    <a:pt x="202" y="720"/>
                  </a:lnTo>
                  <a:lnTo>
                    <a:pt x="205" y="722"/>
                  </a:lnTo>
                  <a:lnTo>
                    <a:pt x="211" y="729"/>
                  </a:lnTo>
                  <a:lnTo>
                    <a:pt x="217" y="735"/>
                  </a:lnTo>
                  <a:lnTo>
                    <a:pt x="223" y="743"/>
                  </a:lnTo>
                  <a:lnTo>
                    <a:pt x="223" y="743"/>
                  </a:lnTo>
                  <a:lnTo>
                    <a:pt x="221" y="737"/>
                  </a:lnTo>
                  <a:lnTo>
                    <a:pt x="220" y="732"/>
                  </a:lnTo>
                  <a:lnTo>
                    <a:pt x="212" y="723"/>
                  </a:lnTo>
                  <a:lnTo>
                    <a:pt x="206" y="714"/>
                  </a:lnTo>
                  <a:lnTo>
                    <a:pt x="203" y="709"/>
                  </a:lnTo>
                  <a:lnTo>
                    <a:pt x="203" y="703"/>
                  </a:lnTo>
                  <a:lnTo>
                    <a:pt x="203" y="703"/>
                  </a:lnTo>
                  <a:lnTo>
                    <a:pt x="208" y="706"/>
                  </a:lnTo>
                  <a:lnTo>
                    <a:pt x="212" y="709"/>
                  </a:lnTo>
                  <a:lnTo>
                    <a:pt x="220" y="717"/>
                  </a:lnTo>
                  <a:lnTo>
                    <a:pt x="228" y="725"/>
                  </a:lnTo>
                  <a:lnTo>
                    <a:pt x="235" y="732"/>
                  </a:lnTo>
                  <a:lnTo>
                    <a:pt x="235" y="732"/>
                  </a:lnTo>
                  <a:lnTo>
                    <a:pt x="229" y="725"/>
                  </a:lnTo>
                  <a:lnTo>
                    <a:pt x="221" y="715"/>
                  </a:lnTo>
                  <a:lnTo>
                    <a:pt x="221" y="715"/>
                  </a:lnTo>
                  <a:lnTo>
                    <a:pt x="221" y="714"/>
                  </a:lnTo>
                  <a:lnTo>
                    <a:pt x="221" y="714"/>
                  </a:lnTo>
                  <a:lnTo>
                    <a:pt x="215" y="702"/>
                  </a:lnTo>
                  <a:lnTo>
                    <a:pt x="206" y="693"/>
                  </a:lnTo>
                  <a:lnTo>
                    <a:pt x="199" y="682"/>
                  </a:lnTo>
                  <a:lnTo>
                    <a:pt x="194" y="671"/>
                  </a:lnTo>
                  <a:lnTo>
                    <a:pt x="194" y="671"/>
                  </a:lnTo>
                  <a:lnTo>
                    <a:pt x="199" y="671"/>
                  </a:lnTo>
                  <a:lnTo>
                    <a:pt x="202" y="673"/>
                  </a:lnTo>
                  <a:lnTo>
                    <a:pt x="209" y="679"/>
                  </a:lnTo>
                  <a:lnTo>
                    <a:pt x="220" y="691"/>
                  </a:lnTo>
                  <a:lnTo>
                    <a:pt x="220" y="691"/>
                  </a:lnTo>
                  <a:lnTo>
                    <a:pt x="229" y="696"/>
                  </a:lnTo>
                  <a:lnTo>
                    <a:pt x="237" y="702"/>
                  </a:lnTo>
                  <a:lnTo>
                    <a:pt x="243" y="708"/>
                  </a:lnTo>
                  <a:lnTo>
                    <a:pt x="249" y="714"/>
                  </a:lnTo>
                  <a:lnTo>
                    <a:pt x="249" y="714"/>
                  </a:lnTo>
                  <a:lnTo>
                    <a:pt x="238" y="699"/>
                  </a:lnTo>
                  <a:lnTo>
                    <a:pt x="228" y="683"/>
                  </a:lnTo>
                  <a:lnTo>
                    <a:pt x="203" y="653"/>
                  </a:lnTo>
                  <a:lnTo>
                    <a:pt x="203" y="653"/>
                  </a:lnTo>
                  <a:lnTo>
                    <a:pt x="203" y="651"/>
                  </a:lnTo>
                  <a:lnTo>
                    <a:pt x="203" y="650"/>
                  </a:lnTo>
                  <a:lnTo>
                    <a:pt x="202" y="648"/>
                  </a:lnTo>
                  <a:lnTo>
                    <a:pt x="203" y="647"/>
                  </a:lnTo>
                  <a:lnTo>
                    <a:pt x="203" y="647"/>
                  </a:lnTo>
                  <a:lnTo>
                    <a:pt x="208" y="648"/>
                  </a:lnTo>
                  <a:lnTo>
                    <a:pt x="214" y="651"/>
                  </a:lnTo>
                  <a:lnTo>
                    <a:pt x="221" y="659"/>
                  </a:lnTo>
                  <a:lnTo>
                    <a:pt x="221" y="659"/>
                  </a:lnTo>
                  <a:lnTo>
                    <a:pt x="270" y="705"/>
                  </a:lnTo>
                  <a:lnTo>
                    <a:pt x="270" y="705"/>
                  </a:lnTo>
                  <a:lnTo>
                    <a:pt x="273" y="705"/>
                  </a:lnTo>
                  <a:lnTo>
                    <a:pt x="275" y="706"/>
                  </a:lnTo>
                  <a:lnTo>
                    <a:pt x="279" y="711"/>
                  </a:lnTo>
                  <a:lnTo>
                    <a:pt x="279" y="711"/>
                  </a:lnTo>
                  <a:lnTo>
                    <a:pt x="263" y="690"/>
                  </a:lnTo>
                  <a:lnTo>
                    <a:pt x="246" y="670"/>
                  </a:lnTo>
                  <a:lnTo>
                    <a:pt x="229" y="651"/>
                  </a:lnTo>
                  <a:lnTo>
                    <a:pt x="211" y="633"/>
                  </a:lnTo>
                  <a:lnTo>
                    <a:pt x="211" y="633"/>
                  </a:lnTo>
                  <a:lnTo>
                    <a:pt x="211" y="632"/>
                  </a:lnTo>
                  <a:lnTo>
                    <a:pt x="211" y="630"/>
                  </a:lnTo>
                  <a:lnTo>
                    <a:pt x="211" y="629"/>
                  </a:lnTo>
                  <a:lnTo>
                    <a:pt x="211" y="627"/>
                  </a:lnTo>
                  <a:lnTo>
                    <a:pt x="211" y="627"/>
                  </a:lnTo>
                  <a:lnTo>
                    <a:pt x="221" y="632"/>
                  </a:lnTo>
                  <a:lnTo>
                    <a:pt x="229" y="638"/>
                  </a:lnTo>
                  <a:lnTo>
                    <a:pt x="244" y="653"/>
                  </a:lnTo>
                  <a:lnTo>
                    <a:pt x="244" y="653"/>
                  </a:lnTo>
                  <a:lnTo>
                    <a:pt x="253" y="659"/>
                  </a:lnTo>
                  <a:lnTo>
                    <a:pt x="263" y="667"/>
                  </a:lnTo>
                  <a:lnTo>
                    <a:pt x="282" y="682"/>
                  </a:lnTo>
                  <a:lnTo>
                    <a:pt x="282" y="682"/>
                  </a:lnTo>
                  <a:lnTo>
                    <a:pt x="264" y="661"/>
                  </a:lnTo>
                  <a:lnTo>
                    <a:pt x="244" y="641"/>
                  </a:lnTo>
                  <a:lnTo>
                    <a:pt x="202" y="603"/>
                  </a:lnTo>
                  <a:lnTo>
                    <a:pt x="202" y="603"/>
                  </a:lnTo>
                  <a:lnTo>
                    <a:pt x="202" y="601"/>
                  </a:lnTo>
                  <a:lnTo>
                    <a:pt x="202" y="600"/>
                  </a:lnTo>
                  <a:lnTo>
                    <a:pt x="202" y="600"/>
                  </a:lnTo>
                  <a:lnTo>
                    <a:pt x="200" y="598"/>
                  </a:lnTo>
                  <a:lnTo>
                    <a:pt x="202" y="597"/>
                  </a:lnTo>
                  <a:lnTo>
                    <a:pt x="203" y="597"/>
                  </a:lnTo>
                  <a:lnTo>
                    <a:pt x="203" y="597"/>
                  </a:lnTo>
                  <a:lnTo>
                    <a:pt x="191" y="572"/>
                  </a:lnTo>
                  <a:lnTo>
                    <a:pt x="180" y="549"/>
                  </a:lnTo>
                  <a:lnTo>
                    <a:pt x="165" y="528"/>
                  </a:lnTo>
                  <a:lnTo>
                    <a:pt x="157" y="517"/>
                  </a:lnTo>
                  <a:lnTo>
                    <a:pt x="150" y="508"/>
                  </a:lnTo>
                  <a:lnTo>
                    <a:pt x="150" y="508"/>
                  </a:lnTo>
                  <a:lnTo>
                    <a:pt x="176" y="563"/>
                  </a:lnTo>
                  <a:lnTo>
                    <a:pt x="188" y="592"/>
                  </a:lnTo>
                  <a:lnTo>
                    <a:pt x="197" y="621"/>
                  </a:lnTo>
                  <a:lnTo>
                    <a:pt x="197" y="621"/>
                  </a:lnTo>
                  <a:lnTo>
                    <a:pt x="199" y="626"/>
                  </a:lnTo>
                  <a:lnTo>
                    <a:pt x="200" y="629"/>
                  </a:lnTo>
                  <a:lnTo>
                    <a:pt x="199" y="630"/>
                  </a:lnTo>
                  <a:lnTo>
                    <a:pt x="199" y="630"/>
                  </a:lnTo>
                  <a:lnTo>
                    <a:pt x="197" y="630"/>
                  </a:lnTo>
                  <a:lnTo>
                    <a:pt x="196" y="632"/>
                  </a:lnTo>
                  <a:lnTo>
                    <a:pt x="196" y="632"/>
                  </a:lnTo>
                  <a:lnTo>
                    <a:pt x="191" y="622"/>
                  </a:lnTo>
                  <a:lnTo>
                    <a:pt x="186" y="615"/>
                  </a:lnTo>
                  <a:lnTo>
                    <a:pt x="183" y="606"/>
                  </a:lnTo>
                  <a:lnTo>
                    <a:pt x="179" y="597"/>
                  </a:lnTo>
                  <a:lnTo>
                    <a:pt x="179" y="597"/>
                  </a:lnTo>
                  <a:lnTo>
                    <a:pt x="170" y="578"/>
                  </a:lnTo>
                  <a:lnTo>
                    <a:pt x="159" y="561"/>
                  </a:lnTo>
                  <a:lnTo>
                    <a:pt x="138" y="528"/>
                  </a:lnTo>
                  <a:lnTo>
                    <a:pt x="138" y="528"/>
                  </a:lnTo>
                  <a:lnTo>
                    <a:pt x="147" y="552"/>
                  </a:lnTo>
                  <a:lnTo>
                    <a:pt x="157" y="578"/>
                  </a:lnTo>
                  <a:lnTo>
                    <a:pt x="167" y="604"/>
                  </a:lnTo>
                  <a:lnTo>
                    <a:pt x="170" y="616"/>
                  </a:lnTo>
                  <a:lnTo>
                    <a:pt x="173" y="629"/>
                  </a:lnTo>
                  <a:lnTo>
                    <a:pt x="173" y="629"/>
                  </a:lnTo>
                  <a:lnTo>
                    <a:pt x="174" y="635"/>
                  </a:lnTo>
                  <a:lnTo>
                    <a:pt x="174" y="638"/>
                  </a:lnTo>
                  <a:lnTo>
                    <a:pt x="171" y="639"/>
                  </a:lnTo>
                  <a:lnTo>
                    <a:pt x="171" y="639"/>
                  </a:lnTo>
                  <a:lnTo>
                    <a:pt x="164" y="627"/>
                  </a:lnTo>
                  <a:lnTo>
                    <a:pt x="160" y="619"/>
                  </a:lnTo>
                  <a:lnTo>
                    <a:pt x="159" y="613"/>
                  </a:lnTo>
                  <a:lnTo>
                    <a:pt x="159" y="613"/>
                  </a:lnTo>
                  <a:lnTo>
                    <a:pt x="150" y="601"/>
                  </a:lnTo>
                  <a:lnTo>
                    <a:pt x="144" y="587"/>
                  </a:lnTo>
                  <a:lnTo>
                    <a:pt x="136" y="575"/>
                  </a:lnTo>
                  <a:lnTo>
                    <a:pt x="127" y="565"/>
                  </a:lnTo>
                  <a:lnTo>
                    <a:pt x="127" y="565"/>
                  </a:lnTo>
                  <a:lnTo>
                    <a:pt x="142" y="603"/>
                  </a:lnTo>
                  <a:lnTo>
                    <a:pt x="150" y="624"/>
                  </a:lnTo>
                  <a:lnTo>
                    <a:pt x="151" y="635"/>
                  </a:lnTo>
                  <a:lnTo>
                    <a:pt x="153" y="645"/>
                  </a:lnTo>
                  <a:lnTo>
                    <a:pt x="153" y="645"/>
                  </a:lnTo>
                  <a:lnTo>
                    <a:pt x="151" y="647"/>
                  </a:lnTo>
                  <a:lnTo>
                    <a:pt x="150" y="647"/>
                  </a:lnTo>
                  <a:lnTo>
                    <a:pt x="150" y="647"/>
                  </a:lnTo>
                  <a:lnTo>
                    <a:pt x="147" y="644"/>
                  </a:lnTo>
                  <a:lnTo>
                    <a:pt x="144" y="639"/>
                  </a:lnTo>
                  <a:lnTo>
                    <a:pt x="139" y="629"/>
                  </a:lnTo>
                  <a:lnTo>
                    <a:pt x="139" y="629"/>
                  </a:lnTo>
                  <a:lnTo>
                    <a:pt x="130" y="609"/>
                  </a:lnTo>
                  <a:lnTo>
                    <a:pt x="119" y="590"/>
                  </a:lnTo>
                  <a:lnTo>
                    <a:pt x="119" y="590"/>
                  </a:lnTo>
                  <a:lnTo>
                    <a:pt x="124" y="607"/>
                  </a:lnTo>
                  <a:lnTo>
                    <a:pt x="131" y="626"/>
                  </a:lnTo>
                  <a:lnTo>
                    <a:pt x="138" y="645"/>
                  </a:lnTo>
                  <a:lnTo>
                    <a:pt x="141" y="667"/>
                  </a:lnTo>
                  <a:lnTo>
                    <a:pt x="141" y="667"/>
                  </a:lnTo>
                  <a:lnTo>
                    <a:pt x="135" y="668"/>
                  </a:lnTo>
                  <a:lnTo>
                    <a:pt x="135" y="668"/>
                  </a:lnTo>
                  <a:lnTo>
                    <a:pt x="124" y="642"/>
                  </a:lnTo>
                  <a:lnTo>
                    <a:pt x="118" y="630"/>
                  </a:lnTo>
                  <a:lnTo>
                    <a:pt x="110" y="619"/>
                  </a:lnTo>
                  <a:lnTo>
                    <a:pt x="110" y="619"/>
                  </a:lnTo>
                  <a:lnTo>
                    <a:pt x="112" y="626"/>
                  </a:lnTo>
                  <a:lnTo>
                    <a:pt x="113" y="632"/>
                  </a:lnTo>
                  <a:lnTo>
                    <a:pt x="118" y="647"/>
                  </a:lnTo>
                  <a:lnTo>
                    <a:pt x="118" y="647"/>
                  </a:lnTo>
                  <a:lnTo>
                    <a:pt x="119" y="661"/>
                  </a:lnTo>
                  <a:lnTo>
                    <a:pt x="118" y="667"/>
                  </a:lnTo>
                  <a:lnTo>
                    <a:pt x="115" y="671"/>
                  </a:lnTo>
                  <a:lnTo>
                    <a:pt x="115" y="671"/>
                  </a:lnTo>
                  <a:lnTo>
                    <a:pt x="110" y="667"/>
                  </a:lnTo>
                  <a:lnTo>
                    <a:pt x="107" y="661"/>
                  </a:lnTo>
                  <a:lnTo>
                    <a:pt x="104" y="653"/>
                  </a:lnTo>
                  <a:lnTo>
                    <a:pt x="99" y="648"/>
                  </a:lnTo>
                  <a:lnTo>
                    <a:pt x="99" y="648"/>
                  </a:lnTo>
                  <a:lnTo>
                    <a:pt x="101" y="661"/>
                  </a:lnTo>
                  <a:lnTo>
                    <a:pt x="103" y="667"/>
                  </a:lnTo>
                  <a:lnTo>
                    <a:pt x="101" y="674"/>
                  </a:lnTo>
                  <a:lnTo>
                    <a:pt x="101" y="674"/>
                  </a:lnTo>
                  <a:lnTo>
                    <a:pt x="98" y="674"/>
                  </a:lnTo>
                  <a:lnTo>
                    <a:pt x="95" y="676"/>
                  </a:lnTo>
                  <a:lnTo>
                    <a:pt x="95" y="676"/>
                  </a:lnTo>
                  <a:lnTo>
                    <a:pt x="90" y="664"/>
                  </a:lnTo>
                  <a:lnTo>
                    <a:pt x="87" y="659"/>
                  </a:lnTo>
                  <a:lnTo>
                    <a:pt x="84" y="654"/>
                  </a:lnTo>
                  <a:lnTo>
                    <a:pt x="84" y="654"/>
                  </a:lnTo>
                  <a:lnTo>
                    <a:pt x="84" y="661"/>
                  </a:lnTo>
                  <a:lnTo>
                    <a:pt x="84" y="668"/>
                  </a:lnTo>
                  <a:lnTo>
                    <a:pt x="84" y="676"/>
                  </a:lnTo>
                  <a:lnTo>
                    <a:pt x="83" y="677"/>
                  </a:lnTo>
                  <a:lnTo>
                    <a:pt x="80" y="680"/>
                  </a:lnTo>
                  <a:lnTo>
                    <a:pt x="80" y="680"/>
                  </a:lnTo>
                  <a:lnTo>
                    <a:pt x="78" y="679"/>
                  </a:lnTo>
                  <a:lnTo>
                    <a:pt x="75" y="676"/>
                  </a:lnTo>
                  <a:lnTo>
                    <a:pt x="75" y="673"/>
                  </a:lnTo>
                  <a:lnTo>
                    <a:pt x="72" y="671"/>
                  </a:lnTo>
                  <a:lnTo>
                    <a:pt x="72" y="671"/>
                  </a:lnTo>
                  <a:lnTo>
                    <a:pt x="75" y="683"/>
                  </a:lnTo>
                  <a:lnTo>
                    <a:pt x="75" y="690"/>
                  </a:lnTo>
                  <a:lnTo>
                    <a:pt x="74" y="696"/>
                  </a:lnTo>
                  <a:lnTo>
                    <a:pt x="74" y="696"/>
                  </a:lnTo>
                  <a:lnTo>
                    <a:pt x="71" y="696"/>
                  </a:lnTo>
                  <a:lnTo>
                    <a:pt x="71" y="696"/>
                  </a:lnTo>
                  <a:lnTo>
                    <a:pt x="69" y="694"/>
                  </a:lnTo>
                  <a:lnTo>
                    <a:pt x="67" y="693"/>
                  </a:lnTo>
                  <a:lnTo>
                    <a:pt x="66" y="686"/>
                  </a:lnTo>
                  <a:lnTo>
                    <a:pt x="66" y="686"/>
                  </a:lnTo>
                  <a:lnTo>
                    <a:pt x="60" y="677"/>
                  </a:lnTo>
                  <a:lnTo>
                    <a:pt x="58" y="671"/>
                  </a:lnTo>
                  <a:lnTo>
                    <a:pt x="57" y="667"/>
                  </a:lnTo>
                  <a:lnTo>
                    <a:pt x="57" y="667"/>
                  </a:lnTo>
                  <a:lnTo>
                    <a:pt x="60" y="667"/>
                  </a:lnTo>
                  <a:lnTo>
                    <a:pt x="61" y="670"/>
                  </a:lnTo>
                  <a:lnTo>
                    <a:pt x="61" y="677"/>
                  </a:lnTo>
                  <a:lnTo>
                    <a:pt x="61" y="677"/>
                  </a:lnTo>
                  <a:lnTo>
                    <a:pt x="64" y="676"/>
                  </a:lnTo>
                  <a:lnTo>
                    <a:pt x="66" y="677"/>
                  </a:lnTo>
                  <a:lnTo>
                    <a:pt x="66" y="677"/>
                  </a:lnTo>
                  <a:lnTo>
                    <a:pt x="66" y="674"/>
                  </a:lnTo>
                  <a:lnTo>
                    <a:pt x="66" y="671"/>
                  </a:lnTo>
                  <a:lnTo>
                    <a:pt x="64" y="664"/>
                  </a:lnTo>
                  <a:lnTo>
                    <a:pt x="64" y="656"/>
                  </a:lnTo>
                  <a:lnTo>
                    <a:pt x="64" y="651"/>
                  </a:lnTo>
                  <a:lnTo>
                    <a:pt x="66" y="648"/>
                  </a:lnTo>
                  <a:lnTo>
                    <a:pt x="66" y="648"/>
                  </a:lnTo>
                  <a:lnTo>
                    <a:pt x="67" y="650"/>
                  </a:lnTo>
                  <a:lnTo>
                    <a:pt x="71" y="650"/>
                  </a:lnTo>
                  <a:lnTo>
                    <a:pt x="72" y="653"/>
                  </a:lnTo>
                  <a:lnTo>
                    <a:pt x="74" y="658"/>
                  </a:lnTo>
                  <a:lnTo>
                    <a:pt x="77" y="661"/>
                  </a:lnTo>
                  <a:lnTo>
                    <a:pt x="77" y="661"/>
                  </a:lnTo>
                  <a:lnTo>
                    <a:pt x="77" y="658"/>
                  </a:lnTo>
                  <a:lnTo>
                    <a:pt x="78" y="651"/>
                  </a:lnTo>
                  <a:lnTo>
                    <a:pt x="75" y="642"/>
                  </a:lnTo>
                  <a:lnTo>
                    <a:pt x="74" y="633"/>
                  </a:lnTo>
                  <a:lnTo>
                    <a:pt x="74" y="629"/>
                  </a:lnTo>
                  <a:lnTo>
                    <a:pt x="74" y="624"/>
                  </a:lnTo>
                  <a:lnTo>
                    <a:pt x="74" y="624"/>
                  </a:lnTo>
                  <a:lnTo>
                    <a:pt x="78" y="626"/>
                  </a:lnTo>
                  <a:lnTo>
                    <a:pt x="80" y="627"/>
                  </a:lnTo>
                  <a:lnTo>
                    <a:pt x="81" y="633"/>
                  </a:lnTo>
                  <a:lnTo>
                    <a:pt x="81" y="633"/>
                  </a:lnTo>
                  <a:lnTo>
                    <a:pt x="92" y="653"/>
                  </a:lnTo>
                  <a:lnTo>
                    <a:pt x="92" y="653"/>
                  </a:lnTo>
                  <a:lnTo>
                    <a:pt x="92" y="647"/>
                  </a:lnTo>
                  <a:lnTo>
                    <a:pt x="92" y="641"/>
                  </a:lnTo>
                  <a:lnTo>
                    <a:pt x="87" y="629"/>
                  </a:lnTo>
                  <a:lnTo>
                    <a:pt x="84" y="618"/>
                  </a:lnTo>
                  <a:lnTo>
                    <a:pt x="83" y="612"/>
                  </a:lnTo>
                  <a:lnTo>
                    <a:pt x="83" y="607"/>
                  </a:lnTo>
                  <a:lnTo>
                    <a:pt x="83" y="607"/>
                  </a:lnTo>
                  <a:lnTo>
                    <a:pt x="89" y="610"/>
                  </a:lnTo>
                  <a:lnTo>
                    <a:pt x="92" y="615"/>
                  </a:lnTo>
                  <a:lnTo>
                    <a:pt x="98" y="629"/>
                  </a:lnTo>
                  <a:lnTo>
                    <a:pt x="98" y="629"/>
                  </a:lnTo>
                  <a:lnTo>
                    <a:pt x="104" y="641"/>
                  </a:lnTo>
                  <a:lnTo>
                    <a:pt x="110" y="651"/>
                  </a:lnTo>
                  <a:lnTo>
                    <a:pt x="110" y="651"/>
                  </a:lnTo>
                  <a:lnTo>
                    <a:pt x="110" y="644"/>
                  </a:lnTo>
                  <a:lnTo>
                    <a:pt x="109" y="636"/>
                  </a:lnTo>
                  <a:lnTo>
                    <a:pt x="104" y="621"/>
                  </a:lnTo>
                  <a:lnTo>
                    <a:pt x="99" y="606"/>
                  </a:lnTo>
                  <a:lnTo>
                    <a:pt x="99" y="598"/>
                  </a:lnTo>
                  <a:lnTo>
                    <a:pt x="99" y="589"/>
                  </a:lnTo>
                  <a:lnTo>
                    <a:pt x="99" y="589"/>
                  </a:lnTo>
                  <a:lnTo>
                    <a:pt x="104" y="593"/>
                  </a:lnTo>
                  <a:lnTo>
                    <a:pt x="109" y="598"/>
                  </a:lnTo>
                  <a:lnTo>
                    <a:pt x="113" y="610"/>
                  </a:lnTo>
                  <a:lnTo>
                    <a:pt x="113" y="610"/>
                  </a:lnTo>
                  <a:lnTo>
                    <a:pt x="119" y="624"/>
                  </a:lnTo>
                  <a:lnTo>
                    <a:pt x="125" y="635"/>
                  </a:lnTo>
                  <a:lnTo>
                    <a:pt x="125" y="635"/>
                  </a:lnTo>
                  <a:lnTo>
                    <a:pt x="124" y="626"/>
                  </a:lnTo>
                  <a:lnTo>
                    <a:pt x="122" y="616"/>
                  </a:lnTo>
                  <a:lnTo>
                    <a:pt x="115" y="600"/>
                  </a:lnTo>
                  <a:lnTo>
                    <a:pt x="107" y="581"/>
                  </a:lnTo>
                  <a:lnTo>
                    <a:pt x="106" y="574"/>
                  </a:lnTo>
                  <a:lnTo>
                    <a:pt x="104" y="565"/>
                  </a:lnTo>
                  <a:lnTo>
                    <a:pt x="104" y="565"/>
                  </a:lnTo>
                  <a:lnTo>
                    <a:pt x="107" y="566"/>
                  </a:lnTo>
                  <a:lnTo>
                    <a:pt x="110" y="568"/>
                  </a:lnTo>
                  <a:lnTo>
                    <a:pt x="115" y="574"/>
                  </a:lnTo>
                  <a:lnTo>
                    <a:pt x="122" y="587"/>
                  </a:lnTo>
                  <a:lnTo>
                    <a:pt x="122" y="587"/>
                  </a:lnTo>
                  <a:lnTo>
                    <a:pt x="131" y="601"/>
                  </a:lnTo>
                  <a:lnTo>
                    <a:pt x="139" y="616"/>
                  </a:lnTo>
                  <a:lnTo>
                    <a:pt x="139" y="616"/>
                  </a:lnTo>
                  <a:lnTo>
                    <a:pt x="136" y="604"/>
                  </a:lnTo>
                  <a:lnTo>
                    <a:pt x="131" y="590"/>
                  </a:lnTo>
                  <a:lnTo>
                    <a:pt x="121" y="566"/>
                  </a:lnTo>
                  <a:lnTo>
                    <a:pt x="121" y="566"/>
                  </a:lnTo>
                  <a:lnTo>
                    <a:pt x="115" y="552"/>
                  </a:lnTo>
                  <a:lnTo>
                    <a:pt x="112" y="546"/>
                  </a:lnTo>
                  <a:lnTo>
                    <a:pt x="112" y="540"/>
                  </a:lnTo>
                  <a:lnTo>
                    <a:pt x="112" y="540"/>
                  </a:lnTo>
                  <a:lnTo>
                    <a:pt x="119" y="543"/>
                  </a:lnTo>
                  <a:lnTo>
                    <a:pt x="121" y="545"/>
                  </a:lnTo>
                  <a:lnTo>
                    <a:pt x="122" y="548"/>
                  </a:lnTo>
                  <a:lnTo>
                    <a:pt x="122" y="548"/>
                  </a:lnTo>
                  <a:lnTo>
                    <a:pt x="133" y="561"/>
                  </a:lnTo>
                  <a:lnTo>
                    <a:pt x="142" y="577"/>
                  </a:lnTo>
                  <a:lnTo>
                    <a:pt x="150" y="590"/>
                  </a:lnTo>
                  <a:lnTo>
                    <a:pt x="159" y="606"/>
                  </a:lnTo>
                  <a:lnTo>
                    <a:pt x="159" y="606"/>
                  </a:lnTo>
                  <a:lnTo>
                    <a:pt x="156" y="592"/>
                  </a:lnTo>
                  <a:lnTo>
                    <a:pt x="151" y="580"/>
                  </a:lnTo>
                  <a:lnTo>
                    <a:pt x="142" y="555"/>
                  </a:lnTo>
                  <a:lnTo>
                    <a:pt x="131" y="531"/>
                  </a:lnTo>
                  <a:lnTo>
                    <a:pt x="128" y="519"/>
                  </a:lnTo>
                  <a:lnTo>
                    <a:pt x="125" y="505"/>
                  </a:lnTo>
                  <a:lnTo>
                    <a:pt x="125" y="505"/>
                  </a:lnTo>
                  <a:lnTo>
                    <a:pt x="128" y="507"/>
                  </a:lnTo>
                  <a:lnTo>
                    <a:pt x="131" y="510"/>
                  </a:lnTo>
                  <a:lnTo>
                    <a:pt x="136" y="516"/>
                  </a:lnTo>
                  <a:lnTo>
                    <a:pt x="136" y="516"/>
                  </a:lnTo>
                  <a:lnTo>
                    <a:pt x="147" y="532"/>
                  </a:lnTo>
                  <a:lnTo>
                    <a:pt x="147" y="532"/>
                  </a:lnTo>
                  <a:lnTo>
                    <a:pt x="177" y="583"/>
                  </a:lnTo>
                  <a:lnTo>
                    <a:pt x="177" y="583"/>
                  </a:lnTo>
                  <a:lnTo>
                    <a:pt x="164" y="552"/>
                  </a:lnTo>
                  <a:lnTo>
                    <a:pt x="148" y="520"/>
                  </a:lnTo>
                  <a:lnTo>
                    <a:pt x="148" y="520"/>
                  </a:lnTo>
                  <a:lnTo>
                    <a:pt x="141" y="507"/>
                  </a:lnTo>
                  <a:lnTo>
                    <a:pt x="138" y="499"/>
                  </a:lnTo>
                  <a:lnTo>
                    <a:pt x="136" y="491"/>
                  </a:lnTo>
                  <a:lnTo>
                    <a:pt x="136" y="491"/>
                  </a:lnTo>
                  <a:lnTo>
                    <a:pt x="144" y="494"/>
                  </a:lnTo>
                  <a:lnTo>
                    <a:pt x="148" y="497"/>
                  </a:lnTo>
                  <a:lnTo>
                    <a:pt x="157" y="508"/>
                  </a:lnTo>
                  <a:lnTo>
                    <a:pt x="165" y="517"/>
                  </a:lnTo>
                  <a:lnTo>
                    <a:pt x="173" y="528"/>
                  </a:lnTo>
                  <a:lnTo>
                    <a:pt x="173" y="528"/>
                  </a:lnTo>
                  <a:lnTo>
                    <a:pt x="168" y="517"/>
                  </a:lnTo>
                  <a:lnTo>
                    <a:pt x="164" y="507"/>
                  </a:lnTo>
                  <a:lnTo>
                    <a:pt x="160" y="494"/>
                  </a:lnTo>
                  <a:lnTo>
                    <a:pt x="157" y="482"/>
                  </a:lnTo>
                  <a:lnTo>
                    <a:pt x="157" y="482"/>
                  </a:lnTo>
                  <a:lnTo>
                    <a:pt x="164" y="482"/>
                  </a:lnTo>
                  <a:lnTo>
                    <a:pt x="168" y="484"/>
                  </a:lnTo>
                  <a:lnTo>
                    <a:pt x="173" y="487"/>
                  </a:lnTo>
                  <a:lnTo>
                    <a:pt x="179" y="490"/>
                  </a:lnTo>
                  <a:lnTo>
                    <a:pt x="179" y="490"/>
                  </a:lnTo>
                  <a:lnTo>
                    <a:pt x="177" y="485"/>
                  </a:lnTo>
                  <a:lnTo>
                    <a:pt x="176" y="482"/>
                  </a:lnTo>
                  <a:lnTo>
                    <a:pt x="173" y="478"/>
                  </a:lnTo>
                  <a:lnTo>
                    <a:pt x="173" y="473"/>
                  </a:lnTo>
                  <a:lnTo>
                    <a:pt x="173" y="473"/>
                  </a:lnTo>
                  <a:lnTo>
                    <a:pt x="173" y="464"/>
                  </a:lnTo>
                  <a:lnTo>
                    <a:pt x="173" y="459"/>
                  </a:lnTo>
                  <a:lnTo>
                    <a:pt x="173" y="455"/>
                  </a:lnTo>
                  <a:lnTo>
                    <a:pt x="173" y="455"/>
                  </a:lnTo>
                  <a:lnTo>
                    <a:pt x="177" y="453"/>
                  </a:lnTo>
                  <a:lnTo>
                    <a:pt x="182" y="453"/>
                  </a:lnTo>
                  <a:lnTo>
                    <a:pt x="186" y="455"/>
                  </a:lnTo>
                  <a:lnTo>
                    <a:pt x="189" y="458"/>
                  </a:lnTo>
                  <a:lnTo>
                    <a:pt x="189" y="458"/>
                  </a:lnTo>
                  <a:lnTo>
                    <a:pt x="194" y="455"/>
                  </a:lnTo>
                  <a:lnTo>
                    <a:pt x="197" y="453"/>
                  </a:lnTo>
                  <a:lnTo>
                    <a:pt x="200" y="455"/>
                  </a:lnTo>
                  <a:lnTo>
                    <a:pt x="200" y="455"/>
                  </a:lnTo>
                  <a:lnTo>
                    <a:pt x="196" y="449"/>
                  </a:lnTo>
                  <a:lnTo>
                    <a:pt x="189" y="443"/>
                  </a:lnTo>
                  <a:lnTo>
                    <a:pt x="176" y="435"/>
                  </a:lnTo>
                  <a:lnTo>
                    <a:pt x="176" y="435"/>
                  </a:lnTo>
                  <a:lnTo>
                    <a:pt x="176" y="432"/>
                  </a:lnTo>
                  <a:lnTo>
                    <a:pt x="174" y="430"/>
                  </a:lnTo>
                  <a:lnTo>
                    <a:pt x="174" y="430"/>
                  </a:lnTo>
                  <a:lnTo>
                    <a:pt x="177" y="429"/>
                  </a:lnTo>
                  <a:lnTo>
                    <a:pt x="180" y="429"/>
                  </a:lnTo>
                  <a:lnTo>
                    <a:pt x="186" y="432"/>
                  </a:lnTo>
                  <a:lnTo>
                    <a:pt x="186" y="432"/>
                  </a:lnTo>
                  <a:lnTo>
                    <a:pt x="185" y="427"/>
                  </a:lnTo>
                  <a:lnTo>
                    <a:pt x="180" y="426"/>
                  </a:lnTo>
                  <a:lnTo>
                    <a:pt x="176" y="423"/>
                  </a:lnTo>
                  <a:lnTo>
                    <a:pt x="173" y="418"/>
                  </a:lnTo>
                  <a:lnTo>
                    <a:pt x="173" y="418"/>
                  </a:lnTo>
                  <a:lnTo>
                    <a:pt x="168" y="424"/>
                  </a:lnTo>
                  <a:lnTo>
                    <a:pt x="167" y="432"/>
                  </a:lnTo>
                  <a:lnTo>
                    <a:pt x="164" y="439"/>
                  </a:lnTo>
                  <a:lnTo>
                    <a:pt x="160" y="444"/>
                  </a:lnTo>
                  <a:lnTo>
                    <a:pt x="160" y="444"/>
                  </a:lnTo>
                  <a:lnTo>
                    <a:pt x="157" y="453"/>
                  </a:lnTo>
                  <a:lnTo>
                    <a:pt x="154" y="461"/>
                  </a:lnTo>
                  <a:lnTo>
                    <a:pt x="148" y="467"/>
                  </a:lnTo>
                  <a:lnTo>
                    <a:pt x="145" y="468"/>
                  </a:lnTo>
                  <a:lnTo>
                    <a:pt x="141" y="470"/>
                  </a:lnTo>
                  <a:lnTo>
                    <a:pt x="141" y="470"/>
                  </a:lnTo>
                  <a:lnTo>
                    <a:pt x="141" y="467"/>
                  </a:lnTo>
                  <a:lnTo>
                    <a:pt x="139" y="464"/>
                  </a:lnTo>
                  <a:lnTo>
                    <a:pt x="141" y="455"/>
                  </a:lnTo>
                  <a:lnTo>
                    <a:pt x="141" y="455"/>
                  </a:lnTo>
                  <a:lnTo>
                    <a:pt x="136" y="464"/>
                  </a:lnTo>
                  <a:lnTo>
                    <a:pt x="133" y="475"/>
                  </a:lnTo>
                  <a:lnTo>
                    <a:pt x="128" y="485"/>
                  </a:lnTo>
                  <a:lnTo>
                    <a:pt x="125" y="490"/>
                  </a:lnTo>
                  <a:lnTo>
                    <a:pt x="122" y="493"/>
                  </a:lnTo>
                  <a:lnTo>
                    <a:pt x="122" y="493"/>
                  </a:lnTo>
                  <a:lnTo>
                    <a:pt x="118" y="491"/>
                  </a:lnTo>
                  <a:lnTo>
                    <a:pt x="118" y="488"/>
                  </a:lnTo>
                  <a:lnTo>
                    <a:pt x="118" y="488"/>
                  </a:lnTo>
                  <a:lnTo>
                    <a:pt x="115" y="491"/>
                  </a:lnTo>
                  <a:lnTo>
                    <a:pt x="112" y="496"/>
                  </a:lnTo>
                  <a:lnTo>
                    <a:pt x="109" y="499"/>
                  </a:lnTo>
                  <a:lnTo>
                    <a:pt x="107" y="500"/>
                  </a:lnTo>
                  <a:lnTo>
                    <a:pt x="104" y="500"/>
                  </a:lnTo>
                  <a:lnTo>
                    <a:pt x="104" y="500"/>
                  </a:lnTo>
                  <a:lnTo>
                    <a:pt x="103" y="493"/>
                  </a:lnTo>
                  <a:lnTo>
                    <a:pt x="104" y="487"/>
                  </a:lnTo>
                  <a:lnTo>
                    <a:pt x="104" y="473"/>
                  </a:lnTo>
                  <a:lnTo>
                    <a:pt x="104" y="473"/>
                  </a:lnTo>
                  <a:lnTo>
                    <a:pt x="99" y="485"/>
                  </a:lnTo>
                  <a:lnTo>
                    <a:pt x="96" y="491"/>
                  </a:lnTo>
                  <a:lnTo>
                    <a:pt x="93" y="496"/>
                  </a:lnTo>
                  <a:lnTo>
                    <a:pt x="93" y="496"/>
                  </a:lnTo>
                  <a:lnTo>
                    <a:pt x="87" y="496"/>
                  </a:lnTo>
                  <a:lnTo>
                    <a:pt x="87" y="496"/>
                  </a:lnTo>
                  <a:lnTo>
                    <a:pt x="87" y="479"/>
                  </a:lnTo>
                  <a:lnTo>
                    <a:pt x="86" y="461"/>
                  </a:lnTo>
                  <a:lnTo>
                    <a:pt x="86" y="461"/>
                  </a:lnTo>
                  <a:lnTo>
                    <a:pt x="78" y="481"/>
                  </a:lnTo>
                  <a:lnTo>
                    <a:pt x="78" y="481"/>
                  </a:lnTo>
                  <a:lnTo>
                    <a:pt x="75" y="491"/>
                  </a:lnTo>
                  <a:lnTo>
                    <a:pt x="72" y="496"/>
                  </a:lnTo>
                  <a:lnTo>
                    <a:pt x="69" y="497"/>
                  </a:lnTo>
                  <a:lnTo>
                    <a:pt x="67" y="497"/>
                  </a:lnTo>
                  <a:lnTo>
                    <a:pt x="67" y="497"/>
                  </a:lnTo>
                  <a:lnTo>
                    <a:pt x="67" y="485"/>
                  </a:lnTo>
                  <a:lnTo>
                    <a:pt x="67" y="473"/>
                  </a:lnTo>
                  <a:lnTo>
                    <a:pt x="69" y="447"/>
                  </a:lnTo>
                  <a:lnTo>
                    <a:pt x="69" y="447"/>
                  </a:lnTo>
                  <a:lnTo>
                    <a:pt x="66" y="452"/>
                  </a:lnTo>
                  <a:lnTo>
                    <a:pt x="64" y="458"/>
                  </a:lnTo>
                  <a:lnTo>
                    <a:pt x="61" y="470"/>
                  </a:lnTo>
                  <a:lnTo>
                    <a:pt x="61" y="470"/>
                  </a:lnTo>
                  <a:lnTo>
                    <a:pt x="58" y="482"/>
                  </a:lnTo>
                  <a:lnTo>
                    <a:pt x="55" y="487"/>
                  </a:lnTo>
                  <a:lnTo>
                    <a:pt x="52" y="488"/>
                  </a:lnTo>
                  <a:lnTo>
                    <a:pt x="49" y="488"/>
                  </a:lnTo>
                  <a:lnTo>
                    <a:pt x="49" y="488"/>
                  </a:lnTo>
                  <a:lnTo>
                    <a:pt x="49" y="482"/>
                  </a:lnTo>
                  <a:lnTo>
                    <a:pt x="49" y="476"/>
                  </a:lnTo>
                  <a:lnTo>
                    <a:pt x="51" y="472"/>
                  </a:lnTo>
                  <a:lnTo>
                    <a:pt x="51" y="465"/>
                  </a:lnTo>
                  <a:lnTo>
                    <a:pt x="51" y="465"/>
                  </a:lnTo>
                  <a:lnTo>
                    <a:pt x="48" y="472"/>
                  </a:lnTo>
                  <a:lnTo>
                    <a:pt x="46" y="478"/>
                  </a:lnTo>
                  <a:lnTo>
                    <a:pt x="43" y="482"/>
                  </a:lnTo>
                  <a:lnTo>
                    <a:pt x="40" y="488"/>
                  </a:lnTo>
                  <a:lnTo>
                    <a:pt x="40" y="488"/>
                  </a:lnTo>
                  <a:lnTo>
                    <a:pt x="35" y="488"/>
                  </a:lnTo>
                  <a:lnTo>
                    <a:pt x="35" y="488"/>
                  </a:lnTo>
                  <a:lnTo>
                    <a:pt x="37" y="481"/>
                  </a:lnTo>
                  <a:lnTo>
                    <a:pt x="37" y="472"/>
                  </a:lnTo>
                  <a:lnTo>
                    <a:pt x="38" y="464"/>
                  </a:lnTo>
                  <a:lnTo>
                    <a:pt x="38" y="458"/>
                  </a:lnTo>
                  <a:lnTo>
                    <a:pt x="38" y="458"/>
                  </a:lnTo>
                  <a:lnTo>
                    <a:pt x="35" y="462"/>
                  </a:lnTo>
                  <a:lnTo>
                    <a:pt x="32" y="468"/>
                  </a:lnTo>
                  <a:lnTo>
                    <a:pt x="29" y="475"/>
                  </a:lnTo>
                  <a:lnTo>
                    <a:pt x="28" y="476"/>
                  </a:lnTo>
                  <a:lnTo>
                    <a:pt x="25" y="478"/>
                  </a:lnTo>
                  <a:lnTo>
                    <a:pt x="25" y="478"/>
                  </a:lnTo>
                  <a:lnTo>
                    <a:pt x="23" y="475"/>
                  </a:lnTo>
                  <a:lnTo>
                    <a:pt x="23" y="472"/>
                  </a:lnTo>
                  <a:lnTo>
                    <a:pt x="25" y="464"/>
                  </a:lnTo>
                  <a:lnTo>
                    <a:pt x="25" y="464"/>
                  </a:lnTo>
                  <a:lnTo>
                    <a:pt x="20" y="468"/>
                  </a:lnTo>
                  <a:lnTo>
                    <a:pt x="17" y="475"/>
                  </a:lnTo>
                  <a:lnTo>
                    <a:pt x="17" y="475"/>
                  </a:lnTo>
                  <a:lnTo>
                    <a:pt x="14" y="475"/>
                  </a:lnTo>
                  <a:lnTo>
                    <a:pt x="11" y="473"/>
                  </a:lnTo>
                  <a:lnTo>
                    <a:pt x="11" y="473"/>
                  </a:lnTo>
                  <a:lnTo>
                    <a:pt x="8" y="478"/>
                  </a:lnTo>
                  <a:lnTo>
                    <a:pt x="8" y="482"/>
                  </a:lnTo>
                  <a:lnTo>
                    <a:pt x="5" y="485"/>
                  </a:lnTo>
                  <a:lnTo>
                    <a:pt x="3" y="487"/>
                  </a:lnTo>
                  <a:lnTo>
                    <a:pt x="0" y="487"/>
                  </a:lnTo>
                  <a:lnTo>
                    <a:pt x="0" y="487"/>
                  </a:lnTo>
                  <a:lnTo>
                    <a:pt x="0" y="472"/>
                  </a:lnTo>
                  <a:lnTo>
                    <a:pt x="3" y="458"/>
                  </a:lnTo>
                  <a:lnTo>
                    <a:pt x="3" y="458"/>
                  </a:lnTo>
                  <a:lnTo>
                    <a:pt x="6" y="458"/>
                  </a:lnTo>
                  <a:lnTo>
                    <a:pt x="8" y="459"/>
                  </a:lnTo>
                  <a:lnTo>
                    <a:pt x="8" y="459"/>
                  </a:lnTo>
                  <a:lnTo>
                    <a:pt x="11" y="455"/>
                  </a:lnTo>
                  <a:lnTo>
                    <a:pt x="13" y="450"/>
                  </a:lnTo>
                  <a:lnTo>
                    <a:pt x="13" y="450"/>
                  </a:lnTo>
                  <a:lnTo>
                    <a:pt x="17" y="452"/>
                  </a:lnTo>
                  <a:lnTo>
                    <a:pt x="19" y="453"/>
                  </a:lnTo>
                  <a:lnTo>
                    <a:pt x="19" y="456"/>
                  </a:lnTo>
                  <a:lnTo>
                    <a:pt x="19" y="456"/>
                  </a:lnTo>
                  <a:lnTo>
                    <a:pt x="22" y="452"/>
                  </a:lnTo>
                  <a:lnTo>
                    <a:pt x="23" y="447"/>
                  </a:lnTo>
                  <a:lnTo>
                    <a:pt x="28" y="436"/>
                  </a:lnTo>
                  <a:lnTo>
                    <a:pt x="28" y="436"/>
                  </a:lnTo>
                  <a:lnTo>
                    <a:pt x="29" y="436"/>
                  </a:lnTo>
                  <a:lnTo>
                    <a:pt x="31" y="438"/>
                  </a:lnTo>
                  <a:lnTo>
                    <a:pt x="31" y="438"/>
                  </a:lnTo>
                  <a:lnTo>
                    <a:pt x="32" y="438"/>
                  </a:lnTo>
                  <a:lnTo>
                    <a:pt x="32" y="438"/>
                  </a:lnTo>
                  <a:lnTo>
                    <a:pt x="34" y="446"/>
                  </a:lnTo>
                  <a:lnTo>
                    <a:pt x="34" y="446"/>
                  </a:lnTo>
                  <a:lnTo>
                    <a:pt x="37" y="438"/>
                  </a:lnTo>
                  <a:lnTo>
                    <a:pt x="38" y="435"/>
                  </a:lnTo>
                  <a:lnTo>
                    <a:pt x="42" y="432"/>
                  </a:lnTo>
                  <a:lnTo>
                    <a:pt x="42" y="432"/>
                  </a:lnTo>
                  <a:lnTo>
                    <a:pt x="43" y="433"/>
                  </a:lnTo>
                  <a:lnTo>
                    <a:pt x="45" y="436"/>
                  </a:lnTo>
                  <a:lnTo>
                    <a:pt x="46" y="443"/>
                  </a:lnTo>
                  <a:lnTo>
                    <a:pt x="45" y="450"/>
                  </a:lnTo>
                  <a:lnTo>
                    <a:pt x="45" y="458"/>
                  </a:lnTo>
                  <a:lnTo>
                    <a:pt x="45" y="458"/>
                  </a:lnTo>
                  <a:lnTo>
                    <a:pt x="48" y="447"/>
                  </a:lnTo>
                  <a:lnTo>
                    <a:pt x="51" y="436"/>
                  </a:lnTo>
                  <a:lnTo>
                    <a:pt x="52" y="424"/>
                  </a:lnTo>
                  <a:lnTo>
                    <a:pt x="55" y="414"/>
                  </a:lnTo>
                  <a:lnTo>
                    <a:pt x="55" y="414"/>
                  </a:lnTo>
                  <a:lnTo>
                    <a:pt x="58" y="414"/>
                  </a:lnTo>
                  <a:lnTo>
                    <a:pt x="60" y="415"/>
                  </a:lnTo>
                  <a:lnTo>
                    <a:pt x="60" y="415"/>
                  </a:lnTo>
                  <a:lnTo>
                    <a:pt x="58" y="438"/>
                  </a:lnTo>
                  <a:lnTo>
                    <a:pt x="57" y="450"/>
                  </a:lnTo>
                  <a:lnTo>
                    <a:pt x="57" y="461"/>
                  </a:lnTo>
                  <a:lnTo>
                    <a:pt x="57" y="461"/>
                  </a:lnTo>
                  <a:lnTo>
                    <a:pt x="61" y="447"/>
                  </a:lnTo>
                  <a:lnTo>
                    <a:pt x="66" y="432"/>
                  </a:lnTo>
                  <a:lnTo>
                    <a:pt x="69" y="418"/>
                  </a:lnTo>
                  <a:lnTo>
                    <a:pt x="75" y="404"/>
                  </a:lnTo>
                  <a:lnTo>
                    <a:pt x="75" y="404"/>
                  </a:lnTo>
                  <a:lnTo>
                    <a:pt x="77" y="406"/>
                  </a:lnTo>
                  <a:lnTo>
                    <a:pt x="78" y="409"/>
                  </a:lnTo>
                  <a:lnTo>
                    <a:pt x="78" y="414"/>
                  </a:lnTo>
                  <a:lnTo>
                    <a:pt x="77" y="429"/>
                  </a:lnTo>
                  <a:lnTo>
                    <a:pt x="77" y="429"/>
                  </a:lnTo>
                  <a:lnTo>
                    <a:pt x="75" y="453"/>
                  </a:lnTo>
                  <a:lnTo>
                    <a:pt x="72" y="476"/>
                  </a:lnTo>
                  <a:lnTo>
                    <a:pt x="72" y="476"/>
                  </a:lnTo>
                  <a:lnTo>
                    <a:pt x="78" y="468"/>
                  </a:lnTo>
                  <a:lnTo>
                    <a:pt x="81" y="459"/>
                  </a:lnTo>
                  <a:lnTo>
                    <a:pt x="86" y="436"/>
                  </a:lnTo>
                  <a:lnTo>
                    <a:pt x="86" y="436"/>
                  </a:lnTo>
                  <a:lnTo>
                    <a:pt x="89" y="421"/>
                  </a:lnTo>
                  <a:lnTo>
                    <a:pt x="90" y="412"/>
                  </a:lnTo>
                  <a:lnTo>
                    <a:pt x="95" y="404"/>
                  </a:lnTo>
                  <a:lnTo>
                    <a:pt x="95" y="404"/>
                  </a:lnTo>
                  <a:lnTo>
                    <a:pt x="96" y="406"/>
                  </a:lnTo>
                  <a:lnTo>
                    <a:pt x="98" y="407"/>
                  </a:lnTo>
                  <a:lnTo>
                    <a:pt x="98" y="412"/>
                  </a:lnTo>
                  <a:lnTo>
                    <a:pt x="96" y="421"/>
                  </a:lnTo>
                  <a:lnTo>
                    <a:pt x="96" y="421"/>
                  </a:lnTo>
                  <a:lnTo>
                    <a:pt x="92" y="450"/>
                  </a:lnTo>
                  <a:lnTo>
                    <a:pt x="92" y="467"/>
                  </a:lnTo>
                  <a:lnTo>
                    <a:pt x="93" y="482"/>
                  </a:lnTo>
                  <a:lnTo>
                    <a:pt x="93" y="482"/>
                  </a:lnTo>
                  <a:lnTo>
                    <a:pt x="99" y="468"/>
                  </a:lnTo>
                  <a:lnTo>
                    <a:pt x="104" y="452"/>
                  </a:lnTo>
                  <a:lnTo>
                    <a:pt x="107" y="435"/>
                  </a:lnTo>
                  <a:lnTo>
                    <a:pt x="110" y="417"/>
                  </a:lnTo>
                  <a:lnTo>
                    <a:pt x="110" y="417"/>
                  </a:lnTo>
                  <a:lnTo>
                    <a:pt x="112" y="407"/>
                  </a:lnTo>
                  <a:lnTo>
                    <a:pt x="113" y="404"/>
                  </a:lnTo>
                  <a:lnTo>
                    <a:pt x="115" y="401"/>
                  </a:lnTo>
                  <a:lnTo>
                    <a:pt x="115" y="401"/>
                  </a:lnTo>
                  <a:lnTo>
                    <a:pt x="118" y="403"/>
                  </a:lnTo>
                  <a:lnTo>
                    <a:pt x="119" y="406"/>
                  </a:lnTo>
                  <a:lnTo>
                    <a:pt x="118" y="414"/>
                  </a:lnTo>
                  <a:lnTo>
                    <a:pt x="118" y="414"/>
                  </a:lnTo>
                  <a:lnTo>
                    <a:pt x="113" y="447"/>
                  </a:lnTo>
                  <a:lnTo>
                    <a:pt x="109" y="484"/>
                  </a:lnTo>
                  <a:lnTo>
                    <a:pt x="109" y="484"/>
                  </a:lnTo>
                  <a:lnTo>
                    <a:pt x="113" y="476"/>
                  </a:lnTo>
                  <a:lnTo>
                    <a:pt x="118" y="465"/>
                  </a:lnTo>
                  <a:lnTo>
                    <a:pt x="121" y="453"/>
                  </a:lnTo>
                  <a:lnTo>
                    <a:pt x="122" y="439"/>
                  </a:lnTo>
                  <a:lnTo>
                    <a:pt x="122" y="439"/>
                  </a:lnTo>
                  <a:lnTo>
                    <a:pt x="124" y="418"/>
                  </a:lnTo>
                  <a:lnTo>
                    <a:pt x="125" y="409"/>
                  </a:lnTo>
                  <a:lnTo>
                    <a:pt x="127" y="404"/>
                  </a:lnTo>
                  <a:lnTo>
                    <a:pt x="130" y="401"/>
                  </a:lnTo>
                  <a:lnTo>
                    <a:pt x="130" y="401"/>
                  </a:lnTo>
                  <a:lnTo>
                    <a:pt x="131" y="403"/>
                  </a:lnTo>
                  <a:lnTo>
                    <a:pt x="133" y="404"/>
                  </a:lnTo>
                  <a:lnTo>
                    <a:pt x="133" y="409"/>
                  </a:lnTo>
                  <a:lnTo>
                    <a:pt x="131" y="420"/>
                  </a:lnTo>
                  <a:lnTo>
                    <a:pt x="131" y="420"/>
                  </a:lnTo>
                  <a:lnTo>
                    <a:pt x="127" y="449"/>
                  </a:lnTo>
                  <a:lnTo>
                    <a:pt x="124" y="476"/>
                  </a:lnTo>
                  <a:lnTo>
                    <a:pt x="124" y="476"/>
                  </a:lnTo>
                  <a:lnTo>
                    <a:pt x="127" y="472"/>
                  </a:lnTo>
                  <a:lnTo>
                    <a:pt x="130" y="465"/>
                  </a:lnTo>
                  <a:lnTo>
                    <a:pt x="135" y="453"/>
                  </a:lnTo>
                  <a:lnTo>
                    <a:pt x="135" y="453"/>
                  </a:lnTo>
                  <a:lnTo>
                    <a:pt x="141" y="429"/>
                  </a:lnTo>
                  <a:lnTo>
                    <a:pt x="145" y="401"/>
                  </a:lnTo>
                  <a:lnTo>
                    <a:pt x="145" y="401"/>
                  </a:lnTo>
                  <a:lnTo>
                    <a:pt x="148" y="400"/>
                  </a:lnTo>
                  <a:lnTo>
                    <a:pt x="150" y="397"/>
                  </a:lnTo>
                  <a:lnTo>
                    <a:pt x="150" y="397"/>
                  </a:lnTo>
                  <a:lnTo>
                    <a:pt x="150" y="395"/>
                  </a:lnTo>
                  <a:lnTo>
                    <a:pt x="151" y="397"/>
                  </a:lnTo>
                  <a:lnTo>
                    <a:pt x="154" y="398"/>
                  </a:lnTo>
                  <a:lnTo>
                    <a:pt x="154" y="398"/>
                  </a:lnTo>
                  <a:lnTo>
                    <a:pt x="148" y="427"/>
                  </a:lnTo>
                  <a:lnTo>
                    <a:pt x="145" y="459"/>
                  </a:lnTo>
                  <a:lnTo>
                    <a:pt x="145" y="459"/>
                  </a:lnTo>
                  <a:lnTo>
                    <a:pt x="150" y="453"/>
                  </a:lnTo>
                  <a:lnTo>
                    <a:pt x="154" y="446"/>
                  </a:lnTo>
                  <a:lnTo>
                    <a:pt x="162" y="429"/>
                  </a:lnTo>
                  <a:lnTo>
                    <a:pt x="168" y="412"/>
                  </a:lnTo>
                  <a:lnTo>
                    <a:pt x="174" y="397"/>
                  </a:lnTo>
                  <a:lnTo>
                    <a:pt x="174" y="397"/>
                  </a:lnTo>
                  <a:lnTo>
                    <a:pt x="173" y="392"/>
                  </a:lnTo>
                  <a:lnTo>
                    <a:pt x="174" y="391"/>
                  </a:lnTo>
                  <a:lnTo>
                    <a:pt x="174" y="391"/>
                  </a:lnTo>
                  <a:lnTo>
                    <a:pt x="180" y="383"/>
                  </a:lnTo>
                  <a:lnTo>
                    <a:pt x="182" y="377"/>
                  </a:lnTo>
                  <a:lnTo>
                    <a:pt x="183" y="371"/>
                  </a:lnTo>
                  <a:lnTo>
                    <a:pt x="183" y="371"/>
                  </a:lnTo>
                  <a:lnTo>
                    <a:pt x="186" y="371"/>
                  </a:lnTo>
                  <a:lnTo>
                    <a:pt x="189" y="371"/>
                  </a:lnTo>
                  <a:lnTo>
                    <a:pt x="194" y="372"/>
                  </a:lnTo>
                  <a:lnTo>
                    <a:pt x="194" y="372"/>
                  </a:lnTo>
                  <a:lnTo>
                    <a:pt x="192" y="371"/>
                  </a:lnTo>
                  <a:lnTo>
                    <a:pt x="191" y="368"/>
                  </a:lnTo>
                  <a:lnTo>
                    <a:pt x="191" y="365"/>
                  </a:lnTo>
                  <a:lnTo>
                    <a:pt x="191" y="362"/>
                  </a:lnTo>
                  <a:lnTo>
                    <a:pt x="191" y="362"/>
                  </a:lnTo>
                  <a:lnTo>
                    <a:pt x="182" y="356"/>
                  </a:lnTo>
                  <a:lnTo>
                    <a:pt x="174" y="351"/>
                  </a:lnTo>
                  <a:lnTo>
                    <a:pt x="167" y="345"/>
                  </a:lnTo>
                  <a:lnTo>
                    <a:pt x="164" y="340"/>
                  </a:lnTo>
                  <a:lnTo>
                    <a:pt x="162" y="336"/>
                  </a:lnTo>
                  <a:lnTo>
                    <a:pt x="162" y="336"/>
                  </a:lnTo>
                  <a:lnTo>
                    <a:pt x="165" y="334"/>
                  </a:lnTo>
                  <a:lnTo>
                    <a:pt x="168" y="336"/>
                  </a:lnTo>
                  <a:lnTo>
                    <a:pt x="173" y="337"/>
                  </a:lnTo>
                  <a:lnTo>
                    <a:pt x="177" y="340"/>
                  </a:lnTo>
                  <a:lnTo>
                    <a:pt x="183" y="342"/>
                  </a:lnTo>
                  <a:lnTo>
                    <a:pt x="183" y="342"/>
                  </a:lnTo>
                  <a:lnTo>
                    <a:pt x="167" y="324"/>
                  </a:lnTo>
                  <a:lnTo>
                    <a:pt x="167" y="324"/>
                  </a:lnTo>
                  <a:lnTo>
                    <a:pt x="164" y="328"/>
                  </a:lnTo>
                  <a:lnTo>
                    <a:pt x="160" y="334"/>
                  </a:lnTo>
                  <a:lnTo>
                    <a:pt x="156" y="339"/>
                  </a:lnTo>
                  <a:lnTo>
                    <a:pt x="153" y="342"/>
                  </a:lnTo>
                  <a:lnTo>
                    <a:pt x="150" y="342"/>
                  </a:lnTo>
                  <a:lnTo>
                    <a:pt x="150" y="342"/>
                  </a:lnTo>
                  <a:lnTo>
                    <a:pt x="151" y="336"/>
                  </a:lnTo>
                  <a:lnTo>
                    <a:pt x="153" y="328"/>
                  </a:lnTo>
                  <a:lnTo>
                    <a:pt x="157" y="314"/>
                  </a:lnTo>
                  <a:lnTo>
                    <a:pt x="171" y="287"/>
                  </a:lnTo>
                  <a:lnTo>
                    <a:pt x="171" y="287"/>
                  </a:lnTo>
                  <a:lnTo>
                    <a:pt x="176" y="275"/>
                  </a:lnTo>
                  <a:lnTo>
                    <a:pt x="177" y="270"/>
                  </a:lnTo>
                  <a:lnTo>
                    <a:pt x="179" y="264"/>
                  </a:lnTo>
                  <a:lnTo>
                    <a:pt x="179" y="264"/>
                  </a:lnTo>
                  <a:lnTo>
                    <a:pt x="170" y="278"/>
                  </a:lnTo>
                  <a:lnTo>
                    <a:pt x="162" y="292"/>
                  </a:lnTo>
                  <a:lnTo>
                    <a:pt x="148" y="321"/>
                  </a:lnTo>
                  <a:lnTo>
                    <a:pt x="148" y="321"/>
                  </a:lnTo>
                  <a:lnTo>
                    <a:pt x="142" y="330"/>
                  </a:lnTo>
                  <a:lnTo>
                    <a:pt x="139" y="334"/>
                  </a:lnTo>
                  <a:lnTo>
                    <a:pt x="135" y="337"/>
                  </a:lnTo>
                  <a:lnTo>
                    <a:pt x="135" y="337"/>
                  </a:lnTo>
                  <a:lnTo>
                    <a:pt x="135" y="333"/>
                  </a:lnTo>
                  <a:lnTo>
                    <a:pt x="136" y="327"/>
                  </a:lnTo>
                  <a:lnTo>
                    <a:pt x="141" y="316"/>
                  </a:lnTo>
                  <a:lnTo>
                    <a:pt x="153" y="296"/>
                  </a:lnTo>
                  <a:lnTo>
                    <a:pt x="153" y="296"/>
                  </a:lnTo>
                  <a:lnTo>
                    <a:pt x="156" y="290"/>
                  </a:lnTo>
                  <a:lnTo>
                    <a:pt x="159" y="282"/>
                  </a:lnTo>
                  <a:lnTo>
                    <a:pt x="167" y="269"/>
                  </a:lnTo>
                  <a:lnTo>
                    <a:pt x="167" y="269"/>
                  </a:lnTo>
                  <a:lnTo>
                    <a:pt x="162" y="273"/>
                  </a:lnTo>
                  <a:lnTo>
                    <a:pt x="159" y="278"/>
                  </a:lnTo>
                  <a:lnTo>
                    <a:pt x="151" y="290"/>
                  </a:lnTo>
                  <a:lnTo>
                    <a:pt x="145" y="304"/>
                  </a:lnTo>
                  <a:lnTo>
                    <a:pt x="139" y="316"/>
                  </a:lnTo>
                  <a:lnTo>
                    <a:pt x="139" y="316"/>
                  </a:lnTo>
                  <a:lnTo>
                    <a:pt x="138" y="316"/>
                  </a:lnTo>
                  <a:lnTo>
                    <a:pt x="135" y="316"/>
                  </a:lnTo>
                  <a:lnTo>
                    <a:pt x="135" y="316"/>
                  </a:lnTo>
                  <a:lnTo>
                    <a:pt x="135" y="310"/>
                  </a:lnTo>
                  <a:lnTo>
                    <a:pt x="136" y="302"/>
                  </a:lnTo>
                  <a:lnTo>
                    <a:pt x="139" y="295"/>
                  </a:lnTo>
                  <a:lnTo>
                    <a:pt x="144" y="289"/>
                  </a:lnTo>
                  <a:lnTo>
                    <a:pt x="144" y="289"/>
                  </a:lnTo>
                  <a:lnTo>
                    <a:pt x="147" y="279"/>
                  </a:lnTo>
                  <a:lnTo>
                    <a:pt x="150" y="269"/>
                  </a:lnTo>
                  <a:lnTo>
                    <a:pt x="154" y="260"/>
                  </a:lnTo>
                  <a:lnTo>
                    <a:pt x="157" y="247"/>
                  </a:lnTo>
                  <a:lnTo>
                    <a:pt x="157" y="247"/>
                  </a:lnTo>
                  <a:lnTo>
                    <a:pt x="138" y="282"/>
                  </a:lnTo>
                  <a:lnTo>
                    <a:pt x="118" y="319"/>
                  </a:lnTo>
                  <a:lnTo>
                    <a:pt x="118" y="319"/>
                  </a:lnTo>
                  <a:lnTo>
                    <a:pt x="112" y="319"/>
                  </a:lnTo>
                  <a:lnTo>
                    <a:pt x="112" y="319"/>
                  </a:lnTo>
                  <a:lnTo>
                    <a:pt x="115" y="310"/>
                  </a:lnTo>
                  <a:lnTo>
                    <a:pt x="119" y="302"/>
                  </a:lnTo>
                  <a:lnTo>
                    <a:pt x="127" y="285"/>
                  </a:lnTo>
                  <a:lnTo>
                    <a:pt x="136" y="270"/>
                  </a:lnTo>
                  <a:lnTo>
                    <a:pt x="139" y="261"/>
                  </a:lnTo>
                  <a:lnTo>
                    <a:pt x="141" y="252"/>
                  </a:lnTo>
                  <a:lnTo>
                    <a:pt x="141" y="252"/>
                  </a:lnTo>
                  <a:lnTo>
                    <a:pt x="135" y="261"/>
                  </a:lnTo>
                  <a:lnTo>
                    <a:pt x="130" y="272"/>
                  </a:lnTo>
                  <a:lnTo>
                    <a:pt x="121" y="295"/>
                  </a:lnTo>
                  <a:lnTo>
                    <a:pt x="121" y="295"/>
                  </a:lnTo>
                  <a:lnTo>
                    <a:pt x="115" y="295"/>
                  </a:lnTo>
                  <a:lnTo>
                    <a:pt x="115" y="295"/>
                  </a:lnTo>
                  <a:lnTo>
                    <a:pt x="115" y="289"/>
                  </a:lnTo>
                  <a:lnTo>
                    <a:pt x="118" y="284"/>
                  </a:lnTo>
                  <a:lnTo>
                    <a:pt x="118" y="284"/>
                  </a:lnTo>
                  <a:lnTo>
                    <a:pt x="110" y="292"/>
                  </a:lnTo>
                  <a:lnTo>
                    <a:pt x="106" y="302"/>
                  </a:lnTo>
                  <a:lnTo>
                    <a:pt x="106" y="302"/>
                  </a:lnTo>
                  <a:lnTo>
                    <a:pt x="99" y="304"/>
                  </a:lnTo>
                  <a:lnTo>
                    <a:pt x="99" y="304"/>
                  </a:lnTo>
                  <a:lnTo>
                    <a:pt x="99" y="296"/>
                  </a:lnTo>
                  <a:lnTo>
                    <a:pt x="101" y="287"/>
                  </a:lnTo>
                  <a:lnTo>
                    <a:pt x="107" y="269"/>
                  </a:lnTo>
                  <a:lnTo>
                    <a:pt x="107" y="269"/>
                  </a:lnTo>
                  <a:lnTo>
                    <a:pt x="103" y="276"/>
                  </a:lnTo>
                  <a:lnTo>
                    <a:pt x="99" y="284"/>
                  </a:lnTo>
                  <a:lnTo>
                    <a:pt x="95" y="292"/>
                  </a:lnTo>
                  <a:lnTo>
                    <a:pt x="92" y="293"/>
                  </a:lnTo>
                  <a:lnTo>
                    <a:pt x="87" y="295"/>
                  </a:lnTo>
                  <a:lnTo>
                    <a:pt x="87" y="295"/>
                  </a:lnTo>
                  <a:lnTo>
                    <a:pt x="89" y="292"/>
                  </a:lnTo>
                  <a:lnTo>
                    <a:pt x="87" y="289"/>
                  </a:lnTo>
                  <a:lnTo>
                    <a:pt x="87" y="289"/>
                  </a:lnTo>
                  <a:lnTo>
                    <a:pt x="86" y="290"/>
                  </a:lnTo>
                  <a:lnTo>
                    <a:pt x="84" y="293"/>
                  </a:lnTo>
                  <a:lnTo>
                    <a:pt x="81" y="295"/>
                  </a:lnTo>
                  <a:lnTo>
                    <a:pt x="77" y="295"/>
                  </a:lnTo>
                  <a:lnTo>
                    <a:pt x="77" y="295"/>
                  </a:lnTo>
                  <a:lnTo>
                    <a:pt x="77" y="278"/>
                  </a:lnTo>
                  <a:lnTo>
                    <a:pt x="77" y="278"/>
                  </a:lnTo>
                  <a:lnTo>
                    <a:pt x="72" y="281"/>
                  </a:lnTo>
                  <a:lnTo>
                    <a:pt x="69" y="285"/>
                  </a:lnTo>
                  <a:lnTo>
                    <a:pt x="66" y="290"/>
                  </a:lnTo>
                  <a:lnTo>
                    <a:pt x="63" y="292"/>
                  </a:lnTo>
                  <a:lnTo>
                    <a:pt x="58" y="292"/>
                  </a:lnTo>
                  <a:lnTo>
                    <a:pt x="58" y="292"/>
                  </a:lnTo>
                  <a:lnTo>
                    <a:pt x="58" y="287"/>
                  </a:lnTo>
                  <a:lnTo>
                    <a:pt x="58" y="282"/>
                  </a:lnTo>
                  <a:lnTo>
                    <a:pt x="58" y="282"/>
                  </a:lnTo>
                  <a:lnTo>
                    <a:pt x="57" y="281"/>
                  </a:lnTo>
                  <a:lnTo>
                    <a:pt x="55" y="281"/>
                  </a:lnTo>
                  <a:lnTo>
                    <a:pt x="54" y="282"/>
                  </a:lnTo>
                  <a:lnTo>
                    <a:pt x="52" y="281"/>
                  </a:lnTo>
                  <a:lnTo>
                    <a:pt x="52" y="281"/>
                  </a:lnTo>
                  <a:lnTo>
                    <a:pt x="51" y="279"/>
                  </a:lnTo>
                  <a:lnTo>
                    <a:pt x="51" y="276"/>
                  </a:lnTo>
                  <a:lnTo>
                    <a:pt x="51" y="276"/>
                  </a:lnTo>
                  <a:lnTo>
                    <a:pt x="49" y="278"/>
                  </a:lnTo>
                  <a:lnTo>
                    <a:pt x="48" y="281"/>
                  </a:lnTo>
                  <a:lnTo>
                    <a:pt x="45" y="282"/>
                  </a:lnTo>
                  <a:lnTo>
                    <a:pt x="40" y="282"/>
                  </a:lnTo>
                  <a:lnTo>
                    <a:pt x="40" y="282"/>
                  </a:lnTo>
                  <a:lnTo>
                    <a:pt x="40" y="276"/>
                  </a:lnTo>
                  <a:lnTo>
                    <a:pt x="42" y="272"/>
                  </a:lnTo>
                  <a:lnTo>
                    <a:pt x="42" y="272"/>
                  </a:lnTo>
                  <a:lnTo>
                    <a:pt x="37" y="275"/>
                  </a:lnTo>
                  <a:lnTo>
                    <a:pt x="35" y="276"/>
                  </a:lnTo>
                  <a:lnTo>
                    <a:pt x="31" y="276"/>
                  </a:lnTo>
                  <a:lnTo>
                    <a:pt x="31" y="276"/>
                  </a:lnTo>
                  <a:lnTo>
                    <a:pt x="31" y="270"/>
                  </a:lnTo>
                  <a:lnTo>
                    <a:pt x="34" y="264"/>
                  </a:lnTo>
                  <a:lnTo>
                    <a:pt x="35" y="258"/>
                  </a:lnTo>
                  <a:lnTo>
                    <a:pt x="37" y="252"/>
                  </a:lnTo>
                  <a:lnTo>
                    <a:pt x="37" y="252"/>
                  </a:lnTo>
                  <a:lnTo>
                    <a:pt x="40" y="252"/>
                  </a:lnTo>
                  <a:lnTo>
                    <a:pt x="42" y="250"/>
                  </a:lnTo>
                  <a:lnTo>
                    <a:pt x="43" y="247"/>
                  </a:lnTo>
                  <a:lnTo>
                    <a:pt x="46" y="247"/>
                  </a:lnTo>
                  <a:lnTo>
                    <a:pt x="46" y="247"/>
                  </a:lnTo>
                  <a:lnTo>
                    <a:pt x="49" y="249"/>
                  </a:lnTo>
                  <a:lnTo>
                    <a:pt x="49" y="249"/>
                  </a:lnTo>
                  <a:lnTo>
                    <a:pt x="49" y="257"/>
                  </a:lnTo>
                  <a:lnTo>
                    <a:pt x="48" y="263"/>
                  </a:lnTo>
                  <a:lnTo>
                    <a:pt x="48" y="263"/>
                  </a:lnTo>
                  <a:lnTo>
                    <a:pt x="51" y="258"/>
                  </a:lnTo>
                  <a:lnTo>
                    <a:pt x="54" y="253"/>
                  </a:lnTo>
                  <a:lnTo>
                    <a:pt x="55" y="247"/>
                  </a:lnTo>
                  <a:lnTo>
                    <a:pt x="57" y="243"/>
                  </a:lnTo>
                  <a:lnTo>
                    <a:pt x="57" y="243"/>
                  </a:lnTo>
                  <a:lnTo>
                    <a:pt x="60" y="244"/>
                  </a:lnTo>
                  <a:lnTo>
                    <a:pt x="61" y="246"/>
                  </a:lnTo>
                  <a:lnTo>
                    <a:pt x="61" y="252"/>
                  </a:lnTo>
                  <a:lnTo>
                    <a:pt x="60" y="258"/>
                  </a:lnTo>
                  <a:lnTo>
                    <a:pt x="60" y="261"/>
                  </a:lnTo>
                  <a:lnTo>
                    <a:pt x="60" y="264"/>
                  </a:lnTo>
                  <a:lnTo>
                    <a:pt x="60" y="264"/>
                  </a:lnTo>
                  <a:lnTo>
                    <a:pt x="64" y="260"/>
                  </a:lnTo>
                  <a:lnTo>
                    <a:pt x="66" y="255"/>
                  </a:lnTo>
                  <a:lnTo>
                    <a:pt x="69" y="243"/>
                  </a:lnTo>
                  <a:lnTo>
                    <a:pt x="69" y="243"/>
                  </a:lnTo>
                  <a:lnTo>
                    <a:pt x="74" y="244"/>
                  </a:lnTo>
                  <a:lnTo>
                    <a:pt x="75" y="246"/>
                  </a:lnTo>
                  <a:lnTo>
                    <a:pt x="75" y="246"/>
                  </a:lnTo>
                  <a:lnTo>
                    <a:pt x="75" y="252"/>
                  </a:lnTo>
                  <a:lnTo>
                    <a:pt x="72" y="258"/>
                  </a:lnTo>
                  <a:lnTo>
                    <a:pt x="71" y="264"/>
                  </a:lnTo>
                  <a:lnTo>
                    <a:pt x="69" y="270"/>
                  </a:lnTo>
                  <a:lnTo>
                    <a:pt x="69" y="270"/>
                  </a:lnTo>
                  <a:lnTo>
                    <a:pt x="72" y="269"/>
                  </a:lnTo>
                  <a:lnTo>
                    <a:pt x="74" y="264"/>
                  </a:lnTo>
                  <a:lnTo>
                    <a:pt x="78" y="257"/>
                  </a:lnTo>
                  <a:lnTo>
                    <a:pt x="81" y="247"/>
                  </a:lnTo>
                  <a:lnTo>
                    <a:pt x="86" y="238"/>
                  </a:lnTo>
                  <a:lnTo>
                    <a:pt x="86" y="238"/>
                  </a:lnTo>
                  <a:lnTo>
                    <a:pt x="89" y="240"/>
                  </a:lnTo>
                  <a:lnTo>
                    <a:pt x="92" y="241"/>
                  </a:lnTo>
                  <a:lnTo>
                    <a:pt x="92" y="241"/>
                  </a:lnTo>
                  <a:lnTo>
                    <a:pt x="86" y="260"/>
                  </a:lnTo>
                  <a:lnTo>
                    <a:pt x="84" y="269"/>
                  </a:lnTo>
                  <a:lnTo>
                    <a:pt x="83" y="279"/>
                  </a:lnTo>
                  <a:lnTo>
                    <a:pt x="83" y="279"/>
                  </a:lnTo>
                  <a:lnTo>
                    <a:pt x="87" y="275"/>
                  </a:lnTo>
                  <a:lnTo>
                    <a:pt x="90" y="270"/>
                  </a:lnTo>
                  <a:lnTo>
                    <a:pt x="96" y="260"/>
                  </a:lnTo>
                  <a:lnTo>
                    <a:pt x="104" y="237"/>
                  </a:lnTo>
                  <a:lnTo>
                    <a:pt x="104" y="237"/>
                  </a:lnTo>
                  <a:lnTo>
                    <a:pt x="107" y="237"/>
                  </a:lnTo>
                  <a:lnTo>
                    <a:pt x="109" y="238"/>
                  </a:lnTo>
                  <a:lnTo>
                    <a:pt x="109" y="241"/>
                  </a:lnTo>
                  <a:lnTo>
                    <a:pt x="109" y="244"/>
                  </a:lnTo>
                  <a:lnTo>
                    <a:pt x="109" y="244"/>
                  </a:lnTo>
                  <a:lnTo>
                    <a:pt x="116" y="232"/>
                  </a:lnTo>
                  <a:lnTo>
                    <a:pt x="116" y="232"/>
                  </a:lnTo>
                  <a:lnTo>
                    <a:pt x="118" y="232"/>
                  </a:lnTo>
                  <a:lnTo>
                    <a:pt x="119" y="232"/>
                  </a:lnTo>
                  <a:lnTo>
                    <a:pt x="122" y="234"/>
                  </a:lnTo>
                  <a:lnTo>
                    <a:pt x="122" y="234"/>
                  </a:lnTo>
                  <a:lnTo>
                    <a:pt x="119" y="246"/>
                  </a:lnTo>
                  <a:lnTo>
                    <a:pt x="118" y="257"/>
                  </a:lnTo>
                  <a:lnTo>
                    <a:pt x="110" y="276"/>
                  </a:lnTo>
                  <a:lnTo>
                    <a:pt x="110" y="276"/>
                  </a:lnTo>
                  <a:lnTo>
                    <a:pt x="118" y="266"/>
                  </a:lnTo>
                  <a:lnTo>
                    <a:pt x="124" y="255"/>
                  </a:lnTo>
                  <a:lnTo>
                    <a:pt x="135" y="229"/>
                  </a:lnTo>
                  <a:lnTo>
                    <a:pt x="135" y="229"/>
                  </a:lnTo>
                  <a:lnTo>
                    <a:pt x="139" y="231"/>
                  </a:lnTo>
                  <a:lnTo>
                    <a:pt x="141" y="235"/>
                  </a:lnTo>
                  <a:lnTo>
                    <a:pt x="141" y="235"/>
                  </a:lnTo>
                  <a:lnTo>
                    <a:pt x="142" y="234"/>
                  </a:lnTo>
                  <a:lnTo>
                    <a:pt x="144" y="232"/>
                  </a:lnTo>
                  <a:lnTo>
                    <a:pt x="145" y="231"/>
                  </a:lnTo>
                  <a:lnTo>
                    <a:pt x="147" y="229"/>
                  </a:lnTo>
                  <a:lnTo>
                    <a:pt x="147" y="229"/>
                  </a:lnTo>
                  <a:lnTo>
                    <a:pt x="150" y="231"/>
                  </a:lnTo>
                  <a:lnTo>
                    <a:pt x="150" y="234"/>
                  </a:lnTo>
                  <a:lnTo>
                    <a:pt x="150" y="238"/>
                  </a:lnTo>
                  <a:lnTo>
                    <a:pt x="148" y="250"/>
                  </a:lnTo>
                  <a:lnTo>
                    <a:pt x="148" y="250"/>
                  </a:lnTo>
                  <a:lnTo>
                    <a:pt x="151" y="246"/>
                  </a:lnTo>
                  <a:lnTo>
                    <a:pt x="154" y="240"/>
                  </a:lnTo>
                  <a:lnTo>
                    <a:pt x="157" y="235"/>
                  </a:lnTo>
                  <a:lnTo>
                    <a:pt x="160" y="229"/>
                  </a:lnTo>
                  <a:lnTo>
                    <a:pt x="160" y="229"/>
                  </a:lnTo>
                  <a:lnTo>
                    <a:pt x="165" y="232"/>
                  </a:lnTo>
                  <a:lnTo>
                    <a:pt x="165" y="232"/>
                  </a:lnTo>
                  <a:lnTo>
                    <a:pt x="165" y="241"/>
                  </a:lnTo>
                  <a:lnTo>
                    <a:pt x="162" y="250"/>
                  </a:lnTo>
                  <a:lnTo>
                    <a:pt x="157" y="267"/>
                  </a:lnTo>
                  <a:lnTo>
                    <a:pt x="157" y="267"/>
                  </a:lnTo>
                  <a:lnTo>
                    <a:pt x="162" y="263"/>
                  </a:lnTo>
                  <a:lnTo>
                    <a:pt x="168" y="255"/>
                  </a:lnTo>
                  <a:lnTo>
                    <a:pt x="179" y="240"/>
                  </a:lnTo>
                  <a:lnTo>
                    <a:pt x="179" y="240"/>
                  </a:lnTo>
                  <a:lnTo>
                    <a:pt x="180" y="240"/>
                  </a:lnTo>
                  <a:lnTo>
                    <a:pt x="182" y="241"/>
                  </a:lnTo>
                  <a:lnTo>
                    <a:pt x="182" y="241"/>
                  </a:lnTo>
                  <a:lnTo>
                    <a:pt x="186" y="237"/>
                  </a:lnTo>
                  <a:lnTo>
                    <a:pt x="188" y="232"/>
                  </a:lnTo>
                  <a:lnTo>
                    <a:pt x="191" y="228"/>
                  </a:lnTo>
                  <a:lnTo>
                    <a:pt x="194" y="225"/>
                  </a:lnTo>
                  <a:lnTo>
                    <a:pt x="194" y="225"/>
                  </a:lnTo>
                  <a:lnTo>
                    <a:pt x="196" y="229"/>
                  </a:lnTo>
                  <a:lnTo>
                    <a:pt x="196" y="234"/>
                  </a:lnTo>
                  <a:lnTo>
                    <a:pt x="192" y="243"/>
                  </a:lnTo>
                  <a:lnTo>
                    <a:pt x="188" y="252"/>
                  </a:lnTo>
                  <a:lnTo>
                    <a:pt x="186" y="257"/>
                  </a:lnTo>
                  <a:lnTo>
                    <a:pt x="186" y="261"/>
                  </a:lnTo>
                  <a:lnTo>
                    <a:pt x="186" y="261"/>
                  </a:lnTo>
                  <a:lnTo>
                    <a:pt x="186" y="263"/>
                  </a:lnTo>
                  <a:lnTo>
                    <a:pt x="188" y="263"/>
                  </a:lnTo>
                  <a:lnTo>
                    <a:pt x="191" y="263"/>
                  </a:lnTo>
                  <a:lnTo>
                    <a:pt x="191" y="263"/>
                  </a:lnTo>
                  <a:lnTo>
                    <a:pt x="196" y="258"/>
                  </a:lnTo>
                  <a:lnTo>
                    <a:pt x="197" y="255"/>
                  </a:lnTo>
                  <a:lnTo>
                    <a:pt x="196" y="252"/>
                  </a:lnTo>
                  <a:lnTo>
                    <a:pt x="196" y="252"/>
                  </a:lnTo>
                  <a:lnTo>
                    <a:pt x="200" y="249"/>
                  </a:lnTo>
                  <a:lnTo>
                    <a:pt x="203" y="244"/>
                  </a:lnTo>
                  <a:lnTo>
                    <a:pt x="209" y="237"/>
                  </a:lnTo>
                  <a:lnTo>
                    <a:pt x="209" y="237"/>
                  </a:lnTo>
                  <a:lnTo>
                    <a:pt x="211" y="237"/>
                  </a:lnTo>
                  <a:lnTo>
                    <a:pt x="212" y="240"/>
                  </a:lnTo>
                  <a:lnTo>
                    <a:pt x="212" y="244"/>
                  </a:lnTo>
                  <a:lnTo>
                    <a:pt x="211" y="249"/>
                  </a:lnTo>
                  <a:lnTo>
                    <a:pt x="211" y="253"/>
                  </a:lnTo>
                  <a:lnTo>
                    <a:pt x="211" y="253"/>
                  </a:lnTo>
                  <a:lnTo>
                    <a:pt x="215" y="252"/>
                  </a:lnTo>
                  <a:lnTo>
                    <a:pt x="217" y="250"/>
                  </a:lnTo>
                  <a:lnTo>
                    <a:pt x="221" y="246"/>
                  </a:lnTo>
                  <a:lnTo>
                    <a:pt x="221" y="246"/>
                  </a:lnTo>
                  <a:lnTo>
                    <a:pt x="228" y="247"/>
                  </a:lnTo>
                  <a:lnTo>
                    <a:pt x="228" y="247"/>
                  </a:lnTo>
                  <a:lnTo>
                    <a:pt x="228" y="253"/>
                  </a:lnTo>
                  <a:lnTo>
                    <a:pt x="228" y="260"/>
                  </a:lnTo>
                  <a:lnTo>
                    <a:pt x="228" y="260"/>
                  </a:lnTo>
                  <a:lnTo>
                    <a:pt x="229" y="261"/>
                  </a:lnTo>
                  <a:lnTo>
                    <a:pt x="234" y="263"/>
                  </a:lnTo>
                  <a:lnTo>
                    <a:pt x="237" y="264"/>
                  </a:lnTo>
                  <a:lnTo>
                    <a:pt x="240" y="266"/>
                  </a:lnTo>
                  <a:lnTo>
                    <a:pt x="240" y="266"/>
                  </a:lnTo>
                  <a:lnTo>
                    <a:pt x="240" y="263"/>
                  </a:lnTo>
                  <a:lnTo>
                    <a:pt x="238" y="260"/>
                  </a:lnTo>
                  <a:lnTo>
                    <a:pt x="235" y="255"/>
                  </a:lnTo>
                  <a:lnTo>
                    <a:pt x="231" y="249"/>
                  </a:lnTo>
                  <a:lnTo>
                    <a:pt x="229" y="246"/>
                  </a:lnTo>
                  <a:lnTo>
                    <a:pt x="229" y="241"/>
                  </a:lnTo>
                  <a:lnTo>
                    <a:pt x="229" y="241"/>
                  </a:lnTo>
                  <a:lnTo>
                    <a:pt x="235" y="240"/>
                  </a:lnTo>
                  <a:lnTo>
                    <a:pt x="243" y="240"/>
                  </a:lnTo>
                  <a:lnTo>
                    <a:pt x="243" y="240"/>
                  </a:lnTo>
                  <a:lnTo>
                    <a:pt x="243" y="238"/>
                  </a:lnTo>
                  <a:lnTo>
                    <a:pt x="240" y="237"/>
                  </a:lnTo>
                  <a:lnTo>
                    <a:pt x="238" y="234"/>
                  </a:lnTo>
                  <a:lnTo>
                    <a:pt x="237" y="229"/>
                  </a:lnTo>
                  <a:lnTo>
                    <a:pt x="237" y="229"/>
                  </a:lnTo>
                  <a:lnTo>
                    <a:pt x="246" y="231"/>
                  </a:lnTo>
                  <a:lnTo>
                    <a:pt x="253" y="234"/>
                  </a:lnTo>
                  <a:lnTo>
                    <a:pt x="270" y="241"/>
                  </a:lnTo>
                  <a:lnTo>
                    <a:pt x="270" y="241"/>
                  </a:lnTo>
                  <a:lnTo>
                    <a:pt x="264" y="235"/>
                  </a:lnTo>
                  <a:lnTo>
                    <a:pt x="258" y="231"/>
                  </a:lnTo>
                  <a:lnTo>
                    <a:pt x="252" y="226"/>
                  </a:lnTo>
                  <a:lnTo>
                    <a:pt x="249" y="221"/>
                  </a:lnTo>
                  <a:lnTo>
                    <a:pt x="247" y="218"/>
                  </a:lnTo>
                  <a:lnTo>
                    <a:pt x="247" y="218"/>
                  </a:lnTo>
                  <a:lnTo>
                    <a:pt x="253" y="215"/>
                  </a:lnTo>
                  <a:lnTo>
                    <a:pt x="261" y="215"/>
                  </a:lnTo>
                  <a:lnTo>
                    <a:pt x="267" y="217"/>
                  </a:lnTo>
                  <a:lnTo>
                    <a:pt x="273" y="218"/>
                  </a:lnTo>
                  <a:lnTo>
                    <a:pt x="273" y="218"/>
                  </a:lnTo>
                  <a:lnTo>
                    <a:pt x="273" y="215"/>
                  </a:lnTo>
                  <a:lnTo>
                    <a:pt x="272" y="214"/>
                  </a:lnTo>
                  <a:lnTo>
                    <a:pt x="272" y="212"/>
                  </a:lnTo>
                  <a:lnTo>
                    <a:pt x="270" y="211"/>
                  </a:lnTo>
                  <a:lnTo>
                    <a:pt x="270" y="211"/>
                  </a:lnTo>
                  <a:lnTo>
                    <a:pt x="276" y="211"/>
                  </a:lnTo>
                  <a:lnTo>
                    <a:pt x="282" y="212"/>
                  </a:lnTo>
                  <a:lnTo>
                    <a:pt x="293" y="217"/>
                  </a:lnTo>
                  <a:lnTo>
                    <a:pt x="304" y="220"/>
                  </a:lnTo>
                  <a:lnTo>
                    <a:pt x="310" y="221"/>
                  </a:lnTo>
                  <a:lnTo>
                    <a:pt x="318" y="223"/>
                  </a:lnTo>
                  <a:lnTo>
                    <a:pt x="318" y="223"/>
                  </a:lnTo>
                  <a:lnTo>
                    <a:pt x="322" y="225"/>
                  </a:lnTo>
                  <a:lnTo>
                    <a:pt x="327" y="228"/>
                  </a:lnTo>
                  <a:lnTo>
                    <a:pt x="339" y="231"/>
                  </a:lnTo>
                  <a:lnTo>
                    <a:pt x="339" y="231"/>
                  </a:lnTo>
                  <a:lnTo>
                    <a:pt x="333" y="228"/>
                  </a:lnTo>
                  <a:lnTo>
                    <a:pt x="327" y="225"/>
                  </a:lnTo>
                  <a:lnTo>
                    <a:pt x="321" y="221"/>
                  </a:lnTo>
                  <a:lnTo>
                    <a:pt x="319" y="218"/>
                  </a:lnTo>
                  <a:lnTo>
                    <a:pt x="318" y="215"/>
                  </a:lnTo>
                  <a:lnTo>
                    <a:pt x="318" y="215"/>
                  </a:lnTo>
                  <a:lnTo>
                    <a:pt x="298" y="212"/>
                  </a:lnTo>
                  <a:lnTo>
                    <a:pt x="287" y="209"/>
                  </a:lnTo>
                  <a:lnTo>
                    <a:pt x="278" y="208"/>
                  </a:lnTo>
                  <a:lnTo>
                    <a:pt x="278" y="208"/>
                  </a:lnTo>
                  <a:lnTo>
                    <a:pt x="273" y="205"/>
                  </a:lnTo>
                  <a:lnTo>
                    <a:pt x="269" y="202"/>
                  </a:lnTo>
                  <a:lnTo>
                    <a:pt x="266" y="199"/>
                  </a:lnTo>
                  <a:lnTo>
                    <a:pt x="264" y="192"/>
                  </a:lnTo>
                  <a:lnTo>
                    <a:pt x="264" y="192"/>
                  </a:lnTo>
                  <a:lnTo>
                    <a:pt x="260" y="191"/>
                  </a:lnTo>
                  <a:lnTo>
                    <a:pt x="257" y="189"/>
                  </a:lnTo>
                  <a:lnTo>
                    <a:pt x="257" y="186"/>
                  </a:lnTo>
                  <a:lnTo>
                    <a:pt x="257" y="186"/>
                  </a:lnTo>
                  <a:lnTo>
                    <a:pt x="261" y="183"/>
                  </a:lnTo>
                  <a:lnTo>
                    <a:pt x="269" y="183"/>
                  </a:lnTo>
                  <a:lnTo>
                    <a:pt x="282" y="185"/>
                  </a:lnTo>
                  <a:lnTo>
                    <a:pt x="282" y="185"/>
                  </a:lnTo>
                  <a:lnTo>
                    <a:pt x="282" y="183"/>
                  </a:lnTo>
                  <a:lnTo>
                    <a:pt x="281" y="182"/>
                  </a:lnTo>
                  <a:lnTo>
                    <a:pt x="281" y="179"/>
                  </a:lnTo>
                  <a:lnTo>
                    <a:pt x="281" y="176"/>
                  </a:lnTo>
                  <a:lnTo>
                    <a:pt x="281" y="176"/>
                  </a:lnTo>
                  <a:lnTo>
                    <a:pt x="264" y="174"/>
                  </a:lnTo>
                  <a:lnTo>
                    <a:pt x="247" y="173"/>
                  </a:lnTo>
                  <a:lnTo>
                    <a:pt x="232" y="170"/>
                  </a:lnTo>
                  <a:lnTo>
                    <a:pt x="217" y="165"/>
                  </a:lnTo>
                  <a:lnTo>
                    <a:pt x="217" y="165"/>
                  </a:lnTo>
                  <a:lnTo>
                    <a:pt x="215" y="160"/>
                  </a:lnTo>
                  <a:lnTo>
                    <a:pt x="214" y="157"/>
                  </a:lnTo>
                  <a:lnTo>
                    <a:pt x="214" y="154"/>
                  </a:lnTo>
                  <a:lnTo>
                    <a:pt x="214" y="154"/>
                  </a:lnTo>
                  <a:lnTo>
                    <a:pt x="211" y="154"/>
                  </a:lnTo>
                  <a:lnTo>
                    <a:pt x="206" y="153"/>
                  </a:lnTo>
                  <a:lnTo>
                    <a:pt x="206" y="153"/>
                  </a:lnTo>
                  <a:lnTo>
                    <a:pt x="206" y="151"/>
                  </a:lnTo>
                  <a:lnTo>
                    <a:pt x="205" y="150"/>
                  </a:lnTo>
                  <a:lnTo>
                    <a:pt x="205" y="148"/>
                  </a:lnTo>
                  <a:lnTo>
                    <a:pt x="206" y="147"/>
                  </a:lnTo>
                  <a:lnTo>
                    <a:pt x="206" y="147"/>
                  </a:lnTo>
                  <a:lnTo>
                    <a:pt x="203" y="145"/>
                  </a:lnTo>
                  <a:lnTo>
                    <a:pt x="200" y="142"/>
                  </a:lnTo>
                  <a:lnTo>
                    <a:pt x="200" y="142"/>
                  </a:lnTo>
                  <a:lnTo>
                    <a:pt x="208" y="138"/>
                  </a:lnTo>
                  <a:lnTo>
                    <a:pt x="215" y="135"/>
                  </a:lnTo>
                  <a:lnTo>
                    <a:pt x="226" y="133"/>
                  </a:lnTo>
                  <a:lnTo>
                    <a:pt x="235" y="133"/>
                  </a:lnTo>
                  <a:lnTo>
                    <a:pt x="257" y="131"/>
                  </a:lnTo>
                  <a:lnTo>
                    <a:pt x="266" y="130"/>
                  </a:lnTo>
                  <a:lnTo>
                    <a:pt x="275" y="127"/>
                  </a:lnTo>
                  <a:lnTo>
                    <a:pt x="275" y="127"/>
                  </a:lnTo>
                  <a:lnTo>
                    <a:pt x="232" y="125"/>
                  </a:lnTo>
                  <a:lnTo>
                    <a:pt x="188" y="125"/>
                  </a:lnTo>
                  <a:lnTo>
                    <a:pt x="188" y="125"/>
                  </a:lnTo>
                  <a:lnTo>
                    <a:pt x="186" y="124"/>
                  </a:lnTo>
                  <a:lnTo>
                    <a:pt x="183" y="119"/>
                  </a:lnTo>
                  <a:lnTo>
                    <a:pt x="183" y="119"/>
                  </a:lnTo>
                  <a:lnTo>
                    <a:pt x="191" y="118"/>
                  </a:lnTo>
                  <a:lnTo>
                    <a:pt x="199" y="116"/>
                  </a:lnTo>
                  <a:lnTo>
                    <a:pt x="215" y="118"/>
                  </a:lnTo>
                  <a:lnTo>
                    <a:pt x="231" y="118"/>
                  </a:lnTo>
                  <a:lnTo>
                    <a:pt x="238" y="116"/>
                  </a:lnTo>
                  <a:lnTo>
                    <a:pt x="244" y="113"/>
                  </a:lnTo>
                  <a:lnTo>
                    <a:pt x="244" y="113"/>
                  </a:lnTo>
                  <a:lnTo>
                    <a:pt x="232" y="113"/>
                  </a:lnTo>
                  <a:lnTo>
                    <a:pt x="217" y="113"/>
                  </a:lnTo>
                  <a:lnTo>
                    <a:pt x="200" y="115"/>
                  </a:lnTo>
                  <a:lnTo>
                    <a:pt x="182" y="115"/>
                  </a:lnTo>
                  <a:lnTo>
                    <a:pt x="182" y="115"/>
                  </a:lnTo>
                  <a:lnTo>
                    <a:pt x="180" y="112"/>
                  </a:lnTo>
                  <a:lnTo>
                    <a:pt x="179" y="110"/>
                  </a:lnTo>
                  <a:lnTo>
                    <a:pt x="179" y="110"/>
                  </a:lnTo>
                  <a:lnTo>
                    <a:pt x="179" y="109"/>
                  </a:lnTo>
                  <a:lnTo>
                    <a:pt x="180" y="107"/>
                  </a:lnTo>
                  <a:lnTo>
                    <a:pt x="183" y="107"/>
                  </a:lnTo>
                  <a:lnTo>
                    <a:pt x="183" y="107"/>
                  </a:lnTo>
                  <a:lnTo>
                    <a:pt x="180" y="106"/>
                  </a:lnTo>
                  <a:lnTo>
                    <a:pt x="179" y="104"/>
                  </a:lnTo>
                  <a:lnTo>
                    <a:pt x="177" y="101"/>
                  </a:lnTo>
                  <a:lnTo>
                    <a:pt x="177" y="101"/>
                  </a:lnTo>
                  <a:lnTo>
                    <a:pt x="179" y="101"/>
                  </a:lnTo>
                  <a:lnTo>
                    <a:pt x="179" y="99"/>
                  </a:lnTo>
                  <a:lnTo>
                    <a:pt x="179" y="99"/>
                  </a:lnTo>
                  <a:lnTo>
                    <a:pt x="206" y="96"/>
                  </a:lnTo>
                  <a:lnTo>
                    <a:pt x="206" y="96"/>
                  </a:lnTo>
                  <a:lnTo>
                    <a:pt x="191" y="93"/>
                  </a:lnTo>
                  <a:lnTo>
                    <a:pt x="180" y="92"/>
                  </a:lnTo>
                  <a:lnTo>
                    <a:pt x="171" y="93"/>
                  </a:lnTo>
                  <a:lnTo>
                    <a:pt x="171" y="93"/>
                  </a:lnTo>
                  <a:lnTo>
                    <a:pt x="170" y="95"/>
                  </a:lnTo>
                  <a:lnTo>
                    <a:pt x="171" y="98"/>
                  </a:lnTo>
                  <a:lnTo>
                    <a:pt x="171" y="98"/>
                  </a:lnTo>
                  <a:lnTo>
                    <a:pt x="168" y="96"/>
                  </a:lnTo>
                  <a:lnTo>
                    <a:pt x="164" y="95"/>
                  </a:lnTo>
                  <a:lnTo>
                    <a:pt x="160" y="95"/>
                  </a:lnTo>
                  <a:lnTo>
                    <a:pt x="159" y="93"/>
                  </a:lnTo>
                  <a:lnTo>
                    <a:pt x="159" y="90"/>
                  </a:lnTo>
                  <a:lnTo>
                    <a:pt x="159" y="90"/>
                  </a:lnTo>
                  <a:lnTo>
                    <a:pt x="177" y="89"/>
                  </a:lnTo>
                  <a:lnTo>
                    <a:pt x="196" y="89"/>
                  </a:lnTo>
                  <a:lnTo>
                    <a:pt x="214" y="90"/>
                  </a:lnTo>
                  <a:lnTo>
                    <a:pt x="231" y="95"/>
                  </a:lnTo>
                  <a:lnTo>
                    <a:pt x="231" y="95"/>
                  </a:lnTo>
                  <a:lnTo>
                    <a:pt x="229" y="98"/>
                  </a:lnTo>
                  <a:lnTo>
                    <a:pt x="226" y="99"/>
                  </a:lnTo>
                  <a:lnTo>
                    <a:pt x="217" y="101"/>
                  </a:lnTo>
                  <a:lnTo>
                    <a:pt x="217" y="101"/>
                  </a:lnTo>
                  <a:lnTo>
                    <a:pt x="221" y="103"/>
                  </a:lnTo>
                  <a:lnTo>
                    <a:pt x="228" y="103"/>
                  </a:lnTo>
                  <a:lnTo>
                    <a:pt x="238" y="104"/>
                  </a:lnTo>
                  <a:lnTo>
                    <a:pt x="238" y="104"/>
                  </a:lnTo>
                  <a:lnTo>
                    <a:pt x="240" y="106"/>
                  </a:lnTo>
                  <a:lnTo>
                    <a:pt x="240" y="109"/>
                  </a:lnTo>
                  <a:lnTo>
                    <a:pt x="240" y="109"/>
                  </a:lnTo>
                  <a:lnTo>
                    <a:pt x="250" y="109"/>
                  </a:lnTo>
                  <a:lnTo>
                    <a:pt x="260" y="109"/>
                  </a:lnTo>
                  <a:lnTo>
                    <a:pt x="260" y="109"/>
                  </a:lnTo>
                  <a:lnTo>
                    <a:pt x="258" y="113"/>
                  </a:lnTo>
                  <a:lnTo>
                    <a:pt x="255" y="116"/>
                  </a:lnTo>
                  <a:lnTo>
                    <a:pt x="247" y="119"/>
                  </a:lnTo>
                  <a:lnTo>
                    <a:pt x="247" y="119"/>
                  </a:lnTo>
                  <a:lnTo>
                    <a:pt x="258" y="121"/>
                  </a:lnTo>
                  <a:lnTo>
                    <a:pt x="269" y="122"/>
                  </a:lnTo>
                  <a:lnTo>
                    <a:pt x="279" y="122"/>
                  </a:lnTo>
                  <a:lnTo>
                    <a:pt x="290" y="124"/>
                  </a:lnTo>
                  <a:lnTo>
                    <a:pt x="290" y="124"/>
                  </a:lnTo>
                  <a:lnTo>
                    <a:pt x="290" y="127"/>
                  </a:lnTo>
                  <a:lnTo>
                    <a:pt x="287" y="130"/>
                  </a:lnTo>
                  <a:lnTo>
                    <a:pt x="282" y="131"/>
                  </a:lnTo>
                  <a:lnTo>
                    <a:pt x="282" y="131"/>
                  </a:lnTo>
                  <a:lnTo>
                    <a:pt x="284" y="133"/>
                  </a:lnTo>
                  <a:lnTo>
                    <a:pt x="289" y="135"/>
                  </a:lnTo>
                  <a:lnTo>
                    <a:pt x="295" y="133"/>
                  </a:lnTo>
                  <a:lnTo>
                    <a:pt x="302" y="131"/>
                  </a:lnTo>
                  <a:lnTo>
                    <a:pt x="305" y="131"/>
                  </a:lnTo>
                  <a:lnTo>
                    <a:pt x="308" y="131"/>
                  </a:lnTo>
                  <a:lnTo>
                    <a:pt x="308" y="131"/>
                  </a:lnTo>
                  <a:lnTo>
                    <a:pt x="307" y="136"/>
                  </a:lnTo>
                  <a:lnTo>
                    <a:pt x="302" y="138"/>
                  </a:lnTo>
                  <a:lnTo>
                    <a:pt x="293" y="141"/>
                  </a:lnTo>
                  <a:lnTo>
                    <a:pt x="293" y="141"/>
                  </a:lnTo>
                  <a:lnTo>
                    <a:pt x="296" y="144"/>
                  </a:lnTo>
                  <a:lnTo>
                    <a:pt x="296" y="144"/>
                  </a:lnTo>
                  <a:lnTo>
                    <a:pt x="289" y="142"/>
                  </a:lnTo>
                  <a:lnTo>
                    <a:pt x="281" y="145"/>
                  </a:lnTo>
                  <a:lnTo>
                    <a:pt x="281" y="145"/>
                  </a:lnTo>
                  <a:lnTo>
                    <a:pt x="285" y="145"/>
                  </a:lnTo>
                  <a:lnTo>
                    <a:pt x="292" y="147"/>
                  </a:lnTo>
                  <a:lnTo>
                    <a:pt x="301" y="147"/>
                  </a:lnTo>
                  <a:lnTo>
                    <a:pt x="301" y="147"/>
                  </a:lnTo>
                  <a:lnTo>
                    <a:pt x="302" y="145"/>
                  </a:lnTo>
                  <a:lnTo>
                    <a:pt x="301" y="145"/>
                  </a:lnTo>
                  <a:lnTo>
                    <a:pt x="301" y="144"/>
                  </a:lnTo>
                  <a:lnTo>
                    <a:pt x="301" y="144"/>
                  </a:lnTo>
                  <a:lnTo>
                    <a:pt x="308" y="147"/>
                  </a:lnTo>
                  <a:lnTo>
                    <a:pt x="318" y="147"/>
                  </a:lnTo>
                  <a:lnTo>
                    <a:pt x="328" y="147"/>
                  </a:lnTo>
                  <a:lnTo>
                    <a:pt x="339" y="148"/>
                  </a:lnTo>
                  <a:lnTo>
                    <a:pt x="339" y="148"/>
                  </a:lnTo>
                  <a:lnTo>
                    <a:pt x="337" y="153"/>
                  </a:lnTo>
                  <a:lnTo>
                    <a:pt x="334" y="156"/>
                  </a:lnTo>
                  <a:lnTo>
                    <a:pt x="327" y="159"/>
                  </a:lnTo>
                  <a:lnTo>
                    <a:pt x="327" y="159"/>
                  </a:lnTo>
                  <a:lnTo>
                    <a:pt x="331" y="162"/>
                  </a:lnTo>
                  <a:lnTo>
                    <a:pt x="339" y="164"/>
                  </a:lnTo>
                  <a:lnTo>
                    <a:pt x="354" y="164"/>
                  </a:lnTo>
                  <a:lnTo>
                    <a:pt x="354" y="164"/>
                  </a:lnTo>
                  <a:lnTo>
                    <a:pt x="356" y="162"/>
                  </a:lnTo>
                  <a:lnTo>
                    <a:pt x="354" y="160"/>
                  </a:lnTo>
                  <a:lnTo>
                    <a:pt x="354" y="159"/>
                  </a:lnTo>
                  <a:lnTo>
                    <a:pt x="354" y="157"/>
                  </a:lnTo>
                  <a:lnTo>
                    <a:pt x="354" y="157"/>
                  </a:lnTo>
                  <a:lnTo>
                    <a:pt x="360" y="157"/>
                  </a:lnTo>
                  <a:lnTo>
                    <a:pt x="366" y="159"/>
                  </a:lnTo>
                  <a:lnTo>
                    <a:pt x="382" y="167"/>
                  </a:lnTo>
                  <a:lnTo>
                    <a:pt x="382" y="167"/>
                  </a:lnTo>
                  <a:lnTo>
                    <a:pt x="397" y="174"/>
                  </a:lnTo>
                  <a:lnTo>
                    <a:pt x="411" y="180"/>
                  </a:lnTo>
                  <a:lnTo>
                    <a:pt x="411" y="180"/>
                  </a:lnTo>
                  <a:lnTo>
                    <a:pt x="429" y="189"/>
                  </a:lnTo>
                  <a:lnTo>
                    <a:pt x="447" y="199"/>
                  </a:lnTo>
                  <a:lnTo>
                    <a:pt x="467" y="209"/>
                  </a:lnTo>
                  <a:lnTo>
                    <a:pt x="484" y="218"/>
                  </a:lnTo>
                  <a:lnTo>
                    <a:pt x="484" y="218"/>
                  </a:lnTo>
                  <a:lnTo>
                    <a:pt x="487" y="217"/>
                  </a:lnTo>
                  <a:lnTo>
                    <a:pt x="490" y="217"/>
                  </a:lnTo>
                  <a:lnTo>
                    <a:pt x="490" y="217"/>
                  </a:lnTo>
                  <a:lnTo>
                    <a:pt x="510" y="229"/>
                  </a:lnTo>
                  <a:lnTo>
                    <a:pt x="531" y="240"/>
                  </a:lnTo>
                  <a:lnTo>
                    <a:pt x="575" y="261"/>
                  </a:lnTo>
                  <a:lnTo>
                    <a:pt x="575" y="261"/>
                  </a:lnTo>
                  <a:lnTo>
                    <a:pt x="572" y="258"/>
                  </a:lnTo>
                  <a:lnTo>
                    <a:pt x="568" y="255"/>
                  </a:lnTo>
                  <a:lnTo>
                    <a:pt x="563" y="252"/>
                  </a:lnTo>
                  <a:lnTo>
                    <a:pt x="560" y="247"/>
                  </a:lnTo>
                  <a:lnTo>
                    <a:pt x="560" y="247"/>
                  </a:lnTo>
                  <a:lnTo>
                    <a:pt x="554" y="243"/>
                  </a:lnTo>
                  <a:lnTo>
                    <a:pt x="549" y="240"/>
                  </a:lnTo>
                  <a:lnTo>
                    <a:pt x="543" y="235"/>
                  </a:lnTo>
                  <a:lnTo>
                    <a:pt x="536" y="232"/>
                  </a:lnTo>
                  <a:lnTo>
                    <a:pt x="536" y="232"/>
                  </a:lnTo>
                  <a:lnTo>
                    <a:pt x="536" y="231"/>
                  </a:lnTo>
                  <a:lnTo>
                    <a:pt x="534" y="229"/>
                  </a:lnTo>
                  <a:lnTo>
                    <a:pt x="534" y="229"/>
                  </a:lnTo>
                  <a:lnTo>
                    <a:pt x="526" y="226"/>
                  </a:lnTo>
                  <a:lnTo>
                    <a:pt x="523" y="225"/>
                  </a:lnTo>
                  <a:lnTo>
                    <a:pt x="522" y="221"/>
                  </a:lnTo>
                  <a:lnTo>
                    <a:pt x="522" y="221"/>
                  </a:lnTo>
                  <a:lnTo>
                    <a:pt x="517" y="221"/>
                  </a:lnTo>
                  <a:lnTo>
                    <a:pt x="514" y="220"/>
                  </a:lnTo>
                  <a:lnTo>
                    <a:pt x="510" y="218"/>
                  </a:lnTo>
                  <a:lnTo>
                    <a:pt x="507" y="215"/>
                  </a:lnTo>
                  <a:lnTo>
                    <a:pt x="507" y="215"/>
                  </a:lnTo>
                  <a:lnTo>
                    <a:pt x="500" y="214"/>
                  </a:lnTo>
                  <a:lnTo>
                    <a:pt x="496" y="211"/>
                  </a:lnTo>
                  <a:lnTo>
                    <a:pt x="490" y="208"/>
                  </a:lnTo>
                  <a:lnTo>
                    <a:pt x="485" y="206"/>
                  </a:lnTo>
                  <a:lnTo>
                    <a:pt x="485" y="206"/>
                  </a:lnTo>
                  <a:lnTo>
                    <a:pt x="484" y="205"/>
                  </a:lnTo>
                  <a:lnTo>
                    <a:pt x="484" y="205"/>
                  </a:lnTo>
                  <a:lnTo>
                    <a:pt x="484" y="203"/>
                  </a:lnTo>
                  <a:lnTo>
                    <a:pt x="484" y="203"/>
                  </a:lnTo>
                  <a:lnTo>
                    <a:pt x="479" y="203"/>
                  </a:lnTo>
                  <a:lnTo>
                    <a:pt x="479" y="203"/>
                  </a:lnTo>
                  <a:lnTo>
                    <a:pt x="472" y="199"/>
                  </a:lnTo>
                  <a:lnTo>
                    <a:pt x="464" y="194"/>
                  </a:lnTo>
                  <a:lnTo>
                    <a:pt x="446" y="186"/>
                  </a:lnTo>
                  <a:lnTo>
                    <a:pt x="446" y="186"/>
                  </a:lnTo>
                  <a:lnTo>
                    <a:pt x="430" y="180"/>
                  </a:lnTo>
                  <a:lnTo>
                    <a:pt x="427" y="179"/>
                  </a:lnTo>
                  <a:lnTo>
                    <a:pt x="426" y="177"/>
                  </a:lnTo>
                  <a:lnTo>
                    <a:pt x="426" y="174"/>
                  </a:lnTo>
                  <a:lnTo>
                    <a:pt x="427" y="171"/>
                  </a:lnTo>
                  <a:lnTo>
                    <a:pt x="427" y="171"/>
                  </a:lnTo>
                  <a:lnTo>
                    <a:pt x="411" y="160"/>
                  </a:lnTo>
                  <a:lnTo>
                    <a:pt x="395" y="148"/>
                  </a:lnTo>
                  <a:lnTo>
                    <a:pt x="388" y="142"/>
                  </a:lnTo>
                  <a:lnTo>
                    <a:pt x="382" y="135"/>
                  </a:lnTo>
                  <a:lnTo>
                    <a:pt x="375" y="125"/>
                  </a:lnTo>
                  <a:lnTo>
                    <a:pt x="372" y="116"/>
                  </a:lnTo>
                  <a:lnTo>
                    <a:pt x="372" y="116"/>
                  </a:lnTo>
                  <a:lnTo>
                    <a:pt x="375" y="115"/>
                  </a:lnTo>
                  <a:lnTo>
                    <a:pt x="378" y="115"/>
                  </a:lnTo>
                  <a:lnTo>
                    <a:pt x="385" y="118"/>
                  </a:lnTo>
                  <a:lnTo>
                    <a:pt x="385" y="118"/>
                  </a:lnTo>
                  <a:lnTo>
                    <a:pt x="382" y="115"/>
                  </a:lnTo>
                  <a:lnTo>
                    <a:pt x="378" y="113"/>
                  </a:lnTo>
                  <a:lnTo>
                    <a:pt x="371" y="110"/>
                  </a:lnTo>
                  <a:lnTo>
                    <a:pt x="363" y="107"/>
                  </a:lnTo>
                  <a:lnTo>
                    <a:pt x="360" y="104"/>
                  </a:lnTo>
                  <a:lnTo>
                    <a:pt x="360" y="101"/>
                  </a:lnTo>
                  <a:lnTo>
                    <a:pt x="360" y="101"/>
                  </a:lnTo>
                  <a:lnTo>
                    <a:pt x="372" y="103"/>
                  </a:lnTo>
                  <a:lnTo>
                    <a:pt x="385" y="107"/>
                  </a:lnTo>
                  <a:lnTo>
                    <a:pt x="407" y="118"/>
                  </a:lnTo>
                  <a:lnTo>
                    <a:pt x="407" y="118"/>
                  </a:lnTo>
                  <a:lnTo>
                    <a:pt x="411" y="118"/>
                  </a:lnTo>
                  <a:lnTo>
                    <a:pt x="411" y="118"/>
                  </a:lnTo>
                  <a:lnTo>
                    <a:pt x="423" y="122"/>
                  </a:lnTo>
                  <a:lnTo>
                    <a:pt x="436" y="128"/>
                  </a:lnTo>
                  <a:lnTo>
                    <a:pt x="462" y="138"/>
                  </a:lnTo>
                  <a:lnTo>
                    <a:pt x="462" y="138"/>
                  </a:lnTo>
                  <a:lnTo>
                    <a:pt x="436" y="124"/>
                  </a:lnTo>
                  <a:lnTo>
                    <a:pt x="409" y="110"/>
                  </a:lnTo>
                  <a:lnTo>
                    <a:pt x="409" y="110"/>
                  </a:lnTo>
                  <a:lnTo>
                    <a:pt x="394" y="106"/>
                  </a:lnTo>
                  <a:lnTo>
                    <a:pt x="394" y="106"/>
                  </a:lnTo>
                  <a:lnTo>
                    <a:pt x="383" y="99"/>
                  </a:lnTo>
                  <a:lnTo>
                    <a:pt x="372" y="93"/>
                  </a:lnTo>
                  <a:lnTo>
                    <a:pt x="372" y="93"/>
                  </a:lnTo>
                  <a:lnTo>
                    <a:pt x="362" y="90"/>
                  </a:lnTo>
                  <a:lnTo>
                    <a:pt x="357" y="87"/>
                  </a:lnTo>
                  <a:lnTo>
                    <a:pt x="354" y="83"/>
                  </a:lnTo>
                  <a:lnTo>
                    <a:pt x="354" y="83"/>
                  </a:lnTo>
                  <a:lnTo>
                    <a:pt x="357" y="83"/>
                  </a:lnTo>
                  <a:lnTo>
                    <a:pt x="362" y="81"/>
                  </a:lnTo>
                  <a:lnTo>
                    <a:pt x="369" y="84"/>
                  </a:lnTo>
                  <a:lnTo>
                    <a:pt x="383" y="93"/>
                  </a:lnTo>
                  <a:lnTo>
                    <a:pt x="383" y="93"/>
                  </a:lnTo>
                  <a:lnTo>
                    <a:pt x="394" y="96"/>
                  </a:lnTo>
                  <a:lnTo>
                    <a:pt x="404" y="99"/>
                  </a:lnTo>
                  <a:lnTo>
                    <a:pt x="415" y="103"/>
                  </a:lnTo>
                  <a:lnTo>
                    <a:pt x="424" y="107"/>
                  </a:lnTo>
                  <a:lnTo>
                    <a:pt x="424" y="107"/>
                  </a:lnTo>
                  <a:lnTo>
                    <a:pt x="411" y="99"/>
                  </a:lnTo>
                  <a:lnTo>
                    <a:pt x="397" y="93"/>
                  </a:lnTo>
                  <a:lnTo>
                    <a:pt x="382" y="86"/>
                  </a:lnTo>
                  <a:lnTo>
                    <a:pt x="368" y="78"/>
                  </a:lnTo>
                  <a:lnTo>
                    <a:pt x="368" y="78"/>
                  </a:lnTo>
                  <a:lnTo>
                    <a:pt x="363" y="78"/>
                  </a:lnTo>
                  <a:lnTo>
                    <a:pt x="360" y="75"/>
                  </a:lnTo>
                  <a:lnTo>
                    <a:pt x="359" y="72"/>
                  </a:lnTo>
                  <a:lnTo>
                    <a:pt x="359" y="69"/>
                  </a:lnTo>
                  <a:lnTo>
                    <a:pt x="359" y="69"/>
                  </a:lnTo>
                  <a:lnTo>
                    <a:pt x="368" y="69"/>
                  </a:lnTo>
                  <a:lnTo>
                    <a:pt x="378" y="71"/>
                  </a:lnTo>
                  <a:lnTo>
                    <a:pt x="398" y="77"/>
                  </a:lnTo>
                  <a:lnTo>
                    <a:pt x="417" y="84"/>
                  </a:lnTo>
                  <a:lnTo>
                    <a:pt x="435" y="90"/>
                  </a:lnTo>
                  <a:lnTo>
                    <a:pt x="435" y="90"/>
                  </a:lnTo>
                  <a:lnTo>
                    <a:pt x="420" y="81"/>
                  </a:lnTo>
                  <a:lnTo>
                    <a:pt x="400" y="72"/>
                  </a:lnTo>
                  <a:lnTo>
                    <a:pt x="382" y="64"/>
                  </a:lnTo>
                  <a:lnTo>
                    <a:pt x="363" y="54"/>
                  </a:lnTo>
                  <a:lnTo>
                    <a:pt x="363" y="54"/>
                  </a:lnTo>
                  <a:lnTo>
                    <a:pt x="362" y="51"/>
                  </a:lnTo>
                  <a:lnTo>
                    <a:pt x="362" y="49"/>
                  </a:lnTo>
                  <a:lnTo>
                    <a:pt x="363" y="48"/>
                  </a:lnTo>
                  <a:lnTo>
                    <a:pt x="363" y="48"/>
                  </a:lnTo>
                  <a:lnTo>
                    <a:pt x="357" y="45"/>
                  </a:lnTo>
                  <a:lnTo>
                    <a:pt x="354" y="42"/>
                  </a:lnTo>
                  <a:lnTo>
                    <a:pt x="354" y="38"/>
                  </a:lnTo>
                  <a:lnTo>
                    <a:pt x="354" y="38"/>
                  </a:lnTo>
                  <a:lnTo>
                    <a:pt x="374" y="43"/>
                  </a:lnTo>
                  <a:lnTo>
                    <a:pt x="394" y="51"/>
                  </a:lnTo>
                  <a:lnTo>
                    <a:pt x="414" y="58"/>
                  </a:lnTo>
                  <a:lnTo>
                    <a:pt x="435" y="64"/>
                  </a:lnTo>
                  <a:lnTo>
                    <a:pt x="435" y="64"/>
                  </a:lnTo>
                  <a:lnTo>
                    <a:pt x="418" y="55"/>
                  </a:lnTo>
                  <a:lnTo>
                    <a:pt x="400" y="46"/>
                  </a:lnTo>
                  <a:lnTo>
                    <a:pt x="360" y="32"/>
                  </a:lnTo>
                  <a:lnTo>
                    <a:pt x="360" y="32"/>
                  </a:lnTo>
                  <a:lnTo>
                    <a:pt x="351" y="29"/>
                  </a:lnTo>
                  <a:lnTo>
                    <a:pt x="348" y="26"/>
                  </a:lnTo>
                  <a:lnTo>
                    <a:pt x="348" y="25"/>
                  </a:lnTo>
                  <a:lnTo>
                    <a:pt x="348" y="22"/>
                  </a:lnTo>
                  <a:lnTo>
                    <a:pt x="348" y="22"/>
                  </a:lnTo>
                  <a:lnTo>
                    <a:pt x="366" y="26"/>
                  </a:lnTo>
                  <a:lnTo>
                    <a:pt x="385" y="34"/>
                  </a:lnTo>
                  <a:lnTo>
                    <a:pt x="403" y="40"/>
                  </a:lnTo>
                  <a:lnTo>
                    <a:pt x="420" y="48"/>
                  </a:lnTo>
                  <a:lnTo>
                    <a:pt x="420" y="48"/>
                  </a:lnTo>
                  <a:lnTo>
                    <a:pt x="388" y="29"/>
                  </a:lnTo>
                  <a:lnTo>
                    <a:pt x="354" y="13"/>
                  </a:lnTo>
                  <a:lnTo>
                    <a:pt x="354" y="13"/>
                  </a:lnTo>
                  <a:lnTo>
                    <a:pt x="353" y="8"/>
                  </a:lnTo>
                  <a:lnTo>
                    <a:pt x="351" y="0"/>
                  </a:lnTo>
                  <a:lnTo>
                    <a:pt x="351" y="0"/>
                  </a:lnTo>
                  <a:lnTo>
                    <a:pt x="360" y="2"/>
                  </a:lnTo>
                  <a:lnTo>
                    <a:pt x="369" y="3"/>
                  </a:lnTo>
                  <a:lnTo>
                    <a:pt x="385" y="10"/>
                  </a:lnTo>
                  <a:lnTo>
                    <a:pt x="401" y="17"/>
                  </a:lnTo>
                  <a:lnTo>
                    <a:pt x="418" y="22"/>
                  </a:lnTo>
                  <a:lnTo>
                    <a:pt x="418" y="22"/>
                  </a:lnTo>
                  <a:lnTo>
                    <a:pt x="417" y="26"/>
                  </a:lnTo>
                  <a:lnTo>
                    <a:pt x="415" y="28"/>
                  </a:lnTo>
                  <a:lnTo>
                    <a:pt x="415" y="28"/>
                  </a:lnTo>
                  <a:lnTo>
                    <a:pt x="418" y="31"/>
                  </a:lnTo>
                  <a:lnTo>
                    <a:pt x="423" y="34"/>
                  </a:lnTo>
                  <a:lnTo>
                    <a:pt x="423" y="34"/>
                  </a:lnTo>
                  <a:lnTo>
                    <a:pt x="421" y="37"/>
                  </a:lnTo>
                  <a:lnTo>
                    <a:pt x="420" y="40"/>
                  </a:lnTo>
                  <a:lnTo>
                    <a:pt x="420" y="40"/>
                  </a:lnTo>
                  <a:lnTo>
                    <a:pt x="424" y="43"/>
                  </a:lnTo>
                  <a:lnTo>
                    <a:pt x="430" y="46"/>
                  </a:lnTo>
                  <a:lnTo>
                    <a:pt x="438" y="51"/>
                  </a:lnTo>
                  <a:lnTo>
                    <a:pt x="444" y="54"/>
                  </a:lnTo>
                  <a:lnTo>
                    <a:pt x="444" y="54"/>
                  </a:lnTo>
                  <a:lnTo>
                    <a:pt x="441" y="57"/>
                  </a:lnTo>
                  <a:lnTo>
                    <a:pt x="439" y="58"/>
                  </a:lnTo>
                  <a:lnTo>
                    <a:pt x="438" y="58"/>
                  </a:lnTo>
                  <a:lnTo>
                    <a:pt x="438" y="58"/>
                  </a:lnTo>
                  <a:close/>
                  <a:moveTo>
                    <a:pt x="433" y="109"/>
                  </a:moveTo>
                  <a:lnTo>
                    <a:pt x="433" y="109"/>
                  </a:lnTo>
                  <a:lnTo>
                    <a:pt x="430" y="107"/>
                  </a:lnTo>
                  <a:lnTo>
                    <a:pt x="429" y="109"/>
                  </a:lnTo>
                  <a:lnTo>
                    <a:pt x="429" y="109"/>
                  </a:lnTo>
                  <a:lnTo>
                    <a:pt x="432" y="110"/>
                  </a:lnTo>
                  <a:lnTo>
                    <a:pt x="433" y="110"/>
                  </a:lnTo>
                  <a:lnTo>
                    <a:pt x="433" y="109"/>
                  </a:lnTo>
                  <a:lnTo>
                    <a:pt x="433" y="109"/>
                  </a:lnTo>
                  <a:close/>
                  <a:moveTo>
                    <a:pt x="667" y="141"/>
                  </a:moveTo>
                  <a:lnTo>
                    <a:pt x="667" y="141"/>
                  </a:lnTo>
                  <a:lnTo>
                    <a:pt x="658" y="128"/>
                  </a:lnTo>
                  <a:lnTo>
                    <a:pt x="645" y="119"/>
                  </a:lnTo>
                  <a:lnTo>
                    <a:pt x="645" y="119"/>
                  </a:lnTo>
                  <a:lnTo>
                    <a:pt x="650" y="125"/>
                  </a:lnTo>
                  <a:lnTo>
                    <a:pt x="654" y="131"/>
                  </a:lnTo>
                  <a:lnTo>
                    <a:pt x="659" y="138"/>
                  </a:lnTo>
                  <a:lnTo>
                    <a:pt x="662" y="139"/>
                  </a:lnTo>
                  <a:lnTo>
                    <a:pt x="667" y="141"/>
                  </a:lnTo>
                  <a:lnTo>
                    <a:pt x="667" y="141"/>
                  </a:lnTo>
                  <a:close/>
                  <a:moveTo>
                    <a:pt x="455" y="179"/>
                  </a:moveTo>
                  <a:lnTo>
                    <a:pt x="455" y="179"/>
                  </a:lnTo>
                  <a:lnTo>
                    <a:pt x="453" y="176"/>
                  </a:lnTo>
                  <a:lnTo>
                    <a:pt x="453" y="176"/>
                  </a:lnTo>
                  <a:lnTo>
                    <a:pt x="455" y="174"/>
                  </a:lnTo>
                  <a:lnTo>
                    <a:pt x="455" y="174"/>
                  </a:lnTo>
                  <a:lnTo>
                    <a:pt x="462" y="176"/>
                  </a:lnTo>
                  <a:lnTo>
                    <a:pt x="468" y="177"/>
                  </a:lnTo>
                  <a:lnTo>
                    <a:pt x="479" y="183"/>
                  </a:lnTo>
                  <a:lnTo>
                    <a:pt x="490" y="189"/>
                  </a:lnTo>
                  <a:lnTo>
                    <a:pt x="496" y="191"/>
                  </a:lnTo>
                  <a:lnTo>
                    <a:pt x="502" y="192"/>
                  </a:lnTo>
                  <a:lnTo>
                    <a:pt x="502" y="192"/>
                  </a:lnTo>
                  <a:lnTo>
                    <a:pt x="526" y="208"/>
                  </a:lnTo>
                  <a:lnTo>
                    <a:pt x="552" y="221"/>
                  </a:lnTo>
                  <a:lnTo>
                    <a:pt x="604" y="247"/>
                  </a:lnTo>
                  <a:lnTo>
                    <a:pt x="604" y="247"/>
                  </a:lnTo>
                  <a:lnTo>
                    <a:pt x="590" y="235"/>
                  </a:lnTo>
                  <a:lnTo>
                    <a:pt x="575" y="223"/>
                  </a:lnTo>
                  <a:lnTo>
                    <a:pt x="560" y="211"/>
                  </a:lnTo>
                  <a:lnTo>
                    <a:pt x="543" y="200"/>
                  </a:lnTo>
                  <a:lnTo>
                    <a:pt x="508" y="182"/>
                  </a:lnTo>
                  <a:lnTo>
                    <a:pt x="470" y="164"/>
                  </a:lnTo>
                  <a:lnTo>
                    <a:pt x="470" y="164"/>
                  </a:lnTo>
                  <a:lnTo>
                    <a:pt x="468" y="167"/>
                  </a:lnTo>
                  <a:lnTo>
                    <a:pt x="467" y="168"/>
                  </a:lnTo>
                  <a:lnTo>
                    <a:pt x="465" y="168"/>
                  </a:lnTo>
                  <a:lnTo>
                    <a:pt x="465" y="168"/>
                  </a:lnTo>
                  <a:lnTo>
                    <a:pt x="427" y="147"/>
                  </a:lnTo>
                  <a:lnTo>
                    <a:pt x="406" y="136"/>
                  </a:lnTo>
                  <a:lnTo>
                    <a:pt x="383" y="128"/>
                  </a:lnTo>
                  <a:lnTo>
                    <a:pt x="383" y="128"/>
                  </a:lnTo>
                  <a:lnTo>
                    <a:pt x="398" y="144"/>
                  </a:lnTo>
                  <a:lnTo>
                    <a:pt x="415" y="157"/>
                  </a:lnTo>
                  <a:lnTo>
                    <a:pt x="433" y="170"/>
                  </a:lnTo>
                  <a:lnTo>
                    <a:pt x="444" y="174"/>
                  </a:lnTo>
                  <a:lnTo>
                    <a:pt x="455" y="179"/>
                  </a:lnTo>
                  <a:lnTo>
                    <a:pt x="455" y="179"/>
                  </a:lnTo>
                  <a:close/>
                  <a:moveTo>
                    <a:pt x="676" y="139"/>
                  </a:moveTo>
                  <a:lnTo>
                    <a:pt x="676" y="139"/>
                  </a:lnTo>
                  <a:lnTo>
                    <a:pt x="671" y="135"/>
                  </a:lnTo>
                  <a:lnTo>
                    <a:pt x="670" y="131"/>
                  </a:lnTo>
                  <a:lnTo>
                    <a:pt x="667" y="131"/>
                  </a:lnTo>
                  <a:lnTo>
                    <a:pt x="667" y="131"/>
                  </a:lnTo>
                  <a:lnTo>
                    <a:pt x="671" y="136"/>
                  </a:lnTo>
                  <a:lnTo>
                    <a:pt x="674" y="138"/>
                  </a:lnTo>
                  <a:lnTo>
                    <a:pt x="676" y="139"/>
                  </a:lnTo>
                  <a:lnTo>
                    <a:pt x="676" y="139"/>
                  </a:lnTo>
                  <a:close/>
                  <a:moveTo>
                    <a:pt x="439" y="135"/>
                  </a:moveTo>
                  <a:lnTo>
                    <a:pt x="439" y="135"/>
                  </a:lnTo>
                  <a:lnTo>
                    <a:pt x="436" y="133"/>
                  </a:lnTo>
                  <a:lnTo>
                    <a:pt x="433" y="133"/>
                  </a:lnTo>
                  <a:lnTo>
                    <a:pt x="433" y="133"/>
                  </a:lnTo>
                  <a:lnTo>
                    <a:pt x="435" y="135"/>
                  </a:lnTo>
                  <a:lnTo>
                    <a:pt x="436" y="135"/>
                  </a:lnTo>
                  <a:lnTo>
                    <a:pt x="438" y="135"/>
                  </a:lnTo>
                  <a:lnTo>
                    <a:pt x="439" y="135"/>
                  </a:lnTo>
                  <a:lnTo>
                    <a:pt x="439" y="135"/>
                  </a:lnTo>
                  <a:close/>
                  <a:moveTo>
                    <a:pt x="270" y="135"/>
                  </a:moveTo>
                  <a:lnTo>
                    <a:pt x="270" y="135"/>
                  </a:lnTo>
                  <a:lnTo>
                    <a:pt x="275" y="135"/>
                  </a:lnTo>
                  <a:lnTo>
                    <a:pt x="276" y="135"/>
                  </a:lnTo>
                  <a:lnTo>
                    <a:pt x="276" y="133"/>
                  </a:lnTo>
                  <a:lnTo>
                    <a:pt x="276" y="133"/>
                  </a:lnTo>
                  <a:lnTo>
                    <a:pt x="273" y="133"/>
                  </a:lnTo>
                  <a:lnTo>
                    <a:pt x="272" y="135"/>
                  </a:lnTo>
                  <a:lnTo>
                    <a:pt x="270" y="135"/>
                  </a:lnTo>
                  <a:lnTo>
                    <a:pt x="270" y="135"/>
                  </a:lnTo>
                  <a:close/>
                  <a:moveTo>
                    <a:pt x="462" y="144"/>
                  </a:moveTo>
                  <a:lnTo>
                    <a:pt x="462" y="144"/>
                  </a:lnTo>
                  <a:lnTo>
                    <a:pt x="452" y="139"/>
                  </a:lnTo>
                  <a:lnTo>
                    <a:pt x="446" y="136"/>
                  </a:lnTo>
                  <a:lnTo>
                    <a:pt x="441" y="136"/>
                  </a:lnTo>
                  <a:lnTo>
                    <a:pt x="441" y="136"/>
                  </a:lnTo>
                  <a:lnTo>
                    <a:pt x="446" y="138"/>
                  </a:lnTo>
                  <a:lnTo>
                    <a:pt x="450" y="141"/>
                  </a:lnTo>
                  <a:lnTo>
                    <a:pt x="456" y="144"/>
                  </a:lnTo>
                  <a:lnTo>
                    <a:pt x="462" y="144"/>
                  </a:lnTo>
                  <a:lnTo>
                    <a:pt x="462" y="144"/>
                  </a:lnTo>
                  <a:close/>
                  <a:moveTo>
                    <a:pt x="456" y="153"/>
                  </a:moveTo>
                  <a:lnTo>
                    <a:pt x="456" y="153"/>
                  </a:lnTo>
                  <a:lnTo>
                    <a:pt x="452" y="148"/>
                  </a:lnTo>
                  <a:lnTo>
                    <a:pt x="446" y="147"/>
                  </a:lnTo>
                  <a:lnTo>
                    <a:pt x="435" y="144"/>
                  </a:lnTo>
                  <a:lnTo>
                    <a:pt x="435" y="144"/>
                  </a:lnTo>
                  <a:lnTo>
                    <a:pt x="446" y="148"/>
                  </a:lnTo>
                  <a:lnTo>
                    <a:pt x="450" y="151"/>
                  </a:lnTo>
                  <a:lnTo>
                    <a:pt x="456" y="153"/>
                  </a:lnTo>
                  <a:lnTo>
                    <a:pt x="456" y="153"/>
                  </a:lnTo>
                  <a:close/>
                  <a:moveTo>
                    <a:pt x="651" y="173"/>
                  </a:moveTo>
                  <a:lnTo>
                    <a:pt x="651" y="173"/>
                  </a:lnTo>
                  <a:lnTo>
                    <a:pt x="654" y="174"/>
                  </a:lnTo>
                  <a:lnTo>
                    <a:pt x="659" y="176"/>
                  </a:lnTo>
                  <a:lnTo>
                    <a:pt x="659" y="176"/>
                  </a:lnTo>
                  <a:lnTo>
                    <a:pt x="665" y="182"/>
                  </a:lnTo>
                  <a:lnTo>
                    <a:pt x="665" y="182"/>
                  </a:lnTo>
                  <a:lnTo>
                    <a:pt x="671" y="186"/>
                  </a:lnTo>
                  <a:lnTo>
                    <a:pt x="674" y="188"/>
                  </a:lnTo>
                  <a:lnTo>
                    <a:pt x="677" y="188"/>
                  </a:lnTo>
                  <a:lnTo>
                    <a:pt x="677" y="188"/>
                  </a:lnTo>
                  <a:lnTo>
                    <a:pt x="667" y="177"/>
                  </a:lnTo>
                  <a:lnTo>
                    <a:pt x="658" y="167"/>
                  </a:lnTo>
                  <a:lnTo>
                    <a:pt x="647" y="154"/>
                  </a:lnTo>
                  <a:lnTo>
                    <a:pt x="641" y="150"/>
                  </a:lnTo>
                  <a:lnTo>
                    <a:pt x="635" y="145"/>
                  </a:lnTo>
                  <a:lnTo>
                    <a:pt x="635" y="145"/>
                  </a:lnTo>
                  <a:lnTo>
                    <a:pt x="638" y="153"/>
                  </a:lnTo>
                  <a:lnTo>
                    <a:pt x="642" y="159"/>
                  </a:lnTo>
                  <a:lnTo>
                    <a:pt x="651" y="173"/>
                  </a:lnTo>
                  <a:lnTo>
                    <a:pt x="651" y="173"/>
                  </a:lnTo>
                  <a:close/>
                  <a:moveTo>
                    <a:pt x="676" y="168"/>
                  </a:moveTo>
                  <a:lnTo>
                    <a:pt x="676" y="168"/>
                  </a:lnTo>
                  <a:lnTo>
                    <a:pt x="667" y="157"/>
                  </a:lnTo>
                  <a:lnTo>
                    <a:pt x="654" y="147"/>
                  </a:lnTo>
                  <a:lnTo>
                    <a:pt x="654" y="147"/>
                  </a:lnTo>
                  <a:lnTo>
                    <a:pt x="664" y="159"/>
                  </a:lnTo>
                  <a:lnTo>
                    <a:pt x="670" y="164"/>
                  </a:lnTo>
                  <a:lnTo>
                    <a:pt x="676" y="168"/>
                  </a:lnTo>
                  <a:lnTo>
                    <a:pt x="676" y="168"/>
                  </a:lnTo>
                  <a:close/>
                  <a:moveTo>
                    <a:pt x="240" y="153"/>
                  </a:moveTo>
                  <a:lnTo>
                    <a:pt x="240" y="153"/>
                  </a:lnTo>
                  <a:lnTo>
                    <a:pt x="276" y="156"/>
                  </a:lnTo>
                  <a:lnTo>
                    <a:pt x="296" y="157"/>
                  </a:lnTo>
                  <a:lnTo>
                    <a:pt x="307" y="157"/>
                  </a:lnTo>
                  <a:lnTo>
                    <a:pt x="316" y="156"/>
                  </a:lnTo>
                  <a:lnTo>
                    <a:pt x="316" y="156"/>
                  </a:lnTo>
                  <a:lnTo>
                    <a:pt x="316" y="154"/>
                  </a:lnTo>
                  <a:lnTo>
                    <a:pt x="314" y="154"/>
                  </a:lnTo>
                  <a:lnTo>
                    <a:pt x="313" y="153"/>
                  </a:lnTo>
                  <a:lnTo>
                    <a:pt x="313" y="151"/>
                  </a:lnTo>
                  <a:lnTo>
                    <a:pt x="313" y="151"/>
                  </a:lnTo>
                  <a:lnTo>
                    <a:pt x="314" y="151"/>
                  </a:lnTo>
                  <a:lnTo>
                    <a:pt x="316" y="153"/>
                  </a:lnTo>
                  <a:lnTo>
                    <a:pt x="318" y="154"/>
                  </a:lnTo>
                  <a:lnTo>
                    <a:pt x="319" y="154"/>
                  </a:lnTo>
                  <a:lnTo>
                    <a:pt x="319" y="154"/>
                  </a:lnTo>
                  <a:lnTo>
                    <a:pt x="324" y="153"/>
                  </a:lnTo>
                  <a:lnTo>
                    <a:pt x="325" y="153"/>
                  </a:lnTo>
                  <a:lnTo>
                    <a:pt x="327" y="151"/>
                  </a:lnTo>
                  <a:lnTo>
                    <a:pt x="327" y="151"/>
                  </a:lnTo>
                  <a:lnTo>
                    <a:pt x="284" y="150"/>
                  </a:lnTo>
                  <a:lnTo>
                    <a:pt x="261" y="150"/>
                  </a:lnTo>
                  <a:lnTo>
                    <a:pt x="240" y="153"/>
                  </a:lnTo>
                  <a:lnTo>
                    <a:pt x="240" y="153"/>
                  </a:lnTo>
                  <a:close/>
                  <a:moveTo>
                    <a:pt x="318" y="160"/>
                  </a:moveTo>
                  <a:lnTo>
                    <a:pt x="318" y="160"/>
                  </a:lnTo>
                  <a:lnTo>
                    <a:pt x="322" y="162"/>
                  </a:lnTo>
                  <a:lnTo>
                    <a:pt x="325" y="162"/>
                  </a:lnTo>
                  <a:lnTo>
                    <a:pt x="327" y="160"/>
                  </a:lnTo>
                  <a:lnTo>
                    <a:pt x="327" y="160"/>
                  </a:lnTo>
                  <a:lnTo>
                    <a:pt x="325" y="160"/>
                  </a:lnTo>
                  <a:lnTo>
                    <a:pt x="322" y="159"/>
                  </a:lnTo>
                  <a:lnTo>
                    <a:pt x="319" y="159"/>
                  </a:lnTo>
                  <a:lnTo>
                    <a:pt x="318" y="160"/>
                  </a:lnTo>
                  <a:lnTo>
                    <a:pt x="318" y="160"/>
                  </a:lnTo>
                  <a:close/>
                  <a:moveTo>
                    <a:pt x="500" y="171"/>
                  </a:moveTo>
                  <a:lnTo>
                    <a:pt x="500" y="171"/>
                  </a:lnTo>
                  <a:lnTo>
                    <a:pt x="502" y="170"/>
                  </a:lnTo>
                  <a:lnTo>
                    <a:pt x="502" y="168"/>
                  </a:lnTo>
                  <a:lnTo>
                    <a:pt x="504" y="168"/>
                  </a:lnTo>
                  <a:lnTo>
                    <a:pt x="504" y="168"/>
                  </a:lnTo>
                  <a:lnTo>
                    <a:pt x="504" y="170"/>
                  </a:lnTo>
                  <a:lnTo>
                    <a:pt x="504" y="168"/>
                  </a:lnTo>
                  <a:lnTo>
                    <a:pt x="504" y="168"/>
                  </a:lnTo>
                  <a:lnTo>
                    <a:pt x="499" y="168"/>
                  </a:lnTo>
                  <a:lnTo>
                    <a:pt x="499" y="168"/>
                  </a:lnTo>
                  <a:lnTo>
                    <a:pt x="497" y="165"/>
                  </a:lnTo>
                  <a:lnTo>
                    <a:pt x="494" y="164"/>
                  </a:lnTo>
                  <a:lnTo>
                    <a:pt x="490" y="164"/>
                  </a:lnTo>
                  <a:lnTo>
                    <a:pt x="490" y="164"/>
                  </a:lnTo>
                  <a:lnTo>
                    <a:pt x="496" y="167"/>
                  </a:lnTo>
                  <a:lnTo>
                    <a:pt x="499" y="168"/>
                  </a:lnTo>
                  <a:lnTo>
                    <a:pt x="500" y="171"/>
                  </a:lnTo>
                  <a:lnTo>
                    <a:pt x="500" y="171"/>
                  </a:lnTo>
                  <a:close/>
                  <a:moveTo>
                    <a:pt x="253" y="165"/>
                  </a:moveTo>
                  <a:lnTo>
                    <a:pt x="253" y="165"/>
                  </a:lnTo>
                  <a:lnTo>
                    <a:pt x="261" y="170"/>
                  </a:lnTo>
                  <a:lnTo>
                    <a:pt x="270" y="171"/>
                  </a:lnTo>
                  <a:lnTo>
                    <a:pt x="290" y="173"/>
                  </a:lnTo>
                  <a:lnTo>
                    <a:pt x="290" y="173"/>
                  </a:lnTo>
                  <a:lnTo>
                    <a:pt x="324" y="179"/>
                  </a:lnTo>
                  <a:lnTo>
                    <a:pt x="356" y="185"/>
                  </a:lnTo>
                  <a:lnTo>
                    <a:pt x="356" y="185"/>
                  </a:lnTo>
                  <a:lnTo>
                    <a:pt x="351" y="182"/>
                  </a:lnTo>
                  <a:lnTo>
                    <a:pt x="345" y="179"/>
                  </a:lnTo>
                  <a:lnTo>
                    <a:pt x="340" y="174"/>
                  </a:lnTo>
                  <a:lnTo>
                    <a:pt x="339" y="171"/>
                  </a:lnTo>
                  <a:lnTo>
                    <a:pt x="339" y="168"/>
                  </a:lnTo>
                  <a:lnTo>
                    <a:pt x="339" y="168"/>
                  </a:lnTo>
                  <a:lnTo>
                    <a:pt x="318" y="168"/>
                  </a:lnTo>
                  <a:lnTo>
                    <a:pt x="298" y="165"/>
                  </a:lnTo>
                  <a:lnTo>
                    <a:pt x="276" y="165"/>
                  </a:lnTo>
                  <a:lnTo>
                    <a:pt x="253" y="165"/>
                  </a:lnTo>
                  <a:lnTo>
                    <a:pt x="253" y="165"/>
                  </a:lnTo>
                  <a:close/>
                  <a:moveTo>
                    <a:pt x="659" y="196"/>
                  </a:moveTo>
                  <a:lnTo>
                    <a:pt x="659" y="196"/>
                  </a:lnTo>
                  <a:lnTo>
                    <a:pt x="651" y="188"/>
                  </a:lnTo>
                  <a:lnTo>
                    <a:pt x="644" y="180"/>
                  </a:lnTo>
                  <a:lnTo>
                    <a:pt x="629" y="165"/>
                  </a:lnTo>
                  <a:lnTo>
                    <a:pt x="629" y="165"/>
                  </a:lnTo>
                  <a:lnTo>
                    <a:pt x="630" y="170"/>
                  </a:lnTo>
                  <a:lnTo>
                    <a:pt x="633" y="176"/>
                  </a:lnTo>
                  <a:lnTo>
                    <a:pt x="636" y="180"/>
                  </a:lnTo>
                  <a:lnTo>
                    <a:pt x="641" y="183"/>
                  </a:lnTo>
                  <a:lnTo>
                    <a:pt x="650" y="189"/>
                  </a:lnTo>
                  <a:lnTo>
                    <a:pt x="659" y="196"/>
                  </a:lnTo>
                  <a:lnTo>
                    <a:pt x="659" y="196"/>
                  </a:lnTo>
                  <a:close/>
                  <a:moveTo>
                    <a:pt x="365" y="168"/>
                  </a:moveTo>
                  <a:lnTo>
                    <a:pt x="365" y="168"/>
                  </a:lnTo>
                  <a:lnTo>
                    <a:pt x="363" y="170"/>
                  </a:lnTo>
                  <a:lnTo>
                    <a:pt x="363" y="170"/>
                  </a:lnTo>
                  <a:lnTo>
                    <a:pt x="356" y="170"/>
                  </a:lnTo>
                  <a:lnTo>
                    <a:pt x="353" y="170"/>
                  </a:lnTo>
                  <a:lnTo>
                    <a:pt x="350" y="171"/>
                  </a:lnTo>
                  <a:lnTo>
                    <a:pt x="350" y="171"/>
                  </a:lnTo>
                  <a:lnTo>
                    <a:pt x="382" y="186"/>
                  </a:lnTo>
                  <a:lnTo>
                    <a:pt x="397" y="194"/>
                  </a:lnTo>
                  <a:lnTo>
                    <a:pt x="414" y="200"/>
                  </a:lnTo>
                  <a:lnTo>
                    <a:pt x="414" y="200"/>
                  </a:lnTo>
                  <a:lnTo>
                    <a:pt x="414" y="199"/>
                  </a:lnTo>
                  <a:lnTo>
                    <a:pt x="414" y="197"/>
                  </a:lnTo>
                  <a:lnTo>
                    <a:pt x="412" y="196"/>
                  </a:lnTo>
                  <a:lnTo>
                    <a:pt x="414" y="194"/>
                  </a:lnTo>
                  <a:lnTo>
                    <a:pt x="414" y="194"/>
                  </a:lnTo>
                  <a:lnTo>
                    <a:pt x="417" y="194"/>
                  </a:lnTo>
                  <a:lnTo>
                    <a:pt x="418" y="192"/>
                  </a:lnTo>
                  <a:lnTo>
                    <a:pt x="418" y="192"/>
                  </a:lnTo>
                  <a:lnTo>
                    <a:pt x="392" y="180"/>
                  </a:lnTo>
                  <a:lnTo>
                    <a:pt x="378" y="174"/>
                  </a:lnTo>
                  <a:lnTo>
                    <a:pt x="365" y="168"/>
                  </a:lnTo>
                  <a:lnTo>
                    <a:pt x="365" y="168"/>
                  </a:lnTo>
                  <a:close/>
                  <a:moveTo>
                    <a:pt x="508" y="173"/>
                  </a:moveTo>
                  <a:lnTo>
                    <a:pt x="508" y="173"/>
                  </a:lnTo>
                  <a:lnTo>
                    <a:pt x="511" y="173"/>
                  </a:lnTo>
                  <a:lnTo>
                    <a:pt x="513" y="176"/>
                  </a:lnTo>
                  <a:lnTo>
                    <a:pt x="516" y="176"/>
                  </a:lnTo>
                  <a:lnTo>
                    <a:pt x="517" y="176"/>
                  </a:lnTo>
                  <a:lnTo>
                    <a:pt x="517" y="176"/>
                  </a:lnTo>
                  <a:lnTo>
                    <a:pt x="514" y="174"/>
                  </a:lnTo>
                  <a:lnTo>
                    <a:pt x="513" y="173"/>
                  </a:lnTo>
                  <a:lnTo>
                    <a:pt x="510" y="171"/>
                  </a:lnTo>
                  <a:lnTo>
                    <a:pt x="508" y="173"/>
                  </a:lnTo>
                  <a:lnTo>
                    <a:pt x="508" y="173"/>
                  </a:lnTo>
                  <a:close/>
                  <a:moveTo>
                    <a:pt x="536" y="179"/>
                  </a:moveTo>
                  <a:lnTo>
                    <a:pt x="536" y="179"/>
                  </a:lnTo>
                  <a:lnTo>
                    <a:pt x="534" y="179"/>
                  </a:lnTo>
                  <a:lnTo>
                    <a:pt x="532" y="177"/>
                  </a:lnTo>
                  <a:lnTo>
                    <a:pt x="529" y="176"/>
                  </a:lnTo>
                  <a:lnTo>
                    <a:pt x="528" y="176"/>
                  </a:lnTo>
                  <a:lnTo>
                    <a:pt x="528" y="176"/>
                  </a:lnTo>
                  <a:lnTo>
                    <a:pt x="529" y="177"/>
                  </a:lnTo>
                  <a:lnTo>
                    <a:pt x="531" y="179"/>
                  </a:lnTo>
                  <a:lnTo>
                    <a:pt x="534" y="180"/>
                  </a:lnTo>
                  <a:lnTo>
                    <a:pt x="536" y="179"/>
                  </a:lnTo>
                  <a:lnTo>
                    <a:pt x="536" y="179"/>
                  </a:lnTo>
                  <a:close/>
                  <a:moveTo>
                    <a:pt x="536" y="188"/>
                  </a:moveTo>
                  <a:lnTo>
                    <a:pt x="536" y="188"/>
                  </a:lnTo>
                  <a:lnTo>
                    <a:pt x="548" y="194"/>
                  </a:lnTo>
                  <a:lnTo>
                    <a:pt x="554" y="197"/>
                  </a:lnTo>
                  <a:lnTo>
                    <a:pt x="557" y="199"/>
                  </a:lnTo>
                  <a:lnTo>
                    <a:pt x="560" y="197"/>
                  </a:lnTo>
                  <a:lnTo>
                    <a:pt x="560" y="197"/>
                  </a:lnTo>
                  <a:lnTo>
                    <a:pt x="539" y="186"/>
                  </a:lnTo>
                  <a:lnTo>
                    <a:pt x="528" y="180"/>
                  </a:lnTo>
                  <a:lnTo>
                    <a:pt x="517" y="177"/>
                  </a:lnTo>
                  <a:lnTo>
                    <a:pt x="517" y="177"/>
                  </a:lnTo>
                  <a:lnTo>
                    <a:pt x="526" y="183"/>
                  </a:lnTo>
                  <a:lnTo>
                    <a:pt x="529" y="185"/>
                  </a:lnTo>
                  <a:lnTo>
                    <a:pt x="536" y="188"/>
                  </a:lnTo>
                  <a:lnTo>
                    <a:pt x="536" y="188"/>
                  </a:lnTo>
                  <a:close/>
                  <a:moveTo>
                    <a:pt x="354" y="189"/>
                  </a:moveTo>
                  <a:lnTo>
                    <a:pt x="354" y="189"/>
                  </a:lnTo>
                  <a:lnTo>
                    <a:pt x="340" y="185"/>
                  </a:lnTo>
                  <a:lnTo>
                    <a:pt x="325" y="182"/>
                  </a:lnTo>
                  <a:lnTo>
                    <a:pt x="295" y="179"/>
                  </a:lnTo>
                  <a:lnTo>
                    <a:pt x="295" y="179"/>
                  </a:lnTo>
                  <a:lnTo>
                    <a:pt x="293" y="179"/>
                  </a:lnTo>
                  <a:lnTo>
                    <a:pt x="293" y="179"/>
                  </a:lnTo>
                  <a:lnTo>
                    <a:pt x="293" y="179"/>
                  </a:lnTo>
                  <a:lnTo>
                    <a:pt x="305" y="185"/>
                  </a:lnTo>
                  <a:lnTo>
                    <a:pt x="321" y="188"/>
                  </a:lnTo>
                  <a:lnTo>
                    <a:pt x="336" y="189"/>
                  </a:lnTo>
                  <a:lnTo>
                    <a:pt x="354" y="189"/>
                  </a:lnTo>
                  <a:lnTo>
                    <a:pt x="354" y="189"/>
                  </a:lnTo>
                  <a:close/>
                  <a:moveTo>
                    <a:pt x="295" y="186"/>
                  </a:moveTo>
                  <a:lnTo>
                    <a:pt x="295" y="186"/>
                  </a:lnTo>
                  <a:lnTo>
                    <a:pt x="295" y="183"/>
                  </a:lnTo>
                  <a:lnTo>
                    <a:pt x="292" y="182"/>
                  </a:lnTo>
                  <a:lnTo>
                    <a:pt x="292" y="182"/>
                  </a:lnTo>
                  <a:lnTo>
                    <a:pt x="292" y="183"/>
                  </a:lnTo>
                  <a:lnTo>
                    <a:pt x="292" y="185"/>
                  </a:lnTo>
                  <a:lnTo>
                    <a:pt x="295" y="186"/>
                  </a:lnTo>
                  <a:lnTo>
                    <a:pt x="295" y="186"/>
                  </a:lnTo>
                  <a:close/>
                  <a:moveTo>
                    <a:pt x="586" y="206"/>
                  </a:moveTo>
                  <a:lnTo>
                    <a:pt x="586" y="206"/>
                  </a:lnTo>
                  <a:lnTo>
                    <a:pt x="597" y="214"/>
                  </a:lnTo>
                  <a:lnTo>
                    <a:pt x="597" y="214"/>
                  </a:lnTo>
                  <a:lnTo>
                    <a:pt x="609" y="220"/>
                  </a:lnTo>
                  <a:lnTo>
                    <a:pt x="619" y="225"/>
                  </a:lnTo>
                  <a:lnTo>
                    <a:pt x="619" y="225"/>
                  </a:lnTo>
                  <a:lnTo>
                    <a:pt x="606" y="214"/>
                  </a:lnTo>
                  <a:lnTo>
                    <a:pt x="592" y="205"/>
                  </a:lnTo>
                  <a:lnTo>
                    <a:pt x="578" y="197"/>
                  </a:lnTo>
                  <a:lnTo>
                    <a:pt x="561" y="188"/>
                  </a:lnTo>
                  <a:lnTo>
                    <a:pt x="561" y="188"/>
                  </a:lnTo>
                  <a:lnTo>
                    <a:pt x="568" y="194"/>
                  </a:lnTo>
                  <a:lnTo>
                    <a:pt x="574" y="199"/>
                  </a:lnTo>
                  <a:lnTo>
                    <a:pt x="586" y="206"/>
                  </a:lnTo>
                  <a:lnTo>
                    <a:pt x="586" y="206"/>
                  </a:lnTo>
                  <a:close/>
                  <a:moveTo>
                    <a:pt x="394" y="203"/>
                  </a:moveTo>
                  <a:lnTo>
                    <a:pt x="394" y="203"/>
                  </a:lnTo>
                  <a:lnTo>
                    <a:pt x="389" y="200"/>
                  </a:lnTo>
                  <a:lnTo>
                    <a:pt x="383" y="197"/>
                  </a:lnTo>
                  <a:lnTo>
                    <a:pt x="377" y="194"/>
                  </a:lnTo>
                  <a:lnTo>
                    <a:pt x="371" y="191"/>
                  </a:lnTo>
                  <a:lnTo>
                    <a:pt x="371" y="191"/>
                  </a:lnTo>
                  <a:lnTo>
                    <a:pt x="368" y="194"/>
                  </a:lnTo>
                  <a:lnTo>
                    <a:pt x="365" y="196"/>
                  </a:lnTo>
                  <a:lnTo>
                    <a:pt x="356" y="196"/>
                  </a:lnTo>
                  <a:lnTo>
                    <a:pt x="346" y="196"/>
                  </a:lnTo>
                  <a:lnTo>
                    <a:pt x="337" y="196"/>
                  </a:lnTo>
                  <a:lnTo>
                    <a:pt x="337" y="196"/>
                  </a:lnTo>
                  <a:lnTo>
                    <a:pt x="351" y="200"/>
                  </a:lnTo>
                  <a:lnTo>
                    <a:pt x="365" y="205"/>
                  </a:lnTo>
                  <a:lnTo>
                    <a:pt x="378" y="208"/>
                  </a:lnTo>
                  <a:lnTo>
                    <a:pt x="385" y="211"/>
                  </a:lnTo>
                  <a:lnTo>
                    <a:pt x="391" y="215"/>
                  </a:lnTo>
                  <a:lnTo>
                    <a:pt x="391" y="215"/>
                  </a:lnTo>
                  <a:lnTo>
                    <a:pt x="397" y="214"/>
                  </a:lnTo>
                  <a:lnTo>
                    <a:pt x="401" y="214"/>
                  </a:lnTo>
                  <a:lnTo>
                    <a:pt x="411" y="215"/>
                  </a:lnTo>
                  <a:lnTo>
                    <a:pt x="411" y="215"/>
                  </a:lnTo>
                  <a:lnTo>
                    <a:pt x="409" y="214"/>
                  </a:lnTo>
                  <a:lnTo>
                    <a:pt x="404" y="212"/>
                  </a:lnTo>
                  <a:lnTo>
                    <a:pt x="403" y="209"/>
                  </a:lnTo>
                  <a:lnTo>
                    <a:pt x="401" y="208"/>
                  </a:lnTo>
                  <a:lnTo>
                    <a:pt x="403" y="206"/>
                  </a:lnTo>
                  <a:lnTo>
                    <a:pt x="403" y="206"/>
                  </a:lnTo>
                  <a:lnTo>
                    <a:pt x="398" y="205"/>
                  </a:lnTo>
                  <a:lnTo>
                    <a:pt x="397" y="205"/>
                  </a:lnTo>
                  <a:lnTo>
                    <a:pt x="397" y="205"/>
                  </a:lnTo>
                  <a:lnTo>
                    <a:pt x="398" y="205"/>
                  </a:lnTo>
                  <a:lnTo>
                    <a:pt x="398" y="205"/>
                  </a:lnTo>
                  <a:lnTo>
                    <a:pt x="397" y="203"/>
                  </a:lnTo>
                  <a:lnTo>
                    <a:pt x="395" y="203"/>
                  </a:lnTo>
                  <a:lnTo>
                    <a:pt x="395" y="203"/>
                  </a:lnTo>
                  <a:lnTo>
                    <a:pt x="395" y="203"/>
                  </a:lnTo>
                  <a:lnTo>
                    <a:pt x="395" y="205"/>
                  </a:lnTo>
                  <a:lnTo>
                    <a:pt x="394" y="203"/>
                  </a:lnTo>
                  <a:lnTo>
                    <a:pt x="394" y="203"/>
                  </a:lnTo>
                  <a:close/>
                  <a:moveTo>
                    <a:pt x="490" y="200"/>
                  </a:moveTo>
                  <a:lnTo>
                    <a:pt x="490" y="200"/>
                  </a:lnTo>
                  <a:lnTo>
                    <a:pt x="494" y="202"/>
                  </a:lnTo>
                  <a:lnTo>
                    <a:pt x="499" y="203"/>
                  </a:lnTo>
                  <a:lnTo>
                    <a:pt x="508" y="209"/>
                  </a:lnTo>
                  <a:lnTo>
                    <a:pt x="508" y="209"/>
                  </a:lnTo>
                  <a:lnTo>
                    <a:pt x="519" y="214"/>
                  </a:lnTo>
                  <a:lnTo>
                    <a:pt x="523" y="215"/>
                  </a:lnTo>
                  <a:lnTo>
                    <a:pt x="528" y="215"/>
                  </a:lnTo>
                  <a:lnTo>
                    <a:pt x="528" y="215"/>
                  </a:lnTo>
                  <a:lnTo>
                    <a:pt x="516" y="211"/>
                  </a:lnTo>
                  <a:lnTo>
                    <a:pt x="504" y="205"/>
                  </a:lnTo>
                  <a:lnTo>
                    <a:pt x="493" y="199"/>
                  </a:lnTo>
                  <a:lnTo>
                    <a:pt x="481" y="194"/>
                  </a:lnTo>
                  <a:lnTo>
                    <a:pt x="481" y="194"/>
                  </a:lnTo>
                  <a:lnTo>
                    <a:pt x="485" y="197"/>
                  </a:lnTo>
                  <a:lnTo>
                    <a:pt x="490" y="200"/>
                  </a:lnTo>
                  <a:lnTo>
                    <a:pt x="490" y="200"/>
                  </a:lnTo>
                  <a:close/>
                  <a:moveTo>
                    <a:pt x="272" y="197"/>
                  </a:moveTo>
                  <a:lnTo>
                    <a:pt x="272" y="197"/>
                  </a:lnTo>
                  <a:lnTo>
                    <a:pt x="301" y="206"/>
                  </a:lnTo>
                  <a:lnTo>
                    <a:pt x="316" y="209"/>
                  </a:lnTo>
                  <a:lnTo>
                    <a:pt x="333" y="212"/>
                  </a:lnTo>
                  <a:lnTo>
                    <a:pt x="333" y="212"/>
                  </a:lnTo>
                  <a:lnTo>
                    <a:pt x="321" y="205"/>
                  </a:lnTo>
                  <a:lnTo>
                    <a:pt x="305" y="199"/>
                  </a:lnTo>
                  <a:lnTo>
                    <a:pt x="298" y="196"/>
                  </a:lnTo>
                  <a:lnTo>
                    <a:pt x="290" y="196"/>
                  </a:lnTo>
                  <a:lnTo>
                    <a:pt x="281" y="196"/>
                  </a:lnTo>
                  <a:lnTo>
                    <a:pt x="272" y="197"/>
                  </a:lnTo>
                  <a:lnTo>
                    <a:pt x="272" y="197"/>
                  </a:lnTo>
                  <a:close/>
                  <a:moveTo>
                    <a:pt x="650" y="200"/>
                  </a:moveTo>
                  <a:lnTo>
                    <a:pt x="650" y="200"/>
                  </a:lnTo>
                  <a:lnTo>
                    <a:pt x="647" y="197"/>
                  </a:lnTo>
                  <a:lnTo>
                    <a:pt x="642" y="194"/>
                  </a:lnTo>
                  <a:lnTo>
                    <a:pt x="642" y="194"/>
                  </a:lnTo>
                  <a:lnTo>
                    <a:pt x="647" y="199"/>
                  </a:lnTo>
                  <a:lnTo>
                    <a:pt x="648" y="200"/>
                  </a:lnTo>
                  <a:lnTo>
                    <a:pt x="650" y="200"/>
                  </a:lnTo>
                  <a:lnTo>
                    <a:pt x="650" y="200"/>
                  </a:lnTo>
                  <a:close/>
                  <a:moveTo>
                    <a:pt x="461" y="225"/>
                  </a:moveTo>
                  <a:lnTo>
                    <a:pt x="461" y="225"/>
                  </a:lnTo>
                  <a:lnTo>
                    <a:pt x="476" y="232"/>
                  </a:lnTo>
                  <a:lnTo>
                    <a:pt x="491" y="241"/>
                  </a:lnTo>
                  <a:lnTo>
                    <a:pt x="522" y="257"/>
                  </a:lnTo>
                  <a:lnTo>
                    <a:pt x="522" y="257"/>
                  </a:lnTo>
                  <a:lnTo>
                    <a:pt x="508" y="244"/>
                  </a:lnTo>
                  <a:lnTo>
                    <a:pt x="508" y="244"/>
                  </a:lnTo>
                  <a:lnTo>
                    <a:pt x="513" y="244"/>
                  </a:lnTo>
                  <a:lnTo>
                    <a:pt x="513" y="244"/>
                  </a:lnTo>
                  <a:lnTo>
                    <a:pt x="511" y="243"/>
                  </a:lnTo>
                  <a:lnTo>
                    <a:pt x="510" y="241"/>
                  </a:lnTo>
                  <a:lnTo>
                    <a:pt x="507" y="240"/>
                  </a:lnTo>
                  <a:lnTo>
                    <a:pt x="507" y="240"/>
                  </a:lnTo>
                  <a:lnTo>
                    <a:pt x="507" y="241"/>
                  </a:lnTo>
                  <a:lnTo>
                    <a:pt x="508" y="241"/>
                  </a:lnTo>
                  <a:lnTo>
                    <a:pt x="508" y="243"/>
                  </a:lnTo>
                  <a:lnTo>
                    <a:pt x="507" y="243"/>
                  </a:lnTo>
                  <a:lnTo>
                    <a:pt x="507" y="243"/>
                  </a:lnTo>
                  <a:lnTo>
                    <a:pt x="496" y="234"/>
                  </a:lnTo>
                  <a:lnTo>
                    <a:pt x="490" y="229"/>
                  </a:lnTo>
                  <a:lnTo>
                    <a:pt x="485" y="225"/>
                  </a:lnTo>
                  <a:lnTo>
                    <a:pt x="485" y="225"/>
                  </a:lnTo>
                  <a:lnTo>
                    <a:pt x="470" y="218"/>
                  </a:lnTo>
                  <a:lnTo>
                    <a:pt x="456" y="211"/>
                  </a:lnTo>
                  <a:lnTo>
                    <a:pt x="441" y="205"/>
                  </a:lnTo>
                  <a:lnTo>
                    <a:pt x="433" y="203"/>
                  </a:lnTo>
                  <a:lnTo>
                    <a:pt x="424" y="202"/>
                  </a:lnTo>
                  <a:lnTo>
                    <a:pt x="424" y="202"/>
                  </a:lnTo>
                  <a:lnTo>
                    <a:pt x="432" y="209"/>
                  </a:lnTo>
                  <a:lnTo>
                    <a:pt x="439" y="215"/>
                  </a:lnTo>
                  <a:lnTo>
                    <a:pt x="450" y="220"/>
                  </a:lnTo>
                  <a:lnTo>
                    <a:pt x="461" y="225"/>
                  </a:lnTo>
                  <a:lnTo>
                    <a:pt x="461" y="225"/>
                  </a:lnTo>
                  <a:close/>
                  <a:moveTo>
                    <a:pt x="714" y="217"/>
                  </a:moveTo>
                  <a:lnTo>
                    <a:pt x="714" y="217"/>
                  </a:lnTo>
                  <a:lnTo>
                    <a:pt x="709" y="214"/>
                  </a:lnTo>
                  <a:lnTo>
                    <a:pt x="705" y="209"/>
                  </a:lnTo>
                  <a:lnTo>
                    <a:pt x="700" y="205"/>
                  </a:lnTo>
                  <a:lnTo>
                    <a:pt x="696" y="203"/>
                  </a:lnTo>
                  <a:lnTo>
                    <a:pt x="696" y="203"/>
                  </a:lnTo>
                  <a:lnTo>
                    <a:pt x="703" y="211"/>
                  </a:lnTo>
                  <a:lnTo>
                    <a:pt x="709" y="215"/>
                  </a:lnTo>
                  <a:lnTo>
                    <a:pt x="714" y="217"/>
                  </a:lnTo>
                  <a:lnTo>
                    <a:pt x="714" y="217"/>
                  </a:lnTo>
                  <a:close/>
                  <a:moveTo>
                    <a:pt x="648" y="215"/>
                  </a:moveTo>
                  <a:lnTo>
                    <a:pt x="648" y="215"/>
                  </a:lnTo>
                  <a:lnTo>
                    <a:pt x="641" y="209"/>
                  </a:lnTo>
                  <a:lnTo>
                    <a:pt x="636" y="206"/>
                  </a:lnTo>
                  <a:lnTo>
                    <a:pt x="633" y="205"/>
                  </a:lnTo>
                  <a:lnTo>
                    <a:pt x="633" y="205"/>
                  </a:lnTo>
                  <a:lnTo>
                    <a:pt x="641" y="211"/>
                  </a:lnTo>
                  <a:lnTo>
                    <a:pt x="645" y="214"/>
                  </a:lnTo>
                  <a:lnTo>
                    <a:pt x="648" y="215"/>
                  </a:lnTo>
                  <a:lnTo>
                    <a:pt x="648" y="215"/>
                  </a:lnTo>
                  <a:close/>
                  <a:moveTo>
                    <a:pt x="647" y="206"/>
                  </a:moveTo>
                  <a:lnTo>
                    <a:pt x="647" y="206"/>
                  </a:lnTo>
                  <a:lnTo>
                    <a:pt x="654" y="212"/>
                  </a:lnTo>
                  <a:lnTo>
                    <a:pt x="659" y="215"/>
                  </a:lnTo>
                  <a:lnTo>
                    <a:pt x="664" y="217"/>
                  </a:lnTo>
                  <a:lnTo>
                    <a:pt x="664" y="217"/>
                  </a:lnTo>
                  <a:lnTo>
                    <a:pt x="656" y="211"/>
                  </a:lnTo>
                  <a:lnTo>
                    <a:pt x="648" y="205"/>
                  </a:lnTo>
                  <a:lnTo>
                    <a:pt x="648" y="205"/>
                  </a:lnTo>
                  <a:lnTo>
                    <a:pt x="647" y="206"/>
                  </a:lnTo>
                  <a:lnTo>
                    <a:pt x="647" y="206"/>
                  </a:lnTo>
                  <a:close/>
                  <a:moveTo>
                    <a:pt x="345" y="214"/>
                  </a:moveTo>
                  <a:lnTo>
                    <a:pt x="345" y="214"/>
                  </a:lnTo>
                  <a:lnTo>
                    <a:pt x="342" y="211"/>
                  </a:lnTo>
                  <a:lnTo>
                    <a:pt x="337" y="209"/>
                  </a:lnTo>
                  <a:lnTo>
                    <a:pt x="330" y="206"/>
                  </a:lnTo>
                  <a:lnTo>
                    <a:pt x="330" y="206"/>
                  </a:lnTo>
                  <a:lnTo>
                    <a:pt x="336" y="211"/>
                  </a:lnTo>
                  <a:lnTo>
                    <a:pt x="345" y="214"/>
                  </a:lnTo>
                  <a:lnTo>
                    <a:pt x="345" y="214"/>
                  </a:lnTo>
                  <a:close/>
                  <a:moveTo>
                    <a:pt x="725" y="211"/>
                  </a:moveTo>
                  <a:lnTo>
                    <a:pt x="725" y="211"/>
                  </a:lnTo>
                  <a:lnTo>
                    <a:pt x="725" y="208"/>
                  </a:lnTo>
                  <a:lnTo>
                    <a:pt x="722" y="208"/>
                  </a:lnTo>
                  <a:lnTo>
                    <a:pt x="722" y="208"/>
                  </a:lnTo>
                  <a:lnTo>
                    <a:pt x="723" y="209"/>
                  </a:lnTo>
                  <a:lnTo>
                    <a:pt x="725" y="211"/>
                  </a:lnTo>
                  <a:lnTo>
                    <a:pt x="725" y="211"/>
                  </a:lnTo>
                  <a:close/>
                  <a:moveTo>
                    <a:pt x="443" y="225"/>
                  </a:moveTo>
                  <a:lnTo>
                    <a:pt x="443" y="225"/>
                  </a:lnTo>
                  <a:lnTo>
                    <a:pt x="444" y="226"/>
                  </a:lnTo>
                  <a:lnTo>
                    <a:pt x="446" y="226"/>
                  </a:lnTo>
                  <a:lnTo>
                    <a:pt x="447" y="225"/>
                  </a:lnTo>
                  <a:lnTo>
                    <a:pt x="447" y="225"/>
                  </a:lnTo>
                  <a:lnTo>
                    <a:pt x="441" y="221"/>
                  </a:lnTo>
                  <a:lnTo>
                    <a:pt x="433" y="217"/>
                  </a:lnTo>
                  <a:lnTo>
                    <a:pt x="427" y="214"/>
                  </a:lnTo>
                  <a:lnTo>
                    <a:pt x="420" y="212"/>
                  </a:lnTo>
                  <a:lnTo>
                    <a:pt x="420" y="212"/>
                  </a:lnTo>
                  <a:lnTo>
                    <a:pt x="430" y="218"/>
                  </a:lnTo>
                  <a:lnTo>
                    <a:pt x="443" y="225"/>
                  </a:lnTo>
                  <a:lnTo>
                    <a:pt x="443" y="225"/>
                  </a:lnTo>
                  <a:close/>
                  <a:moveTo>
                    <a:pt x="406" y="234"/>
                  </a:moveTo>
                  <a:lnTo>
                    <a:pt x="406" y="234"/>
                  </a:lnTo>
                  <a:lnTo>
                    <a:pt x="403" y="231"/>
                  </a:lnTo>
                  <a:lnTo>
                    <a:pt x="398" y="228"/>
                  </a:lnTo>
                  <a:lnTo>
                    <a:pt x="395" y="225"/>
                  </a:lnTo>
                  <a:lnTo>
                    <a:pt x="392" y="223"/>
                  </a:lnTo>
                  <a:lnTo>
                    <a:pt x="392" y="223"/>
                  </a:lnTo>
                  <a:lnTo>
                    <a:pt x="386" y="220"/>
                  </a:lnTo>
                  <a:lnTo>
                    <a:pt x="380" y="218"/>
                  </a:lnTo>
                  <a:lnTo>
                    <a:pt x="375" y="215"/>
                  </a:lnTo>
                  <a:lnTo>
                    <a:pt x="371" y="214"/>
                  </a:lnTo>
                  <a:lnTo>
                    <a:pt x="371" y="214"/>
                  </a:lnTo>
                  <a:lnTo>
                    <a:pt x="378" y="220"/>
                  </a:lnTo>
                  <a:lnTo>
                    <a:pt x="388" y="226"/>
                  </a:lnTo>
                  <a:lnTo>
                    <a:pt x="397" y="231"/>
                  </a:lnTo>
                  <a:lnTo>
                    <a:pt x="406" y="234"/>
                  </a:lnTo>
                  <a:lnTo>
                    <a:pt x="406" y="234"/>
                  </a:lnTo>
                  <a:close/>
                  <a:moveTo>
                    <a:pt x="699" y="226"/>
                  </a:moveTo>
                  <a:lnTo>
                    <a:pt x="699" y="226"/>
                  </a:lnTo>
                  <a:lnTo>
                    <a:pt x="694" y="223"/>
                  </a:lnTo>
                  <a:lnTo>
                    <a:pt x="690" y="220"/>
                  </a:lnTo>
                  <a:lnTo>
                    <a:pt x="682" y="212"/>
                  </a:lnTo>
                  <a:lnTo>
                    <a:pt x="682" y="212"/>
                  </a:lnTo>
                  <a:lnTo>
                    <a:pt x="685" y="217"/>
                  </a:lnTo>
                  <a:lnTo>
                    <a:pt x="690" y="221"/>
                  </a:lnTo>
                  <a:lnTo>
                    <a:pt x="694" y="225"/>
                  </a:lnTo>
                  <a:lnTo>
                    <a:pt x="699" y="226"/>
                  </a:lnTo>
                  <a:lnTo>
                    <a:pt x="699" y="226"/>
                  </a:lnTo>
                  <a:close/>
                  <a:moveTo>
                    <a:pt x="386" y="240"/>
                  </a:moveTo>
                  <a:lnTo>
                    <a:pt x="386" y="240"/>
                  </a:lnTo>
                  <a:lnTo>
                    <a:pt x="388" y="243"/>
                  </a:lnTo>
                  <a:lnTo>
                    <a:pt x="391" y="246"/>
                  </a:lnTo>
                  <a:lnTo>
                    <a:pt x="391" y="246"/>
                  </a:lnTo>
                  <a:lnTo>
                    <a:pt x="407" y="255"/>
                  </a:lnTo>
                  <a:lnTo>
                    <a:pt x="423" y="261"/>
                  </a:lnTo>
                  <a:lnTo>
                    <a:pt x="423" y="261"/>
                  </a:lnTo>
                  <a:lnTo>
                    <a:pt x="417" y="255"/>
                  </a:lnTo>
                  <a:lnTo>
                    <a:pt x="409" y="250"/>
                  </a:lnTo>
                  <a:lnTo>
                    <a:pt x="403" y="246"/>
                  </a:lnTo>
                  <a:lnTo>
                    <a:pt x="401" y="241"/>
                  </a:lnTo>
                  <a:lnTo>
                    <a:pt x="398" y="238"/>
                  </a:lnTo>
                  <a:lnTo>
                    <a:pt x="398" y="238"/>
                  </a:lnTo>
                  <a:lnTo>
                    <a:pt x="386" y="234"/>
                  </a:lnTo>
                  <a:lnTo>
                    <a:pt x="374" y="228"/>
                  </a:lnTo>
                  <a:lnTo>
                    <a:pt x="362" y="221"/>
                  </a:lnTo>
                  <a:lnTo>
                    <a:pt x="350" y="217"/>
                  </a:lnTo>
                  <a:lnTo>
                    <a:pt x="350" y="217"/>
                  </a:lnTo>
                  <a:lnTo>
                    <a:pt x="357" y="223"/>
                  </a:lnTo>
                  <a:lnTo>
                    <a:pt x="366" y="229"/>
                  </a:lnTo>
                  <a:lnTo>
                    <a:pt x="375" y="234"/>
                  </a:lnTo>
                  <a:lnTo>
                    <a:pt x="386" y="240"/>
                  </a:lnTo>
                  <a:lnTo>
                    <a:pt x="386" y="240"/>
                  </a:lnTo>
                  <a:close/>
                  <a:moveTo>
                    <a:pt x="458" y="238"/>
                  </a:moveTo>
                  <a:lnTo>
                    <a:pt x="458" y="238"/>
                  </a:lnTo>
                  <a:lnTo>
                    <a:pt x="438" y="226"/>
                  </a:lnTo>
                  <a:lnTo>
                    <a:pt x="418" y="215"/>
                  </a:lnTo>
                  <a:lnTo>
                    <a:pt x="418" y="215"/>
                  </a:lnTo>
                  <a:lnTo>
                    <a:pt x="426" y="223"/>
                  </a:lnTo>
                  <a:lnTo>
                    <a:pt x="436" y="228"/>
                  </a:lnTo>
                  <a:lnTo>
                    <a:pt x="447" y="234"/>
                  </a:lnTo>
                  <a:lnTo>
                    <a:pt x="458" y="238"/>
                  </a:lnTo>
                  <a:lnTo>
                    <a:pt x="458" y="238"/>
                  </a:lnTo>
                  <a:close/>
                  <a:moveTo>
                    <a:pt x="366" y="234"/>
                  </a:moveTo>
                  <a:lnTo>
                    <a:pt x="366" y="234"/>
                  </a:lnTo>
                  <a:lnTo>
                    <a:pt x="368" y="234"/>
                  </a:lnTo>
                  <a:lnTo>
                    <a:pt x="366" y="232"/>
                  </a:lnTo>
                  <a:lnTo>
                    <a:pt x="363" y="231"/>
                  </a:lnTo>
                  <a:lnTo>
                    <a:pt x="363" y="231"/>
                  </a:lnTo>
                  <a:lnTo>
                    <a:pt x="351" y="223"/>
                  </a:lnTo>
                  <a:lnTo>
                    <a:pt x="345" y="220"/>
                  </a:lnTo>
                  <a:lnTo>
                    <a:pt x="337" y="218"/>
                  </a:lnTo>
                  <a:lnTo>
                    <a:pt x="337" y="218"/>
                  </a:lnTo>
                  <a:lnTo>
                    <a:pt x="343" y="223"/>
                  </a:lnTo>
                  <a:lnTo>
                    <a:pt x="351" y="226"/>
                  </a:lnTo>
                  <a:lnTo>
                    <a:pt x="359" y="231"/>
                  </a:lnTo>
                  <a:lnTo>
                    <a:pt x="366" y="234"/>
                  </a:lnTo>
                  <a:lnTo>
                    <a:pt x="366" y="234"/>
                  </a:lnTo>
                  <a:close/>
                  <a:moveTo>
                    <a:pt x="314" y="243"/>
                  </a:moveTo>
                  <a:lnTo>
                    <a:pt x="314" y="243"/>
                  </a:lnTo>
                  <a:lnTo>
                    <a:pt x="302" y="237"/>
                  </a:lnTo>
                  <a:lnTo>
                    <a:pt x="290" y="229"/>
                  </a:lnTo>
                  <a:lnTo>
                    <a:pt x="284" y="226"/>
                  </a:lnTo>
                  <a:lnTo>
                    <a:pt x="276" y="223"/>
                  </a:lnTo>
                  <a:lnTo>
                    <a:pt x="267" y="221"/>
                  </a:lnTo>
                  <a:lnTo>
                    <a:pt x="260" y="223"/>
                  </a:lnTo>
                  <a:lnTo>
                    <a:pt x="260" y="223"/>
                  </a:lnTo>
                  <a:lnTo>
                    <a:pt x="270" y="234"/>
                  </a:lnTo>
                  <a:lnTo>
                    <a:pt x="284" y="244"/>
                  </a:lnTo>
                  <a:lnTo>
                    <a:pt x="298" y="253"/>
                  </a:lnTo>
                  <a:lnTo>
                    <a:pt x="311" y="263"/>
                  </a:lnTo>
                  <a:lnTo>
                    <a:pt x="343" y="278"/>
                  </a:lnTo>
                  <a:lnTo>
                    <a:pt x="374" y="295"/>
                  </a:lnTo>
                  <a:lnTo>
                    <a:pt x="374" y="295"/>
                  </a:lnTo>
                  <a:lnTo>
                    <a:pt x="397" y="308"/>
                  </a:lnTo>
                  <a:lnTo>
                    <a:pt x="409" y="314"/>
                  </a:lnTo>
                  <a:lnTo>
                    <a:pt x="423" y="321"/>
                  </a:lnTo>
                  <a:lnTo>
                    <a:pt x="423" y="321"/>
                  </a:lnTo>
                  <a:lnTo>
                    <a:pt x="404" y="307"/>
                  </a:lnTo>
                  <a:lnTo>
                    <a:pt x="383" y="292"/>
                  </a:lnTo>
                  <a:lnTo>
                    <a:pt x="339" y="264"/>
                  </a:lnTo>
                  <a:lnTo>
                    <a:pt x="339" y="264"/>
                  </a:lnTo>
                  <a:lnTo>
                    <a:pt x="330" y="261"/>
                  </a:lnTo>
                  <a:lnTo>
                    <a:pt x="327" y="258"/>
                  </a:lnTo>
                  <a:lnTo>
                    <a:pt x="324" y="257"/>
                  </a:lnTo>
                  <a:lnTo>
                    <a:pt x="324" y="257"/>
                  </a:lnTo>
                  <a:lnTo>
                    <a:pt x="324" y="252"/>
                  </a:lnTo>
                  <a:lnTo>
                    <a:pt x="324" y="249"/>
                  </a:lnTo>
                  <a:lnTo>
                    <a:pt x="324" y="249"/>
                  </a:lnTo>
                  <a:lnTo>
                    <a:pt x="322" y="249"/>
                  </a:lnTo>
                  <a:lnTo>
                    <a:pt x="319" y="247"/>
                  </a:lnTo>
                  <a:lnTo>
                    <a:pt x="314" y="243"/>
                  </a:lnTo>
                  <a:lnTo>
                    <a:pt x="314" y="243"/>
                  </a:lnTo>
                  <a:close/>
                  <a:moveTo>
                    <a:pt x="449" y="249"/>
                  </a:moveTo>
                  <a:lnTo>
                    <a:pt x="449" y="249"/>
                  </a:lnTo>
                  <a:lnTo>
                    <a:pt x="446" y="244"/>
                  </a:lnTo>
                  <a:lnTo>
                    <a:pt x="441" y="240"/>
                  </a:lnTo>
                  <a:lnTo>
                    <a:pt x="429" y="234"/>
                  </a:lnTo>
                  <a:lnTo>
                    <a:pt x="417" y="229"/>
                  </a:lnTo>
                  <a:lnTo>
                    <a:pt x="404" y="225"/>
                  </a:lnTo>
                  <a:lnTo>
                    <a:pt x="404" y="225"/>
                  </a:lnTo>
                  <a:lnTo>
                    <a:pt x="449" y="249"/>
                  </a:lnTo>
                  <a:lnTo>
                    <a:pt x="449" y="249"/>
                  </a:lnTo>
                  <a:close/>
                  <a:moveTo>
                    <a:pt x="642" y="231"/>
                  </a:moveTo>
                  <a:lnTo>
                    <a:pt x="642" y="231"/>
                  </a:lnTo>
                  <a:lnTo>
                    <a:pt x="641" y="228"/>
                  </a:lnTo>
                  <a:lnTo>
                    <a:pt x="638" y="226"/>
                  </a:lnTo>
                  <a:lnTo>
                    <a:pt x="638" y="226"/>
                  </a:lnTo>
                  <a:lnTo>
                    <a:pt x="638" y="228"/>
                  </a:lnTo>
                  <a:lnTo>
                    <a:pt x="639" y="229"/>
                  </a:lnTo>
                  <a:lnTo>
                    <a:pt x="642" y="231"/>
                  </a:lnTo>
                  <a:lnTo>
                    <a:pt x="642" y="231"/>
                  </a:lnTo>
                  <a:close/>
                  <a:moveTo>
                    <a:pt x="667" y="255"/>
                  </a:moveTo>
                  <a:lnTo>
                    <a:pt x="667" y="255"/>
                  </a:lnTo>
                  <a:lnTo>
                    <a:pt x="630" y="228"/>
                  </a:lnTo>
                  <a:lnTo>
                    <a:pt x="630" y="228"/>
                  </a:lnTo>
                  <a:lnTo>
                    <a:pt x="630" y="229"/>
                  </a:lnTo>
                  <a:lnTo>
                    <a:pt x="632" y="229"/>
                  </a:lnTo>
                  <a:lnTo>
                    <a:pt x="632" y="229"/>
                  </a:lnTo>
                  <a:lnTo>
                    <a:pt x="647" y="244"/>
                  </a:lnTo>
                  <a:lnTo>
                    <a:pt x="656" y="250"/>
                  </a:lnTo>
                  <a:lnTo>
                    <a:pt x="667" y="255"/>
                  </a:lnTo>
                  <a:lnTo>
                    <a:pt x="667" y="255"/>
                  </a:lnTo>
                  <a:close/>
                  <a:moveTo>
                    <a:pt x="690" y="269"/>
                  </a:moveTo>
                  <a:lnTo>
                    <a:pt x="690" y="269"/>
                  </a:lnTo>
                  <a:lnTo>
                    <a:pt x="699" y="275"/>
                  </a:lnTo>
                  <a:lnTo>
                    <a:pt x="706" y="281"/>
                  </a:lnTo>
                  <a:lnTo>
                    <a:pt x="714" y="287"/>
                  </a:lnTo>
                  <a:lnTo>
                    <a:pt x="719" y="290"/>
                  </a:lnTo>
                  <a:lnTo>
                    <a:pt x="723" y="292"/>
                  </a:lnTo>
                  <a:lnTo>
                    <a:pt x="723" y="292"/>
                  </a:lnTo>
                  <a:lnTo>
                    <a:pt x="699" y="269"/>
                  </a:lnTo>
                  <a:lnTo>
                    <a:pt x="674" y="249"/>
                  </a:lnTo>
                  <a:lnTo>
                    <a:pt x="674" y="249"/>
                  </a:lnTo>
                  <a:lnTo>
                    <a:pt x="668" y="246"/>
                  </a:lnTo>
                  <a:lnTo>
                    <a:pt x="659" y="240"/>
                  </a:lnTo>
                  <a:lnTo>
                    <a:pt x="651" y="235"/>
                  </a:lnTo>
                  <a:lnTo>
                    <a:pt x="642" y="231"/>
                  </a:lnTo>
                  <a:lnTo>
                    <a:pt x="642" y="231"/>
                  </a:lnTo>
                  <a:lnTo>
                    <a:pt x="654" y="240"/>
                  </a:lnTo>
                  <a:lnTo>
                    <a:pt x="667" y="249"/>
                  </a:lnTo>
                  <a:lnTo>
                    <a:pt x="679" y="260"/>
                  </a:lnTo>
                  <a:lnTo>
                    <a:pt x="690" y="269"/>
                  </a:lnTo>
                  <a:lnTo>
                    <a:pt x="690" y="269"/>
                  </a:lnTo>
                  <a:close/>
                  <a:moveTo>
                    <a:pt x="568" y="237"/>
                  </a:moveTo>
                  <a:lnTo>
                    <a:pt x="568" y="237"/>
                  </a:lnTo>
                  <a:lnTo>
                    <a:pt x="563" y="234"/>
                  </a:lnTo>
                  <a:lnTo>
                    <a:pt x="557" y="231"/>
                  </a:lnTo>
                  <a:lnTo>
                    <a:pt x="557" y="231"/>
                  </a:lnTo>
                  <a:lnTo>
                    <a:pt x="561" y="235"/>
                  </a:lnTo>
                  <a:lnTo>
                    <a:pt x="568" y="237"/>
                  </a:lnTo>
                  <a:lnTo>
                    <a:pt x="568" y="237"/>
                  </a:lnTo>
                  <a:close/>
                  <a:moveTo>
                    <a:pt x="618" y="246"/>
                  </a:moveTo>
                  <a:lnTo>
                    <a:pt x="618" y="246"/>
                  </a:lnTo>
                  <a:lnTo>
                    <a:pt x="629" y="253"/>
                  </a:lnTo>
                  <a:lnTo>
                    <a:pt x="635" y="257"/>
                  </a:lnTo>
                  <a:lnTo>
                    <a:pt x="639" y="257"/>
                  </a:lnTo>
                  <a:lnTo>
                    <a:pt x="639" y="257"/>
                  </a:lnTo>
                  <a:lnTo>
                    <a:pt x="622" y="243"/>
                  </a:lnTo>
                  <a:lnTo>
                    <a:pt x="603" y="232"/>
                  </a:lnTo>
                  <a:lnTo>
                    <a:pt x="603" y="232"/>
                  </a:lnTo>
                  <a:lnTo>
                    <a:pt x="618" y="246"/>
                  </a:lnTo>
                  <a:lnTo>
                    <a:pt x="618" y="246"/>
                  </a:lnTo>
                  <a:close/>
                  <a:moveTo>
                    <a:pt x="339" y="243"/>
                  </a:moveTo>
                  <a:lnTo>
                    <a:pt x="339" y="243"/>
                  </a:lnTo>
                  <a:lnTo>
                    <a:pt x="337" y="241"/>
                  </a:lnTo>
                  <a:lnTo>
                    <a:pt x="336" y="240"/>
                  </a:lnTo>
                  <a:lnTo>
                    <a:pt x="336" y="240"/>
                  </a:lnTo>
                  <a:lnTo>
                    <a:pt x="336" y="240"/>
                  </a:lnTo>
                  <a:lnTo>
                    <a:pt x="333" y="240"/>
                  </a:lnTo>
                  <a:lnTo>
                    <a:pt x="331" y="240"/>
                  </a:lnTo>
                  <a:lnTo>
                    <a:pt x="328" y="237"/>
                  </a:lnTo>
                  <a:lnTo>
                    <a:pt x="328" y="237"/>
                  </a:lnTo>
                  <a:lnTo>
                    <a:pt x="324" y="237"/>
                  </a:lnTo>
                  <a:lnTo>
                    <a:pt x="322" y="235"/>
                  </a:lnTo>
                  <a:lnTo>
                    <a:pt x="324" y="237"/>
                  </a:lnTo>
                  <a:lnTo>
                    <a:pt x="324" y="237"/>
                  </a:lnTo>
                  <a:lnTo>
                    <a:pt x="339" y="246"/>
                  </a:lnTo>
                  <a:lnTo>
                    <a:pt x="353" y="255"/>
                  </a:lnTo>
                  <a:lnTo>
                    <a:pt x="383" y="272"/>
                  </a:lnTo>
                  <a:lnTo>
                    <a:pt x="383" y="272"/>
                  </a:lnTo>
                  <a:lnTo>
                    <a:pt x="398" y="282"/>
                  </a:lnTo>
                  <a:lnTo>
                    <a:pt x="415" y="292"/>
                  </a:lnTo>
                  <a:lnTo>
                    <a:pt x="432" y="301"/>
                  </a:lnTo>
                  <a:lnTo>
                    <a:pt x="449" y="310"/>
                  </a:lnTo>
                  <a:lnTo>
                    <a:pt x="449" y="310"/>
                  </a:lnTo>
                  <a:lnTo>
                    <a:pt x="423" y="292"/>
                  </a:lnTo>
                  <a:lnTo>
                    <a:pt x="397" y="273"/>
                  </a:lnTo>
                  <a:lnTo>
                    <a:pt x="368" y="258"/>
                  </a:lnTo>
                  <a:lnTo>
                    <a:pt x="339" y="243"/>
                  </a:lnTo>
                  <a:lnTo>
                    <a:pt x="339" y="243"/>
                  </a:lnTo>
                  <a:close/>
                  <a:moveTo>
                    <a:pt x="552" y="302"/>
                  </a:moveTo>
                  <a:lnTo>
                    <a:pt x="552" y="302"/>
                  </a:lnTo>
                  <a:lnTo>
                    <a:pt x="551" y="304"/>
                  </a:lnTo>
                  <a:lnTo>
                    <a:pt x="551" y="304"/>
                  </a:lnTo>
                  <a:lnTo>
                    <a:pt x="551" y="304"/>
                  </a:lnTo>
                  <a:lnTo>
                    <a:pt x="540" y="295"/>
                  </a:lnTo>
                  <a:lnTo>
                    <a:pt x="528" y="287"/>
                  </a:lnTo>
                  <a:lnTo>
                    <a:pt x="516" y="279"/>
                  </a:lnTo>
                  <a:lnTo>
                    <a:pt x="505" y="270"/>
                  </a:lnTo>
                  <a:lnTo>
                    <a:pt x="505" y="270"/>
                  </a:lnTo>
                  <a:lnTo>
                    <a:pt x="488" y="263"/>
                  </a:lnTo>
                  <a:lnTo>
                    <a:pt x="481" y="258"/>
                  </a:lnTo>
                  <a:lnTo>
                    <a:pt x="475" y="253"/>
                  </a:lnTo>
                  <a:lnTo>
                    <a:pt x="475" y="253"/>
                  </a:lnTo>
                  <a:lnTo>
                    <a:pt x="468" y="252"/>
                  </a:lnTo>
                  <a:lnTo>
                    <a:pt x="462" y="250"/>
                  </a:lnTo>
                  <a:lnTo>
                    <a:pt x="456" y="247"/>
                  </a:lnTo>
                  <a:lnTo>
                    <a:pt x="452" y="246"/>
                  </a:lnTo>
                  <a:lnTo>
                    <a:pt x="452" y="246"/>
                  </a:lnTo>
                  <a:lnTo>
                    <a:pt x="456" y="249"/>
                  </a:lnTo>
                  <a:lnTo>
                    <a:pt x="459" y="253"/>
                  </a:lnTo>
                  <a:lnTo>
                    <a:pt x="459" y="253"/>
                  </a:lnTo>
                  <a:lnTo>
                    <a:pt x="455" y="257"/>
                  </a:lnTo>
                  <a:lnTo>
                    <a:pt x="455" y="257"/>
                  </a:lnTo>
                  <a:lnTo>
                    <a:pt x="446" y="252"/>
                  </a:lnTo>
                  <a:lnTo>
                    <a:pt x="435" y="247"/>
                  </a:lnTo>
                  <a:lnTo>
                    <a:pt x="418" y="237"/>
                  </a:lnTo>
                  <a:lnTo>
                    <a:pt x="418" y="237"/>
                  </a:lnTo>
                  <a:lnTo>
                    <a:pt x="420" y="240"/>
                  </a:lnTo>
                  <a:lnTo>
                    <a:pt x="421" y="243"/>
                  </a:lnTo>
                  <a:lnTo>
                    <a:pt x="427" y="247"/>
                  </a:lnTo>
                  <a:lnTo>
                    <a:pt x="427" y="247"/>
                  </a:lnTo>
                  <a:lnTo>
                    <a:pt x="441" y="253"/>
                  </a:lnTo>
                  <a:lnTo>
                    <a:pt x="456" y="261"/>
                  </a:lnTo>
                  <a:lnTo>
                    <a:pt x="482" y="278"/>
                  </a:lnTo>
                  <a:lnTo>
                    <a:pt x="482" y="278"/>
                  </a:lnTo>
                  <a:lnTo>
                    <a:pt x="487" y="279"/>
                  </a:lnTo>
                  <a:lnTo>
                    <a:pt x="488" y="279"/>
                  </a:lnTo>
                  <a:lnTo>
                    <a:pt x="490" y="279"/>
                  </a:lnTo>
                  <a:lnTo>
                    <a:pt x="490" y="279"/>
                  </a:lnTo>
                  <a:lnTo>
                    <a:pt x="485" y="276"/>
                  </a:lnTo>
                  <a:lnTo>
                    <a:pt x="481" y="273"/>
                  </a:lnTo>
                  <a:lnTo>
                    <a:pt x="478" y="269"/>
                  </a:lnTo>
                  <a:lnTo>
                    <a:pt x="476" y="264"/>
                  </a:lnTo>
                  <a:lnTo>
                    <a:pt x="476" y="264"/>
                  </a:lnTo>
                  <a:lnTo>
                    <a:pt x="478" y="263"/>
                  </a:lnTo>
                  <a:lnTo>
                    <a:pt x="482" y="263"/>
                  </a:lnTo>
                  <a:lnTo>
                    <a:pt x="482" y="263"/>
                  </a:lnTo>
                  <a:lnTo>
                    <a:pt x="510" y="287"/>
                  </a:lnTo>
                  <a:lnTo>
                    <a:pt x="540" y="308"/>
                  </a:lnTo>
                  <a:lnTo>
                    <a:pt x="571" y="330"/>
                  </a:lnTo>
                  <a:lnTo>
                    <a:pt x="603" y="348"/>
                  </a:lnTo>
                  <a:lnTo>
                    <a:pt x="603" y="348"/>
                  </a:lnTo>
                  <a:lnTo>
                    <a:pt x="590" y="337"/>
                  </a:lnTo>
                  <a:lnTo>
                    <a:pt x="577" y="325"/>
                  </a:lnTo>
                  <a:lnTo>
                    <a:pt x="563" y="314"/>
                  </a:lnTo>
                  <a:lnTo>
                    <a:pt x="552" y="302"/>
                  </a:lnTo>
                  <a:lnTo>
                    <a:pt x="552" y="302"/>
                  </a:lnTo>
                  <a:close/>
                  <a:moveTo>
                    <a:pt x="520" y="243"/>
                  </a:moveTo>
                  <a:lnTo>
                    <a:pt x="520" y="243"/>
                  </a:lnTo>
                  <a:lnTo>
                    <a:pt x="525" y="247"/>
                  </a:lnTo>
                  <a:lnTo>
                    <a:pt x="529" y="250"/>
                  </a:lnTo>
                  <a:lnTo>
                    <a:pt x="529" y="250"/>
                  </a:lnTo>
                  <a:lnTo>
                    <a:pt x="561" y="272"/>
                  </a:lnTo>
                  <a:lnTo>
                    <a:pt x="561" y="272"/>
                  </a:lnTo>
                  <a:lnTo>
                    <a:pt x="563" y="273"/>
                  </a:lnTo>
                  <a:lnTo>
                    <a:pt x="566" y="273"/>
                  </a:lnTo>
                  <a:lnTo>
                    <a:pt x="566" y="273"/>
                  </a:lnTo>
                  <a:lnTo>
                    <a:pt x="542" y="257"/>
                  </a:lnTo>
                  <a:lnTo>
                    <a:pt x="516" y="240"/>
                  </a:lnTo>
                  <a:lnTo>
                    <a:pt x="516" y="240"/>
                  </a:lnTo>
                  <a:lnTo>
                    <a:pt x="517" y="243"/>
                  </a:lnTo>
                  <a:lnTo>
                    <a:pt x="520" y="243"/>
                  </a:lnTo>
                  <a:lnTo>
                    <a:pt x="520" y="243"/>
                  </a:lnTo>
                  <a:close/>
                  <a:moveTo>
                    <a:pt x="420" y="247"/>
                  </a:moveTo>
                  <a:lnTo>
                    <a:pt x="420" y="247"/>
                  </a:lnTo>
                  <a:lnTo>
                    <a:pt x="412" y="244"/>
                  </a:lnTo>
                  <a:lnTo>
                    <a:pt x="409" y="243"/>
                  </a:lnTo>
                  <a:lnTo>
                    <a:pt x="406" y="243"/>
                  </a:lnTo>
                  <a:lnTo>
                    <a:pt x="406" y="243"/>
                  </a:lnTo>
                  <a:lnTo>
                    <a:pt x="427" y="260"/>
                  </a:lnTo>
                  <a:lnTo>
                    <a:pt x="438" y="267"/>
                  </a:lnTo>
                  <a:lnTo>
                    <a:pt x="449" y="275"/>
                  </a:lnTo>
                  <a:lnTo>
                    <a:pt x="449" y="275"/>
                  </a:lnTo>
                  <a:lnTo>
                    <a:pt x="420" y="247"/>
                  </a:lnTo>
                  <a:lnTo>
                    <a:pt x="420" y="247"/>
                  </a:lnTo>
                  <a:close/>
                  <a:moveTo>
                    <a:pt x="452" y="246"/>
                  </a:moveTo>
                  <a:lnTo>
                    <a:pt x="452" y="246"/>
                  </a:lnTo>
                  <a:lnTo>
                    <a:pt x="450" y="243"/>
                  </a:lnTo>
                  <a:lnTo>
                    <a:pt x="450" y="243"/>
                  </a:lnTo>
                  <a:lnTo>
                    <a:pt x="447" y="243"/>
                  </a:lnTo>
                  <a:lnTo>
                    <a:pt x="447" y="243"/>
                  </a:lnTo>
                  <a:lnTo>
                    <a:pt x="449" y="246"/>
                  </a:lnTo>
                  <a:lnTo>
                    <a:pt x="450" y="246"/>
                  </a:lnTo>
                  <a:lnTo>
                    <a:pt x="452" y="246"/>
                  </a:lnTo>
                  <a:lnTo>
                    <a:pt x="452" y="246"/>
                  </a:lnTo>
                  <a:close/>
                  <a:moveTo>
                    <a:pt x="484" y="253"/>
                  </a:moveTo>
                  <a:lnTo>
                    <a:pt x="484" y="253"/>
                  </a:lnTo>
                  <a:lnTo>
                    <a:pt x="476" y="249"/>
                  </a:lnTo>
                  <a:lnTo>
                    <a:pt x="473" y="247"/>
                  </a:lnTo>
                  <a:lnTo>
                    <a:pt x="472" y="246"/>
                  </a:lnTo>
                  <a:lnTo>
                    <a:pt x="472" y="246"/>
                  </a:lnTo>
                  <a:lnTo>
                    <a:pt x="478" y="250"/>
                  </a:lnTo>
                  <a:lnTo>
                    <a:pt x="481" y="253"/>
                  </a:lnTo>
                  <a:lnTo>
                    <a:pt x="484" y="253"/>
                  </a:lnTo>
                  <a:lnTo>
                    <a:pt x="484" y="253"/>
                  </a:lnTo>
                  <a:close/>
                  <a:moveTo>
                    <a:pt x="549" y="276"/>
                  </a:moveTo>
                  <a:lnTo>
                    <a:pt x="549" y="276"/>
                  </a:lnTo>
                  <a:lnTo>
                    <a:pt x="534" y="269"/>
                  </a:lnTo>
                  <a:lnTo>
                    <a:pt x="517" y="260"/>
                  </a:lnTo>
                  <a:lnTo>
                    <a:pt x="504" y="252"/>
                  </a:lnTo>
                  <a:lnTo>
                    <a:pt x="488" y="246"/>
                  </a:lnTo>
                  <a:lnTo>
                    <a:pt x="488" y="246"/>
                  </a:lnTo>
                  <a:lnTo>
                    <a:pt x="522" y="270"/>
                  </a:lnTo>
                  <a:lnTo>
                    <a:pt x="557" y="292"/>
                  </a:lnTo>
                  <a:lnTo>
                    <a:pt x="557" y="292"/>
                  </a:lnTo>
                  <a:lnTo>
                    <a:pt x="555" y="289"/>
                  </a:lnTo>
                  <a:lnTo>
                    <a:pt x="557" y="287"/>
                  </a:lnTo>
                  <a:lnTo>
                    <a:pt x="557" y="285"/>
                  </a:lnTo>
                  <a:lnTo>
                    <a:pt x="557" y="284"/>
                  </a:lnTo>
                  <a:lnTo>
                    <a:pt x="557" y="284"/>
                  </a:lnTo>
                  <a:lnTo>
                    <a:pt x="552" y="281"/>
                  </a:lnTo>
                  <a:lnTo>
                    <a:pt x="551" y="279"/>
                  </a:lnTo>
                  <a:lnTo>
                    <a:pt x="549" y="276"/>
                  </a:lnTo>
                  <a:lnTo>
                    <a:pt x="549" y="276"/>
                  </a:lnTo>
                  <a:close/>
                  <a:moveTo>
                    <a:pt x="635" y="264"/>
                  </a:moveTo>
                  <a:lnTo>
                    <a:pt x="635" y="263"/>
                  </a:lnTo>
                  <a:lnTo>
                    <a:pt x="635" y="263"/>
                  </a:lnTo>
                  <a:lnTo>
                    <a:pt x="635" y="261"/>
                  </a:lnTo>
                  <a:lnTo>
                    <a:pt x="635" y="261"/>
                  </a:lnTo>
                  <a:lnTo>
                    <a:pt x="632" y="261"/>
                  </a:lnTo>
                  <a:lnTo>
                    <a:pt x="627" y="260"/>
                  </a:lnTo>
                  <a:lnTo>
                    <a:pt x="621" y="255"/>
                  </a:lnTo>
                  <a:lnTo>
                    <a:pt x="615" y="250"/>
                  </a:lnTo>
                  <a:lnTo>
                    <a:pt x="612" y="247"/>
                  </a:lnTo>
                  <a:lnTo>
                    <a:pt x="609" y="247"/>
                  </a:lnTo>
                  <a:lnTo>
                    <a:pt x="609" y="247"/>
                  </a:lnTo>
                  <a:lnTo>
                    <a:pt x="621" y="257"/>
                  </a:lnTo>
                  <a:lnTo>
                    <a:pt x="627" y="261"/>
                  </a:lnTo>
                  <a:lnTo>
                    <a:pt x="635" y="264"/>
                  </a:lnTo>
                  <a:lnTo>
                    <a:pt x="635" y="264"/>
                  </a:lnTo>
                  <a:close/>
                  <a:moveTo>
                    <a:pt x="238" y="247"/>
                  </a:moveTo>
                  <a:lnTo>
                    <a:pt x="238" y="247"/>
                  </a:lnTo>
                  <a:lnTo>
                    <a:pt x="240" y="250"/>
                  </a:lnTo>
                  <a:lnTo>
                    <a:pt x="241" y="253"/>
                  </a:lnTo>
                  <a:lnTo>
                    <a:pt x="246" y="260"/>
                  </a:lnTo>
                  <a:lnTo>
                    <a:pt x="246" y="260"/>
                  </a:lnTo>
                  <a:lnTo>
                    <a:pt x="260" y="263"/>
                  </a:lnTo>
                  <a:lnTo>
                    <a:pt x="270" y="267"/>
                  </a:lnTo>
                  <a:lnTo>
                    <a:pt x="290" y="278"/>
                  </a:lnTo>
                  <a:lnTo>
                    <a:pt x="290" y="278"/>
                  </a:lnTo>
                  <a:lnTo>
                    <a:pt x="292" y="276"/>
                  </a:lnTo>
                  <a:lnTo>
                    <a:pt x="295" y="276"/>
                  </a:lnTo>
                  <a:lnTo>
                    <a:pt x="299" y="278"/>
                  </a:lnTo>
                  <a:lnTo>
                    <a:pt x="305" y="279"/>
                  </a:lnTo>
                  <a:lnTo>
                    <a:pt x="310" y="279"/>
                  </a:lnTo>
                  <a:lnTo>
                    <a:pt x="310" y="279"/>
                  </a:lnTo>
                  <a:lnTo>
                    <a:pt x="293" y="270"/>
                  </a:lnTo>
                  <a:lnTo>
                    <a:pt x="278" y="258"/>
                  </a:lnTo>
                  <a:lnTo>
                    <a:pt x="269" y="253"/>
                  </a:lnTo>
                  <a:lnTo>
                    <a:pt x="260" y="250"/>
                  </a:lnTo>
                  <a:lnTo>
                    <a:pt x="249" y="247"/>
                  </a:lnTo>
                  <a:lnTo>
                    <a:pt x="238" y="247"/>
                  </a:lnTo>
                  <a:lnTo>
                    <a:pt x="238" y="247"/>
                  </a:lnTo>
                  <a:close/>
                  <a:moveTo>
                    <a:pt x="269" y="250"/>
                  </a:moveTo>
                  <a:lnTo>
                    <a:pt x="269" y="250"/>
                  </a:lnTo>
                  <a:lnTo>
                    <a:pt x="289" y="260"/>
                  </a:lnTo>
                  <a:lnTo>
                    <a:pt x="298" y="264"/>
                  </a:lnTo>
                  <a:lnTo>
                    <a:pt x="307" y="267"/>
                  </a:lnTo>
                  <a:lnTo>
                    <a:pt x="307" y="267"/>
                  </a:lnTo>
                  <a:lnTo>
                    <a:pt x="289" y="255"/>
                  </a:lnTo>
                  <a:lnTo>
                    <a:pt x="279" y="250"/>
                  </a:lnTo>
                  <a:lnTo>
                    <a:pt x="269" y="247"/>
                  </a:lnTo>
                  <a:lnTo>
                    <a:pt x="269" y="247"/>
                  </a:lnTo>
                  <a:lnTo>
                    <a:pt x="269" y="250"/>
                  </a:lnTo>
                  <a:lnTo>
                    <a:pt x="269" y="250"/>
                  </a:lnTo>
                  <a:close/>
                  <a:moveTo>
                    <a:pt x="612" y="281"/>
                  </a:moveTo>
                  <a:lnTo>
                    <a:pt x="612" y="281"/>
                  </a:lnTo>
                  <a:lnTo>
                    <a:pt x="609" y="278"/>
                  </a:lnTo>
                  <a:lnTo>
                    <a:pt x="604" y="275"/>
                  </a:lnTo>
                  <a:lnTo>
                    <a:pt x="601" y="272"/>
                  </a:lnTo>
                  <a:lnTo>
                    <a:pt x="600" y="269"/>
                  </a:lnTo>
                  <a:lnTo>
                    <a:pt x="600" y="269"/>
                  </a:lnTo>
                  <a:lnTo>
                    <a:pt x="592" y="266"/>
                  </a:lnTo>
                  <a:lnTo>
                    <a:pt x="589" y="263"/>
                  </a:lnTo>
                  <a:lnTo>
                    <a:pt x="586" y="258"/>
                  </a:lnTo>
                  <a:lnTo>
                    <a:pt x="586" y="258"/>
                  </a:lnTo>
                  <a:lnTo>
                    <a:pt x="581" y="258"/>
                  </a:lnTo>
                  <a:lnTo>
                    <a:pt x="577" y="253"/>
                  </a:lnTo>
                  <a:lnTo>
                    <a:pt x="574" y="252"/>
                  </a:lnTo>
                  <a:lnTo>
                    <a:pt x="572" y="250"/>
                  </a:lnTo>
                  <a:lnTo>
                    <a:pt x="569" y="250"/>
                  </a:lnTo>
                  <a:lnTo>
                    <a:pt x="569" y="250"/>
                  </a:lnTo>
                  <a:lnTo>
                    <a:pt x="589" y="267"/>
                  </a:lnTo>
                  <a:lnTo>
                    <a:pt x="600" y="275"/>
                  </a:lnTo>
                  <a:lnTo>
                    <a:pt x="606" y="278"/>
                  </a:lnTo>
                  <a:lnTo>
                    <a:pt x="612" y="281"/>
                  </a:lnTo>
                  <a:lnTo>
                    <a:pt x="612" y="281"/>
                  </a:lnTo>
                  <a:close/>
                  <a:moveTo>
                    <a:pt x="461" y="304"/>
                  </a:moveTo>
                  <a:lnTo>
                    <a:pt x="461" y="304"/>
                  </a:lnTo>
                  <a:lnTo>
                    <a:pt x="450" y="293"/>
                  </a:lnTo>
                  <a:lnTo>
                    <a:pt x="444" y="287"/>
                  </a:lnTo>
                  <a:lnTo>
                    <a:pt x="436" y="284"/>
                  </a:lnTo>
                  <a:lnTo>
                    <a:pt x="436" y="284"/>
                  </a:lnTo>
                  <a:lnTo>
                    <a:pt x="436" y="281"/>
                  </a:lnTo>
                  <a:lnTo>
                    <a:pt x="436" y="281"/>
                  </a:lnTo>
                  <a:lnTo>
                    <a:pt x="424" y="276"/>
                  </a:lnTo>
                  <a:lnTo>
                    <a:pt x="414" y="270"/>
                  </a:lnTo>
                  <a:lnTo>
                    <a:pt x="404" y="264"/>
                  </a:lnTo>
                  <a:lnTo>
                    <a:pt x="392" y="260"/>
                  </a:lnTo>
                  <a:lnTo>
                    <a:pt x="392" y="260"/>
                  </a:lnTo>
                  <a:lnTo>
                    <a:pt x="394" y="258"/>
                  </a:lnTo>
                  <a:lnTo>
                    <a:pt x="392" y="258"/>
                  </a:lnTo>
                  <a:lnTo>
                    <a:pt x="392" y="258"/>
                  </a:lnTo>
                  <a:lnTo>
                    <a:pt x="392" y="257"/>
                  </a:lnTo>
                  <a:lnTo>
                    <a:pt x="392" y="257"/>
                  </a:lnTo>
                  <a:lnTo>
                    <a:pt x="388" y="257"/>
                  </a:lnTo>
                  <a:lnTo>
                    <a:pt x="383" y="253"/>
                  </a:lnTo>
                  <a:lnTo>
                    <a:pt x="380" y="252"/>
                  </a:lnTo>
                  <a:lnTo>
                    <a:pt x="377" y="252"/>
                  </a:lnTo>
                  <a:lnTo>
                    <a:pt x="377" y="252"/>
                  </a:lnTo>
                  <a:lnTo>
                    <a:pt x="420" y="278"/>
                  </a:lnTo>
                  <a:lnTo>
                    <a:pt x="461" y="304"/>
                  </a:lnTo>
                  <a:lnTo>
                    <a:pt x="461" y="304"/>
                  </a:lnTo>
                  <a:close/>
                  <a:moveTo>
                    <a:pt x="525" y="252"/>
                  </a:moveTo>
                  <a:lnTo>
                    <a:pt x="525" y="252"/>
                  </a:lnTo>
                  <a:lnTo>
                    <a:pt x="534" y="260"/>
                  </a:lnTo>
                  <a:lnTo>
                    <a:pt x="543" y="267"/>
                  </a:lnTo>
                  <a:lnTo>
                    <a:pt x="554" y="275"/>
                  </a:lnTo>
                  <a:lnTo>
                    <a:pt x="565" y="279"/>
                  </a:lnTo>
                  <a:lnTo>
                    <a:pt x="565" y="279"/>
                  </a:lnTo>
                  <a:lnTo>
                    <a:pt x="545" y="264"/>
                  </a:lnTo>
                  <a:lnTo>
                    <a:pt x="534" y="258"/>
                  </a:lnTo>
                  <a:lnTo>
                    <a:pt x="525" y="252"/>
                  </a:lnTo>
                  <a:lnTo>
                    <a:pt x="525" y="252"/>
                  </a:lnTo>
                  <a:close/>
                  <a:moveTo>
                    <a:pt x="593" y="257"/>
                  </a:moveTo>
                  <a:lnTo>
                    <a:pt x="593" y="257"/>
                  </a:lnTo>
                  <a:lnTo>
                    <a:pt x="592" y="253"/>
                  </a:lnTo>
                  <a:lnTo>
                    <a:pt x="587" y="253"/>
                  </a:lnTo>
                  <a:lnTo>
                    <a:pt x="587" y="253"/>
                  </a:lnTo>
                  <a:lnTo>
                    <a:pt x="589" y="255"/>
                  </a:lnTo>
                  <a:lnTo>
                    <a:pt x="590" y="255"/>
                  </a:lnTo>
                  <a:lnTo>
                    <a:pt x="593" y="257"/>
                  </a:lnTo>
                  <a:lnTo>
                    <a:pt x="593" y="257"/>
                  </a:lnTo>
                  <a:close/>
                  <a:moveTo>
                    <a:pt x="656" y="328"/>
                  </a:moveTo>
                  <a:lnTo>
                    <a:pt x="656" y="328"/>
                  </a:lnTo>
                  <a:lnTo>
                    <a:pt x="645" y="318"/>
                  </a:lnTo>
                  <a:lnTo>
                    <a:pt x="639" y="313"/>
                  </a:lnTo>
                  <a:lnTo>
                    <a:pt x="635" y="310"/>
                  </a:lnTo>
                  <a:lnTo>
                    <a:pt x="635" y="310"/>
                  </a:lnTo>
                  <a:lnTo>
                    <a:pt x="633" y="307"/>
                  </a:lnTo>
                  <a:lnTo>
                    <a:pt x="633" y="307"/>
                  </a:lnTo>
                  <a:lnTo>
                    <a:pt x="627" y="304"/>
                  </a:lnTo>
                  <a:lnTo>
                    <a:pt x="624" y="299"/>
                  </a:lnTo>
                  <a:lnTo>
                    <a:pt x="624" y="299"/>
                  </a:lnTo>
                  <a:lnTo>
                    <a:pt x="600" y="284"/>
                  </a:lnTo>
                  <a:lnTo>
                    <a:pt x="587" y="278"/>
                  </a:lnTo>
                  <a:lnTo>
                    <a:pt x="575" y="272"/>
                  </a:lnTo>
                  <a:lnTo>
                    <a:pt x="575" y="272"/>
                  </a:lnTo>
                  <a:lnTo>
                    <a:pt x="569" y="266"/>
                  </a:lnTo>
                  <a:lnTo>
                    <a:pt x="563" y="261"/>
                  </a:lnTo>
                  <a:lnTo>
                    <a:pt x="549" y="255"/>
                  </a:lnTo>
                  <a:lnTo>
                    <a:pt x="549" y="255"/>
                  </a:lnTo>
                  <a:lnTo>
                    <a:pt x="558" y="263"/>
                  </a:lnTo>
                  <a:lnTo>
                    <a:pt x="569" y="270"/>
                  </a:lnTo>
                  <a:lnTo>
                    <a:pt x="590" y="285"/>
                  </a:lnTo>
                  <a:lnTo>
                    <a:pt x="590" y="285"/>
                  </a:lnTo>
                  <a:lnTo>
                    <a:pt x="615" y="305"/>
                  </a:lnTo>
                  <a:lnTo>
                    <a:pt x="627" y="316"/>
                  </a:lnTo>
                  <a:lnTo>
                    <a:pt x="641" y="324"/>
                  </a:lnTo>
                  <a:lnTo>
                    <a:pt x="641" y="324"/>
                  </a:lnTo>
                  <a:lnTo>
                    <a:pt x="642" y="327"/>
                  </a:lnTo>
                  <a:lnTo>
                    <a:pt x="644" y="328"/>
                  </a:lnTo>
                  <a:lnTo>
                    <a:pt x="644" y="328"/>
                  </a:lnTo>
                  <a:lnTo>
                    <a:pt x="651" y="331"/>
                  </a:lnTo>
                  <a:lnTo>
                    <a:pt x="658" y="336"/>
                  </a:lnTo>
                  <a:lnTo>
                    <a:pt x="664" y="339"/>
                  </a:lnTo>
                  <a:lnTo>
                    <a:pt x="670" y="340"/>
                  </a:lnTo>
                  <a:lnTo>
                    <a:pt x="670" y="340"/>
                  </a:lnTo>
                  <a:lnTo>
                    <a:pt x="668" y="336"/>
                  </a:lnTo>
                  <a:lnTo>
                    <a:pt x="665" y="333"/>
                  </a:lnTo>
                  <a:lnTo>
                    <a:pt x="656" y="328"/>
                  </a:lnTo>
                  <a:lnTo>
                    <a:pt x="656" y="328"/>
                  </a:lnTo>
                  <a:close/>
                  <a:moveTo>
                    <a:pt x="673" y="260"/>
                  </a:moveTo>
                  <a:lnTo>
                    <a:pt x="673" y="260"/>
                  </a:lnTo>
                  <a:lnTo>
                    <a:pt x="670" y="258"/>
                  </a:lnTo>
                  <a:lnTo>
                    <a:pt x="670" y="257"/>
                  </a:lnTo>
                  <a:lnTo>
                    <a:pt x="668" y="257"/>
                  </a:lnTo>
                  <a:lnTo>
                    <a:pt x="668" y="257"/>
                  </a:lnTo>
                  <a:lnTo>
                    <a:pt x="670" y="260"/>
                  </a:lnTo>
                  <a:lnTo>
                    <a:pt x="671" y="260"/>
                  </a:lnTo>
                  <a:lnTo>
                    <a:pt x="673" y="260"/>
                  </a:lnTo>
                  <a:lnTo>
                    <a:pt x="673" y="260"/>
                  </a:lnTo>
                  <a:close/>
                  <a:moveTo>
                    <a:pt x="723" y="263"/>
                  </a:moveTo>
                  <a:lnTo>
                    <a:pt x="723" y="263"/>
                  </a:lnTo>
                  <a:lnTo>
                    <a:pt x="741" y="276"/>
                  </a:lnTo>
                  <a:lnTo>
                    <a:pt x="741" y="276"/>
                  </a:lnTo>
                  <a:lnTo>
                    <a:pt x="737" y="266"/>
                  </a:lnTo>
                  <a:lnTo>
                    <a:pt x="731" y="257"/>
                  </a:lnTo>
                  <a:lnTo>
                    <a:pt x="731" y="257"/>
                  </a:lnTo>
                  <a:lnTo>
                    <a:pt x="728" y="260"/>
                  </a:lnTo>
                  <a:lnTo>
                    <a:pt x="723" y="263"/>
                  </a:lnTo>
                  <a:lnTo>
                    <a:pt x="723" y="263"/>
                  </a:lnTo>
                  <a:close/>
                  <a:moveTo>
                    <a:pt x="598" y="261"/>
                  </a:moveTo>
                  <a:lnTo>
                    <a:pt x="598" y="261"/>
                  </a:lnTo>
                  <a:lnTo>
                    <a:pt x="601" y="261"/>
                  </a:lnTo>
                  <a:lnTo>
                    <a:pt x="603" y="260"/>
                  </a:lnTo>
                  <a:lnTo>
                    <a:pt x="603" y="260"/>
                  </a:lnTo>
                  <a:lnTo>
                    <a:pt x="600" y="258"/>
                  </a:lnTo>
                  <a:lnTo>
                    <a:pt x="598" y="258"/>
                  </a:lnTo>
                  <a:lnTo>
                    <a:pt x="597" y="258"/>
                  </a:lnTo>
                  <a:lnTo>
                    <a:pt x="597" y="258"/>
                  </a:lnTo>
                  <a:lnTo>
                    <a:pt x="598" y="260"/>
                  </a:lnTo>
                  <a:lnTo>
                    <a:pt x="598" y="261"/>
                  </a:lnTo>
                  <a:lnTo>
                    <a:pt x="598" y="261"/>
                  </a:lnTo>
                  <a:close/>
                  <a:moveTo>
                    <a:pt x="520" y="302"/>
                  </a:moveTo>
                  <a:lnTo>
                    <a:pt x="520" y="302"/>
                  </a:lnTo>
                  <a:lnTo>
                    <a:pt x="510" y="298"/>
                  </a:lnTo>
                  <a:lnTo>
                    <a:pt x="500" y="292"/>
                  </a:lnTo>
                  <a:lnTo>
                    <a:pt x="490" y="285"/>
                  </a:lnTo>
                  <a:lnTo>
                    <a:pt x="478" y="281"/>
                  </a:lnTo>
                  <a:lnTo>
                    <a:pt x="478" y="281"/>
                  </a:lnTo>
                  <a:lnTo>
                    <a:pt x="478" y="278"/>
                  </a:lnTo>
                  <a:lnTo>
                    <a:pt x="478" y="278"/>
                  </a:lnTo>
                  <a:lnTo>
                    <a:pt x="468" y="273"/>
                  </a:lnTo>
                  <a:lnTo>
                    <a:pt x="459" y="269"/>
                  </a:lnTo>
                  <a:lnTo>
                    <a:pt x="450" y="263"/>
                  </a:lnTo>
                  <a:lnTo>
                    <a:pt x="439" y="260"/>
                  </a:lnTo>
                  <a:lnTo>
                    <a:pt x="439" y="260"/>
                  </a:lnTo>
                  <a:lnTo>
                    <a:pt x="459" y="278"/>
                  </a:lnTo>
                  <a:lnTo>
                    <a:pt x="470" y="287"/>
                  </a:lnTo>
                  <a:lnTo>
                    <a:pt x="482" y="293"/>
                  </a:lnTo>
                  <a:lnTo>
                    <a:pt x="482" y="293"/>
                  </a:lnTo>
                  <a:lnTo>
                    <a:pt x="482" y="292"/>
                  </a:lnTo>
                  <a:lnTo>
                    <a:pt x="484" y="290"/>
                  </a:lnTo>
                  <a:lnTo>
                    <a:pt x="487" y="289"/>
                  </a:lnTo>
                  <a:lnTo>
                    <a:pt x="487" y="289"/>
                  </a:lnTo>
                  <a:lnTo>
                    <a:pt x="493" y="293"/>
                  </a:lnTo>
                  <a:lnTo>
                    <a:pt x="499" y="299"/>
                  </a:lnTo>
                  <a:lnTo>
                    <a:pt x="499" y="299"/>
                  </a:lnTo>
                  <a:lnTo>
                    <a:pt x="526" y="318"/>
                  </a:lnTo>
                  <a:lnTo>
                    <a:pt x="555" y="336"/>
                  </a:lnTo>
                  <a:lnTo>
                    <a:pt x="555" y="336"/>
                  </a:lnTo>
                  <a:lnTo>
                    <a:pt x="560" y="339"/>
                  </a:lnTo>
                  <a:lnTo>
                    <a:pt x="566" y="340"/>
                  </a:lnTo>
                  <a:lnTo>
                    <a:pt x="566" y="340"/>
                  </a:lnTo>
                  <a:lnTo>
                    <a:pt x="561" y="334"/>
                  </a:lnTo>
                  <a:lnTo>
                    <a:pt x="557" y="330"/>
                  </a:lnTo>
                  <a:lnTo>
                    <a:pt x="545" y="321"/>
                  </a:lnTo>
                  <a:lnTo>
                    <a:pt x="531" y="311"/>
                  </a:lnTo>
                  <a:lnTo>
                    <a:pt x="520" y="302"/>
                  </a:lnTo>
                  <a:lnTo>
                    <a:pt x="520" y="302"/>
                  </a:lnTo>
                  <a:close/>
                  <a:moveTo>
                    <a:pt x="418" y="266"/>
                  </a:moveTo>
                  <a:lnTo>
                    <a:pt x="418" y="266"/>
                  </a:lnTo>
                  <a:lnTo>
                    <a:pt x="417" y="264"/>
                  </a:lnTo>
                  <a:lnTo>
                    <a:pt x="415" y="263"/>
                  </a:lnTo>
                  <a:lnTo>
                    <a:pt x="412" y="263"/>
                  </a:lnTo>
                  <a:lnTo>
                    <a:pt x="409" y="261"/>
                  </a:lnTo>
                  <a:lnTo>
                    <a:pt x="409" y="261"/>
                  </a:lnTo>
                  <a:lnTo>
                    <a:pt x="411" y="263"/>
                  </a:lnTo>
                  <a:lnTo>
                    <a:pt x="414" y="264"/>
                  </a:lnTo>
                  <a:lnTo>
                    <a:pt x="418" y="266"/>
                  </a:lnTo>
                  <a:lnTo>
                    <a:pt x="418" y="266"/>
                  </a:lnTo>
                  <a:close/>
                  <a:moveTo>
                    <a:pt x="616" y="269"/>
                  </a:moveTo>
                  <a:lnTo>
                    <a:pt x="616" y="269"/>
                  </a:lnTo>
                  <a:lnTo>
                    <a:pt x="612" y="266"/>
                  </a:lnTo>
                  <a:lnTo>
                    <a:pt x="609" y="264"/>
                  </a:lnTo>
                  <a:lnTo>
                    <a:pt x="607" y="264"/>
                  </a:lnTo>
                  <a:lnTo>
                    <a:pt x="607" y="264"/>
                  </a:lnTo>
                  <a:lnTo>
                    <a:pt x="616" y="269"/>
                  </a:lnTo>
                  <a:lnTo>
                    <a:pt x="616" y="269"/>
                  </a:lnTo>
                  <a:close/>
                  <a:moveTo>
                    <a:pt x="755" y="290"/>
                  </a:moveTo>
                  <a:lnTo>
                    <a:pt x="755" y="290"/>
                  </a:lnTo>
                  <a:lnTo>
                    <a:pt x="755" y="289"/>
                  </a:lnTo>
                  <a:lnTo>
                    <a:pt x="755" y="289"/>
                  </a:lnTo>
                  <a:lnTo>
                    <a:pt x="758" y="290"/>
                  </a:lnTo>
                  <a:lnTo>
                    <a:pt x="760" y="292"/>
                  </a:lnTo>
                  <a:lnTo>
                    <a:pt x="763" y="292"/>
                  </a:lnTo>
                  <a:lnTo>
                    <a:pt x="763" y="292"/>
                  </a:lnTo>
                  <a:lnTo>
                    <a:pt x="757" y="282"/>
                  </a:lnTo>
                  <a:lnTo>
                    <a:pt x="754" y="278"/>
                  </a:lnTo>
                  <a:lnTo>
                    <a:pt x="752" y="273"/>
                  </a:lnTo>
                  <a:lnTo>
                    <a:pt x="752" y="273"/>
                  </a:lnTo>
                  <a:lnTo>
                    <a:pt x="749" y="272"/>
                  </a:lnTo>
                  <a:lnTo>
                    <a:pt x="747" y="269"/>
                  </a:lnTo>
                  <a:lnTo>
                    <a:pt x="746" y="266"/>
                  </a:lnTo>
                  <a:lnTo>
                    <a:pt x="743" y="264"/>
                  </a:lnTo>
                  <a:lnTo>
                    <a:pt x="743" y="264"/>
                  </a:lnTo>
                  <a:lnTo>
                    <a:pt x="749" y="279"/>
                  </a:lnTo>
                  <a:lnTo>
                    <a:pt x="752" y="285"/>
                  </a:lnTo>
                  <a:lnTo>
                    <a:pt x="755" y="290"/>
                  </a:lnTo>
                  <a:lnTo>
                    <a:pt x="755" y="290"/>
                  </a:lnTo>
                  <a:close/>
                  <a:moveTo>
                    <a:pt x="211" y="270"/>
                  </a:moveTo>
                  <a:lnTo>
                    <a:pt x="211" y="270"/>
                  </a:lnTo>
                  <a:lnTo>
                    <a:pt x="212" y="272"/>
                  </a:lnTo>
                  <a:lnTo>
                    <a:pt x="214" y="272"/>
                  </a:lnTo>
                  <a:lnTo>
                    <a:pt x="215" y="273"/>
                  </a:lnTo>
                  <a:lnTo>
                    <a:pt x="218" y="273"/>
                  </a:lnTo>
                  <a:lnTo>
                    <a:pt x="218" y="273"/>
                  </a:lnTo>
                  <a:lnTo>
                    <a:pt x="218" y="272"/>
                  </a:lnTo>
                  <a:lnTo>
                    <a:pt x="220" y="270"/>
                  </a:lnTo>
                  <a:lnTo>
                    <a:pt x="221" y="270"/>
                  </a:lnTo>
                  <a:lnTo>
                    <a:pt x="221" y="270"/>
                  </a:lnTo>
                  <a:lnTo>
                    <a:pt x="220" y="269"/>
                  </a:lnTo>
                  <a:lnTo>
                    <a:pt x="218" y="267"/>
                  </a:lnTo>
                  <a:lnTo>
                    <a:pt x="214" y="266"/>
                  </a:lnTo>
                  <a:lnTo>
                    <a:pt x="211" y="267"/>
                  </a:lnTo>
                  <a:lnTo>
                    <a:pt x="211" y="269"/>
                  </a:lnTo>
                  <a:lnTo>
                    <a:pt x="211" y="270"/>
                  </a:lnTo>
                  <a:lnTo>
                    <a:pt x="211" y="270"/>
                  </a:lnTo>
                  <a:close/>
                  <a:moveTo>
                    <a:pt x="426" y="272"/>
                  </a:moveTo>
                  <a:lnTo>
                    <a:pt x="426" y="272"/>
                  </a:lnTo>
                  <a:lnTo>
                    <a:pt x="433" y="275"/>
                  </a:lnTo>
                  <a:lnTo>
                    <a:pt x="441" y="279"/>
                  </a:lnTo>
                  <a:lnTo>
                    <a:pt x="449" y="285"/>
                  </a:lnTo>
                  <a:lnTo>
                    <a:pt x="456" y="289"/>
                  </a:lnTo>
                  <a:lnTo>
                    <a:pt x="456" y="289"/>
                  </a:lnTo>
                  <a:lnTo>
                    <a:pt x="439" y="275"/>
                  </a:lnTo>
                  <a:lnTo>
                    <a:pt x="430" y="270"/>
                  </a:lnTo>
                  <a:lnTo>
                    <a:pt x="420" y="266"/>
                  </a:lnTo>
                  <a:lnTo>
                    <a:pt x="420" y="266"/>
                  </a:lnTo>
                  <a:lnTo>
                    <a:pt x="421" y="267"/>
                  </a:lnTo>
                  <a:lnTo>
                    <a:pt x="421" y="269"/>
                  </a:lnTo>
                  <a:lnTo>
                    <a:pt x="421" y="269"/>
                  </a:lnTo>
                  <a:lnTo>
                    <a:pt x="423" y="269"/>
                  </a:lnTo>
                  <a:lnTo>
                    <a:pt x="424" y="270"/>
                  </a:lnTo>
                  <a:lnTo>
                    <a:pt x="424" y="270"/>
                  </a:lnTo>
                  <a:lnTo>
                    <a:pt x="426" y="269"/>
                  </a:lnTo>
                  <a:lnTo>
                    <a:pt x="426" y="269"/>
                  </a:lnTo>
                  <a:lnTo>
                    <a:pt x="426" y="270"/>
                  </a:lnTo>
                  <a:lnTo>
                    <a:pt x="426" y="272"/>
                  </a:lnTo>
                  <a:lnTo>
                    <a:pt x="426" y="272"/>
                  </a:lnTo>
                  <a:close/>
                  <a:moveTo>
                    <a:pt x="249" y="281"/>
                  </a:moveTo>
                  <a:lnTo>
                    <a:pt x="249" y="281"/>
                  </a:lnTo>
                  <a:lnTo>
                    <a:pt x="246" y="276"/>
                  </a:lnTo>
                  <a:lnTo>
                    <a:pt x="241" y="272"/>
                  </a:lnTo>
                  <a:lnTo>
                    <a:pt x="235" y="269"/>
                  </a:lnTo>
                  <a:lnTo>
                    <a:pt x="229" y="267"/>
                  </a:lnTo>
                  <a:lnTo>
                    <a:pt x="229" y="267"/>
                  </a:lnTo>
                  <a:lnTo>
                    <a:pt x="249" y="281"/>
                  </a:lnTo>
                  <a:lnTo>
                    <a:pt x="249" y="281"/>
                  </a:lnTo>
                  <a:close/>
                  <a:moveTo>
                    <a:pt x="327" y="313"/>
                  </a:moveTo>
                  <a:lnTo>
                    <a:pt x="327" y="313"/>
                  </a:lnTo>
                  <a:lnTo>
                    <a:pt x="330" y="313"/>
                  </a:lnTo>
                  <a:lnTo>
                    <a:pt x="333" y="314"/>
                  </a:lnTo>
                  <a:lnTo>
                    <a:pt x="333" y="314"/>
                  </a:lnTo>
                  <a:lnTo>
                    <a:pt x="333" y="314"/>
                  </a:lnTo>
                  <a:lnTo>
                    <a:pt x="333" y="314"/>
                  </a:lnTo>
                  <a:lnTo>
                    <a:pt x="333" y="314"/>
                  </a:lnTo>
                  <a:lnTo>
                    <a:pt x="330" y="311"/>
                  </a:lnTo>
                  <a:lnTo>
                    <a:pt x="327" y="310"/>
                  </a:lnTo>
                  <a:lnTo>
                    <a:pt x="324" y="307"/>
                  </a:lnTo>
                  <a:lnTo>
                    <a:pt x="322" y="304"/>
                  </a:lnTo>
                  <a:lnTo>
                    <a:pt x="322" y="304"/>
                  </a:lnTo>
                  <a:lnTo>
                    <a:pt x="311" y="298"/>
                  </a:lnTo>
                  <a:lnTo>
                    <a:pt x="304" y="295"/>
                  </a:lnTo>
                  <a:lnTo>
                    <a:pt x="298" y="293"/>
                  </a:lnTo>
                  <a:lnTo>
                    <a:pt x="298" y="293"/>
                  </a:lnTo>
                  <a:lnTo>
                    <a:pt x="298" y="289"/>
                  </a:lnTo>
                  <a:lnTo>
                    <a:pt x="298" y="289"/>
                  </a:lnTo>
                  <a:lnTo>
                    <a:pt x="279" y="276"/>
                  </a:lnTo>
                  <a:lnTo>
                    <a:pt x="270" y="272"/>
                  </a:lnTo>
                  <a:lnTo>
                    <a:pt x="264" y="270"/>
                  </a:lnTo>
                  <a:lnTo>
                    <a:pt x="258" y="269"/>
                  </a:lnTo>
                  <a:lnTo>
                    <a:pt x="258" y="269"/>
                  </a:lnTo>
                  <a:lnTo>
                    <a:pt x="266" y="275"/>
                  </a:lnTo>
                  <a:lnTo>
                    <a:pt x="273" y="281"/>
                  </a:lnTo>
                  <a:lnTo>
                    <a:pt x="290" y="292"/>
                  </a:lnTo>
                  <a:lnTo>
                    <a:pt x="308" y="302"/>
                  </a:lnTo>
                  <a:lnTo>
                    <a:pt x="327" y="313"/>
                  </a:lnTo>
                  <a:lnTo>
                    <a:pt x="327" y="313"/>
                  </a:lnTo>
                  <a:close/>
                  <a:moveTo>
                    <a:pt x="627" y="273"/>
                  </a:moveTo>
                  <a:lnTo>
                    <a:pt x="627" y="273"/>
                  </a:lnTo>
                  <a:lnTo>
                    <a:pt x="621" y="272"/>
                  </a:lnTo>
                  <a:lnTo>
                    <a:pt x="619" y="270"/>
                  </a:lnTo>
                  <a:lnTo>
                    <a:pt x="618" y="270"/>
                  </a:lnTo>
                  <a:lnTo>
                    <a:pt x="618" y="270"/>
                  </a:lnTo>
                  <a:lnTo>
                    <a:pt x="622" y="273"/>
                  </a:lnTo>
                  <a:lnTo>
                    <a:pt x="624" y="273"/>
                  </a:lnTo>
                  <a:lnTo>
                    <a:pt x="627" y="273"/>
                  </a:lnTo>
                  <a:lnTo>
                    <a:pt x="627" y="273"/>
                  </a:lnTo>
                  <a:close/>
                  <a:moveTo>
                    <a:pt x="177" y="284"/>
                  </a:moveTo>
                  <a:lnTo>
                    <a:pt x="177" y="284"/>
                  </a:lnTo>
                  <a:lnTo>
                    <a:pt x="180" y="282"/>
                  </a:lnTo>
                  <a:lnTo>
                    <a:pt x="182" y="278"/>
                  </a:lnTo>
                  <a:lnTo>
                    <a:pt x="183" y="275"/>
                  </a:lnTo>
                  <a:lnTo>
                    <a:pt x="186" y="272"/>
                  </a:lnTo>
                  <a:lnTo>
                    <a:pt x="186" y="272"/>
                  </a:lnTo>
                  <a:lnTo>
                    <a:pt x="185" y="270"/>
                  </a:lnTo>
                  <a:lnTo>
                    <a:pt x="183" y="270"/>
                  </a:lnTo>
                  <a:lnTo>
                    <a:pt x="183" y="270"/>
                  </a:lnTo>
                  <a:lnTo>
                    <a:pt x="180" y="276"/>
                  </a:lnTo>
                  <a:lnTo>
                    <a:pt x="177" y="284"/>
                  </a:lnTo>
                  <a:lnTo>
                    <a:pt x="177" y="284"/>
                  </a:lnTo>
                  <a:close/>
                  <a:moveTo>
                    <a:pt x="612" y="273"/>
                  </a:moveTo>
                  <a:lnTo>
                    <a:pt x="612" y="273"/>
                  </a:lnTo>
                  <a:lnTo>
                    <a:pt x="610" y="272"/>
                  </a:lnTo>
                  <a:lnTo>
                    <a:pt x="610" y="272"/>
                  </a:lnTo>
                  <a:lnTo>
                    <a:pt x="607" y="270"/>
                  </a:lnTo>
                  <a:lnTo>
                    <a:pt x="607" y="270"/>
                  </a:lnTo>
                  <a:lnTo>
                    <a:pt x="607" y="272"/>
                  </a:lnTo>
                  <a:lnTo>
                    <a:pt x="609" y="272"/>
                  </a:lnTo>
                  <a:lnTo>
                    <a:pt x="612" y="273"/>
                  </a:lnTo>
                  <a:lnTo>
                    <a:pt x="612" y="273"/>
                  </a:lnTo>
                  <a:close/>
                  <a:moveTo>
                    <a:pt x="289" y="318"/>
                  </a:moveTo>
                  <a:lnTo>
                    <a:pt x="289" y="318"/>
                  </a:lnTo>
                  <a:lnTo>
                    <a:pt x="275" y="304"/>
                  </a:lnTo>
                  <a:lnTo>
                    <a:pt x="258" y="292"/>
                  </a:lnTo>
                  <a:lnTo>
                    <a:pt x="243" y="281"/>
                  </a:lnTo>
                  <a:lnTo>
                    <a:pt x="223" y="270"/>
                  </a:lnTo>
                  <a:lnTo>
                    <a:pt x="223" y="270"/>
                  </a:lnTo>
                  <a:lnTo>
                    <a:pt x="223" y="273"/>
                  </a:lnTo>
                  <a:lnTo>
                    <a:pt x="221" y="276"/>
                  </a:lnTo>
                  <a:lnTo>
                    <a:pt x="221" y="276"/>
                  </a:lnTo>
                  <a:lnTo>
                    <a:pt x="255" y="298"/>
                  </a:lnTo>
                  <a:lnTo>
                    <a:pt x="272" y="308"/>
                  </a:lnTo>
                  <a:lnTo>
                    <a:pt x="289" y="318"/>
                  </a:lnTo>
                  <a:lnTo>
                    <a:pt x="289" y="318"/>
                  </a:lnTo>
                  <a:close/>
                  <a:moveTo>
                    <a:pt x="639" y="296"/>
                  </a:moveTo>
                  <a:lnTo>
                    <a:pt x="639" y="296"/>
                  </a:lnTo>
                  <a:lnTo>
                    <a:pt x="676" y="319"/>
                  </a:lnTo>
                  <a:lnTo>
                    <a:pt x="676" y="319"/>
                  </a:lnTo>
                  <a:lnTo>
                    <a:pt x="674" y="314"/>
                  </a:lnTo>
                  <a:lnTo>
                    <a:pt x="670" y="311"/>
                  </a:lnTo>
                  <a:lnTo>
                    <a:pt x="667" y="308"/>
                  </a:lnTo>
                  <a:lnTo>
                    <a:pt x="667" y="307"/>
                  </a:lnTo>
                  <a:lnTo>
                    <a:pt x="667" y="304"/>
                  </a:lnTo>
                  <a:lnTo>
                    <a:pt x="667" y="304"/>
                  </a:lnTo>
                  <a:lnTo>
                    <a:pt x="659" y="302"/>
                  </a:lnTo>
                  <a:lnTo>
                    <a:pt x="659" y="302"/>
                  </a:lnTo>
                  <a:lnTo>
                    <a:pt x="654" y="298"/>
                  </a:lnTo>
                  <a:lnTo>
                    <a:pt x="650" y="293"/>
                  </a:lnTo>
                  <a:lnTo>
                    <a:pt x="638" y="287"/>
                  </a:lnTo>
                  <a:lnTo>
                    <a:pt x="625" y="279"/>
                  </a:lnTo>
                  <a:lnTo>
                    <a:pt x="613" y="273"/>
                  </a:lnTo>
                  <a:lnTo>
                    <a:pt x="613" y="273"/>
                  </a:lnTo>
                  <a:lnTo>
                    <a:pt x="618" y="279"/>
                  </a:lnTo>
                  <a:lnTo>
                    <a:pt x="625" y="285"/>
                  </a:lnTo>
                  <a:lnTo>
                    <a:pt x="632" y="290"/>
                  </a:lnTo>
                  <a:lnTo>
                    <a:pt x="639" y="296"/>
                  </a:lnTo>
                  <a:lnTo>
                    <a:pt x="639" y="296"/>
                  </a:lnTo>
                  <a:close/>
                  <a:moveTo>
                    <a:pt x="185" y="285"/>
                  </a:moveTo>
                  <a:lnTo>
                    <a:pt x="185" y="285"/>
                  </a:lnTo>
                  <a:lnTo>
                    <a:pt x="188" y="285"/>
                  </a:lnTo>
                  <a:lnTo>
                    <a:pt x="191" y="284"/>
                  </a:lnTo>
                  <a:lnTo>
                    <a:pt x="192" y="281"/>
                  </a:lnTo>
                  <a:lnTo>
                    <a:pt x="192" y="278"/>
                  </a:lnTo>
                  <a:lnTo>
                    <a:pt x="192" y="278"/>
                  </a:lnTo>
                  <a:lnTo>
                    <a:pt x="191" y="276"/>
                  </a:lnTo>
                  <a:lnTo>
                    <a:pt x="189" y="276"/>
                  </a:lnTo>
                  <a:lnTo>
                    <a:pt x="189" y="276"/>
                  </a:lnTo>
                  <a:lnTo>
                    <a:pt x="188" y="281"/>
                  </a:lnTo>
                  <a:lnTo>
                    <a:pt x="185" y="285"/>
                  </a:lnTo>
                  <a:lnTo>
                    <a:pt x="185" y="285"/>
                  </a:lnTo>
                  <a:close/>
                  <a:moveTo>
                    <a:pt x="580" y="285"/>
                  </a:moveTo>
                  <a:lnTo>
                    <a:pt x="580" y="285"/>
                  </a:lnTo>
                  <a:lnTo>
                    <a:pt x="580" y="282"/>
                  </a:lnTo>
                  <a:lnTo>
                    <a:pt x="580" y="282"/>
                  </a:lnTo>
                  <a:lnTo>
                    <a:pt x="577" y="282"/>
                  </a:lnTo>
                  <a:lnTo>
                    <a:pt x="575" y="281"/>
                  </a:lnTo>
                  <a:lnTo>
                    <a:pt x="574" y="279"/>
                  </a:lnTo>
                  <a:lnTo>
                    <a:pt x="571" y="279"/>
                  </a:lnTo>
                  <a:lnTo>
                    <a:pt x="571" y="279"/>
                  </a:lnTo>
                  <a:lnTo>
                    <a:pt x="580" y="285"/>
                  </a:lnTo>
                  <a:lnTo>
                    <a:pt x="580" y="285"/>
                  </a:lnTo>
                  <a:close/>
                  <a:moveTo>
                    <a:pt x="308" y="316"/>
                  </a:moveTo>
                  <a:lnTo>
                    <a:pt x="308" y="316"/>
                  </a:lnTo>
                  <a:lnTo>
                    <a:pt x="298" y="305"/>
                  </a:lnTo>
                  <a:lnTo>
                    <a:pt x="285" y="296"/>
                  </a:lnTo>
                  <a:lnTo>
                    <a:pt x="261" y="281"/>
                  </a:lnTo>
                  <a:lnTo>
                    <a:pt x="260" y="281"/>
                  </a:lnTo>
                  <a:lnTo>
                    <a:pt x="260" y="281"/>
                  </a:lnTo>
                  <a:lnTo>
                    <a:pt x="264" y="287"/>
                  </a:lnTo>
                  <a:lnTo>
                    <a:pt x="270" y="292"/>
                  </a:lnTo>
                  <a:lnTo>
                    <a:pt x="282" y="301"/>
                  </a:lnTo>
                  <a:lnTo>
                    <a:pt x="308" y="316"/>
                  </a:lnTo>
                  <a:lnTo>
                    <a:pt x="308" y="316"/>
                  </a:lnTo>
                  <a:close/>
                  <a:moveTo>
                    <a:pt x="755" y="308"/>
                  </a:moveTo>
                  <a:lnTo>
                    <a:pt x="755" y="308"/>
                  </a:lnTo>
                  <a:lnTo>
                    <a:pt x="754" y="305"/>
                  </a:lnTo>
                  <a:lnTo>
                    <a:pt x="751" y="304"/>
                  </a:lnTo>
                  <a:lnTo>
                    <a:pt x="747" y="301"/>
                  </a:lnTo>
                  <a:lnTo>
                    <a:pt x="746" y="298"/>
                  </a:lnTo>
                  <a:lnTo>
                    <a:pt x="746" y="298"/>
                  </a:lnTo>
                  <a:lnTo>
                    <a:pt x="740" y="293"/>
                  </a:lnTo>
                  <a:lnTo>
                    <a:pt x="734" y="289"/>
                  </a:lnTo>
                  <a:lnTo>
                    <a:pt x="726" y="284"/>
                  </a:lnTo>
                  <a:lnTo>
                    <a:pt x="720" y="282"/>
                  </a:lnTo>
                  <a:lnTo>
                    <a:pt x="720" y="282"/>
                  </a:lnTo>
                  <a:lnTo>
                    <a:pt x="728" y="290"/>
                  </a:lnTo>
                  <a:lnTo>
                    <a:pt x="735" y="298"/>
                  </a:lnTo>
                  <a:lnTo>
                    <a:pt x="744" y="305"/>
                  </a:lnTo>
                  <a:lnTo>
                    <a:pt x="751" y="308"/>
                  </a:lnTo>
                  <a:lnTo>
                    <a:pt x="755" y="308"/>
                  </a:lnTo>
                  <a:lnTo>
                    <a:pt x="755" y="308"/>
                  </a:lnTo>
                  <a:close/>
                  <a:moveTo>
                    <a:pt x="333" y="289"/>
                  </a:moveTo>
                  <a:lnTo>
                    <a:pt x="333" y="289"/>
                  </a:lnTo>
                  <a:lnTo>
                    <a:pt x="330" y="287"/>
                  </a:lnTo>
                  <a:lnTo>
                    <a:pt x="328" y="285"/>
                  </a:lnTo>
                  <a:lnTo>
                    <a:pt x="325" y="284"/>
                  </a:lnTo>
                  <a:lnTo>
                    <a:pt x="322" y="284"/>
                  </a:lnTo>
                  <a:lnTo>
                    <a:pt x="322" y="284"/>
                  </a:lnTo>
                  <a:lnTo>
                    <a:pt x="325" y="285"/>
                  </a:lnTo>
                  <a:lnTo>
                    <a:pt x="328" y="287"/>
                  </a:lnTo>
                  <a:lnTo>
                    <a:pt x="330" y="289"/>
                  </a:lnTo>
                  <a:lnTo>
                    <a:pt x="333" y="289"/>
                  </a:lnTo>
                  <a:lnTo>
                    <a:pt x="333" y="289"/>
                  </a:lnTo>
                  <a:close/>
                  <a:moveTo>
                    <a:pt x="278" y="325"/>
                  </a:moveTo>
                  <a:lnTo>
                    <a:pt x="278" y="325"/>
                  </a:lnTo>
                  <a:lnTo>
                    <a:pt x="278" y="324"/>
                  </a:lnTo>
                  <a:lnTo>
                    <a:pt x="278" y="322"/>
                  </a:lnTo>
                  <a:lnTo>
                    <a:pt x="282" y="321"/>
                  </a:lnTo>
                  <a:lnTo>
                    <a:pt x="282" y="321"/>
                  </a:lnTo>
                  <a:lnTo>
                    <a:pt x="249" y="302"/>
                  </a:lnTo>
                  <a:lnTo>
                    <a:pt x="234" y="293"/>
                  </a:lnTo>
                  <a:lnTo>
                    <a:pt x="218" y="284"/>
                  </a:lnTo>
                  <a:lnTo>
                    <a:pt x="217" y="284"/>
                  </a:lnTo>
                  <a:lnTo>
                    <a:pt x="217" y="284"/>
                  </a:lnTo>
                  <a:lnTo>
                    <a:pt x="231" y="296"/>
                  </a:lnTo>
                  <a:lnTo>
                    <a:pt x="246" y="307"/>
                  </a:lnTo>
                  <a:lnTo>
                    <a:pt x="261" y="316"/>
                  </a:lnTo>
                  <a:lnTo>
                    <a:pt x="278" y="325"/>
                  </a:lnTo>
                  <a:lnTo>
                    <a:pt x="278" y="325"/>
                  </a:lnTo>
                  <a:close/>
                  <a:moveTo>
                    <a:pt x="430" y="313"/>
                  </a:moveTo>
                  <a:lnTo>
                    <a:pt x="430" y="313"/>
                  </a:lnTo>
                  <a:lnTo>
                    <a:pt x="418" y="304"/>
                  </a:lnTo>
                  <a:lnTo>
                    <a:pt x="414" y="298"/>
                  </a:lnTo>
                  <a:lnTo>
                    <a:pt x="411" y="295"/>
                  </a:lnTo>
                  <a:lnTo>
                    <a:pt x="411" y="295"/>
                  </a:lnTo>
                  <a:lnTo>
                    <a:pt x="411" y="295"/>
                  </a:lnTo>
                  <a:lnTo>
                    <a:pt x="409" y="295"/>
                  </a:lnTo>
                  <a:lnTo>
                    <a:pt x="409" y="295"/>
                  </a:lnTo>
                  <a:lnTo>
                    <a:pt x="401" y="289"/>
                  </a:lnTo>
                  <a:lnTo>
                    <a:pt x="397" y="285"/>
                  </a:lnTo>
                  <a:lnTo>
                    <a:pt x="392" y="285"/>
                  </a:lnTo>
                  <a:lnTo>
                    <a:pt x="392" y="285"/>
                  </a:lnTo>
                  <a:lnTo>
                    <a:pt x="411" y="299"/>
                  </a:lnTo>
                  <a:lnTo>
                    <a:pt x="421" y="307"/>
                  </a:lnTo>
                  <a:lnTo>
                    <a:pt x="430" y="313"/>
                  </a:lnTo>
                  <a:lnTo>
                    <a:pt x="430" y="313"/>
                  </a:lnTo>
                  <a:close/>
                  <a:moveTo>
                    <a:pt x="200" y="287"/>
                  </a:moveTo>
                  <a:lnTo>
                    <a:pt x="200" y="287"/>
                  </a:lnTo>
                  <a:lnTo>
                    <a:pt x="200" y="289"/>
                  </a:lnTo>
                  <a:lnTo>
                    <a:pt x="203" y="290"/>
                  </a:lnTo>
                  <a:lnTo>
                    <a:pt x="208" y="292"/>
                  </a:lnTo>
                  <a:lnTo>
                    <a:pt x="208" y="292"/>
                  </a:lnTo>
                  <a:lnTo>
                    <a:pt x="205" y="287"/>
                  </a:lnTo>
                  <a:lnTo>
                    <a:pt x="202" y="287"/>
                  </a:lnTo>
                  <a:lnTo>
                    <a:pt x="200" y="287"/>
                  </a:lnTo>
                  <a:lnTo>
                    <a:pt x="200" y="287"/>
                  </a:lnTo>
                  <a:close/>
                  <a:moveTo>
                    <a:pt x="624" y="328"/>
                  </a:moveTo>
                  <a:lnTo>
                    <a:pt x="624" y="328"/>
                  </a:lnTo>
                  <a:lnTo>
                    <a:pt x="610" y="314"/>
                  </a:lnTo>
                  <a:lnTo>
                    <a:pt x="597" y="302"/>
                  </a:lnTo>
                  <a:lnTo>
                    <a:pt x="597" y="302"/>
                  </a:lnTo>
                  <a:lnTo>
                    <a:pt x="592" y="301"/>
                  </a:lnTo>
                  <a:lnTo>
                    <a:pt x="587" y="298"/>
                  </a:lnTo>
                  <a:lnTo>
                    <a:pt x="583" y="295"/>
                  </a:lnTo>
                  <a:lnTo>
                    <a:pt x="577" y="293"/>
                  </a:lnTo>
                  <a:lnTo>
                    <a:pt x="577" y="293"/>
                  </a:lnTo>
                  <a:lnTo>
                    <a:pt x="575" y="292"/>
                  </a:lnTo>
                  <a:lnTo>
                    <a:pt x="571" y="289"/>
                  </a:lnTo>
                  <a:lnTo>
                    <a:pt x="568" y="289"/>
                  </a:lnTo>
                  <a:lnTo>
                    <a:pt x="568" y="289"/>
                  </a:lnTo>
                  <a:lnTo>
                    <a:pt x="568" y="289"/>
                  </a:lnTo>
                  <a:lnTo>
                    <a:pt x="568" y="289"/>
                  </a:lnTo>
                  <a:lnTo>
                    <a:pt x="595" y="308"/>
                  </a:lnTo>
                  <a:lnTo>
                    <a:pt x="624" y="328"/>
                  </a:lnTo>
                  <a:lnTo>
                    <a:pt x="624" y="328"/>
                  </a:lnTo>
                  <a:close/>
                  <a:moveTo>
                    <a:pt x="589" y="295"/>
                  </a:moveTo>
                  <a:lnTo>
                    <a:pt x="589" y="295"/>
                  </a:lnTo>
                  <a:lnTo>
                    <a:pt x="590" y="293"/>
                  </a:lnTo>
                  <a:lnTo>
                    <a:pt x="589" y="292"/>
                  </a:lnTo>
                  <a:lnTo>
                    <a:pt x="587" y="290"/>
                  </a:lnTo>
                  <a:lnTo>
                    <a:pt x="589" y="290"/>
                  </a:lnTo>
                  <a:lnTo>
                    <a:pt x="589" y="290"/>
                  </a:lnTo>
                  <a:lnTo>
                    <a:pt x="586" y="289"/>
                  </a:lnTo>
                  <a:lnTo>
                    <a:pt x="586" y="289"/>
                  </a:lnTo>
                  <a:lnTo>
                    <a:pt x="587" y="292"/>
                  </a:lnTo>
                  <a:lnTo>
                    <a:pt x="589" y="295"/>
                  </a:lnTo>
                  <a:lnTo>
                    <a:pt x="589" y="295"/>
                  </a:lnTo>
                  <a:close/>
                  <a:moveTo>
                    <a:pt x="345" y="305"/>
                  </a:moveTo>
                  <a:lnTo>
                    <a:pt x="345" y="305"/>
                  </a:lnTo>
                  <a:lnTo>
                    <a:pt x="343" y="304"/>
                  </a:lnTo>
                  <a:lnTo>
                    <a:pt x="340" y="301"/>
                  </a:lnTo>
                  <a:lnTo>
                    <a:pt x="336" y="298"/>
                  </a:lnTo>
                  <a:lnTo>
                    <a:pt x="333" y="295"/>
                  </a:lnTo>
                  <a:lnTo>
                    <a:pt x="333" y="295"/>
                  </a:lnTo>
                  <a:lnTo>
                    <a:pt x="328" y="293"/>
                  </a:lnTo>
                  <a:lnTo>
                    <a:pt x="325" y="292"/>
                  </a:lnTo>
                  <a:lnTo>
                    <a:pt x="321" y="290"/>
                  </a:lnTo>
                  <a:lnTo>
                    <a:pt x="318" y="292"/>
                  </a:lnTo>
                  <a:lnTo>
                    <a:pt x="318" y="292"/>
                  </a:lnTo>
                  <a:lnTo>
                    <a:pt x="331" y="298"/>
                  </a:lnTo>
                  <a:lnTo>
                    <a:pt x="345" y="305"/>
                  </a:lnTo>
                  <a:lnTo>
                    <a:pt x="345" y="305"/>
                  </a:lnTo>
                  <a:close/>
                  <a:moveTo>
                    <a:pt x="171" y="314"/>
                  </a:moveTo>
                  <a:lnTo>
                    <a:pt x="171" y="314"/>
                  </a:lnTo>
                  <a:lnTo>
                    <a:pt x="177" y="314"/>
                  </a:lnTo>
                  <a:lnTo>
                    <a:pt x="177" y="314"/>
                  </a:lnTo>
                  <a:lnTo>
                    <a:pt x="179" y="305"/>
                  </a:lnTo>
                  <a:lnTo>
                    <a:pt x="185" y="296"/>
                  </a:lnTo>
                  <a:lnTo>
                    <a:pt x="185" y="296"/>
                  </a:lnTo>
                  <a:lnTo>
                    <a:pt x="183" y="295"/>
                  </a:lnTo>
                  <a:lnTo>
                    <a:pt x="182" y="293"/>
                  </a:lnTo>
                  <a:lnTo>
                    <a:pt x="180" y="293"/>
                  </a:lnTo>
                  <a:lnTo>
                    <a:pt x="180" y="293"/>
                  </a:lnTo>
                  <a:lnTo>
                    <a:pt x="176" y="304"/>
                  </a:lnTo>
                  <a:lnTo>
                    <a:pt x="171" y="314"/>
                  </a:lnTo>
                  <a:lnTo>
                    <a:pt x="171" y="314"/>
                  </a:lnTo>
                  <a:close/>
                  <a:moveTo>
                    <a:pt x="595" y="298"/>
                  </a:moveTo>
                  <a:lnTo>
                    <a:pt x="595" y="298"/>
                  </a:lnTo>
                  <a:lnTo>
                    <a:pt x="595" y="296"/>
                  </a:lnTo>
                  <a:lnTo>
                    <a:pt x="595" y="295"/>
                  </a:lnTo>
                  <a:lnTo>
                    <a:pt x="590" y="295"/>
                  </a:lnTo>
                  <a:lnTo>
                    <a:pt x="590" y="295"/>
                  </a:lnTo>
                  <a:lnTo>
                    <a:pt x="593" y="296"/>
                  </a:lnTo>
                  <a:lnTo>
                    <a:pt x="595" y="298"/>
                  </a:lnTo>
                  <a:lnTo>
                    <a:pt x="595" y="298"/>
                  </a:lnTo>
                  <a:close/>
                  <a:moveTo>
                    <a:pt x="221" y="307"/>
                  </a:moveTo>
                  <a:lnTo>
                    <a:pt x="221" y="307"/>
                  </a:lnTo>
                  <a:lnTo>
                    <a:pt x="211" y="299"/>
                  </a:lnTo>
                  <a:lnTo>
                    <a:pt x="203" y="296"/>
                  </a:lnTo>
                  <a:lnTo>
                    <a:pt x="194" y="295"/>
                  </a:lnTo>
                  <a:lnTo>
                    <a:pt x="194" y="295"/>
                  </a:lnTo>
                  <a:lnTo>
                    <a:pt x="194" y="298"/>
                  </a:lnTo>
                  <a:lnTo>
                    <a:pt x="192" y="299"/>
                  </a:lnTo>
                  <a:lnTo>
                    <a:pt x="192" y="299"/>
                  </a:lnTo>
                  <a:lnTo>
                    <a:pt x="205" y="307"/>
                  </a:lnTo>
                  <a:lnTo>
                    <a:pt x="215" y="314"/>
                  </a:lnTo>
                  <a:lnTo>
                    <a:pt x="238" y="327"/>
                  </a:lnTo>
                  <a:lnTo>
                    <a:pt x="238" y="327"/>
                  </a:lnTo>
                  <a:lnTo>
                    <a:pt x="273" y="348"/>
                  </a:lnTo>
                  <a:lnTo>
                    <a:pt x="273" y="348"/>
                  </a:lnTo>
                  <a:lnTo>
                    <a:pt x="278" y="351"/>
                  </a:lnTo>
                  <a:lnTo>
                    <a:pt x="281" y="353"/>
                  </a:lnTo>
                  <a:lnTo>
                    <a:pt x="285" y="353"/>
                  </a:lnTo>
                  <a:lnTo>
                    <a:pt x="285" y="353"/>
                  </a:lnTo>
                  <a:lnTo>
                    <a:pt x="272" y="342"/>
                  </a:lnTo>
                  <a:lnTo>
                    <a:pt x="255" y="330"/>
                  </a:lnTo>
                  <a:lnTo>
                    <a:pt x="221" y="307"/>
                  </a:lnTo>
                  <a:lnTo>
                    <a:pt x="221" y="307"/>
                  </a:lnTo>
                  <a:close/>
                  <a:moveTo>
                    <a:pt x="465" y="301"/>
                  </a:moveTo>
                  <a:lnTo>
                    <a:pt x="465" y="301"/>
                  </a:lnTo>
                  <a:lnTo>
                    <a:pt x="465" y="299"/>
                  </a:lnTo>
                  <a:lnTo>
                    <a:pt x="464" y="298"/>
                  </a:lnTo>
                  <a:lnTo>
                    <a:pt x="461" y="296"/>
                  </a:lnTo>
                  <a:lnTo>
                    <a:pt x="459" y="296"/>
                  </a:lnTo>
                  <a:lnTo>
                    <a:pt x="459" y="296"/>
                  </a:lnTo>
                  <a:lnTo>
                    <a:pt x="465" y="301"/>
                  </a:lnTo>
                  <a:lnTo>
                    <a:pt x="465" y="301"/>
                  </a:lnTo>
                  <a:close/>
                  <a:moveTo>
                    <a:pt x="351" y="304"/>
                  </a:moveTo>
                  <a:lnTo>
                    <a:pt x="351" y="304"/>
                  </a:lnTo>
                  <a:lnTo>
                    <a:pt x="351" y="302"/>
                  </a:lnTo>
                  <a:lnTo>
                    <a:pt x="348" y="301"/>
                  </a:lnTo>
                  <a:lnTo>
                    <a:pt x="345" y="298"/>
                  </a:lnTo>
                  <a:lnTo>
                    <a:pt x="345" y="298"/>
                  </a:lnTo>
                  <a:lnTo>
                    <a:pt x="345" y="301"/>
                  </a:lnTo>
                  <a:lnTo>
                    <a:pt x="346" y="302"/>
                  </a:lnTo>
                  <a:lnTo>
                    <a:pt x="351" y="304"/>
                  </a:lnTo>
                  <a:lnTo>
                    <a:pt x="351" y="304"/>
                  </a:lnTo>
                  <a:close/>
                  <a:moveTo>
                    <a:pt x="529" y="330"/>
                  </a:moveTo>
                  <a:lnTo>
                    <a:pt x="529" y="330"/>
                  </a:lnTo>
                  <a:lnTo>
                    <a:pt x="517" y="322"/>
                  </a:lnTo>
                  <a:lnTo>
                    <a:pt x="505" y="313"/>
                  </a:lnTo>
                  <a:lnTo>
                    <a:pt x="494" y="305"/>
                  </a:lnTo>
                  <a:lnTo>
                    <a:pt x="482" y="298"/>
                  </a:lnTo>
                  <a:lnTo>
                    <a:pt x="482" y="298"/>
                  </a:lnTo>
                  <a:lnTo>
                    <a:pt x="491" y="308"/>
                  </a:lnTo>
                  <a:lnTo>
                    <a:pt x="504" y="316"/>
                  </a:lnTo>
                  <a:lnTo>
                    <a:pt x="516" y="324"/>
                  </a:lnTo>
                  <a:lnTo>
                    <a:pt x="529" y="330"/>
                  </a:lnTo>
                  <a:lnTo>
                    <a:pt x="529" y="330"/>
                  </a:lnTo>
                  <a:close/>
                  <a:moveTo>
                    <a:pt x="508" y="333"/>
                  </a:moveTo>
                  <a:lnTo>
                    <a:pt x="508" y="333"/>
                  </a:lnTo>
                  <a:lnTo>
                    <a:pt x="488" y="314"/>
                  </a:lnTo>
                  <a:lnTo>
                    <a:pt x="478" y="307"/>
                  </a:lnTo>
                  <a:lnTo>
                    <a:pt x="467" y="299"/>
                  </a:lnTo>
                  <a:lnTo>
                    <a:pt x="467" y="299"/>
                  </a:lnTo>
                  <a:lnTo>
                    <a:pt x="470" y="305"/>
                  </a:lnTo>
                  <a:lnTo>
                    <a:pt x="475" y="310"/>
                  </a:lnTo>
                  <a:lnTo>
                    <a:pt x="485" y="319"/>
                  </a:lnTo>
                  <a:lnTo>
                    <a:pt x="497" y="327"/>
                  </a:lnTo>
                  <a:lnTo>
                    <a:pt x="508" y="333"/>
                  </a:lnTo>
                  <a:lnTo>
                    <a:pt x="508" y="333"/>
                  </a:lnTo>
                  <a:close/>
                  <a:moveTo>
                    <a:pt x="424" y="301"/>
                  </a:moveTo>
                  <a:lnTo>
                    <a:pt x="424" y="301"/>
                  </a:lnTo>
                  <a:lnTo>
                    <a:pt x="436" y="313"/>
                  </a:lnTo>
                  <a:lnTo>
                    <a:pt x="447" y="325"/>
                  </a:lnTo>
                  <a:lnTo>
                    <a:pt x="447" y="325"/>
                  </a:lnTo>
                  <a:lnTo>
                    <a:pt x="465" y="336"/>
                  </a:lnTo>
                  <a:lnTo>
                    <a:pt x="484" y="346"/>
                  </a:lnTo>
                  <a:lnTo>
                    <a:pt x="484" y="346"/>
                  </a:lnTo>
                  <a:lnTo>
                    <a:pt x="484" y="345"/>
                  </a:lnTo>
                  <a:lnTo>
                    <a:pt x="485" y="343"/>
                  </a:lnTo>
                  <a:lnTo>
                    <a:pt x="488" y="343"/>
                  </a:lnTo>
                  <a:lnTo>
                    <a:pt x="488" y="343"/>
                  </a:lnTo>
                  <a:lnTo>
                    <a:pt x="482" y="337"/>
                  </a:lnTo>
                  <a:lnTo>
                    <a:pt x="475" y="331"/>
                  </a:lnTo>
                  <a:lnTo>
                    <a:pt x="458" y="321"/>
                  </a:lnTo>
                  <a:lnTo>
                    <a:pt x="424" y="301"/>
                  </a:lnTo>
                  <a:lnTo>
                    <a:pt x="424" y="301"/>
                  </a:lnTo>
                  <a:close/>
                  <a:moveTo>
                    <a:pt x="452" y="307"/>
                  </a:moveTo>
                  <a:lnTo>
                    <a:pt x="452" y="307"/>
                  </a:lnTo>
                  <a:lnTo>
                    <a:pt x="450" y="307"/>
                  </a:lnTo>
                  <a:lnTo>
                    <a:pt x="450" y="305"/>
                  </a:lnTo>
                  <a:lnTo>
                    <a:pt x="450" y="304"/>
                  </a:lnTo>
                  <a:lnTo>
                    <a:pt x="450" y="304"/>
                  </a:lnTo>
                  <a:lnTo>
                    <a:pt x="447" y="304"/>
                  </a:lnTo>
                  <a:lnTo>
                    <a:pt x="447" y="304"/>
                  </a:lnTo>
                  <a:lnTo>
                    <a:pt x="447" y="304"/>
                  </a:lnTo>
                  <a:lnTo>
                    <a:pt x="449" y="307"/>
                  </a:lnTo>
                  <a:lnTo>
                    <a:pt x="450" y="307"/>
                  </a:lnTo>
                  <a:lnTo>
                    <a:pt x="452" y="307"/>
                  </a:lnTo>
                  <a:lnTo>
                    <a:pt x="452" y="307"/>
                  </a:lnTo>
                  <a:close/>
                  <a:moveTo>
                    <a:pt x="180" y="316"/>
                  </a:moveTo>
                  <a:lnTo>
                    <a:pt x="180" y="316"/>
                  </a:lnTo>
                  <a:lnTo>
                    <a:pt x="185" y="318"/>
                  </a:lnTo>
                  <a:lnTo>
                    <a:pt x="191" y="321"/>
                  </a:lnTo>
                  <a:lnTo>
                    <a:pt x="196" y="324"/>
                  </a:lnTo>
                  <a:lnTo>
                    <a:pt x="202" y="327"/>
                  </a:lnTo>
                  <a:lnTo>
                    <a:pt x="202" y="327"/>
                  </a:lnTo>
                  <a:lnTo>
                    <a:pt x="203" y="324"/>
                  </a:lnTo>
                  <a:lnTo>
                    <a:pt x="206" y="324"/>
                  </a:lnTo>
                  <a:lnTo>
                    <a:pt x="206" y="324"/>
                  </a:lnTo>
                  <a:lnTo>
                    <a:pt x="209" y="325"/>
                  </a:lnTo>
                  <a:lnTo>
                    <a:pt x="211" y="327"/>
                  </a:lnTo>
                  <a:lnTo>
                    <a:pt x="214" y="330"/>
                  </a:lnTo>
                  <a:lnTo>
                    <a:pt x="217" y="330"/>
                  </a:lnTo>
                  <a:lnTo>
                    <a:pt x="217" y="330"/>
                  </a:lnTo>
                  <a:lnTo>
                    <a:pt x="203" y="318"/>
                  </a:lnTo>
                  <a:lnTo>
                    <a:pt x="189" y="304"/>
                  </a:lnTo>
                  <a:lnTo>
                    <a:pt x="189" y="304"/>
                  </a:lnTo>
                  <a:lnTo>
                    <a:pt x="185" y="310"/>
                  </a:lnTo>
                  <a:lnTo>
                    <a:pt x="180" y="316"/>
                  </a:lnTo>
                  <a:lnTo>
                    <a:pt x="180" y="316"/>
                  </a:lnTo>
                  <a:close/>
                  <a:moveTo>
                    <a:pt x="647" y="313"/>
                  </a:moveTo>
                  <a:lnTo>
                    <a:pt x="647" y="313"/>
                  </a:lnTo>
                  <a:lnTo>
                    <a:pt x="644" y="310"/>
                  </a:lnTo>
                  <a:lnTo>
                    <a:pt x="642" y="308"/>
                  </a:lnTo>
                  <a:lnTo>
                    <a:pt x="641" y="308"/>
                  </a:lnTo>
                  <a:lnTo>
                    <a:pt x="641" y="308"/>
                  </a:lnTo>
                  <a:lnTo>
                    <a:pt x="644" y="311"/>
                  </a:lnTo>
                  <a:lnTo>
                    <a:pt x="647" y="313"/>
                  </a:lnTo>
                  <a:lnTo>
                    <a:pt x="647" y="313"/>
                  </a:lnTo>
                  <a:close/>
                  <a:moveTo>
                    <a:pt x="318" y="316"/>
                  </a:moveTo>
                  <a:lnTo>
                    <a:pt x="318" y="316"/>
                  </a:lnTo>
                  <a:lnTo>
                    <a:pt x="339" y="333"/>
                  </a:lnTo>
                  <a:lnTo>
                    <a:pt x="351" y="339"/>
                  </a:lnTo>
                  <a:lnTo>
                    <a:pt x="363" y="345"/>
                  </a:lnTo>
                  <a:lnTo>
                    <a:pt x="363" y="345"/>
                  </a:lnTo>
                  <a:lnTo>
                    <a:pt x="366" y="348"/>
                  </a:lnTo>
                  <a:lnTo>
                    <a:pt x="371" y="351"/>
                  </a:lnTo>
                  <a:lnTo>
                    <a:pt x="380" y="356"/>
                  </a:lnTo>
                  <a:lnTo>
                    <a:pt x="380" y="356"/>
                  </a:lnTo>
                  <a:lnTo>
                    <a:pt x="374" y="348"/>
                  </a:lnTo>
                  <a:lnTo>
                    <a:pt x="366" y="340"/>
                  </a:lnTo>
                  <a:lnTo>
                    <a:pt x="359" y="334"/>
                  </a:lnTo>
                  <a:lnTo>
                    <a:pt x="350" y="330"/>
                  </a:lnTo>
                  <a:lnTo>
                    <a:pt x="331" y="319"/>
                  </a:lnTo>
                  <a:lnTo>
                    <a:pt x="313" y="308"/>
                  </a:lnTo>
                  <a:lnTo>
                    <a:pt x="313" y="308"/>
                  </a:lnTo>
                  <a:lnTo>
                    <a:pt x="313" y="311"/>
                  </a:lnTo>
                  <a:lnTo>
                    <a:pt x="314" y="313"/>
                  </a:lnTo>
                  <a:lnTo>
                    <a:pt x="318" y="316"/>
                  </a:lnTo>
                  <a:lnTo>
                    <a:pt x="318" y="316"/>
                  </a:lnTo>
                  <a:close/>
                  <a:moveTo>
                    <a:pt x="499" y="340"/>
                  </a:moveTo>
                  <a:lnTo>
                    <a:pt x="499" y="340"/>
                  </a:lnTo>
                  <a:lnTo>
                    <a:pt x="494" y="337"/>
                  </a:lnTo>
                  <a:lnTo>
                    <a:pt x="490" y="333"/>
                  </a:lnTo>
                  <a:lnTo>
                    <a:pt x="485" y="328"/>
                  </a:lnTo>
                  <a:lnTo>
                    <a:pt x="485" y="325"/>
                  </a:lnTo>
                  <a:lnTo>
                    <a:pt x="485" y="322"/>
                  </a:lnTo>
                  <a:lnTo>
                    <a:pt x="485" y="322"/>
                  </a:lnTo>
                  <a:lnTo>
                    <a:pt x="479" y="318"/>
                  </a:lnTo>
                  <a:lnTo>
                    <a:pt x="472" y="316"/>
                  </a:lnTo>
                  <a:lnTo>
                    <a:pt x="462" y="313"/>
                  </a:lnTo>
                  <a:lnTo>
                    <a:pt x="455" y="310"/>
                  </a:lnTo>
                  <a:lnTo>
                    <a:pt x="455" y="310"/>
                  </a:lnTo>
                  <a:lnTo>
                    <a:pt x="464" y="319"/>
                  </a:lnTo>
                  <a:lnTo>
                    <a:pt x="476" y="327"/>
                  </a:lnTo>
                  <a:lnTo>
                    <a:pt x="499" y="340"/>
                  </a:lnTo>
                  <a:lnTo>
                    <a:pt x="499" y="340"/>
                  </a:lnTo>
                  <a:close/>
                  <a:moveTo>
                    <a:pt x="345" y="346"/>
                  </a:moveTo>
                  <a:lnTo>
                    <a:pt x="345" y="346"/>
                  </a:lnTo>
                  <a:lnTo>
                    <a:pt x="333" y="337"/>
                  </a:lnTo>
                  <a:lnTo>
                    <a:pt x="319" y="328"/>
                  </a:lnTo>
                  <a:lnTo>
                    <a:pt x="292" y="311"/>
                  </a:lnTo>
                  <a:lnTo>
                    <a:pt x="292" y="311"/>
                  </a:lnTo>
                  <a:lnTo>
                    <a:pt x="302" y="322"/>
                  </a:lnTo>
                  <a:lnTo>
                    <a:pt x="314" y="333"/>
                  </a:lnTo>
                  <a:lnTo>
                    <a:pt x="328" y="340"/>
                  </a:lnTo>
                  <a:lnTo>
                    <a:pt x="337" y="345"/>
                  </a:lnTo>
                  <a:lnTo>
                    <a:pt x="345" y="346"/>
                  </a:lnTo>
                  <a:lnTo>
                    <a:pt x="345" y="346"/>
                  </a:lnTo>
                  <a:close/>
                  <a:moveTo>
                    <a:pt x="667" y="327"/>
                  </a:moveTo>
                  <a:lnTo>
                    <a:pt x="667" y="327"/>
                  </a:lnTo>
                  <a:lnTo>
                    <a:pt x="658" y="319"/>
                  </a:lnTo>
                  <a:lnTo>
                    <a:pt x="653" y="316"/>
                  </a:lnTo>
                  <a:lnTo>
                    <a:pt x="647" y="313"/>
                  </a:lnTo>
                  <a:lnTo>
                    <a:pt x="647" y="313"/>
                  </a:lnTo>
                  <a:lnTo>
                    <a:pt x="658" y="321"/>
                  </a:lnTo>
                  <a:lnTo>
                    <a:pt x="662" y="324"/>
                  </a:lnTo>
                  <a:lnTo>
                    <a:pt x="667" y="327"/>
                  </a:lnTo>
                  <a:lnTo>
                    <a:pt x="667" y="327"/>
                  </a:lnTo>
                  <a:close/>
                  <a:moveTo>
                    <a:pt x="395" y="316"/>
                  </a:moveTo>
                  <a:lnTo>
                    <a:pt x="395" y="316"/>
                  </a:lnTo>
                  <a:lnTo>
                    <a:pt x="391" y="314"/>
                  </a:lnTo>
                  <a:lnTo>
                    <a:pt x="389" y="314"/>
                  </a:lnTo>
                  <a:lnTo>
                    <a:pt x="389" y="314"/>
                  </a:lnTo>
                  <a:lnTo>
                    <a:pt x="389" y="314"/>
                  </a:lnTo>
                  <a:lnTo>
                    <a:pt x="391" y="314"/>
                  </a:lnTo>
                  <a:lnTo>
                    <a:pt x="392" y="316"/>
                  </a:lnTo>
                  <a:lnTo>
                    <a:pt x="394" y="318"/>
                  </a:lnTo>
                  <a:lnTo>
                    <a:pt x="395" y="316"/>
                  </a:lnTo>
                  <a:lnTo>
                    <a:pt x="395" y="316"/>
                  </a:lnTo>
                  <a:close/>
                  <a:moveTo>
                    <a:pt x="743" y="331"/>
                  </a:moveTo>
                  <a:lnTo>
                    <a:pt x="743" y="331"/>
                  </a:lnTo>
                  <a:lnTo>
                    <a:pt x="740" y="327"/>
                  </a:lnTo>
                  <a:lnTo>
                    <a:pt x="734" y="322"/>
                  </a:lnTo>
                  <a:lnTo>
                    <a:pt x="725" y="314"/>
                  </a:lnTo>
                  <a:lnTo>
                    <a:pt x="725" y="314"/>
                  </a:lnTo>
                  <a:lnTo>
                    <a:pt x="734" y="324"/>
                  </a:lnTo>
                  <a:lnTo>
                    <a:pt x="743" y="331"/>
                  </a:lnTo>
                  <a:lnTo>
                    <a:pt x="743" y="331"/>
                  </a:lnTo>
                  <a:close/>
                  <a:moveTo>
                    <a:pt x="670" y="357"/>
                  </a:moveTo>
                  <a:lnTo>
                    <a:pt x="670" y="357"/>
                  </a:lnTo>
                  <a:lnTo>
                    <a:pt x="667" y="356"/>
                  </a:lnTo>
                  <a:lnTo>
                    <a:pt x="665" y="353"/>
                  </a:lnTo>
                  <a:lnTo>
                    <a:pt x="665" y="353"/>
                  </a:lnTo>
                  <a:lnTo>
                    <a:pt x="653" y="343"/>
                  </a:lnTo>
                  <a:lnTo>
                    <a:pt x="642" y="334"/>
                  </a:lnTo>
                  <a:lnTo>
                    <a:pt x="632" y="325"/>
                  </a:lnTo>
                  <a:lnTo>
                    <a:pt x="619" y="318"/>
                  </a:lnTo>
                  <a:lnTo>
                    <a:pt x="619" y="318"/>
                  </a:lnTo>
                  <a:lnTo>
                    <a:pt x="630" y="328"/>
                  </a:lnTo>
                  <a:lnTo>
                    <a:pt x="642" y="339"/>
                  </a:lnTo>
                  <a:lnTo>
                    <a:pt x="656" y="350"/>
                  </a:lnTo>
                  <a:lnTo>
                    <a:pt x="670" y="357"/>
                  </a:lnTo>
                  <a:lnTo>
                    <a:pt x="670" y="357"/>
                  </a:lnTo>
                  <a:close/>
                  <a:moveTo>
                    <a:pt x="360" y="321"/>
                  </a:moveTo>
                  <a:lnTo>
                    <a:pt x="360" y="321"/>
                  </a:lnTo>
                  <a:lnTo>
                    <a:pt x="365" y="325"/>
                  </a:lnTo>
                  <a:lnTo>
                    <a:pt x="371" y="330"/>
                  </a:lnTo>
                  <a:lnTo>
                    <a:pt x="383" y="336"/>
                  </a:lnTo>
                  <a:lnTo>
                    <a:pt x="383" y="336"/>
                  </a:lnTo>
                  <a:lnTo>
                    <a:pt x="378" y="331"/>
                  </a:lnTo>
                  <a:lnTo>
                    <a:pt x="372" y="327"/>
                  </a:lnTo>
                  <a:lnTo>
                    <a:pt x="366" y="322"/>
                  </a:lnTo>
                  <a:lnTo>
                    <a:pt x="360" y="321"/>
                  </a:lnTo>
                  <a:lnTo>
                    <a:pt x="360" y="321"/>
                  </a:lnTo>
                  <a:close/>
                  <a:moveTo>
                    <a:pt x="743" y="357"/>
                  </a:moveTo>
                  <a:lnTo>
                    <a:pt x="743" y="357"/>
                  </a:lnTo>
                  <a:lnTo>
                    <a:pt x="719" y="336"/>
                  </a:lnTo>
                  <a:lnTo>
                    <a:pt x="705" y="327"/>
                  </a:lnTo>
                  <a:lnTo>
                    <a:pt x="690" y="321"/>
                  </a:lnTo>
                  <a:lnTo>
                    <a:pt x="690" y="321"/>
                  </a:lnTo>
                  <a:lnTo>
                    <a:pt x="700" y="331"/>
                  </a:lnTo>
                  <a:lnTo>
                    <a:pt x="714" y="342"/>
                  </a:lnTo>
                  <a:lnTo>
                    <a:pt x="728" y="350"/>
                  </a:lnTo>
                  <a:lnTo>
                    <a:pt x="743" y="357"/>
                  </a:lnTo>
                  <a:lnTo>
                    <a:pt x="743" y="357"/>
                  </a:lnTo>
                  <a:close/>
                  <a:moveTo>
                    <a:pt x="726" y="324"/>
                  </a:moveTo>
                  <a:lnTo>
                    <a:pt x="726" y="324"/>
                  </a:lnTo>
                  <a:lnTo>
                    <a:pt x="723" y="321"/>
                  </a:lnTo>
                  <a:lnTo>
                    <a:pt x="723" y="321"/>
                  </a:lnTo>
                  <a:lnTo>
                    <a:pt x="725" y="322"/>
                  </a:lnTo>
                  <a:lnTo>
                    <a:pt x="726" y="324"/>
                  </a:lnTo>
                  <a:lnTo>
                    <a:pt x="726" y="324"/>
                  </a:lnTo>
                  <a:lnTo>
                    <a:pt x="726" y="324"/>
                  </a:lnTo>
                  <a:close/>
                  <a:moveTo>
                    <a:pt x="263" y="380"/>
                  </a:moveTo>
                  <a:lnTo>
                    <a:pt x="263" y="380"/>
                  </a:lnTo>
                  <a:lnTo>
                    <a:pt x="263" y="377"/>
                  </a:lnTo>
                  <a:lnTo>
                    <a:pt x="263" y="374"/>
                  </a:lnTo>
                  <a:lnTo>
                    <a:pt x="263" y="374"/>
                  </a:lnTo>
                  <a:lnTo>
                    <a:pt x="232" y="351"/>
                  </a:lnTo>
                  <a:lnTo>
                    <a:pt x="200" y="330"/>
                  </a:lnTo>
                  <a:lnTo>
                    <a:pt x="200" y="330"/>
                  </a:lnTo>
                  <a:lnTo>
                    <a:pt x="194" y="328"/>
                  </a:lnTo>
                  <a:lnTo>
                    <a:pt x="188" y="325"/>
                  </a:lnTo>
                  <a:lnTo>
                    <a:pt x="182" y="324"/>
                  </a:lnTo>
                  <a:lnTo>
                    <a:pt x="176" y="324"/>
                  </a:lnTo>
                  <a:lnTo>
                    <a:pt x="176" y="324"/>
                  </a:lnTo>
                  <a:lnTo>
                    <a:pt x="183" y="334"/>
                  </a:lnTo>
                  <a:lnTo>
                    <a:pt x="191" y="343"/>
                  </a:lnTo>
                  <a:lnTo>
                    <a:pt x="202" y="351"/>
                  </a:lnTo>
                  <a:lnTo>
                    <a:pt x="214" y="357"/>
                  </a:lnTo>
                  <a:lnTo>
                    <a:pt x="238" y="369"/>
                  </a:lnTo>
                  <a:lnTo>
                    <a:pt x="263" y="380"/>
                  </a:lnTo>
                  <a:lnTo>
                    <a:pt x="263" y="380"/>
                  </a:lnTo>
                  <a:close/>
                  <a:moveTo>
                    <a:pt x="467" y="345"/>
                  </a:moveTo>
                  <a:lnTo>
                    <a:pt x="467" y="345"/>
                  </a:lnTo>
                  <a:lnTo>
                    <a:pt x="464" y="343"/>
                  </a:lnTo>
                  <a:lnTo>
                    <a:pt x="462" y="343"/>
                  </a:lnTo>
                  <a:lnTo>
                    <a:pt x="459" y="337"/>
                  </a:lnTo>
                  <a:lnTo>
                    <a:pt x="459" y="337"/>
                  </a:lnTo>
                  <a:lnTo>
                    <a:pt x="452" y="334"/>
                  </a:lnTo>
                  <a:lnTo>
                    <a:pt x="444" y="328"/>
                  </a:lnTo>
                  <a:lnTo>
                    <a:pt x="435" y="325"/>
                  </a:lnTo>
                  <a:lnTo>
                    <a:pt x="432" y="325"/>
                  </a:lnTo>
                  <a:lnTo>
                    <a:pt x="427" y="328"/>
                  </a:lnTo>
                  <a:lnTo>
                    <a:pt x="427" y="328"/>
                  </a:lnTo>
                  <a:lnTo>
                    <a:pt x="423" y="327"/>
                  </a:lnTo>
                  <a:lnTo>
                    <a:pt x="421" y="327"/>
                  </a:lnTo>
                  <a:lnTo>
                    <a:pt x="420" y="327"/>
                  </a:lnTo>
                  <a:lnTo>
                    <a:pt x="420" y="327"/>
                  </a:lnTo>
                  <a:lnTo>
                    <a:pt x="468" y="357"/>
                  </a:lnTo>
                  <a:lnTo>
                    <a:pt x="468" y="357"/>
                  </a:lnTo>
                  <a:lnTo>
                    <a:pt x="470" y="357"/>
                  </a:lnTo>
                  <a:lnTo>
                    <a:pt x="472" y="356"/>
                  </a:lnTo>
                  <a:lnTo>
                    <a:pt x="472" y="356"/>
                  </a:lnTo>
                  <a:lnTo>
                    <a:pt x="475" y="356"/>
                  </a:lnTo>
                  <a:lnTo>
                    <a:pt x="475" y="356"/>
                  </a:lnTo>
                  <a:lnTo>
                    <a:pt x="490" y="365"/>
                  </a:lnTo>
                  <a:lnTo>
                    <a:pt x="497" y="371"/>
                  </a:lnTo>
                  <a:lnTo>
                    <a:pt x="505" y="375"/>
                  </a:lnTo>
                  <a:lnTo>
                    <a:pt x="505" y="375"/>
                  </a:lnTo>
                  <a:lnTo>
                    <a:pt x="513" y="383"/>
                  </a:lnTo>
                  <a:lnTo>
                    <a:pt x="522" y="391"/>
                  </a:lnTo>
                  <a:lnTo>
                    <a:pt x="531" y="398"/>
                  </a:lnTo>
                  <a:lnTo>
                    <a:pt x="537" y="400"/>
                  </a:lnTo>
                  <a:lnTo>
                    <a:pt x="542" y="401"/>
                  </a:lnTo>
                  <a:lnTo>
                    <a:pt x="542" y="401"/>
                  </a:lnTo>
                  <a:lnTo>
                    <a:pt x="514" y="375"/>
                  </a:lnTo>
                  <a:lnTo>
                    <a:pt x="514" y="375"/>
                  </a:lnTo>
                  <a:lnTo>
                    <a:pt x="507" y="374"/>
                  </a:lnTo>
                  <a:lnTo>
                    <a:pt x="505" y="372"/>
                  </a:lnTo>
                  <a:lnTo>
                    <a:pt x="504" y="369"/>
                  </a:lnTo>
                  <a:lnTo>
                    <a:pt x="504" y="369"/>
                  </a:lnTo>
                  <a:lnTo>
                    <a:pt x="502" y="371"/>
                  </a:lnTo>
                  <a:lnTo>
                    <a:pt x="500" y="369"/>
                  </a:lnTo>
                  <a:lnTo>
                    <a:pt x="499" y="368"/>
                  </a:lnTo>
                  <a:lnTo>
                    <a:pt x="496" y="368"/>
                  </a:lnTo>
                  <a:lnTo>
                    <a:pt x="496" y="368"/>
                  </a:lnTo>
                  <a:lnTo>
                    <a:pt x="496" y="366"/>
                  </a:lnTo>
                  <a:lnTo>
                    <a:pt x="496" y="365"/>
                  </a:lnTo>
                  <a:lnTo>
                    <a:pt x="496" y="365"/>
                  </a:lnTo>
                  <a:lnTo>
                    <a:pt x="491" y="365"/>
                  </a:lnTo>
                  <a:lnTo>
                    <a:pt x="487" y="363"/>
                  </a:lnTo>
                  <a:lnTo>
                    <a:pt x="487" y="363"/>
                  </a:lnTo>
                  <a:lnTo>
                    <a:pt x="485" y="359"/>
                  </a:lnTo>
                  <a:lnTo>
                    <a:pt x="482" y="357"/>
                  </a:lnTo>
                  <a:lnTo>
                    <a:pt x="482" y="357"/>
                  </a:lnTo>
                  <a:lnTo>
                    <a:pt x="479" y="356"/>
                  </a:lnTo>
                  <a:lnTo>
                    <a:pt x="478" y="354"/>
                  </a:lnTo>
                  <a:lnTo>
                    <a:pt x="478" y="353"/>
                  </a:lnTo>
                  <a:lnTo>
                    <a:pt x="478" y="353"/>
                  </a:lnTo>
                  <a:lnTo>
                    <a:pt x="472" y="350"/>
                  </a:lnTo>
                  <a:lnTo>
                    <a:pt x="468" y="348"/>
                  </a:lnTo>
                  <a:lnTo>
                    <a:pt x="467" y="345"/>
                  </a:lnTo>
                  <a:lnTo>
                    <a:pt x="467" y="345"/>
                  </a:lnTo>
                  <a:close/>
                  <a:moveTo>
                    <a:pt x="700" y="339"/>
                  </a:moveTo>
                  <a:lnTo>
                    <a:pt x="700" y="339"/>
                  </a:lnTo>
                  <a:lnTo>
                    <a:pt x="696" y="336"/>
                  </a:lnTo>
                  <a:lnTo>
                    <a:pt x="691" y="333"/>
                  </a:lnTo>
                  <a:lnTo>
                    <a:pt x="686" y="330"/>
                  </a:lnTo>
                  <a:lnTo>
                    <a:pt x="685" y="328"/>
                  </a:lnTo>
                  <a:lnTo>
                    <a:pt x="686" y="328"/>
                  </a:lnTo>
                  <a:lnTo>
                    <a:pt x="686" y="328"/>
                  </a:lnTo>
                  <a:lnTo>
                    <a:pt x="682" y="327"/>
                  </a:lnTo>
                  <a:lnTo>
                    <a:pt x="680" y="325"/>
                  </a:lnTo>
                  <a:lnTo>
                    <a:pt x="680" y="327"/>
                  </a:lnTo>
                  <a:lnTo>
                    <a:pt x="680" y="327"/>
                  </a:lnTo>
                  <a:lnTo>
                    <a:pt x="685" y="330"/>
                  </a:lnTo>
                  <a:lnTo>
                    <a:pt x="690" y="334"/>
                  </a:lnTo>
                  <a:lnTo>
                    <a:pt x="694" y="337"/>
                  </a:lnTo>
                  <a:lnTo>
                    <a:pt x="700" y="339"/>
                  </a:lnTo>
                  <a:lnTo>
                    <a:pt x="700" y="339"/>
                  </a:lnTo>
                  <a:close/>
                  <a:moveTo>
                    <a:pt x="429" y="336"/>
                  </a:moveTo>
                  <a:lnTo>
                    <a:pt x="429" y="336"/>
                  </a:lnTo>
                  <a:lnTo>
                    <a:pt x="420" y="331"/>
                  </a:lnTo>
                  <a:lnTo>
                    <a:pt x="415" y="328"/>
                  </a:lnTo>
                  <a:lnTo>
                    <a:pt x="411" y="328"/>
                  </a:lnTo>
                  <a:lnTo>
                    <a:pt x="411" y="328"/>
                  </a:lnTo>
                  <a:lnTo>
                    <a:pt x="420" y="333"/>
                  </a:lnTo>
                  <a:lnTo>
                    <a:pt x="424" y="336"/>
                  </a:lnTo>
                  <a:lnTo>
                    <a:pt x="429" y="336"/>
                  </a:lnTo>
                  <a:lnTo>
                    <a:pt x="429" y="336"/>
                  </a:lnTo>
                  <a:close/>
                  <a:moveTo>
                    <a:pt x="429" y="354"/>
                  </a:moveTo>
                  <a:lnTo>
                    <a:pt x="429" y="354"/>
                  </a:lnTo>
                  <a:lnTo>
                    <a:pt x="465" y="377"/>
                  </a:lnTo>
                  <a:lnTo>
                    <a:pt x="500" y="398"/>
                  </a:lnTo>
                  <a:lnTo>
                    <a:pt x="500" y="398"/>
                  </a:lnTo>
                  <a:lnTo>
                    <a:pt x="500" y="395"/>
                  </a:lnTo>
                  <a:lnTo>
                    <a:pt x="499" y="394"/>
                  </a:lnTo>
                  <a:lnTo>
                    <a:pt x="499" y="394"/>
                  </a:lnTo>
                  <a:lnTo>
                    <a:pt x="502" y="392"/>
                  </a:lnTo>
                  <a:lnTo>
                    <a:pt x="505" y="391"/>
                  </a:lnTo>
                  <a:lnTo>
                    <a:pt x="505" y="391"/>
                  </a:lnTo>
                  <a:lnTo>
                    <a:pt x="475" y="371"/>
                  </a:lnTo>
                  <a:lnTo>
                    <a:pt x="443" y="354"/>
                  </a:lnTo>
                  <a:lnTo>
                    <a:pt x="443" y="354"/>
                  </a:lnTo>
                  <a:lnTo>
                    <a:pt x="443" y="353"/>
                  </a:lnTo>
                  <a:lnTo>
                    <a:pt x="443" y="351"/>
                  </a:lnTo>
                  <a:lnTo>
                    <a:pt x="443" y="351"/>
                  </a:lnTo>
                  <a:lnTo>
                    <a:pt x="436" y="350"/>
                  </a:lnTo>
                  <a:lnTo>
                    <a:pt x="433" y="348"/>
                  </a:lnTo>
                  <a:lnTo>
                    <a:pt x="429" y="343"/>
                  </a:lnTo>
                  <a:lnTo>
                    <a:pt x="429" y="343"/>
                  </a:lnTo>
                  <a:lnTo>
                    <a:pt x="424" y="343"/>
                  </a:lnTo>
                  <a:lnTo>
                    <a:pt x="421" y="342"/>
                  </a:lnTo>
                  <a:lnTo>
                    <a:pt x="414" y="337"/>
                  </a:lnTo>
                  <a:lnTo>
                    <a:pt x="407" y="334"/>
                  </a:lnTo>
                  <a:lnTo>
                    <a:pt x="401" y="331"/>
                  </a:lnTo>
                  <a:lnTo>
                    <a:pt x="401" y="331"/>
                  </a:lnTo>
                  <a:lnTo>
                    <a:pt x="401" y="330"/>
                  </a:lnTo>
                  <a:lnTo>
                    <a:pt x="403" y="330"/>
                  </a:lnTo>
                  <a:lnTo>
                    <a:pt x="403" y="330"/>
                  </a:lnTo>
                  <a:lnTo>
                    <a:pt x="400" y="328"/>
                  </a:lnTo>
                  <a:lnTo>
                    <a:pt x="398" y="328"/>
                  </a:lnTo>
                  <a:lnTo>
                    <a:pt x="398" y="328"/>
                  </a:lnTo>
                  <a:lnTo>
                    <a:pt x="404" y="336"/>
                  </a:lnTo>
                  <a:lnTo>
                    <a:pt x="412" y="343"/>
                  </a:lnTo>
                  <a:lnTo>
                    <a:pt x="429" y="354"/>
                  </a:lnTo>
                  <a:lnTo>
                    <a:pt x="429" y="354"/>
                  </a:lnTo>
                  <a:close/>
                  <a:moveTo>
                    <a:pt x="656" y="449"/>
                  </a:moveTo>
                  <a:lnTo>
                    <a:pt x="656" y="449"/>
                  </a:lnTo>
                  <a:lnTo>
                    <a:pt x="653" y="444"/>
                  </a:lnTo>
                  <a:lnTo>
                    <a:pt x="648" y="439"/>
                  </a:lnTo>
                  <a:lnTo>
                    <a:pt x="639" y="432"/>
                  </a:lnTo>
                  <a:lnTo>
                    <a:pt x="639" y="432"/>
                  </a:lnTo>
                  <a:lnTo>
                    <a:pt x="639" y="430"/>
                  </a:lnTo>
                  <a:lnTo>
                    <a:pt x="641" y="429"/>
                  </a:lnTo>
                  <a:lnTo>
                    <a:pt x="642" y="429"/>
                  </a:lnTo>
                  <a:lnTo>
                    <a:pt x="642" y="429"/>
                  </a:lnTo>
                  <a:lnTo>
                    <a:pt x="639" y="427"/>
                  </a:lnTo>
                  <a:lnTo>
                    <a:pt x="639" y="427"/>
                  </a:lnTo>
                  <a:lnTo>
                    <a:pt x="639" y="427"/>
                  </a:lnTo>
                  <a:lnTo>
                    <a:pt x="641" y="426"/>
                  </a:lnTo>
                  <a:lnTo>
                    <a:pt x="641" y="424"/>
                  </a:lnTo>
                  <a:lnTo>
                    <a:pt x="641" y="423"/>
                  </a:lnTo>
                  <a:lnTo>
                    <a:pt x="641" y="423"/>
                  </a:lnTo>
                  <a:lnTo>
                    <a:pt x="627" y="411"/>
                  </a:lnTo>
                  <a:lnTo>
                    <a:pt x="613" y="400"/>
                  </a:lnTo>
                  <a:lnTo>
                    <a:pt x="613" y="400"/>
                  </a:lnTo>
                  <a:lnTo>
                    <a:pt x="615" y="398"/>
                  </a:lnTo>
                  <a:lnTo>
                    <a:pt x="613" y="398"/>
                  </a:lnTo>
                  <a:lnTo>
                    <a:pt x="613" y="398"/>
                  </a:lnTo>
                  <a:lnTo>
                    <a:pt x="571" y="369"/>
                  </a:lnTo>
                  <a:lnTo>
                    <a:pt x="571" y="369"/>
                  </a:lnTo>
                  <a:lnTo>
                    <a:pt x="554" y="359"/>
                  </a:lnTo>
                  <a:lnTo>
                    <a:pt x="545" y="351"/>
                  </a:lnTo>
                  <a:lnTo>
                    <a:pt x="539" y="345"/>
                  </a:lnTo>
                  <a:lnTo>
                    <a:pt x="539" y="345"/>
                  </a:lnTo>
                  <a:lnTo>
                    <a:pt x="540" y="343"/>
                  </a:lnTo>
                  <a:lnTo>
                    <a:pt x="540" y="342"/>
                  </a:lnTo>
                  <a:lnTo>
                    <a:pt x="540" y="342"/>
                  </a:lnTo>
                  <a:lnTo>
                    <a:pt x="534" y="339"/>
                  </a:lnTo>
                  <a:lnTo>
                    <a:pt x="528" y="336"/>
                  </a:lnTo>
                  <a:lnTo>
                    <a:pt x="523" y="333"/>
                  </a:lnTo>
                  <a:lnTo>
                    <a:pt x="517" y="330"/>
                  </a:lnTo>
                  <a:lnTo>
                    <a:pt x="517" y="330"/>
                  </a:lnTo>
                  <a:lnTo>
                    <a:pt x="549" y="363"/>
                  </a:lnTo>
                  <a:lnTo>
                    <a:pt x="583" y="394"/>
                  </a:lnTo>
                  <a:lnTo>
                    <a:pt x="618" y="423"/>
                  </a:lnTo>
                  <a:lnTo>
                    <a:pt x="656" y="449"/>
                  </a:lnTo>
                  <a:lnTo>
                    <a:pt x="656" y="449"/>
                  </a:lnTo>
                  <a:close/>
                  <a:moveTo>
                    <a:pt x="534" y="333"/>
                  </a:moveTo>
                  <a:lnTo>
                    <a:pt x="534" y="333"/>
                  </a:lnTo>
                  <a:lnTo>
                    <a:pt x="532" y="331"/>
                  </a:lnTo>
                  <a:lnTo>
                    <a:pt x="529" y="330"/>
                  </a:lnTo>
                  <a:lnTo>
                    <a:pt x="529" y="330"/>
                  </a:lnTo>
                  <a:lnTo>
                    <a:pt x="531" y="333"/>
                  </a:lnTo>
                  <a:lnTo>
                    <a:pt x="532" y="333"/>
                  </a:lnTo>
                  <a:lnTo>
                    <a:pt x="534" y="333"/>
                  </a:lnTo>
                  <a:lnTo>
                    <a:pt x="534" y="333"/>
                  </a:lnTo>
                  <a:close/>
                  <a:moveTo>
                    <a:pt x="282" y="371"/>
                  </a:moveTo>
                  <a:lnTo>
                    <a:pt x="282" y="371"/>
                  </a:lnTo>
                  <a:lnTo>
                    <a:pt x="276" y="365"/>
                  </a:lnTo>
                  <a:lnTo>
                    <a:pt x="270" y="360"/>
                  </a:lnTo>
                  <a:lnTo>
                    <a:pt x="257" y="351"/>
                  </a:lnTo>
                  <a:lnTo>
                    <a:pt x="257" y="351"/>
                  </a:lnTo>
                  <a:lnTo>
                    <a:pt x="241" y="340"/>
                  </a:lnTo>
                  <a:lnTo>
                    <a:pt x="235" y="336"/>
                  </a:lnTo>
                  <a:lnTo>
                    <a:pt x="228" y="333"/>
                  </a:lnTo>
                  <a:lnTo>
                    <a:pt x="228" y="333"/>
                  </a:lnTo>
                  <a:lnTo>
                    <a:pt x="240" y="343"/>
                  </a:lnTo>
                  <a:lnTo>
                    <a:pt x="253" y="354"/>
                  </a:lnTo>
                  <a:lnTo>
                    <a:pt x="282" y="371"/>
                  </a:lnTo>
                  <a:lnTo>
                    <a:pt x="282" y="371"/>
                  </a:lnTo>
                  <a:close/>
                  <a:moveTo>
                    <a:pt x="597" y="337"/>
                  </a:moveTo>
                  <a:lnTo>
                    <a:pt x="597" y="337"/>
                  </a:lnTo>
                  <a:lnTo>
                    <a:pt x="593" y="334"/>
                  </a:lnTo>
                  <a:lnTo>
                    <a:pt x="592" y="333"/>
                  </a:lnTo>
                  <a:lnTo>
                    <a:pt x="590" y="333"/>
                  </a:lnTo>
                  <a:lnTo>
                    <a:pt x="590" y="333"/>
                  </a:lnTo>
                  <a:lnTo>
                    <a:pt x="593" y="334"/>
                  </a:lnTo>
                  <a:lnTo>
                    <a:pt x="597" y="337"/>
                  </a:lnTo>
                  <a:lnTo>
                    <a:pt x="597" y="337"/>
                  </a:lnTo>
                  <a:close/>
                  <a:moveTo>
                    <a:pt x="246" y="337"/>
                  </a:moveTo>
                  <a:lnTo>
                    <a:pt x="246" y="337"/>
                  </a:lnTo>
                  <a:lnTo>
                    <a:pt x="244" y="334"/>
                  </a:lnTo>
                  <a:lnTo>
                    <a:pt x="243" y="334"/>
                  </a:lnTo>
                  <a:lnTo>
                    <a:pt x="241" y="334"/>
                  </a:lnTo>
                  <a:lnTo>
                    <a:pt x="241" y="334"/>
                  </a:lnTo>
                  <a:lnTo>
                    <a:pt x="243" y="337"/>
                  </a:lnTo>
                  <a:lnTo>
                    <a:pt x="244" y="337"/>
                  </a:lnTo>
                  <a:lnTo>
                    <a:pt x="246" y="337"/>
                  </a:lnTo>
                  <a:lnTo>
                    <a:pt x="246" y="337"/>
                  </a:lnTo>
                  <a:close/>
                  <a:moveTo>
                    <a:pt x="635" y="397"/>
                  </a:moveTo>
                  <a:lnTo>
                    <a:pt x="635" y="397"/>
                  </a:lnTo>
                  <a:lnTo>
                    <a:pt x="615" y="380"/>
                  </a:lnTo>
                  <a:lnTo>
                    <a:pt x="593" y="363"/>
                  </a:lnTo>
                  <a:lnTo>
                    <a:pt x="571" y="350"/>
                  </a:lnTo>
                  <a:lnTo>
                    <a:pt x="548" y="334"/>
                  </a:lnTo>
                  <a:lnTo>
                    <a:pt x="548" y="334"/>
                  </a:lnTo>
                  <a:lnTo>
                    <a:pt x="568" y="351"/>
                  </a:lnTo>
                  <a:lnTo>
                    <a:pt x="589" y="368"/>
                  </a:lnTo>
                  <a:lnTo>
                    <a:pt x="635" y="397"/>
                  </a:lnTo>
                  <a:lnTo>
                    <a:pt x="635" y="397"/>
                  </a:lnTo>
                  <a:close/>
                  <a:moveTo>
                    <a:pt x="391" y="342"/>
                  </a:moveTo>
                  <a:lnTo>
                    <a:pt x="391" y="342"/>
                  </a:lnTo>
                  <a:lnTo>
                    <a:pt x="407" y="353"/>
                  </a:lnTo>
                  <a:lnTo>
                    <a:pt x="424" y="363"/>
                  </a:lnTo>
                  <a:lnTo>
                    <a:pt x="424" y="363"/>
                  </a:lnTo>
                  <a:lnTo>
                    <a:pt x="423" y="359"/>
                  </a:lnTo>
                  <a:lnTo>
                    <a:pt x="421" y="357"/>
                  </a:lnTo>
                  <a:lnTo>
                    <a:pt x="423" y="354"/>
                  </a:lnTo>
                  <a:lnTo>
                    <a:pt x="423" y="354"/>
                  </a:lnTo>
                  <a:lnTo>
                    <a:pt x="406" y="345"/>
                  </a:lnTo>
                  <a:lnTo>
                    <a:pt x="389" y="336"/>
                  </a:lnTo>
                  <a:lnTo>
                    <a:pt x="389" y="336"/>
                  </a:lnTo>
                  <a:lnTo>
                    <a:pt x="391" y="337"/>
                  </a:lnTo>
                  <a:lnTo>
                    <a:pt x="391" y="339"/>
                  </a:lnTo>
                  <a:lnTo>
                    <a:pt x="391" y="342"/>
                  </a:lnTo>
                  <a:lnTo>
                    <a:pt x="391" y="342"/>
                  </a:lnTo>
                  <a:close/>
                  <a:moveTo>
                    <a:pt x="311" y="362"/>
                  </a:moveTo>
                  <a:lnTo>
                    <a:pt x="311" y="362"/>
                  </a:lnTo>
                  <a:lnTo>
                    <a:pt x="304" y="354"/>
                  </a:lnTo>
                  <a:lnTo>
                    <a:pt x="296" y="348"/>
                  </a:lnTo>
                  <a:lnTo>
                    <a:pt x="279" y="336"/>
                  </a:lnTo>
                  <a:lnTo>
                    <a:pt x="279" y="336"/>
                  </a:lnTo>
                  <a:lnTo>
                    <a:pt x="285" y="343"/>
                  </a:lnTo>
                  <a:lnTo>
                    <a:pt x="295" y="351"/>
                  </a:lnTo>
                  <a:lnTo>
                    <a:pt x="302" y="357"/>
                  </a:lnTo>
                  <a:lnTo>
                    <a:pt x="311" y="362"/>
                  </a:lnTo>
                  <a:lnTo>
                    <a:pt x="311" y="362"/>
                  </a:lnTo>
                  <a:close/>
                  <a:moveTo>
                    <a:pt x="331" y="403"/>
                  </a:moveTo>
                  <a:lnTo>
                    <a:pt x="331" y="403"/>
                  </a:lnTo>
                  <a:lnTo>
                    <a:pt x="375" y="433"/>
                  </a:lnTo>
                  <a:lnTo>
                    <a:pt x="375" y="433"/>
                  </a:lnTo>
                  <a:lnTo>
                    <a:pt x="398" y="450"/>
                  </a:lnTo>
                  <a:lnTo>
                    <a:pt x="411" y="456"/>
                  </a:lnTo>
                  <a:lnTo>
                    <a:pt x="418" y="459"/>
                  </a:lnTo>
                  <a:lnTo>
                    <a:pt x="424" y="461"/>
                  </a:lnTo>
                  <a:lnTo>
                    <a:pt x="424" y="461"/>
                  </a:lnTo>
                  <a:lnTo>
                    <a:pt x="421" y="453"/>
                  </a:lnTo>
                  <a:lnTo>
                    <a:pt x="417" y="449"/>
                  </a:lnTo>
                  <a:lnTo>
                    <a:pt x="404" y="438"/>
                  </a:lnTo>
                  <a:lnTo>
                    <a:pt x="378" y="421"/>
                  </a:lnTo>
                  <a:lnTo>
                    <a:pt x="378" y="421"/>
                  </a:lnTo>
                  <a:lnTo>
                    <a:pt x="374" y="421"/>
                  </a:lnTo>
                  <a:lnTo>
                    <a:pt x="372" y="423"/>
                  </a:lnTo>
                  <a:lnTo>
                    <a:pt x="371" y="423"/>
                  </a:lnTo>
                  <a:lnTo>
                    <a:pt x="371" y="423"/>
                  </a:lnTo>
                  <a:lnTo>
                    <a:pt x="365" y="418"/>
                  </a:lnTo>
                  <a:lnTo>
                    <a:pt x="360" y="414"/>
                  </a:lnTo>
                  <a:lnTo>
                    <a:pt x="356" y="407"/>
                  </a:lnTo>
                  <a:lnTo>
                    <a:pt x="351" y="403"/>
                  </a:lnTo>
                  <a:lnTo>
                    <a:pt x="351" y="403"/>
                  </a:lnTo>
                  <a:lnTo>
                    <a:pt x="342" y="398"/>
                  </a:lnTo>
                  <a:lnTo>
                    <a:pt x="333" y="392"/>
                  </a:lnTo>
                  <a:lnTo>
                    <a:pt x="333" y="392"/>
                  </a:lnTo>
                  <a:lnTo>
                    <a:pt x="325" y="386"/>
                  </a:lnTo>
                  <a:lnTo>
                    <a:pt x="325" y="386"/>
                  </a:lnTo>
                  <a:lnTo>
                    <a:pt x="298" y="369"/>
                  </a:lnTo>
                  <a:lnTo>
                    <a:pt x="298" y="369"/>
                  </a:lnTo>
                  <a:lnTo>
                    <a:pt x="290" y="365"/>
                  </a:lnTo>
                  <a:lnTo>
                    <a:pt x="282" y="360"/>
                  </a:lnTo>
                  <a:lnTo>
                    <a:pt x="282" y="360"/>
                  </a:lnTo>
                  <a:lnTo>
                    <a:pt x="282" y="359"/>
                  </a:lnTo>
                  <a:lnTo>
                    <a:pt x="282" y="357"/>
                  </a:lnTo>
                  <a:lnTo>
                    <a:pt x="282" y="357"/>
                  </a:lnTo>
                  <a:lnTo>
                    <a:pt x="273" y="353"/>
                  </a:lnTo>
                  <a:lnTo>
                    <a:pt x="264" y="348"/>
                  </a:lnTo>
                  <a:lnTo>
                    <a:pt x="264" y="348"/>
                  </a:lnTo>
                  <a:lnTo>
                    <a:pt x="255" y="343"/>
                  </a:lnTo>
                  <a:lnTo>
                    <a:pt x="246" y="337"/>
                  </a:lnTo>
                  <a:lnTo>
                    <a:pt x="246" y="337"/>
                  </a:lnTo>
                  <a:lnTo>
                    <a:pt x="269" y="354"/>
                  </a:lnTo>
                  <a:lnTo>
                    <a:pt x="289" y="371"/>
                  </a:lnTo>
                  <a:lnTo>
                    <a:pt x="310" y="388"/>
                  </a:lnTo>
                  <a:lnTo>
                    <a:pt x="331" y="403"/>
                  </a:lnTo>
                  <a:lnTo>
                    <a:pt x="331" y="403"/>
                  </a:lnTo>
                  <a:close/>
                  <a:moveTo>
                    <a:pt x="438" y="343"/>
                  </a:moveTo>
                  <a:lnTo>
                    <a:pt x="438" y="343"/>
                  </a:lnTo>
                  <a:lnTo>
                    <a:pt x="435" y="340"/>
                  </a:lnTo>
                  <a:lnTo>
                    <a:pt x="432" y="339"/>
                  </a:lnTo>
                  <a:lnTo>
                    <a:pt x="430" y="339"/>
                  </a:lnTo>
                  <a:lnTo>
                    <a:pt x="430" y="339"/>
                  </a:lnTo>
                  <a:lnTo>
                    <a:pt x="435" y="342"/>
                  </a:lnTo>
                  <a:lnTo>
                    <a:pt x="438" y="343"/>
                  </a:lnTo>
                  <a:lnTo>
                    <a:pt x="438" y="343"/>
                  </a:lnTo>
                  <a:close/>
                  <a:moveTo>
                    <a:pt x="324" y="351"/>
                  </a:moveTo>
                  <a:lnTo>
                    <a:pt x="324" y="351"/>
                  </a:lnTo>
                  <a:lnTo>
                    <a:pt x="321" y="348"/>
                  </a:lnTo>
                  <a:lnTo>
                    <a:pt x="319" y="346"/>
                  </a:lnTo>
                  <a:lnTo>
                    <a:pt x="319" y="345"/>
                  </a:lnTo>
                  <a:lnTo>
                    <a:pt x="319" y="345"/>
                  </a:lnTo>
                  <a:lnTo>
                    <a:pt x="316" y="345"/>
                  </a:lnTo>
                  <a:lnTo>
                    <a:pt x="314" y="343"/>
                  </a:lnTo>
                  <a:lnTo>
                    <a:pt x="313" y="343"/>
                  </a:lnTo>
                  <a:lnTo>
                    <a:pt x="310" y="343"/>
                  </a:lnTo>
                  <a:lnTo>
                    <a:pt x="310" y="343"/>
                  </a:lnTo>
                  <a:lnTo>
                    <a:pt x="313" y="345"/>
                  </a:lnTo>
                  <a:lnTo>
                    <a:pt x="318" y="348"/>
                  </a:lnTo>
                  <a:lnTo>
                    <a:pt x="321" y="350"/>
                  </a:lnTo>
                  <a:lnTo>
                    <a:pt x="324" y="351"/>
                  </a:lnTo>
                  <a:lnTo>
                    <a:pt x="324" y="351"/>
                  </a:lnTo>
                  <a:close/>
                  <a:moveTo>
                    <a:pt x="607" y="362"/>
                  </a:moveTo>
                  <a:lnTo>
                    <a:pt x="607" y="362"/>
                  </a:lnTo>
                  <a:lnTo>
                    <a:pt x="632" y="383"/>
                  </a:lnTo>
                  <a:lnTo>
                    <a:pt x="644" y="394"/>
                  </a:lnTo>
                  <a:lnTo>
                    <a:pt x="656" y="401"/>
                  </a:lnTo>
                  <a:lnTo>
                    <a:pt x="656" y="401"/>
                  </a:lnTo>
                  <a:lnTo>
                    <a:pt x="650" y="395"/>
                  </a:lnTo>
                  <a:lnTo>
                    <a:pt x="647" y="392"/>
                  </a:lnTo>
                  <a:lnTo>
                    <a:pt x="644" y="388"/>
                  </a:lnTo>
                  <a:lnTo>
                    <a:pt x="644" y="388"/>
                  </a:lnTo>
                  <a:lnTo>
                    <a:pt x="642" y="385"/>
                  </a:lnTo>
                  <a:lnTo>
                    <a:pt x="641" y="380"/>
                  </a:lnTo>
                  <a:lnTo>
                    <a:pt x="641" y="380"/>
                  </a:lnTo>
                  <a:lnTo>
                    <a:pt x="638" y="377"/>
                  </a:lnTo>
                  <a:lnTo>
                    <a:pt x="632" y="372"/>
                  </a:lnTo>
                  <a:lnTo>
                    <a:pt x="619" y="365"/>
                  </a:lnTo>
                  <a:lnTo>
                    <a:pt x="619" y="365"/>
                  </a:lnTo>
                  <a:lnTo>
                    <a:pt x="595" y="350"/>
                  </a:lnTo>
                  <a:lnTo>
                    <a:pt x="595" y="350"/>
                  </a:lnTo>
                  <a:lnTo>
                    <a:pt x="590" y="346"/>
                  </a:lnTo>
                  <a:lnTo>
                    <a:pt x="586" y="343"/>
                  </a:lnTo>
                  <a:lnTo>
                    <a:pt x="586" y="343"/>
                  </a:lnTo>
                  <a:lnTo>
                    <a:pt x="586" y="343"/>
                  </a:lnTo>
                  <a:lnTo>
                    <a:pt x="586" y="345"/>
                  </a:lnTo>
                  <a:lnTo>
                    <a:pt x="586" y="345"/>
                  </a:lnTo>
                  <a:lnTo>
                    <a:pt x="597" y="353"/>
                  </a:lnTo>
                  <a:lnTo>
                    <a:pt x="607" y="362"/>
                  </a:lnTo>
                  <a:lnTo>
                    <a:pt x="607" y="362"/>
                  </a:lnTo>
                  <a:close/>
                  <a:moveTo>
                    <a:pt x="446" y="346"/>
                  </a:moveTo>
                  <a:lnTo>
                    <a:pt x="446" y="346"/>
                  </a:lnTo>
                  <a:lnTo>
                    <a:pt x="443" y="345"/>
                  </a:lnTo>
                  <a:lnTo>
                    <a:pt x="441" y="343"/>
                  </a:lnTo>
                  <a:lnTo>
                    <a:pt x="439" y="345"/>
                  </a:lnTo>
                  <a:lnTo>
                    <a:pt x="439" y="345"/>
                  </a:lnTo>
                  <a:lnTo>
                    <a:pt x="443" y="346"/>
                  </a:lnTo>
                  <a:lnTo>
                    <a:pt x="444" y="348"/>
                  </a:lnTo>
                  <a:lnTo>
                    <a:pt x="446" y="346"/>
                  </a:lnTo>
                  <a:lnTo>
                    <a:pt x="446" y="346"/>
                  </a:lnTo>
                  <a:close/>
                  <a:moveTo>
                    <a:pt x="560" y="389"/>
                  </a:moveTo>
                  <a:lnTo>
                    <a:pt x="560" y="389"/>
                  </a:lnTo>
                  <a:lnTo>
                    <a:pt x="546" y="377"/>
                  </a:lnTo>
                  <a:lnTo>
                    <a:pt x="531" y="365"/>
                  </a:lnTo>
                  <a:lnTo>
                    <a:pt x="497" y="343"/>
                  </a:lnTo>
                  <a:lnTo>
                    <a:pt x="497" y="343"/>
                  </a:lnTo>
                  <a:lnTo>
                    <a:pt x="496" y="343"/>
                  </a:lnTo>
                  <a:lnTo>
                    <a:pt x="494" y="345"/>
                  </a:lnTo>
                  <a:lnTo>
                    <a:pt x="494" y="345"/>
                  </a:lnTo>
                  <a:lnTo>
                    <a:pt x="500" y="351"/>
                  </a:lnTo>
                  <a:lnTo>
                    <a:pt x="508" y="359"/>
                  </a:lnTo>
                  <a:lnTo>
                    <a:pt x="525" y="369"/>
                  </a:lnTo>
                  <a:lnTo>
                    <a:pt x="542" y="378"/>
                  </a:lnTo>
                  <a:lnTo>
                    <a:pt x="560" y="389"/>
                  </a:lnTo>
                  <a:lnTo>
                    <a:pt x="560" y="389"/>
                  </a:lnTo>
                  <a:close/>
                  <a:moveTo>
                    <a:pt x="610" y="346"/>
                  </a:moveTo>
                  <a:lnTo>
                    <a:pt x="610" y="346"/>
                  </a:lnTo>
                  <a:lnTo>
                    <a:pt x="609" y="345"/>
                  </a:lnTo>
                  <a:lnTo>
                    <a:pt x="607" y="343"/>
                  </a:lnTo>
                  <a:lnTo>
                    <a:pt x="606" y="343"/>
                  </a:lnTo>
                  <a:lnTo>
                    <a:pt x="606" y="343"/>
                  </a:lnTo>
                  <a:lnTo>
                    <a:pt x="606" y="345"/>
                  </a:lnTo>
                  <a:lnTo>
                    <a:pt x="607" y="346"/>
                  </a:lnTo>
                  <a:lnTo>
                    <a:pt x="609" y="346"/>
                  </a:lnTo>
                  <a:lnTo>
                    <a:pt x="610" y="346"/>
                  </a:lnTo>
                  <a:lnTo>
                    <a:pt x="610" y="346"/>
                  </a:lnTo>
                  <a:close/>
                  <a:moveTo>
                    <a:pt x="354" y="386"/>
                  </a:moveTo>
                  <a:lnTo>
                    <a:pt x="354" y="386"/>
                  </a:lnTo>
                  <a:lnTo>
                    <a:pt x="357" y="386"/>
                  </a:lnTo>
                  <a:lnTo>
                    <a:pt x="360" y="386"/>
                  </a:lnTo>
                  <a:lnTo>
                    <a:pt x="360" y="386"/>
                  </a:lnTo>
                  <a:lnTo>
                    <a:pt x="365" y="391"/>
                  </a:lnTo>
                  <a:lnTo>
                    <a:pt x="371" y="395"/>
                  </a:lnTo>
                  <a:lnTo>
                    <a:pt x="371" y="395"/>
                  </a:lnTo>
                  <a:lnTo>
                    <a:pt x="404" y="417"/>
                  </a:lnTo>
                  <a:lnTo>
                    <a:pt x="438" y="439"/>
                  </a:lnTo>
                  <a:lnTo>
                    <a:pt x="470" y="464"/>
                  </a:lnTo>
                  <a:lnTo>
                    <a:pt x="500" y="490"/>
                  </a:lnTo>
                  <a:lnTo>
                    <a:pt x="500" y="490"/>
                  </a:lnTo>
                  <a:lnTo>
                    <a:pt x="508" y="493"/>
                  </a:lnTo>
                  <a:lnTo>
                    <a:pt x="514" y="497"/>
                  </a:lnTo>
                  <a:lnTo>
                    <a:pt x="526" y="505"/>
                  </a:lnTo>
                  <a:lnTo>
                    <a:pt x="526" y="505"/>
                  </a:lnTo>
                  <a:lnTo>
                    <a:pt x="510" y="488"/>
                  </a:lnTo>
                  <a:lnTo>
                    <a:pt x="493" y="475"/>
                  </a:lnTo>
                  <a:lnTo>
                    <a:pt x="476" y="461"/>
                  </a:lnTo>
                  <a:lnTo>
                    <a:pt x="459" y="446"/>
                  </a:lnTo>
                  <a:lnTo>
                    <a:pt x="459" y="446"/>
                  </a:lnTo>
                  <a:lnTo>
                    <a:pt x="455" y="444"/>
                  </a:lnTo>
                  <a:lnTo>
                    <a:pt x="449" y="441"/>
                  </a:lnTo>
                  <a:lnTo>
                    <a:pt x="444" y="438"/>
                  </a:lnTo>
                  <a:lnTo>
                    <a:pt x="439" y="435"/>
                  </a:lnTo>
                  <a:lnTo>
                    <a:pt x="439" y="435"/>
                  </a:lnTo>
                  <a:lnTo>
                    <a:pt x="441" y="433"/>
                  </a:lnTo>
                  <a:lnTo>
                    <a:pt x="441" y="433"/>
                  </a:lnTo>
                  <a:lnTo>
                    <a:pt x="436" y="432"/>
                  </a:lnTo>
                  <a:lnTo>
                    <a:pt x="435" y="432"/>
                  </a:lnTo>
                  <a:lnTo>
                    <a:pt x="430" y="427"/>
                  </a:lnTo>
                  <a:lnTo>
                    <a:pt x="430" y="427"/>
                  </a:lnTo>
                  <a:lnTo>
                    <a:pt x="424" y="424"/>
                  </a:lnTo>
                  <a:lnTo>
                    <a:pt x="418" y="421"/>
                  </a:lnTo>
                  <a:lnTo>
                    <a:pt x="414" y="418"/>
                  </a:lnTo>
                  <a:lnTo>
                    <a:pt x="407" y="415"/>
                  </a:lnTo>
                  <a:lnTo>
                    <a:pt x="407" y="415"/>
                  </a:lnTo>
                  <a:lnTo>
                    <a:pt x="407" y="414"/>
                  </a:lnTo>
                  <a:lnTo>
                    <a:pt x="407" y="414"/>
                  </a:lnTo>
                  <a:lnTo>
                    <a:pt x="394" y="406"/>
                  </a:lnTo>
                  <a:lnTo>
                    <a:pt x="382" y="397"/>
                  </a:lnTo>
                  <a:lnTo>
                    <a:pt x="382" y="397"/>
                  </a:lnTo>
                  <a:lnTo>
                    <a:pt x="372" y="392"/>
                  </a:lnTo>
                  <a:lnTo>
                    <a:pt x="363" y="386"/>
                  </a:lnTo>
                  <a:lnTo>
                    <a:pt x="354" y="380"/>
                  </a:lnTo>
                  <a:lnTo>
                    <a:pt x="345" y="374"/>
                  </a:lnTo>
                  <a:lnTo>
                    <a:pt x="345" y="374"/>
                  </a:lnTo>
                  <a:lnTo>
                    <a:pt x="345" y="371"/>
                  </a:lnTo>
                  <a:lnTo>
                    <a:pt x="345" y="371"/>
                  </a:lnTo>
                  <a:lnTo>
                    <a:pt x="333" y="365"/>
                  </a:lnTo>
                  <a:lnTo>
                    <a:pt x="322" y="357"/>
                  </a:lnTo>
                  <a:lnTo>
                    <a:pt x="311" y="351"/>
                  </a:lnTo>
                  <a:lnTo>
                    <a:pt x="299" y="345"/>
                  </a:lnTo>
                  <a:lnTo>
                    <a:pt x="299" y="345"/>
                  </a:lnTo>
                  <a:lnTo>
                    <a:pt x="327" y="365"/>
                  </a:lnTo>
                  <a:lnTo>
                    <a:pt x="354" y="386"/>
                  </a:lnTo>
                  <a:lnTo>
                    <a:pt x="354" y="386"/>
                  </a:lnTo>
                  <a:close/>
                  <a:moveTo>
                    <a:pt x="685" y="363"/>
                  </a:moveTo>
                  <a:lnTo>
                    <a:pt x="685" y="363"/>
                  </a:lnTo>
                  <a:lnTo>
                    <a:pt x="680" y="357"/>
                  </a:lnTo>
                  <a:lnTo>
                    <a:pt x="676" y="353"/>
                  </a:lnTo>
                  <a:lnTo>
                    <a:pt x="664" y="345"/>
                  </a:lnTo>
                  <a:lnTo>
                    <a:pt x="664" y="345"/>
                  </a:lnTo>
                  <a:lnTo>
                    <a:pt x="674" y="356"/>
                  </a:lnTo>
                  <a:lnTo>
                    <a:pt x="679" y="360"/>
                  </a:lnTo>
                  <a:lnTo>
                    <a:pt x="685" y="363"/>
                  </a:lnTo>
                  <a:lnTo>
                    <a:pt x="685" y="363"/>
                  </a:lnTo>
                  <a:close/>
                  <a:moveTo>
                    <a:pt x="391" y="365"/>
                  </a:moveTo>
                  <a:lnTo>
                    <a:pt x="391" y="365"/>
                  </a:lnTo>
                  <a:lnTo>
                    <a:pt x="398" y="368"/>
                  </a:lnTo>
                  <a:lnTo>
                    <a:pt x="406" y="372"/>
                  </a:lnTo>
                  <a:lnTo>
                    <a:pt x="414" y="377"/>
                  </a:lnTo>
                  <a:lnTo>
                    <a:pt x="421" y="380"/>
                  </a:lnTo>
                  <a:lnTo>
                    <a:pt x="421" y="380"/>
                  </a:lnTo>
                  <a:lnTo>
                    <a:pt x="401" y="363"/>
                  </a:lnTo>
                  <a:lnTo>
                    <a:pt x="380" y="348"/>
                  </a:lnTo>
                  <a:lnTo>
                    <a:pt x="380" y="348"/>
                  </a:lnTo>
                  <a:lnTo>
                    <a:pt x="383" y="351"/>
                  </a:lnTo>
                  <a:lnTo>
                    <a:pt x="386" y="356"/>
                  </a:lnTo>
                  <a:lnTo>
                    <a:pt x="389" y="359"/>
                  </a:lnTo>
                  <a:lnTo>
                    <a:pt x="391" y="365"/>
                  </a:lnTo>
                  <a:lnTo>
                    <a:pt x="391" y="365"/>
                  </a:lnTo>
                  <a:close/>
                  <a:moveTo>
                    <a:pt x="435" y="388"/>
                  </a:moveTo>
                  <a:lnTo>
                    <a:pt x="435" y="388"/>
                  </a:lnTo>
                  <a:lnTo>
                    <a:pt x="439" y="392"/>
                  </a:lnTo>
                  <a:lnTo>
                    <a:pt x="444" y="398"/>
                  </a:lnTo>
                  <a:lnTo>
                    <a:pt x="444" y="398"/>
                  </a:lnTo>
                  <a:lnTo>
                    <a:pt x="455" y="404"/>
                  </a:lnTo>
                  <a:lnTo>
                    <a:pt x="467" y="412"/>
                  </a:lnTo>
                  <a:lnTo>
                    <a:pt x="467" y="412"/>
                  </a:lnTo>
                  <a:lnTo>
                    <a:pt x="497" y="435"/>
                  </a:lnTo>
                  <a:lnTo>
                    <a:pt x="497" y="435"/>
                  </a:lnTo>
                  <a:lnTo>
                    <a:pt x="502" y="435"/>
                  </a:lnTo>
                  <a:lnTo>
                    <a:pt x="507" y="436"/>
                  </a:lnTo>
                  <a:lnTo>
                    <a:pt x="511" y="439"/>
                  </a:lnTo>
                  <a:lnTo>
                    <a:pt x="514" y="441"/>
                  </a:lnTo>
                  <a:lnTo>
                    <a:pt x="514" y="441"/>
                  </a:lnTo>
                  <a:lnTo>
                    <a:pt x="504" y="432"/>
                  </a:lnTo>
                  <a:lnTo>
                    <a:pt x="493" y="423"/>
                  </a:lnTo>
                  <a:lnTo>
                    <a:pt x="484" y="412"/>
                  </a:lnTo>
                  <a:lnTo>
                    <a:pt x="476" y="401"/>
                  </a:lnTo>
                  <a:lnTo>
                    <a:pt x="476" y="401"/>
                  </a:lnTo>
                  <a:lnTo>
                    <a:pt x="467" y="397"/>
                  </a:lnTo>
                  <a:lnTo>
                    <a:pt x="458" y="391"/>
                  </a:lnTo>
                  <a:lnTo>
                    <a:pt x="447" y="383"/>
                  </a:lnTo>
                  <a:lnTo>
                    <a:pt x="436" y="377"/>
                  </a:lnTo>
                  <a:lnTo>
                    <a:pt x="436" y="377"/>
                  </a:lnTo>
                  <a:lnTo>
                    <a:pt x="435" y="374"/>
                  </a:lnTo>
                  <a:lnTo>
                    <a:pt x="435" y="374"/>
                  </a:lnTo>
                  <a:lnTo>
                    <a:pt x="429" y="372"/>
                  </a:lnTo>
                  <a:lnTo>
                    <a:pt x="426" y="371"/>
                  </a:lnTo>
                  <a:lnTo>
                    <a:pt x="424" y="368"/>
                  </a:lnTo>
                  <a:lnTo>
                    <a:pt x="424" y="368"/>
                  </a:lnTo>
                  <a:lnTo>
                    <a:pt x="420" y="366"/>
                  </a:lnTo>
                  <a:lnTo>
                    <a:pt x="417" y="365"/>
                  </a:lnTo>
                  <a:lnTo>
                    <a:pt x="414" y="362"/>
                  </a:lnTo>
                  <a:lnTo>
                    <a:pt x="409" y="360"/>
                  </a:lnTo>
                  <a:lnTo>
                    <a:pt x="409" y="360"/>
                  </a:lnTo>
                  <a:lnTo>
                    <a:pt x="409" y="359"/>
                  </a:lnTo>
                  <a:lnTo>
                    <a:pt x="409" y="359"/>
                  </a:lnTo>
                  <a:lnTo>
                    <a:pt x="404" y="356"/>
                  </a:lnTo>
                  <a:lnTo>
                    <a:pt x="398" y="353"/>
                  </a:lnTo>
                  <a:lnTo>
                    <a:pt x="394" y="350"/>
                  </a:lnTo>
                  <a:lnTo>
                    <a:pt x="389" y="348"/>
                  </a:lnTo>
                  <a:lnTo>
                    <a:pt x="389" y="348"/>
                  </a:lnTo>
                  <a:lnTo>
                    <a:pt x="412" y="368"/>
                  </a:lnTo>
                  <a:lnTo>
                    <a:pt x="435" y="388"/>
                  </a:lnTo>
                  <a:lnTo>
                    <a:pt x="435" y="388"/>
                  </a:lnTo>
                  <a:close/>
                  <a:moveTo>
                    <a:pt x="505" y="366"/>
                  </a:moveTo>
                  <a:lnTo>
                    <a:pt x="505" y="366"/>
                  </a:lnTo>
                  <a:lnTo>
                    <a:pt x="494" y="357"/>
                  </a:lnTo>
                  <a:lnTo>
                    <a:pt x="487" y="353"/>
                  </a:lnTo>
                  <a:lnTo>
                    <a:pt x="481" y="350"/>
                  </a:lnTo>
                  <a:lnTo>
                    <a:pt x="481" y="350"/>
                  </a:lnTo>
                  <a:lnTo>
                    <a:pt x="493" y="360"/>
                  </a:lnTo>
                  <a:lnTo>
                    <a:pt x="499" y="365"/>
                  </a:lnTo>
                  <a:lnTo>
                    <a:pt x="505" y="366"/>
                  </a:lnTo>
                  <a:lnTo>
                    <a:pt x="505" y="366"/>
                  </a:lnTo>
                  <a:close/>
                  <a:moveTo>
                    <a:pt x="420" y="394"/>
                  </a:moveTo>
                  <a:lnTo>
                    <a:pt x="420" y="394"/>
                  </a:lnTo>
                  <a:lnTo>
                    <a:pt x="403" y="383"/>
                  </a:lnTo>
                  <a:lnTo>
                    <a:pt x="388" y="372"/>
                  </a:lnTo>
                  <a:lnTo>
                    <a:pt x="388" y="372"/>
                  </a:lnTo>
                  <a:lnTo>
                    <a:pt x="377" y="369"/>
                  </a:lnTo>
                  <a:lnTo>
                    <a:pt x="368" y="363"/>
                  </a:lnTo>
                  <a:lnTo>
                    <a:pt x="360" y="357"/>
                  </a:lnTo>
                  <a:lnTo>
                    <a:pt x="353" y="351"/>
                  </a:lnTo>
                  <a:lnTo>
                    <a:pt x="353" y="351"/>
                  </a:lnTo>
                  <a:lnTo>
                    <a:pt x="348" y="353"/>
                  </a:lnTo>
                  <a:lnTo>
                    <a:pt x="345" y="353"/>
                  </a:lnTo>
                  <a:lnTo>
                    <a:pt x="345" y="353"/>
                  </a:lnTo>
                  <a:lnTo>
                    <a:pt x="356" y="360"/>
                  </a:lnTo>
                  <a:lnTo>
                    <a:pt x="369" y="368"/>
                  </a:lnTo>
                  <a:lnTo>
                    <a:pt x="395" y="383"/>
                  </a:lnTo>
                  <a:lnTo>
                    <a:pt x="395" y="383"/>
                  </a:lnTo>
                  <a:lnTo>
                    <a:pt x="407" y="391"/>
                  </a:lnTo>
                  <a:lnTo>
                    <a:pt x="414" y="395"/>
                  </a:lnTo>
                  <a:lnTo>
                    <a:pt x="421" y="398"/>
                  </a:lnTo>
                  <a:lnTo>
                    <a:pt x="421" y="398"/>
                  </a:lnTo>
                  <a:lnTo>
                    <a:pt x="420" y="397"/>
                  </a:lnTo>
                  <a:lnTo>
                    <a:pt x="420" y="394"/>
                  </a:lnTo>
                  <a:lnTo>
                    <a:pt x="420" y="394"/>
                  </a:lnTo>
                  <a:close/>
                  <a:moveTo>
                    <a:pt x="708" y="365"/>
                  </a:moveTo>
                  <a:lnTo>
                    <a:pt x="708" y="365"/>
                  </a:lnTo>
                  <a:lnTo>
                    <a:pt x="700" y="359"/>
                  </a:lnTo>
                  <a:lnTo>
                    <a:pt x="693" y="353"/>
                  </a:lnTo>
                  <a:lnTo>
                    <a:pt x="693" y="353"/>
                  </a:lnTo>
                  <a:lnTo>
                    <a:pt x="700" y="360"/>
                  </a:lnTo>
                  <a:lnTo>
                    <a:pt x="703" y="363"/>
                  </a:lnTo>
                  <a:lnTo>
                    <a:pt x="708" y="365"/>
                  </a:lnTo>
                  <a:lnTo>
                    <a:pt x="708" y="365"/>
                  </a:lnTo>
                  <a:close/>
                  <a:moveTo>
                    <a:pt x="715" y="360"/>
                  </a:moveTo>
                  <a:lnTo>
                    <a:pt x="715" y="360"/>
                  </a:lnTo>
                  <a:lnTo>
                    <a:pt x="726" y="371"/>
                  </a:lnTo>
                  <a:lnTo>
                    <a:pt x="737" y="383"/>
                  </a:lnTo>
                  <a:lnTo>
                    <a:pt x="737" y="383"/>
                  </a:lnTo>
                  <a:lnTo>
                    <a:pt x="743" y="388"/>
                  </a:lnTo>
                  <a:lnTo>
                    <a:pt x="747" y="391"/>
                  </a:lnTo>
                  <a:lnTo>
                    <a:pt x="751" y="391"/>
                  </a:lnTo>
                  <a:lnTo>
                    <a:pt x="751" y="391"/>
                  </a:lnTo>
                  <a:lnTo>
                    <a:pt x="749" y="388"/>
                  </a:lnTo>
                  <a:lnTo>
                    <a:pt x="746" y="385"/>
                  </a:lnTo>
                  <a:lnTo>
                    <a:pt x="741" y="378"/>
                  </a:lnTo>
                  <a:lnTo>
                    <a:pt x="741" y="378"/>
                  </a:lnTo>
                  <a:lnTo>
                    <a:pt x="735" y="374"/>
                  </a:lnTo>
                  <a:lnTo>
                    <a:pt x="734" y="372"/>
                  </a:lnTo>
                  <a:lnTo>
                    <a:pt x="734" y="369"/>
                  </a:lnTo>
                  <a:lnTo>
                    <a:pt x="734" y="369"/>
                  </a:lnTo>
                  <a:lnTo>
                    <a:pt x="728" y="368"/>
                  </a:lnTo>
                  <a:lnTo>
                    <a:pt x="728" y="368"/>
                  </a:lnTo>
                  <a:lnTo>
                    <a:pt x="725" y="365"/>
                  </a:lnTo>
                  <a:lnTo>
                    <a:pt x="723" y="362"/>
                  </a:lnTo>
                  <a:lnTo>
                    <a:pt x="723" y="362"/>
                  </a:lnTo>
                  <a:lnTo>
                    <a:pt x="717" y="359"/>
                  </a:lnTo>
                  <a:lnTo>
                    <a:pt x="715" y="357"/>
                  </a:lnTo>
                  <a:lnTo>
                    <a:pt x="715" y="356"/>
                  </a:lnTo>
                  <a:lnTo>
                    <a:pt x="715" y="356"/>
                  </a:lnTo>
                  <a:lnTo>
                    <a:pt x="712" y="356"/>
                  </a:lnTo>
                  <a:lnTo>
                    <a:pt x="709" y="354"/>
                  </a:lnTo>
                  <a:lnTo>
                    <a:pt x="709" y="354"/>
                  </a:lnTo>
                  <a:lnTo>
                    <a:pt x="711" y="356"/>
                  </a:lnTo>
                  <a:lnTo>
                    <a:pt x="712" y="357"/>
                  </a:lnTo>
                  <a:lnTo>
                    <a:pt x="715" y="360"/>
                  </a:lnTo>
                  <a:lnTo>
                    <a:pt x="715" y="360"/>
                  </a:lnTo>
                  <a:close/>
                  <a:moveTo>
                    <a:pt x="638" y="360"/>
                  </a:moveTo>
                  <a:lnTo>
                    <a:pt x="638" y="360"/>
                  </a:lnTo>
                  <a:lnTo>
                    <a:pt x="636" y="357"/>
                  </a:lnTo>
                  <a:lnTo>
                    <a:pt x="635" y="357"/>
                  </a:lnTo>
                  <a:lnTo>
                    <a:pt x="633" y="357"/>
                  </a:lnTo>
                  <a:lnTo>
                    <a:pt x="633" y="357"/>
                  </a:lnTo>
                  <a:lnTo>
                    <a:pt x="633" y="359"/>
                  </a:lnTo>
                  <a:lnTo>
                    <a:pt x="635" y="360"/>
                  </a:lnTo>
                  <a:lnTo>
                    <a:pt x="636" y="360"/>
                  </a:lnTo>
                  <a:lnTo>
                    <a:pt x="638" y="360"/>
                  </a:lnTo>
                  <a:lnTo>
                    <a:pt x="638" y="360"/>
                  </a:lnTo>
                  <a:close/>
                  <a:moveTo>
                    <a:pt x="382" y="386"/>
                  </a:moveTo>
                  <a:lnTo>
                    <a:pt x="382" y="386"/>
                  </a:lnTo>
                  <a:lnTo>
                    <a:pt x="420" y="411"/>
                  </a:lnTo>
                  <a:lnTo>
                    <a:pt x="439" y="423"/>
                  </a:lnTo>
                  <a:lnTo>
                    <a:pt x="459" y="433"/>
                  </a:lnTo>
                  <a:lnTo>
                    <a:pt x="459" y="433"/>
                  </a:lnTo>
                  <a:lnTo>
                    <a:pt x="449" y="421"/>
                  </a:lnTo>
                  <a:lnTo>
                    <a:pt x="435" y="412"/>
                  </a:lnTo>
                  <a:lnTo>
                    <a:pt x="406" y="395"/>
                  </a:lnTo>
                  <a:lnTo>
                    <a:pt x="406" y="395"/>
                  </a:lnTo>
                  <a:lnTo>
                    <a:pt x="377" y="377"/>
                  </a:lnTo>
                  <a:lnTo>
                    <a:pt x="363" y="368"/>
                  </a:lnTo>
                  <a:lnTo>
                    <a:pt x="348" y="362"/>
                  </a:lnTo>
                  <a:lnTo>
                    <a:pt x="348" y="362"/>
                  </a:lnTo>
                  <a:lnTo>
                    <a:pt x="356" y="368"/>
                  </a:lnTo>
                  <a:lnTo>
                    <a:pt x="363" y="374"/>
                  </a:lnTo>
                  <a:lnTo>
                    <a:pt x="382" y="386"/>
                  </a:lnTo>
                  <a:lnTo>
                    <a:pt x="382" y="386"/>
                  </a:lnTo>
                  <a:close/>
                  <a:moveTo>
                    <a:pt x="668" y="365"/>
                  </a:moveTo>
                  <a:lnTo>
                    <a:pt x="668" y="365"/>
                  </a:lnTo>
                  <a:lnTo>
                    <a:pt x="667" y="362"/>
                  </a:lnTo>
                  <a:lnTo>
                    <a:pt x="664" y="362"/>
                  </a:lnTo>
                  <a:lnTo>
                    <a:pt x="664" y="362"/>
                  </a:lnTo>
                  <a:lnTo>
                    <a:pt x="665" y="363"/>
                  </a:lnTo>
                  <a:lnTo>
                    <a:pt x="667" y="365"/>
                  </a:lnTo>
                  <a:lnTo>
                    <a:pt x="668" y="365"/>
                  </a:lnTo>
                  <a:lnTo>
                    <a:pt x="668" y="365"/>
                  </a:lnTo>
                  <a:close/>
                  <a:moveTo>
                    <a:pt x="630" y="366"/>
                  </a:moveTo>
                  <a:lnTo>
                    <a:pt x="630" y="366"/>
                  </a:lnTo>
                  <a:lnTo>
                    <a:pt x="635" y="369"/>
                  </a:lnTo>
                  <a:lnTo>
                    <a:pt x="641" y="374"/>
                  </a:lnTo>
                  <a:lnTo>
                    <a:pt x="647" y="377"/>
                  </a:lnTo>
                  <a:lnTo>
                    <a:pt x="651" y="380"/>
                  </a:lnTo>
                  <a:lnTo>
                    <a:pt x="651" y="380"/>
                  </a:lnTo>
                  <a:lnTo>
                    <a:pt x="648" y="377"/>
                  </a:lnTo>
                  <a:lnTo>
                    <a:pt x="647" y="375"/>
                  </a:lnTo>
                  <a:lnTo>
                    <a:pt x="647" y="374"/>
                  </a:lnTo>
                  <a:lnTo>
                    <a:pt x="647" y="374"/>
                  </a:lnTo>
                  <a:lnTo>
                    <a:pt x="642" y="371"/>
                  </a:lnTo>
                  <a:lnTo>
                    <a:pt x="639" y="368"/>
                  </a:lnTo>
                  <a:lnTo>
                    <a:pt x="632" y="363"/>
                  </a:lnTo>
                  <a:lnTo>
                    <a:pt x="632" y="363"/>
                  </a:lnTo>
                  <a:lnTo>
                    <a:pt x="630" y="365"/>
                  </a:lnTo>
                  <a:lnTo>
                    <a:pt x="630" y="365"/>
                  </a:lnTo>
                  <a:lnTo>
                    <a:pt x="630" y="366"/>
                  </a:lnTo>
                  <a:lnTo>
                    <a:pt x="630" y="366"/>
                  </a:lnTo>
                  <a:close/>
                  <a:moveTo>
                    <a:pt x="763" y="382"/>
                  </a:moveTo>
                  <a:lnTo>
                    <a:pt x="763" y="382"/>
                  </a:lnTo>
                  <a:lnTo>
                    <a:pt x="761" y="369"/>
                  </a:lnTo>
                  <a:lnTo>
                    <a:pt x="761" y="369"/>
                  </a:lnTo>
                  <a:lnTo>
                    <a:pt x="751" y="368"/>
                  </a:lnTo>
                  <a:lnTo>
                    <a:pt x="741" y="363"/>
                  </a:lnTo>
                  <a:lnTo>
                    <a:pt x="741" y="363"/>
                  </a:lnTo>
                  <a:lnTo>
                    <a:pt x="746" y="368"/>
                  </a:lnTo>
                  <a:lnTo>
                    <a:pt x="752" y="372"/>
                  </a:lnTo>
                  <a:lnTo>
                    <a:pt x="763" y="382"/>
                  </a:lnTo>
                  <a:lnTo>
                    <a:pt x="763" y="382"/>
                  </a:lnTo>
                  <a:close/>
                  <a:moveTo>
                    <a:pt x="668" y="383"/>
                  </a:moveTo>
                  <a:lnTo>
                    <a:pt x="668" y="383"/>
                  </a:lnTo>
                  <a:lnTo>
                    <a:pt x="665" y="380"/>
                  </a:lnTo>
                  <a:lnTo>
                    <a:pt x="664" y="378"/>
                  </a:lnTo>
                  <a:lnTo>
                    <a:pt x="662" y="375"/>
                  </a:lnTo>
                  <a:lnTo>
                    <a:pt x="662" y="375"/>
                  </a:lnTo>
                  <a:lnTo>
                    <a:pt x="658" y="374"/>
                  </a:lnTo>
                  <a:lnTo>
                    <a:pt x="651" y="371"/>
                  </a:lnTo>
                  <a:lnTo>
                    <a:pt x="642" y="365"/>
                  </a:lnTo>
                  <a:lnTo>
                    <a:pt x="642" y="365"/>
                  </a:lnTo>
                  <a:lnTo>
                    <a:pt x="647" y="371"/>
                  </a:lnTo>
                  <a:lnTo>
                    <a:pt x="654" y="377"/>
                  </a:lnTo>
                  <a:lnTo>
                    <a:pt x="661" y="382"/>
                  </a:lnTo>
                  <a:lnTo>
                    <a:pt x="668" y="383"/>
                  </a:lnTo>
                  <a:lnTo>
                    <a:pt x="668" y="383"/>
                  </a:lnTo>
                  <a:close/>
                  <a:moveTo>
                    <a:pt x="316" y="368"/>
                  </a:moveTo>
                  <a:lnTo>
                    <a:pt x="316" y="368"/>
                  </a:lnTo>
                  <a:lnTo>
                    <a:pt x="333" y="382"/>
                  </a:lnTo>
                  <a:lnTo>
                    <a:pt x="353" y="394"/>
                  </a:lnTo>
                  <a:lnTo>
                    <a:pt x="353" y="394"/>
                  </a:lnTo>
                  <a:lnTo>
                    <a:pt x="351" y="391"/>
                  </a:lnTo>
                  <a:lnTo>
                    <a:pt x="350" y="388"/>
                  </a:lnTo>
                  <a:lnTo>
                    <a:pt x="343" y="383"/>
                  </a:lnTo>
                  <a:lnTo>
                    <a:pt x="339" y="380"/>
                  </a:lnTo>
                  <a:lnTo>
                    <a:pt x="334" y="374"/>
                  </a:lnTo>
                  <a:lnTo>
                    <a:pt x="334" y="374"/>
                  </a:lnTo>
                  <a:lnTo>
                    <a:pt x="327" y="369"/>
                  </a:lnTo>
                  <a:lnTo>
                    <a:pt x="319" y="365"/>
                  </a:lnTo>
                  <a:lnTo>
                    <a:pt x="319" y="365"/>
                  </a:lnTo>
                  <a:lnTo>
                    <a:pt x="318" y="365"/>
                  </a:lnTo>
                  <a:lnTo>
                    <a:pt x="318" y="365"/>
                  </a:lnTo>
                  <a:lnTo>
                    <a:pt x="316" y="368"/>
                  </a:lnTo>
                  <a:lnTo>
                    <a:pt x="316" y="368"/>
                  </a:lnTo>
                  <a:close/>
                  <a:moveTo>
                    <a:pt x="680" y="374"/>
                  </a:moveTo>
                  <a:lnTo>
                    <a:pt x="680" y="374"/>
                  </a:lnTo>
                  <a:lnTo>
                    <a:pt x="674" y="369"/>
                  </a:lnTo>
                  <a:lnTo>
                    <a:pt x="671" y="368"/>
                  </a:lnTo>
                  <a:lnTo>
                    <a:pt x="668" y="366"/>
                  </a:lnTo>
                  <a:lnTo>
                    <a:pt x="668" y="366"/>
                  </a:lnTo>
                  <a:lnTo>
                    <a:pt x="674" y="371"/>
                  </a:lnTo>
                  <a:lnTo>
                    <a:pt x="677" y="374"/>
                  </a:lnTo>
                  <a:lnTo>
                    <a:pt x="680" y="374"/>
                  </a:lnTo>
                  <a:lnTo>
                    <a:pt x="680" y="374"/>
                  </a:lnTo>
                  <a:close/>
                  <a:moveTo>
                    <a:pt x="592" y="473"/>
                  </a:moveTo>
                  <a:lnTo>
                    <a:pt x="592" y="473"/>
                  </a:lnTo>
                  <a:lnTo>
                    <a:pt x="587" y="468"/>
                  </a:lnTo>
                  <a:lnTo>
                    <a:pt x="583" y="464"/>
                  </a:lnTo>
                  <a:lnTo>
                    <a:pt x="578" y="459"/>
                  </a:lnTo>
                  <a:lnTo>
                    <a:pt x="575" y="455"/>
                  </a:lnTo>
                  <a:lnTo>
                    <a:pt x="575" y="455"/>
                  </a:lnTo>
                  <a:lnTo>
                    <a:pt x="543" y="432"/>
                  </a:lnTo>
                  <a:lnTo>
                    <a:pt x="510" y="409"/>
                  </a:lnTo>
                  <a:lnTo>
                    <a:pt x="478" y="388"/>
                  </a:lnTo>
                  <a:lnTo>
                    <a:pt x="443" y="366"/>
                  </a:lnTo>
                  <a:lnTo>
                    <a:pt x="443" y="366"/>
                  </a:lnTo>
                  <a:lnTo>
                    <a:pt x="443" y="366"/>
                  </a:lnTo>
                  <a:lnTo>
                    <a:pt x="441" y="366"/>
                  </a:lnTo>
                  <a:lnTo>
                    <a:pt x="441" y="366"/>
                  </a:lnTo>
                  <a:lnTo>
                    <a:pt x="459" y="382"/>
                  </a:lnTo>
                  <a:lnTo>
                    <a:pt x="478" y="395"/>
                  </a:lnTo>
                  <a:lnTo>
                    <a:pt x="514" y="423"/>
                  </a:lnTo>
                  <a:lnTo>
                    <a:pt x="554" y="447"/>
                  </a:lnTo>
                  <a:lnTo>
                    <a:pt x="592" y="473"/>
                  </a:lnTo>
                  <a:lnTo>
                    <a:pt x="592" y="473"/>
                  </a:lnTo>
                  <a:close/>
                  <a:moveTo>
                    <a:pt x="697" y="366"/>
                  </a:moveTo>
                  <a:lnTo>
                    <a:pt x="697" y="366"/>
                  </a:lnTo>
                  <a:lnTo>
                    <a:pt x="702" y="371"/>
                  </a:lnTo>
                  <a:lnTo>
                    <a:pt x="705" y="372"/>
                  </a:lnTo>
                  <a:lnTo>
                    <a:pt x="708" y="372"/>
                  </a:lnTo>
                  <a:lnTo>
                    <a:pt x="708" y="372"/>
                  </a:lnTo>
                  <a:lnTo>
                    <a:pt x="703" y="369"/>
                  </a:lnTo>
                  <a:lnTo>
                    <a:pt x="700" y="368"/>
                  </a:lnTo>
                  <a:lnTo>
                    <a:pt x="697" y="366"/>
                  </a:lnTo>
                  <a:lnTo>
                    <a:pt x="697" y="366"/>
                  </a:lnTo>
                  <a:close/>
                  <a:moveTo>
                    <a:pt x="331" y="430"/>
                  </a:moveTo>
                  <a:lnTo>
                    <a:pt x="331" y="430"/>
                  </a:lnTo>
                  <a:lnTo>
                    <a:pt x="319" y="421"/>
                  </a:lnTo>
                  <a:lnTo>
                    <a:pt x="307" y="412"/>
                  </a:lnTo>
                  <a:lnTo>
                    <a:pt x="279" y="395"/>
                  </a:lnTo>
                  <a:lnTo>
                    <a:pt x="250" y="382"/>
                  </a:lnTo>
                  <a:lnTo>
                    <a:pt x="221" y="366"/>
                  </a:lnTo>
                  <a:lnTo>
                    <a:pt x="221" y="366"/>
                  </a:lnTo>
                  <a:lnTo>
                    <a:pt x="221" y="368"/>
                  </a:lnTo>
                  <a:lnTo>
                    <a:pt x="221" y="368"/>
                  </a:lnTo>
                  <a:lnTo>
                    <a:pt x="221" y="368"/>
                  </a:lnTo>
                  <a:lnTo>
                    <a:pt x="253" y="389"/>
                  </a:lnTo>
                  <a:lnTo>
                    <a:pt x="284" y="409"/>
                  </a:lnTo>
                  <a:lnTo>
                    <a:pt x="284" y="409"/>
                  </a:lnTo>
                  <a:lnTo>
                    <a:pt x="314" y="430"/>
                  </a:lnTo>
                  <a:lnTo>
                    <a:pt x="328" y="441"/>
                  </a:lnTo>
                  <a:lnTo>
                    <a:pt x="345" y="450"/>
                  </a:lnTo>
                  <a:lnTo>
                    <a:pt x="345" y="450"/>
                  </a:lnTo>
                  <a:lnTo>
                    <a:pt x="340" y="446"/>
                  </a:lnTo>
                  <a:lnTo>
                    <a:pt x="336" y="443"/>
                  </a:lnTo>
                  <a:lnTo>
                    <a:pt x="333" y="436"/>
                  </a:lnTo>
                  <a:lnTo>
                    <a:pt x="331" y="430"/>
                  </a:lnTo>
                  <a:lnTo>
                    <a:pt x="331" y="430"/>
                  </a:lnTo>
                  <a:close/>
                  <a:moveTo>
                    <a:pt x="781" y="375"/>
                  </a:moveTo>
                  <a:lnTo>
                    <a:pt x="781" y="375"/>
                  </a:lnTo>
                  <a:lnTo>
                    <a:pt x="778" y="372"/>
                  </a:lnTo>
                  <a:lnTo>
                    <a:pt x="776" y="371"/>
                  </a:lnTo>
                  <a:lnTo>
                    <a:pt x="775" y="371"/>
                  </a:lnTo>
                  <a:lnTo>
                    <a:pt x="775" y="371"/>
                  </a:lnTo>
                  <a:lnTo>
                    <a:pt x="778" y="375"/>
                  </a:lnTo>
                  <a:lnTo>
                    <a:pt x="779" y="375"/>
                  </a:lnTo>
                  <a:lnTo>
                    <a:pt x="781" y="375"/>
                  </a:lnTo>
                  <a:lnTo>
                    <a:pt x="781" y="375"/>
                  </a:lnTo>
                  <a:close/>
                  <a:moveTo>
                    <a:pt x="220" y="385"/>
                  </a:moveTo>
                  <a:lnTo>
                    <a:pt x="220" y="385"/>
                  </a:lnTo>
                  <a:lnTo>
                    <a:pt x="220" y="383"/>
                  </a:lnTo>
                  <a:lnTo>
                    <a:pt x="218" y="382"/>
                  </a:lnTo>
                  <a:lnTo>
                    <a:pt x="218" y="380"/>
                  </a:lnTo>
                  <a:lnTo>
                    <a:pt x="218" y="380"/>
                  </a:lnTo>
                  <a:lnTo>
                    <a:pt x="217" y="380"/>
                  </a:lnTo>
                  <a:lnTo>
                    <a:pt x="214" y="378"/>
                  </a:lnTo>
                  <a:lnTo>
                    <a:pt x="211" y="375"/>
                  </a:lnTo>
                  <a:lnTo>
                    <a:pt x="206" y="372"/>
                  </a:lnTo>
                  <a:lnTo>
                    <a:pt x="203" y="372"/>
                  </a:lnTo>
                  <a:lnTo>
                    <a:pt x="202" y="372"/>
                  </a:lnTo>
                  <a:lnTo>
                    <a:pt x="202" y="372"/>
                  </a:lnTo>
                  <a:lnTo>
                    <a:pt x="206" y="378"/>
                  </a:lnTo>
                  <a:lnTo>
                    <a:pt x="211" y="383"/>
                  </a:lnTo>
                  <a:lnTo>
                    <a:pt x="223" y="392"/>
                  </a:lnTo>
                  <a:lnTo>
                    <a:pt x="223" y="392"/>
                  </a:lnTo>
                  <a:lnTo>
                    <a:pt x="234" y="398"/>
                  </a:lnTo>
                  <a:lnTo>
                    <a:pt x="243" y="401"/>
                  </a:lnTo>
                  <a:lnTo>
                    <a:pt x="243" y="401"/>
                  </a:lnTo>
                  <a:lnTo>
                    <a:pt x="231" y="392"/>
                  </a:lnTo>
                  <a:lnTo>
                    <a:pt x="225" y="386"/>
                  </a:lnTo>
                  <a:lnTo>
                    <a:pt x="221" y="383"/>
                  </a:lnTo>
                  <a:lnTo>
                    <a:pt x="221" y="383"/>
                  </a:lnTo>
                  <a:lnTo>
                    <a:pt x="220" y="385"/>
                  </a:lnTo>
                  <a:lnTo>
                    <a:pt x="220" y="385"/>
                  </a:lnTo>
                  <a:close/>
                  <a:moveTo>
                    <a:pt x="289" y="375"/>
                  </a:moveTo>
                  <a:lnTo>
                    <a:pt x="289" y="375"/>
                  </a:lnTo>
                  <a:lnTo>
                    <a:pt x="285" y="372"/>
                  </a:lnTo>
                  <a:lnTo>
                    <a:pt x="284" y="372"/>
                  </a:lnTo>
                  <a:lnTo>
                    <a:pt x="282" y="372"/>
                  </a:lnTo>
                  <a:lnTo>
                    <a:pt x="282" y="372"/>
                  </a:lnTo>
                  <a:lnTo>
                    <a:pt x="289" y="375"/>
                  </a:lnTo>
                  <a:lnTo>
                    <a:pt x="289" y="375"/>
                  </a:lnTo>
                  <a:close/>
                  <a:moveTo>
                    <a:pt x="532" y="383"/>
                  </a:moveTo>
                  <a:lnTo>
                    <a:pt x="532" y="383"/>
                  </a:lnTo>
                  <a:lnTo>
                    <a:pt x="531" y="382"/>
                  </a:lnTo>
                  <a:lnTo>
                    <a:pt x="528" y="380"/>
                  </a:lnTo>
                  <a:lnTo>
                    <a:pt x="526" y="378"/>
                  </a:lnTo>
                  <a:lnTo>
                    <a:pt x="525" y="375"/>
                  </a:lnTo>
                  <a:lnTo>
                    <a:pt x="525" y="375"/>
                  </a:lnTo>
                  <a:lnTo>
                    <a:pt x="522" y="375"/>
                  </a:lnTo>
                  <a:lnTo>
                    <a:pt x="520" y="374"/>
                  </a:lnTo>
                  <a:lnTo>
                    <a:pt x="520" y="374"/>
                  </a:lnTo>
                  <a:lnTo>
                    <a:pt x="519" y="374"/>
                  </a:lnTo>
                  <a:lnTo>
                    <a:pt x="519" y="374"/>
                  </a:lnTo>
                  <a:lnTo>
                    <a:pt x="522" y="377"/>
                  </a:lnTo>
                  <a:lnTo>
                    <a:pt x="525" y="380"/>
                  </a:lnTo>
                  <a:lnTo>
                    <a:pt x="529" y="383"/>
                  </a:lnTo>
                  <a:lnTo>
                    <a:pt x="531" y="383"/>
                  </a:lnTo>
                  <a:lnTo>
                    <a:pt x="532" y="383"/>
                  </a:lnTo>
                  <a:lnTo>
                    <a:pt x="532" y="383"/>
                  </a:lnTo>
                  <a:close/>
                  <a:moveTo>
                    <a:pt x="807" y="378"/>
                  </a:moveTo>
                  <a:lnTo>
                    <a:pt x="807" y="378"/>
                  </a:lnTo>
                  <a:lnTo>
                    <a:pt x="807" y="375"/>
                  </a:lnTo>
                  <a:lnTo>
                    <a:pt x="804" y="372"/>
                  </a:lnTo>
                  <a:lnTo>
                    <a:pt x="804" y="372"/>
                  </a:lnTo>
                  <a:lnTo>
                    <a:pt x="805" y="377"/>
                  </a:lnTo>
                  <a:lnTo>
                    <a:pt x="805" y="377"/>
                  </a:lnTo>
                  <a:lnTo>
                    <a:pt x="807" y="378"/>
                  </a:lnTo>
                  <a:lnTo>
                    <a:pt x="807" y="378"/>
                  </a:lnTo>
                  <a:close/>
                  <a:moveTo>
                    <a:pt x="723" y="385"/>
                  </a:moveTo>
                  <a:lnTo>
                    <a:pt x="723" y="385"/>
                  </a:lnTo>
                  <a:lnTo>
                    <a:pt x="734" y="392"/>
                  </a:lnTo>
                  <a:lnTo>
                    <a:pt x="746" y="401"/>
                  </a:lnTo>
                  <a:lnTo>
                    <a:pt x="764" y="417"/>
                  </a:lnTo>
                  <a:lnTo>
                    <a:pt x="764" y="417"/>
                  </a:lnTo>
                  <a:lnTo>
                    <a:pt x="763" y="414"/>
                  </a:lnTo>
                  <a:lnTo>
                    <a:pt x="761" y="414"/>
                  </a:lnTo>
                  <a:lnTo>
                    <a:pt x="761" y="411"/>
                  </a:lnTo>
                  <a:lnTo>
                    <a:pt x="761" y="411"/>
                  </a:lnTo>
                  <a:lnTo>
                    <a:pt x="755" y="406"/>
                  </a:lnTo>
                  <a:lnTo>
                    <a:pt x="749" y="400"/>
                  </a:lnTo>
                  <a:lnTo>
                    <a:pt x="743" y="395"/>
                  </a:lnTo>
                  <a:lnTo>
                    <a:pt x="737" y="391"/>
                  </a:lnTo>
                  <a:lnTo>
                    <a:pt x="737" y="391"/>
                  </a:lnTo>
                  <a:lnTo>
                    <a:pt x="728" y="380"/>
                  </a:lnTo>
                  <a:lnTo>
                    <a:pt x="722" y="377"/>
                  </a:lnTo>
                  <a:lnTo>
                    <a:pt x="715" y="375"/>
                  </a:lnTo>
                  <a:lnTo>
                    <a:pt x="715" y="375"/>
                  </a:lnTo>
                  <a:lnTo>
                    <a:pt x="720" y="380"/>
                  </a:lnTo>
                  <a:lnTo>
                    <a:pt x="722" y="382"/>
                  </a:lnTo>
                  <a:lnTo>
                    <a:pt x="723" y="385"/>
                  </a:lnTo>
                  <a:lnTo>
                    <a:pt x="723" y="385"/>
                  </a:lnTo>
                  <a:close/>
                  <a:moveTo>
                    <a:pt x="411" y="382"/>
                  </a:moveTo>
                  <a:lnTo>
                    <a:pt x="411" y="382"/>
                  </a:lnTo>
                  <a:lnTo>
                    <a:pt x="407" y="378"/>
                  </a:lnTo>
                  <a:lnTo>
                    <a:pt x="404" y="377"/>
                  </a:lnTo>
                  <a:lnTo>
                    <a:pt x="404" y="377"/>
                  </a:lnTo>
                  <a:lnTo>
                    <a:pt x="407" y="380"/>
                  </a:lnTo>
                  <a:lnTo>
                    <a:pt x="411" y="382"/>
                  </a:lnTo>
                  <a:lnTo>
                    <a:pt x="411" y="382"/>
                  </a:lnTo>
                  <a:close/>
                  <a:moveTo>
                    <a:pt x="188" y="391"/>
                  </a:moveTo>
                  <a:lnTo>
                    <a:pt x="188" y="391"/>
                  </a:lnTo>
                  <a:lnTo>
                    <a:pt x="200" y="398"/>
                  </a:lnTo>
                  <a:lnTo>
                    <a:pt x="211" y="404"/>
                  </a:lnTo>
                  <a:lnTo>
                    <a:pt x="223" y="412"/>
                  </a:lnTo>
                  <a:lnTo>
                    <a:pt x="235" y="420"/>
                  </a:lnTo>
                  <a:lnTo>
                    <a:pt x="235" y="420"/>
                  </a:lnTo>
                  <a:lnTo>
                    <a:pt x="225" y="407"/>
                  </a:lnTo>
                  <a:lnTo>
                    <a:pt x="214" y="397"/>
                  </a:lnTo>
                  <a:lnTo>
                    <a:pt x="202" y="388"/>
                  </a:lnTo>
                  <a:lnTo>
                    <a:pt x="186" y="378"/>
                  </a:lnTo>
                  <a:lnTo>
                    <a:pt x="186" y="378"/>
                  </a:lnTo>
                  <a:lnTo>
                    <a:pt x="188" y="385"/>
                  </a:lnTo>
                  <a:lnTo>
                    <a:pt x="188" y="391"/>
                  </a:lnTo>
                  <a:lnTo>
                    <a:pt x="188" y="391"/>
                  </a:lnTo>
                  <a:close/>
                  <a:moveTo>
                    <a:pt x="778" y="392"/>
                  </a:moveTo>
                  <a:lnTo>
                    <a:pt x="778" y="392"/>
                  </a:lnTo>
                  <a:lnTo>
                    <a:pt x="775" y="391"/>
                  </a:lnTo>
                  <a:lnTo>
                    <a:pt x="775" y="388"/>
                  </a:lnTo>
                  <a:lnTo>
                    <a:pt x="773" y="386"/>
                  </a:lnTo>
                  <a:lnTo>
                    <a:pt x="775" y="383"/>
                  </a:lnTo>
                  <a:lnTo>
                    <a:pt x="775" y="383"/>
                  </a:lnTo>
                  <a:lnTo>
                    <a:pt x="773" y="383"/>
                  </a:lnTo>
                  <a:lnTo>
                    <a:pt x="772" y="382"/>
                  </a:lnTo>
                  <a:lnTo>
                    <a:pt x="772" y="380"/>
                  </a:lnTo>
                  <a:lnTo>
                    <a:pt x="769" y="378"/>
                  </a:lnTo>
                  <a:lnTo>
                    <a:pt x="769" y="378"/>
                  </a:lnTo>
                  <a:lnTo>
                    <a:pt x="769" y="385"/>
                  </a:lnTo>
                  <a:lnTo>
                    <a:pt x="770" y="389"/>
                  </a:lnTo>
                  <a:lnTo>
                    <a:pt x="773" y="391"/>
                  </a:lnTo>
                  <a:lnTo>
                    <a:pt x="778" y="392"/>
                  </a:lnTo>
                  <a:lnTo>
                    <a:pt x="778" y="392"/>
                  </a:lnTo>
                  <a:close/>
                  <a:moveTo>
                    <a:pt x="728" y="397"/>
                  </a:moveTo>
                  <a:lnTo>
                    <a:pt x="728" y="397"/>
                  </a:lnTo>
                  <a:lnTo>
                    <a:pt x="731" y="401"/>
                  </a:lnTo>
                  <a:lnTo>
                    <a:pt x="732" y="401"/>
                  </a:lnTo>
                  <a:lnTo>
                    <a:pt x="735" y="401"/>
                  </a:lnTo>
                  <a:lnTo>
                    <a:pt x="735" y="401"/>
                  </a:lnTo>
                  <a:lnTo>
                    <a:pt x="723" y="389"/>
                  </a:lnTo>
                  <a:lnTo>
                    <a:pt x="711" y="380"/>
                  </a:lnTo>
                  <a:lnTo>
                    <a:pt x="711" y="380"/>
                  </a:lnTo>
                  <a:lnTo>
                    <a:pt x="719" y="389"/>
                  </a:lnTo>
                  <a:lnTo>
                    <a:pt x="728" y="397"/>
                  </a:lnTo>
                  <a:lnTo>
                    <a:pt x="728" y="397"/>
                  </a:lnTo>
                  <a:close/>
                  <a:moveTo>
                    <a:pt x="322" y="406"/>
                  </a:moveTo>
                  <a:lnTo>
                    <a:pt x="322" y="406"/>
                  </a:lnTo>
                  <a:lnTo>
                    <a:pt x="314" y="398"/>
                  </a:lnTo>
                  <a:lnTo>
                    <a:pt x="305" y="391"/>
                  </a:lnTo>
                  <a:lnTo>
                    <a:pt x="295" y="386"/>
                  </a:lnTo>
                  <a:lnTo>
                    <a:pt x="285" y="382"/>
                  </a:lnTo>
                  <a:lnTo>
                    <a:pt x="285" y="382"/>
                  </a:lnTo>
                  <a:lnTo>
                    <a:pt x="302" y="395"/>
                  </a:lnTo>
                  <a:lnTo>
                    <a:pt x="322" y="406"/>
                  </a:lnTo>
                  <a:lnTo>
                    <a:pt x="322" y="406"/>
                  </a:lnTo>
                  <a:close/>
                  <a:moveTo>
                    <a:pt x="715" y="411"/>
                  </a:moveTo>
                  <a:lnTo>
                    <a:pt x="715" y="411"/>
                  </a:lnTo>
                  <a:lnTo>
                    <a:pt x="711" y="406"/>
                  </a:lnTo>
                  <a:lnTo>
                    <a:pt x="705" y="401"/>
                  </a:lnTo>
                  <a:lnTo>
                    <a:pt x="700" y="397"/>
                  </a:lnTo>
                  <a:lnTo>
                    <a:pt x="696" y="391"/>
                  </a:lnTo>
                  <a:lnTo>
                    <a:pt x="696" y="391"/>
                  </a:lnTo>
                  <a:lnTo>
                    <a:pt x="693" y="391"/>
                  </a:lnTo>
                  <a:lnTo>
                    <a:pt x="688" y="388"/>
                  </a:lnTo>
                  <a:lnTo>
                    <a:pt x="685" y="385"/>
                  </a:lnTo>
                  <a:lnTo>
                    <a:pt x="682" y="383"/>
                  </a:lnTo>
                  <a:lnTo>
                    <a:pt x="682" y="383"/>
                  </a:lnTo>
                  <a:lnTo>
                    <a:pt x="697" y="400"/>
                  </a:lnTo>
                  <a:lnTo>
                    <a:pt x="706" y="406"/>
                  </a:lnTo>
                  <a:lnTo>
                    <a:pt x="711" y="409"/>
                  </a:lnTo>
                  <a:lnTo>
                    <a:pt x="715" y="411"/>
                  </a:lnTo>
                  <a:lnTo>
                    <a:pt x="715" y="411"/>
                  </a:lnTo>
                  <a:close/>
                  <a:moveTo>
                    <a:pt x="561" y="401"/>
                  </a:moveTo>
                  <a:lnTo>
                    <a:pt x="561" y="401"/>
                  </a:lnTo>
                  <a:lnTo>
                    <a:pt x="563" y="400"/>
                  </a:lnTo>
                  <a:lnTo>
                    <a:pt x="565" y="398"/>
                  </a:lnTo>
                  <a:lnTo>
                    <a:pt x="565" y="398"/>
                  </a:lnTo>
                  <a:lnTo>
                    <a:pt x="552" y="389"/>
                  </a:lnTo>
                  <a:lnTo>
                    <a:pt x="539" y="383"/>
                  </a:lnTo>
                  <a:lnTo>
                    <a:pt x="539" y="383"/>
                  </a:lnTo>
                  <a:lnTo>
                    <a:pt x="545" y="388"/>
                  </a:lnTo>
                  <a:lnTo>
                    <a:pt x="551" y="392"/>
                  </a:lnTo>
                  <a:lnTo>
                    <a:pt x="555" y="397"/>
                  </a:lnTo>
                  <a:lnTo>
                    <a:pt x="561" y="401"/>
                  </a:lnTo>
                  <a:lnTo>
                    <a:pt x="561" y="401"/>
                  </a:lnTo>
                  <a:close/>
                  <a:moveTo>
                    <a:pt x="439" y="401"/>
                  </a:moveTo>
                  <a:lnTo>
                    <a:pt x="439" y="401"/>
                  </a:lnTo>
                  <a:lnTo>
                    <a:pt x="441" y="401"/>
                  </a:lnTo>
                  <a:lnTo>
                    <a:pt x="443" y="401"/>
                  </a:lnTo>
                  <a:lnTo>
                    <a:pt x="443" y="403"/>
                  </a:lnTo>
                  <a:lnTo>
                    <a:pt x="444" y="401"/>
                  </a:lnTo>
                  <a:lnTo>
                    <a:pt x="444" y="401"/>
                  </a:lnTo>
                  <a:lnTo>
                    <a:pt x="429" y="392"/>
                  </a:lnTo>
                  <a:lnTo>
                    <a:pt x="421" y="388"/>
                  </a:lnTo>
                  <a:lnTo>
                    <a:pt x="415" y="385"/>
                  </a:lnTo>
                  <a:lnTo>
                    <a:pt x="415" y="385"/>
                  </a:lnTo>
                  <a:lnTo>
                    <a:pt x="427" y="392"/>
                  </a:lnTo>
                  <a:lnTo>
                    <a:pt x="433" y="397"/>
                  </a:lnTo>
                  <a:lnTo>
                    <a:pt x="439" y="401"/>
                  </a:lnTo>
                  <a:lnTo>
                    <a:pt x="439" y="401"/>
                  </a:lnTo>
                  <a:close/>
                  <a:moveTo>
                    <a:pt x="613" y="388"/>
                  </a:moveTo>
                  <a:lnTo>
                    <a:pt x="613" y="388"/>
                  </a:lnTo>
                  <a:lnTo>
                    <a:pt x="612" y="386"/>
                  </a:lnTo>
                  <a:lnTo>
                    <a:pt x="610" y="386"/>
                  </a:lnTo>
                  <a:lnTo>
                    <a:pt x="609" y="386"/>
                  </a:lnTo>
                  <a:lnTo>
                    <a:pt x="609" y="386"/>
                  </a:lnTo>
                  <a:lnTo>
                    <a:pt x="609" y="388"/>
                  </a:lnTo>
                  <a:lnTo>
                    <a:pt x="610" y="388"/>
                  </a:lnTo>
                  <a:lnTo>
                    <a:pt x="612" y="389"/>
                  </a:lnTo>
                  <a:lnTo>
                    <a:pt x="613" y="388"/>
                  </a:lnTo>
                  <a:lnTo>
                    <a:pt x="613" y="388"/>
                  </a:lnTo>
                  <a:close/>
                  <a:moveTo>
                    <a:pt x="779" y="389"/>
                  </a:moveTo>
                  <a:lnTo>
                    <a:pt x="779" y="389"/>
                  </a:lnTo>
                  <a:lnTo>
                    <a:pt x="783" y="394"/>
                  </a:lnTo>
                  <a:lnTo>
                    <a:pt x="784" y="400"/>
                  </a:lnTo>
                  <a:lnTo>
                    <a:pt x="784" y="400"/>
                  </a:lnTo>
                  <a:lnTo>
                    <a:pt x="787" y="401"/>
                  </a:lnTo>
                  <a:lnTo>
                    <a:pt x="789" y="400"/>
                  </a:lnTo>
                  <a:lnTo>
                    <a:pt x="789" y="400"/>
                  </a:lnTo>
                  <a:lnTo>
                    <a:pt x="789" y="401"/>
                  </a:lnTo>
                  <a:lnTo>
                    <a:pt x="789" y="403"/>
                  </a:lnTo>
                  <a:lnTo>
                    <a:pt x="792" y="403"/>
                  </a:lnTo>
                  <a:lnTo>
                    <a:pt x="792" y="403"/>
                  </a:lnTo>
                  <a:lnTo>
                    <a:pt x="790" y="398"/>
                  </a:lnTo>
                  <a:lnTo>
                    <a:pt x="787" y="395"/>
                  </a:lnTo>
                  <a:lnTo>
                    <a:pt x="779" y="389"/>
                  </a:lnTo>
                  <a:lnTo>
                    <a:pt x="779" y="389"/>
                  </a:lnTo>
                  <a:close/>
                  <a:moveTo>
                    <a:pt x="633" y="403"/>
                  </a:moveTo>
                  <a:lnTo>
                    <a:pt x="633" y="403"/>
                  </a:lnTo>
                  <a:lnTo>
                    <a:pt x="638" y="409"/>
                  </a:lnTo>
                  <a:lnTo>
                    <a:pt x="644" y="414"/>
                  </a:lnTo>
                  <a:lnTo>
                    <a:pt x="644" y="414"/>
                  </a:lnTo>
                  <a:lnTo>
                    <a:pt x="650" y="418"/>
                  </a:lnTo>
                  <a:lnTo>
                    <a:pt x="656" y="423"/>
                  </a:lnTo>
                  <a:lnTo>
                    <a:pt x="656" y="423"/>
                  </a:lnTo>
                  <a:lnTo>
                    <a:pt x="665" y="430"/>
                  </a:lnTo>
                  <a:lnTo>
                    <a:pt x="671" y="433"/>
                  </a:lnTo>
                  <a:lnTo>
                    <a:pt x="677" y="435"/>
                  </a:lnTo>
                  <a:lnTo>
                    <a:pt x="677" y="435"/>
                  </a:lnTo>
                  <a:lnTo>
                    <a:pt x="658" y="420"/>
                  </a:lnTo>
                  <a:lnTo>
                    <a:pt x="647" y="412"/>
                  </a:lnTo>
                  <a:lnTo>
                    <a:pt x="635" y="404"/>
                  </a:lnTo>
                  <a:lnTo>
                    <a:pt x="635" y="404"/>
                  </a:lnTo>
                  <a:lnTo>
                    <a:pt x="635" y="403"/>
                  </a:lnTo>
                  <a:lnTo>
                    <a:pt x="635" y="401"/>
                  </a:lnTo>
                  <a:lnTo>
                    <a:pt x="635" y="401"/>
                  </a:lnTo>
                  <a:lnTo>
                    <a:pt x="629" y="400"/>
                  </a:lnTo>
                  <a:lnTo>
                    <a:pt x="624" y="395"/>
                  </a:lnTo>
                  <a:lnTo>
                    <a:pt x="619" y="392"/>
                  </a:lnTo>
                  <a:lnTo>
                    <a:pt x="613" y="391"/>
                  </a:lnTo>
                  <a:lnTo>
                    <a:pt x="613" y="391"/>
                  </a:lnTo>
                  <a:lnTo>
                    <a:pt x="633" y="403"/>
                  </a:lnTo>
                  <a:lnTo>
                    <a:pt x="633" y="403"/>
                  </a:lnTo>
                  <a:close/>
                  <a:moveTo>
                    <a:pt x="694" y="407"/>
                  </a:moveTo>
                  <a:lnTo>
                    <a:pt x="694" y="407"/>
                  </a:lnTo>
                  <a:lnTo>
                    <a:pt x="690" y="403"/>
                  </a:lnTo>
                  <a:lnTo>
                    <a:pt x="685" y="397"/>
                  </a:lnTo>
                  <a:lnTo>
                    <a:pt x="677" y="394"/>
                  </a:lnTo>
                  <a:lnTo>
                    <a:pt x="671" y="392"/>
                  </a:lnTo>
                  <a:lnTo>
                    <a:pt x="671" y="392"/>
                  </a:lnTo>
                  <a:lnTo>
                    <a:pt x="676" y="397"/>
                  </a:lnTo>
                  <a:lnTo>
                    <a:pt x="682" y="401"/>
                  </a:lnTo>
                  <a:lnTo>
                    <a:pt x="686" y="406"/>
                  </a:lnTo>
                  <a:lnTo>
                    <a:pt x="694" y="407"/>
                  </a:lnTo>
                  <a:lnTo>
                    <a:pt x="694" y="407"/>
                  </a:lnTo>
                  <a:close/>
                  <a:moveTo>
                    <a:pt x="755" y="400"/>
                  </a:moveTo>
                  <a:lnTo>
                    <a:pt x="755" y="400"/>
                  </a:lnTo>
                  <a:lnTo>
                    <a:pt x="763" y="409"/>
                  </a:lnTo>
                  <a:lnTo>
                    <a:pt x="770" y="415"/>
                  </a:lnTo>
                  <a:lnTo>
                    <a:pt x="770" y="415"/>
                  </a:lnTo>
                  <a:lnTo>
                    <a:pt x="769" y="407"/>
                  </a:lnTo>
                  <a:lnTo>
                    <a:pt x="767" y="400"/>
                  </a:lnTo>
                  <a:lnTo>
                    <a:pt x="767" y="400"/>
                  </a:lnTo>
                  <a:lnTo>
                    <a:pt x="763" y="397"/>
                  </a:lnTo>
                  <a:lnTo>
                    <a:pt x="758" y="394"/>
                  </a:lnTo>
                  <a:lnTo>
                    <a:pt x="758" y="394"/>
                  </a:lnTo>
                  <a:lnTo>
                    <a:pt x="758" y="398"/>
                  </a:lnTo>
                  <a:lnTo>
                    <a:pt x="757" y="400"/>
                  </a:lnTo>
                  <a:lnTo>
                    <a:pt x="755" y="400"/>
                  </a:lnTo>
                  <a:lnTo>
                    <a:pt x="755" y="400"/>
                  </a:lnTo>
                  <a:close/>
                  <a:moveTo>
                    <a:pt x="590" y="406"/>
                  </a:moveTo>
                  <a:lnTo>
                    <a:pt x="590" y="406"/>
                  </a:lnTo>
                  <a:lnTo>
                    <a:pt x="575" y="395"/>
                  </a:lnTo>
                  <a:lnTo>
                    <a:pt x="575" y="395"/>
                  </a:lnTo>
                  <a:lnTo>
                    <a:pt x="578" y="398"/>
                  </a:lnTo>
                  <a:lnTo>
                    <a:pt x="581" y="403"/>
                  </a:lnTo>
                  <a:lnTo>
                    <a:pt x="590" y="406"/>
                  </a:lnTo>
                  <a:lnTo>
                    <a:pt x="590" y="406"/>
                  </a:lnTo>
                  <a:close/>
                  <a:moveTo>
                    <a:pt x="798" y="401"/>
                  </a:moveTo>
                  <a:lnTo>
                    <a:pt x="798" y="401"/>
                  </a:lnTo>
                  <a:lnTo>
                    <a:pt x="799" y="400"/>
                  </a:lnTo>
                  <a:lnTo>
                    <a:pt x="798" y="397"/>
                  </a:lnTo>
                  <a:lnTo>
                    <a:pt x="796" y="395"/>
                  </a:lnTo>
                  <a:lnTo>
                    <a:pt x="795" y="395"/>
                  </a:lnTo>
                  <a:lnTo>
                    <a:pt x="795" y="395"/>
                  </a:lnTo>
                  <a:lnTo>
                    <a:pt x="796" y="397"/>
                  </a:lnTo>
                  <a:lnTo>
                    <a:pt x="796" y="398"/>
                  </a:lnTo>
                  <a:lnTo>
                    <a:pt x="796" y="400"/>
                  </a:lnTo>
                  <a:lnTo>
                    <a:pt x="798" y="401"/>
                  </a:lnTo>
                  <a:lnTo>
                    <a:pt x="798" y="401"/>
                  </a:lnTo>
                  <a:close/>
                  <a:moveTo>
                    <a:pt x="255" y="403"/>
                  </a:moveTo>
                  <a:lnTo>
                    <a:pt x="255" y="403"/>
                  </a:lnTo>
                  <a:lnTo>
                    <a:pt x="252" y="400"/>
                  </a:lnTo>
                  <a:lnTo>
                    <a:pt x="250" y="398"/>
                  </a:lnTo>
                  <a:lnTo>
                    <a:pt x="247" y="398"/>
                  </a:lnTo>
                  <a:lnTo>
                    <a:pt x="247" y="398"/>
                  </a:lnTo>
                  <a:lnTo>
                    <a:pt x="252" y="401"/>
                  </a:lnTo>
                  <a:lnTo>
                    <a:pt x="255" y="403"/>
                  </a:lnTo>
                  <a:lnTo>
                    <a:pt x="255" y="403"/>
                  </a:lnTo>
                  <a:close/>
                  <a:moveTo>
                    <a:pt x="561" y="433"/>
                  </a:moveTo>
                  <a:lnTo>
                    <a:pt x="561" y="433"/>
                  </a:lnTo>
                  <a:lnTo>
                    <a:pt x="561" y="430"/>
                  </a:lnTo>
                  <a:lnTo>
                    <a:pt x="558" y="429"/>
                  </a:lnTo>
                  <a:lnTo>
                    <a:pt x="557" y="429"/>
                  </a:lnTo>
                  <a:lnTo>
                    <a:pt x="557" y="426"/>
                  </a:lnTo>
                  <a:lnTo>
                    <a:pt x="557" y="426"/>
                  </a:lnTo>
                  <a:lnTo>
                    <a:pt x="555" y="426"/>
                  </a:lnTo>
                  <a:lnTo>
                    <a:pt x="554" y="426"/>
                  </a:lnTo>
                  <a:lnTo>
                    <a:pt x="554" y="426"/>
                  </a:lnTo>
                  <a:lnTo>
                    <a:pt x="554" y="426"/>
                  </a:lnTo>
                  <a:lnTo>
                    <a:pt x="554" y="424"/>
                  </a:lnTo>
                  <a:lnTo>
                    <a:pt x="554" y="423"/>
                  </a:lnTo>
                  <a:lnTo>
                    <a:pt x="554" y="423"/>
                  </a:lnTo>
                  <a:lnTo>
                    <a:pt x="545" y="417"/>
                  </a:lnTo>
                  <a:lnTo>
                    <a:pt x="537" y="411"/>
                  </a:lnTo>
                  <a:lnTo>
                    <a:pt x="529" y="404"/>
                  </a:lnTo>
                  <a:lnTo>
                    <a:pt x="525" y="401"/>
                  </a:lnTo>
                  <a:lnTo>
                    <a:pt x="522" y="400"/>
                  </a:lnTo>
                  <a:lnTo>
                    <a:pt x="522" y="400"/>
                  </a:lnTo>
                  <a:lnTo>
                    <a:pt x="540" y="418"/>
                  </a:lnTo>
                  <a:lnTo>
                    <a:pt x="549" y="426"/>
                  </a:lnTo>
                  <a:lnTo>
                    <a:pt x="561" y="433"/>
                  </a:lnTo>
                  <a:lnTo>
                    <a:pt x="561" y="433"/>
                  </a:lnTo>
                  <a:close/>
                  <a:moveTo>
                    <a:pt x="566" y="406"/>
                  </a:moveTo>
                  <a:lnTo>
                    <a:pt x="566" y="406"/>
                  </a:lnTo>
                  <a:lnTo>
                    <a:pt x="578" y="417"/>
                  </a:lnTo>
                  <a:lnTo>
                    <a:pt x="593" y="426"/>
                  </a:lnTo>
                  <a:lnTo>
                    <a:pt x="621" y="444"/>
                  </a:lnTo>
                  <a:lnTo>
                    <a:pt x="621" y="444"/>
                  </a:lnTo>
                  <a:lnTo>
                    <a:pt x="619" y="447"/>
                  </a:lnTo>
                  <a:lnTo>
                    <a:pt x="619" y="447"/>
                  </a:lnTo>
                  <a:lnTo>
                    <a:pt x="622" y="447"/>
                  </a:lnTo>
                  <a:lnTo>
                    <a:pt x="624" y="447"/>
                  </a:lnTo>
                  <a:lnTo>
                    <a:pt x="627" y="449"/>
                  </a:lnTo>
                  <a:lnTo>
                    <a:pt x="627" y="449"/>
                  </a:lnTo>
                  <a:lnTo>
                    <a:pt x="615" y="436"/>
                  </a:lnTo>
                  <a:lnTo>
                    <a:pt x="601" y="423"/>
                  </a:lnTo>
                  <a:lnTo>
                    <a:pt x="586" y="411"/>
                  </a:lnTo>
                  <a:lnTo>
                    <a:pt x="569" y="400"/>
                  </a:lnTo>
                  <a:lnTo>
                    <a:pt x="569" y="400"/>
                  </a:lnTo>
                  <a:lnTo>
                    <a:pt x="569" y="404"/>
                  </a:lnTo>
                  <a:lnTo>
                    <a:pt x="566" y="406"/>
                  </a:lnTo>
                  <a:lnTo>
                    <a:pt x="566" y="406"/>
                  </a:lnTo>
                  <a:close/>
                  <a:moveTo>
                    <a:pt x="173" y="417"/>
                  </a:moveTo>
                  <a:lnTo>
                    <a:pt x="173" y="417"/>
                  </a:lnTo>
                  <a:lnTo>
                    <a:pt x="177" y="417"/>
                  </a:lnTo>
                  <a:lnTo>
                    <a:pt x="183" y="418"/>
                  </a:lnTo>
                  <a:lnTo>
                    <a:pt x="183" y="418"/>
                  </a:lnTo>
                  <a:lnTo>
                    <a:pt x="183" y="407"/>
                  </a:lnTo>
                  <a:lnTo>
                    <a:pt x="182" y="404"/>
                  </a:lnTo>
                  <a:lnTo>
                    <a:pt x="177" y="401"/>
                  </a:lnTo>
                  <a:lnTo>
                    <a:pt x="177" y="401"/>
                  </a:lnTo>
                  <a:lnTo>
                    <a:pt x="173" y="417"/>
                  </a:lnTo>
                  <a:lnTo>
                    <a:pt x="173" y="417"/>
                  </a:lnTo>
                  <a:close/>
                  <a:moveTo>
                    <a:pt x="725" y="404"/>
                  </a:moveTo>
                  <a:lnTo>
                    <a:pt x="725" y="404"/>
                  </a:lnTo>
                  <a:lnTo>
                    <a:pt x="729" y="409"/>
                  </a:lnTo>
                  <a:lnTo>
                    <a:pt x="735" y="414"/>
                  </a:lnTo>
                  <a:lnTo>
                    <a:pt x="749" y="426"/>
                  </a:lnTo>
                  <a:lnTo>
                    <a:pt x="749" y="426"/>
                  </a:lnTo>
                  <a:lnTo>
                    <a:pt x="764" y="439"/>
                  </a:lnTo>
                  <a:lnTo>
                    <a:pt x="772" y="447"/>
                  </a:lnTo>
                  <a:lnTo>
                    <a:pt x="781" y="452"/>
                  </a:lnTo>
                  <a:lnTo>
                    <a:pt x="781" y="452"/>
                  </a:lnTo>
                  <a:lnTo>
                    <a:pt x="779" y="449"/>
                  </a:lnTo>
                  <a:lnTo>
                    <a:pt x="775" y="446"/>
                  </a:lnTo>
                  <a:lnTo>
                    <a:pt x="769" y="439"/>
                  </a:lnTo>
                  <a:lnTo>
                    <a:pt x="769" y="439"/>
                  </a:lnTo>
                  <a:lnTo>
                    <a:pt x="758" y="430"/>
                  </a:lnTo>
                  <a:lnTo>
                    <a:pt x="747" y="420"/>
                  </a:lnTo>
                  <a:lnTo>
                    <a:pt x="747" y="420"/>
                  </a:lnTo>
                  <a:lnTo>
                    <a:pt x="743" y="418"/>
                  </a:lnTo>
                  <a:lnTo>
                    <a:pt x="740" y="415"/>
                  </a:lnTo>
                  <a:lnTo>
                    <a:pt x="732" y="407"/>
                  </a:lnTo>
                  <a:lnTo>
                    <a:pt x="732" y="407"/>
                  </a:lnTo>
                  <a:lnTo>
                    <a:pt x="731" y="407"/>
                  </a:lnTo>
                  <a:lnTo>
                    <a:pt x="728" y="404"/>
                  </a:lnTo>
                  <a:lnTo>
                    <a:pt x="725" y="403"/>
                  </a:lnTo>
                  <a:lnTo>
                    <a:pt x="725" y="404"/>
                  </a:lnTo>
                  <a:lnTo>
                    <a:pt x="725" y="404"/>
                  </a:lnTo>
                  <a:close/>
                  <a:moveTo>
                    <a:pt x="465" y="468"/>
                  </a:moveTo>
                  <a:lnTo>
                    <a:pt x="465" y="468"/>
                  </a:lnTo>
                  <a:lnTo>
                    <a:pt x="465" y="467"/>
                  </a:lnTo>
                  <a:lnTo>
                    <a:pt x="465" y="465"/>
                  </a:lnTo>
                  <a:lnTo>
                    <a:pt x="462" y="464"/>
                  </a:lnTo>
                  <a:lnTo>
                    <a:pt x="459" y="461"/>
                  </a:lnTo>
                  <a:lnTo>
                    <a:pt x="458" y="458"/>
                  </a:lnTo>
                  <a:lnTo>
                    <a:pt x="458" y="458"/>
                  </a:lnTo>
                  <a:lnTo>
                    <a:pt x="452" y="455"/>
                  </a:lnTo>
                  <a:lnTo>
                    <a:pt x="446" y="450"/>
                  </a:lnTo>
                  <a:lnTo>
                    <a:pt x="435" y="441"/>
                  </a:lnTo>
                  <a:lnTo>
                    <a:pt x="435" y="441"/>
                  </a:lnTo>
                  <a:lnTo>
                    <a:pt x="432" y="439"/>
                  </a:lnTo>
                  <a:lnTo>
                    <a:pt x="429" y="438"/>
                  </a:lnTo>
                  <a:lnTo>
                    <a:pt x="424" y="433"/>
                  </a:lnTo>
                  <a:lnTo>
                    <a:pt x="424" y="433"/>
                  </a:lnTo>
                  <a:lnTo>
                    <a:pt x="417" y="430"/>
                  </a:lnTo>
                  <a:lnTo>
                    <a:pt x="411" y="426"/>
                  </a:lnTo>
                  <a:lnTo>
                    <a:pt x="404" y="421"/>
                  </a:lnTo>
                  <a:lnTo>
                    <a:pt x="397" y="418"/>
                  </a:lnTo>
                  <a:lnTo>
                    <a:pt x="397" y="418"/>
                  </a:lnTo>
                  <a:lnTo>
                    <a:pt x="397" y="415"/>
                  </a:lnTo>
                  <a:lnTo>
                    <a:pt x="397" y="415"/>
                  </a:lnTo>
                  <a:lnTo>
                    <a:pt x="391" y="414"/>
                  </a:lnTo>
                  <a:lnTo>
                    <a:pt x="386" y="409"/>
                  </a:lnTo>
                  <a:lnTo>
                    <a:pt x="382" y="406"/>
                  </a:lnTo>
                  <a:lnTo>
                    <a:pt x="377" y="404"/>
                  </a:lnTo>
                  <a:lnTo>
                    <a:pt x="377" y="404"/>
                  </a:lnTo>
                  <a:lnTo>
                    <a:pt x="397" y="423"/>
                  </a:lnTo>
                  <a:lnTo>
                    <a:pt x="418" y="439"/>
                  </a:lnTo>
                  <a:lnTo>
                    <a:pt x="441" y="453"/>
                  </a:lnTo>
                  <a:lnTo>
                    <a:pt x="465" y="468"/>
                  </a:lnTo>
                  <a:lnTo>
                    <a:pt x="465" y="468"/>
                  </a:lnTo>
                  <a:close/>
                  <a:moveTo>
                    <a:pt x="743" y="411"/>
                  </a:moveTo>
                  <a:lnTo>
                    <a:pt x="743" y="411"/>
                  </a:lnTo>
                  <a:lnTo>
                    <a:pt x="744" y="414"/>
                  </a:lnTo>
                  <a:lnTo>
                    <a:pt x="746" y="417"/>
                  </a:lnTo>
                  <a:lnTo>
                    <a:pt x="746" y="417"/>
                  </a:lnTo>
                  <a:lnTo>
                    <a:pt x="757" y="423"/>
                  </a:lnTo>
                  <a:lnTo>
                    <a:pt x="764" y="429"/>
                  </a:lnTo>
                  <a:lnTo>
                    <a:pt x="772" y="438"/>
                  </a:lnTo>
                  <a:lnTo>
                    <a:pt x="781" y="444"/>
                  </a:lnTo>
                  <a:lnTo>
                    <a:pt x="781" y="444"/>
                  </a:lnTo>
                  <a:lnTo>
                    <a:pt x="781" y="441"/>
                  </a:lnTo>
                  <a:lnTo>
                    <a:pt x="781" y="438"/>
                  </a:lnTo>
                  <a:lnTo>
                    <a:pt x="781" y="438"/>
                  </a:lnTo>
                  <a:lnTo>
                    <a:pt x="763" y="421"/>
                  </a:lnTo>
                  <a:lnTo>
                    <a:pt x="744" y="404"/>
                  </a:lnTo>
                  <a:lnTo>
                    <a:pt x="744" y="404"/>
                  </a:lnTo>
                  <a:lnTo>
                    <a:pt x="744" y="407"/>
                  </a:lnTo>
                  <a:lnTo>
                    <a:pt x="743" y="407"/>
                  </a:lnTo>
                  <a:lnTo>
                    <a:pt x="743" y="411"/>
                  </a:lnTo>
                  <a:lnTo>
                    <a:pt x="743" y="411"/>
                  </a:lnTo>
                  <a:close/>
                  <a:moveTo>
                    <a:pt x="700" y="439"/>
                  </a:moveTo>
                  <a:lnTo>
                    <a:pt x="700" y="439"/>
                  </a:lnTo>
                  <a:lnTo>
                    <a:pt x="700" y="438"/>
                  </a:lnTo>
                  <a:lnTo>
                    <a:pt x="700" y="436"/>
                  </a:lnTo>
                  <a:lnTo>
                    <a:pt x="696" y="433"/>
                  </a:lnTo>
                  <a:lnTo>
                    <a:pt x="696" y="433"/>
                  </a:lnTo>
                  <a:lnTo>
                    <a:pt x="682" y="420"/>
                  </a:lnTo>
                  <a:lnTo>
                    <a:pt x="676" y="414"/>
                  </a:lnTo>
                  <a:lnTo>
                    <a:pt x="670" y="409"/>
                  </a:lnTo>
                  <a:lnTo>
                    <a:pt x="670" y="409"/>
                  </a:lnTo>
                  <a:lnTo>
                    <a:pt x="700" y="439"/>
                  </a:lnTo>
                  <a:lnTo>
                    <a:pt x="700" y="439"/>
                  </a:lnTo>
                  <a:close/>
                  <a:moveTo>
                    <a:pt x="683" y="414"/>
                  </a:moveTo>
                  <a:lnTo>
                    <a:pt x="683" y="414"/>
                  </a:lnTo>
                  <a:lnTo>
                    <a:pt x="680" y="411"/>
                  </a:lnTo>
                  <a:lnTo>
                    <a:pt x="679" y="409"/>
                  </a:lnTo>
                  <a:lnTo>
                    <a:pt x="676" y="409"/>
                  </a:lnTo>
                  <a:lnTo>
                    <a:pt x="676" y="409"/>
                  </a:lnTo>
                  <a:lnTo>
                    <a:pt x="680" y="412"/>
                  </a:lnTo>
                  <a:lnTo>
                    <a:pt x="683" y="414"/>
                  </a:lnTo>
                  <a:lnTo>
                    <a:pt x="683" y="414"/>
                  </a:lnTo>
                  <a:close/>
                  <a:moveTo>
                    <a:pt x="723" y="412"/>
                  </a:moveTo>
                  <a:lnTo>
                    <a:pt x="723" y="412"/>
                  </a:lnTo>
                  <a:lnTo>
                    <a:pt x="747" y="435"/>
                  </a:lnTo>
                  <a:lnTo>
                    <a:pt x="772" y="456"/>
                  </a:lnTo>
                  <a:lnTo>
                    <a:pt x="772" y="456"/>
                  </a:lnTo>
                  <a:lnTo>
                    <a:pt x="776" y="461"/>
                  </a:lnTo>
                  <a:lnTo>
                    <a:pt x="779" y="462"/>
                  </a:lnTo>
                  <a:lnTo>
                    <a:pt x="781" y="464"/>
                  </a:lnTo>
                  <a:lnTo>
                    <a:pt x="781" y="464"/>
                  </a:lnTo>
                  <a:lnTo>
                    <a:pt x="779" y="459"/>
                  </a:lnTo>
                  <a:lnTo>
                    <a:pt x="776" y="455"/>
                  </a:lnTo>
                  <a:lnTo>
                    <a:pt x="767" y="449"/>
                  </a:lnTo>
                  <a:lnTo>
                    <a:pt x="767" y="449"/>
                  </a:lnTo>
                  <a:lnTo>
                    <a:pt x="722" y="407"/>
                  </a:lnTo>
                  <a:lnTo>
                    <a:pt x="722" y="407"/>
                  </a:lnTo>
                  <a:lnTo>
                    <a:pt x="722" y="409"/>
                  </a:lnTo>
                  <a:lnTo>
                    <a:pt x="722" y="411"/>
                  </a:lnTo>
                  <a:lnTo>
                    <a:pt x="723" y="411"/>
                  </a:lnTo>
                  <a:lnTo>
                    <a:pt x="723" y="412"/>
                  </a:lnTo>
                  <a:lnTo>
                    <a:pt x="723" y="412"/>
                  </a:lnTo>
                  <a:close/>
                  <a:moveTo>
                    <a:pt x="792" y="441"/>
                  </a:moveTo>
                  <a:lnTo>
                    <a:pt x="792" y="441"/>
                  </a:lnTo>
                  <a:lnTo>
                    <a:pt x="787" y="423"/>
                  </a:lnTo>
                  <a:lnTo>
                    <a:pt x="784" y="415"/>
                  </a:lnTo>
                  <a:lnTo>
                    <a:pt x="779" y="407"/>
                  </a:lnTo>
                  <a:lnTo>
                    <a:pt x="779" y="407"/>
                  </a:lnTo>
                  <a:lnTo>
                    <a:pt x="775" y="407"/>
                  </a:lnTo>
                  <a:lnTo>
                    <a:pt x="775" y="407"/>
                  </a:lnTo>
                  <a:lnTo>
                    <a:pt x="776" y="418"/>
                  </a:lnTo>
                  <a:lnTo>
                    <a:pt x="781" y="427"/>
                  </a:lnTo>
                  <a:lnTo>
                    <a:pt x="786" y="435"/>
                  </a:lnTo>
                  <a:lnTo>
                    <a:pt x="792" y="441"/>
                  </a:lnTo>
                  <a:lnTo>
                    <a:pt x="792" y="441"/>
                  </a:lnTo>
                  <a:close/>
                  <a:moveTo>
                    <a:pt x="255" y="432"/>
                  </a:moveTo>
                  <a:lnTo>
                    <a:pt x="253" y="430"/>
                  </a:lnTo>
                  <a:lnTo>
                    <a:pt x="253" y="430"/>
                  </a:lnTo>
                  <a:lnTo>
                    <a:pt x="253" y="433"/>
                  </a:lnTo>
                  <a:lnTo>
                    <a:pt x="257" y="433"/>
                  </a:lnTo>
                  <a:lnTo>
                    <a:pt x="258" y="433"/>
                  </a:lnTo>
                  <a:lnTo>
                    <a:pt x="261" y="433"/>
                  </a:lnTo>
                  <a:lnTo>
                    <a:pt x="261" y="433"/>
                  </a:lnTo>
                  <a:lnTo>
                    <a:pt x="298" y="455"/>
                  </a:lnTo>
                  <a:lnTo>
                    <a:pt x="298" y="455"/>
                  </a:lnTo>
                  <a:lnTo>
                    <a:pt x="287" y="444"/>
                  </a:lnTo>
                  <a:lnTo>
                    <a:pt x="276" y="435"/>
                  </a:lnTo>
                  <a:lnTo>
                    <a:pt x="276" y="435"/>
                  </a:lnTo>
                  <a:lnTo>
                    <a:pt x="266" y="429"/>
                  </a:lnTo>
                  <a:lnTo>
                    <a:pt x="255" y="423"/>
                  </a:lnTo>
                  <a:lnTo>
                    <a:pt x="246" y="417"/>
                  </a:lnTo>
                  <a:lnTo>
                    <a:pt x="235" y="411"/>
                  </a:lnTo>
                  <a:lnTo>
                    <a:pt x="235" y="411"/>
                  </a:lnTo>
                  <a:lnTo>
                    <a:pt x="240" y="415"/>
                  </a:lnTo>
                  <a:lnTo>
                    <a:pt x="246" y="423"/>
                  </a:lnTo>
                  <a:lnTo>
                    <a:pt x="252" y="429"/>
                  </a:lnTo>
                  <a:lnTo>
                    <a:pt x="253" y="430"/>
                  </a:lnTo>
                  <a:lnTo>
                    <a:pt x="255" y="432"/>
                  </a:lnTo>
                  <a:lnTo>
                    <a:pt x="255" y="432"/>
                  </a:lnTo>
                  <a:close/>
                  <a:moveTo>
                    <a:pt x="322" y="453"/>
                  </a:moveTo>
                  <a:lnTo>
                    <a:pt x="322" y="453"/>
                  </a:lnTo>
                  <a:lnTo>
                    <a:pt x="308" y="439"/>
                  </a:lnTo>
                  <a:lnTo>
                    <a:pt x="295" y="429"/>
                  </a:lnTo>
                  <a:lnTo>
                    <a:pt x="278" y="420"/>
                  </a:lnTo>
                  <a:lnTo>
                    <a:pt x="261" y="411"/>
                  </a:lnTo>
                  <a:lnTo>
                    <a:pt x="261" y="411"/>
                  </a:lnTo>
                  <a:lnTo>
                    <a:pt x="275" y="423"/>
                  </a:lnTo>
                  <a:lnTo>
                    <a:pt x="289" y="435"/>
                  </a:lnTo>
                  <a:lnTo>
                    <a:pt x="304" y="446"/>
                  </a:lnTo>
                  <a:lnTo>
                    <a:pt x="311" y="450"/>
                  </a:lnTo>
                  <a:lnTo>
                    <a:pt x="322" y="453"/>
                  </a:lnTo>
                  <a:lnTo>
                    <a:pt x="322" y="453"/>
                  </a:lnTo>
                  <a:close/>
                  <a:moveTo>
                    <a:pt x="351" y="424"/>
                  </a:moveTo>
                  <a:lnTo>
                    <a:pt x="351" y="424"/>
                  </a:lnTo>
                  <a:lnTo>
                    <a:pt x="360" y="430"/>
                  </a:lnTo>
                  <a:lnTo>
                    <a:pt x="365" y="433"/>
                  </a:lnTo>
                  <a:lnTo>
                    <a:pt x="368" y="433"/>
                  </a:lnTo>
                  <a:lnTo>
                    <a:pt x="368" y="433"/>
                  </a:lnTo>
                  <a:lnTo>
                    <a:pt x="360" y="427"/>
                  </a:lnTo>
                  <a:lnTo>
                    <a:pt x="351" y="421"/>
                  </a:lnTo>
                  <a:lnTo>
                    <a:pt x="342" y="415"/>
                  </a:lnTo>
                  <a:lnTo>
                    <a:pt x="333" y="411"/>
                  </a:lnTo>
                  <a:lnTo>
                    <a:pt x="333" y="411"/>
                  </a:lnTo>
                  <a:lnTo>
                    <a:pt x="334" y="412"/>
                  </a:lnTo>
                  <a:lnTo>
                    <a:pt x="334" y="414"/>
                  </a:lnTo>
                  <a:lnTo>
                    <a:pt x="334" y="414"/>
                  </a:lnTo>
                  <a:lnTo>
                    <a:pt x="351" y="424"/>
                  </a:lnTo>
                  <a:lnTo>
                    <a:pt x="351" y="424"/>
                  </a:lnTo>
                  <a:close/>
                  <a:moveTo>
                    <a:pt x="700" y="412"/>
                  </a:moveTo>
                  <a:lnTo>
                    <a:pt x="700" y="412"/>
                  </a:lnTo>
                  <a:lnTo>
                    <a:pt x="699" y="412"/>
                  </a:lnTo>
                  <a:lnTo>
                    <a:pt x="696" y="414"/>
                  </a:lnTo>
                  <a:lnTo>
                    <a:pt x="696" y="414"/>
                  </a:lnTo>
                  <a:lnTo>
                    <a:pt x="712" y="430"/>
                  </a:lnTo>
                  <a:lnTo>
                    <a:pt x="731" y="444"/>
                  </a:lnTo>
                  <a:lnTo>
                    <a:pt x="731" y="444"/>
                  </a:lnTo>
                  <a:lnTo>
                    <a:pt x="715" y="427"/>
                  </a:lnTo>
                  <a:lnTo>
                    <a:pt x="700" y="412"/>
                  </a:lnTo>
                  <a:lnTo>
                    <a:pt x="700" y="412"/>
                  </a:lnTo>
                  <a:close/>
                  <a:moveTo>
                    <a:pt x="279" y="470"/>
                  </a:moveTo>
                  <a:lnTo>
                    <a:pt x="279" y="470"/>
                  </a:lnTo>
                  <a:lnTo>
                    <a:pt x="269" y="462"/>
                  </a:lnTo>
                  <a:lnTo>
                    <a:pt x="260" y="453"/>
                  </a:lnTo>
                  <a:lnTo>
                    <a:pt x="249" y="446"/>
                  </a:lnTo>
                  <a:lnTo>
                    <a:pt x="240" y="436"/>
                  </a:lnTo>
                  <a:lnTo>
                    <a:pt x="240" y="436"/>
                  </a:lnTo>
                  <a:lnTo>
                    <a:pt x="200" y="414"/>
                  </a:lnTo>
                  <a:lnTo>
                    <a:pt x="200" y="414"/>
                  </a:lnTo>
                  <a:lnTo>
                    <a:pt x="200" y="412"/>
                  </a:lnTo>
                  <a:lnTo>
                    <a:pt x="200" y="412"/>
                  </a:lnTo>
                  <a:lnTo>
                    <a:pt x="199" y="414"/>
                  </a:lnTo>
                  <a:lnTo>
                    <a:pt x="199" y="414"/>
                  </a:lnTo>
                  <a:lnTo>
                    <a:pt x="197" y="415"/>
                  </a:lnTo>
                  <a:lnTo>
                    <a:pt x="197" y="415"/>
                  </a:lnTo>
                  <a:lnTo>
                    <a:pt x="220" y="438"/>
                  </a:lnTo>
                  <a:lnTo>
                    <a:pt x="232" y="449"/>
                  </a:lnTo>
                  <a:lnTo>
                    <a:pt x="244" y="459"/>
                  </a:lnTo>
                  <a:lnTo>
                    <a:pt x="244" y="459"/>
                  </a:lnTo>
                  <a:lnTo>
                    <a:pt x="252" y="459"/>
                  </a:lnTo>
                  <a:lnTo>
                    <a:pt x="257" y="461"/>
                  </a:lnTo>
                  <a:lnTo>
                    <a:pt x="267" y="467"/>
                  </a:lnTo>
                  <a:lnTo>
                    <a:pt x="278" y="473"/>
                  </a:lnTo>
                  <a:lnTo>
                    <a:pt x="289" y="479"/>
                  </a:lnTo>
                  <a:lnTo>
                    <a:pt x="289" y="479"/>
                  </a:lnTo>
                  <a:lnTo>
                    <a:pt x="287" y="476"/>
                  </a:lnTo>
                  <a:lnTo>
                    <a:pt x="284" y="473"/>
                  </a:lnTo>
                  <a:lnTo>
                    <a:pt x="279" y="470"/>
                  </a:lnTo>
                  <a:lnTo>
                    <a:pt x="279" y="470"/>
                  </a:lnTo>
                  <a:close/>
                  <a:moveTo>
                    <a:pt x="590" y="435"/>
                  </a:moveTo>
                  <a:lnTo>
                    <a:pt x="590" y="435"/>
                  </a:lnTo>
                  <a:lnTo>
                    <a:pt x="584" y="429"/>
                  </a:lnTo>
                  <a:lnTo>
                    <a:pt x="577" y="423"/>
                  </a:lnTo>
                  <a:lnTo>
                    <a:pt x="561" y="412"/>
                  </a:lnTo>
                  <a:lnTo>
                    <a:pt x="561" y="412"/>
                  </a:lnTo>
                  <a:lnTo>
                    <a:pt x="568" y="420"/>
                  </a:lnTo>
                  <a:lnTo>
                    <a:pt x="575" y="426"/>
                  </a:lnTo>
                  <a:lnTo>
                    <a:pt x="583" y="430"/>
                  </a:lnTo>
                  <a:lnTo>
                    <a:pt x="590" y="435"/>
                  </a:lnTo>
                  <a:lnTo>
                    <a:pt x="590" y="435"/>
                  </a:lnTo>
                  <a:close/>
                  <a:moveTo>
                    <a:pt x="799" y="418"/>
                  </a:moveTo>
                  <a:lnTo>
                    <a:pt x="799" y="418"/>
                  </a:lnTo>
                  <a:lnTo>
                    <a:pt x="801" y="418"/>
                  </a:lnTo>
                  <a:lnTo>
                    <a:pt x="802" y="417"/>
                  </a:lnTo>
                  <a:lnTo>
                    <a:pt x="802" y="417"/>
                  </a:lnTo>
                  <a:lnTo>
                    <a:pt x="802" y="415"/>
                  </a:lnTo>
                  <a:lnTo>
                    <a:pt x="801" y="414"/>
                  </a:lnTo>
                  <a:lnTo>
                    <a:pt x="801" y="414"/>
                  </a:lnTo>
                  <a:lnTo>
                    <a:pt x="801" y="414"/>
                  </a:lnTo>
                  <a:lnTo>
                    <a:pt x="799" y="415"/>
                  </a:lnTo>
                  <a:lnTo>
                    <a:pt x="799" y="418"/>
                  </a:lnTo>
                  <a:lnTo>
                    <a:pt x="799" y="418"/>
                  </a:lnTo>
                  <a:close/>
                  <a:moveTo>
                    <a:pt x="456" y="421"/>
                  </a:moveTo>
                  <a:lnTo>
                    <a:pt x="456" y="421"/>
                  </a:lnTo>
                  <a:lnTo>
                    <a:pt x="452" y="418"/>
                  </a:lnTo>
                  <a:lnTo>
                    <a:pt x="449" y="417"/>
                  </a:lnTo>
                  <a:lnTo>
                    <a:pt x="449" y="417"/>
                  </a:lnTo>
                  <a:lnTo>
                    <a:pt x="452" y="420"/>
                  </a:lnTo>
                  <a:lnTo>
                    <a:pt x="456" y="421"/>
                  </a:lnTo>
                  <a:lnTo>
                    <a:pt x="456" y="421"/>
                  </a:lnTo>
                  <a:close/>
                  <a:moveTo>
                    <a:pt x="340" y="423"/>
                  </a:moveTo>
                  <a:lnTo>
                    <a:pt x="340" y="423"/>
                  </a:lnTo>
                  <a:lnTo>
                    <a:pt x="336" y="420"/>
                  </a:lnTo>
                  <a:lnTo>
                    <a:pt x="333" y="418"/>
                  </a:lnTo>
                  <a:lnTo>
                    <a:pt x="330" y="418"/>
                  </a:lnTo>
                  <a:lnTo>
                    <a:pt x="330" y="418"/>
                  </a:lnTo>
                  <a:lnTo>
                    <a:pt x="333" y="420"/>
                  </a:lnTo>
                  <a:lnTo>
                    <a:pt x="336" y="421"/>
                  </a:lnTo>
                  <a:lnTo>
                    <a:pt x="339" y="423"/>
                  </a:lnTo>
                  <a:lnTo>
                    <a:pt x="340" y="423"/>
                  </a:lnTo>
                  <a:lnTo>
                    <a:pt x="340" y="423"/>
                  </a:lnTo>
                  <a:close/>
                  <a:moveTo>
                    <a:pt x="188" y="421"/>
                  </a:moveTo>
                  <a:lnTo>
                    <a:pt x="188" y="421"/>
                  </a:lnTo>
                  <a:lnTo>
                    <a:pt x="194" y="426"/>
                  </a:lnTo>
                  <a:lnTo>
                    <a:pt x="203" y="430"/>
                  </a:lnTo>
                  <a:lnTo>
                    <a:pt x="203" y="430"/>
                  </a:lnTo>
                  <a:lnTo>
                    <a:pt x="202" y="427"/>
                  </a:lnTo>
                  <a:lnTo>
                    <a:pt x="200" y="426"/>
                  </a:lnTo>
                  <a:lnTo>
                    <a:pt x="197" y="424"/>
                  </a:lnTo>
                  <a:lnTo>
                    <a:pt x="197" y="421"/>
                  </a:lnTo>
                  <a:lnTo>
                    <a:pt x="197" y="421"/>
                  </a:lnTo>
                  <a:lnTo>
                    <a:pt x="192" y="420"/>
                  </a:lnTo>
                  <a:lnTo>
                    <a:pt x="188" y="421"/>
                  </a:lnTo>
                  <a:lnTo>
                    <a:pt x="188" y="421"/>
                  </a:lnTo>
                  <a:close/>
                  <a:moveTo>
                    <a:pt x="690" y="420"/>
                  </a:moveTo>
                  <a:lnTo>
                    <a:pt x="690" y="420"/>
                  </a:lnTo>
                  <a:lnTo>
                    <a:pt x="690" y="421"/>
                  </a:lnTo>
                  <a:lnTo>
                    <a:pt x="690" y="421"/>
                  </a:lnTo>
                  <a:lnTo>
                    <a:pt x="694" y="426"/>
                  </a:lnTo>
                  <a:lnTo>
                    <a:pt x="696" y="427"/>
                  </a:lnTo>
                  <a:lnTo>
                    <a:pt x="699" y="429"/>
                  </a:lnTo>
                  <a:lnTo>
                    <a:pt x="699" y="429"/>
                  </a:lnTo>
                  <a:lnTo>
                    <a:pt x="712" y="444"/>
                  </a:lnTo>
                  <a:lnTo>
                    <a:pt x="720" y="452"/>
                  </a:lnTo>
                  <a:lnTo>
                    <a:pt x="728" y="458"/>
                  </a:lnTo>
                  <a:lnTo>
                    <a:pt x="728" y="458"/>
                  </a:lnTo>
                  <a:lnTo>
                    <a:pt x="709" y="436"/>
                  </a:lnTo>
                  <a:lnTo>
                    <a:pt x="699" y="427"/>
                  </a:lnTo>
                  <a:lnTo>
                    <a:pt x="690" y="420"/>
                  </a:lnTo>
                  <a:lnTo>
                    <a:pt x="690" y="420"/>
                  </a:lnTo>
                  <a:close/>
                  <a:moveTo>
                    <a:pt x="795" y="426"/>
                  </a:moveTo>
                  <a:lnTo>
                    <a:pt x="795" y="426"/>
                  </a:lnTo>
                  <a:lnTo>
                    <a:pt x="795" y="423"/>
                  </a:lnTo>
                  <a:lnTo>
                    <a:pt x="793" y="421"/>
                  </a:lnTo>
                  <a:lnTo>
                    <a:pt x="792" y="420"/>
                  </a:lnTo>
                  <a:lnTo>
                    <a:pt x="792" y="420"/>
                  </a:lnTo>
                  <a:lnTo>
                    <a:pt x="793" y="424"/>
                  </a:lnTo>
                  <a:lnTo>
                    <a:pt x="793" y="426"/>
                  </a:lnTo>
                  <a:lnTo>
                    <a:pt x="795" y="426"/>
                  </a:lnTo>
                  <a:lnTo>
                    <a:pt x="795" y="426"/>
                  </a:lnTo>
                  <a:close/>
                  <a:moveTo>
                    <a:pt x="561" y="475"/>
                  </a:moveTo>
                  <a:lnTo>
                    <a:pt x="561" y="475"/>
                  </a:lnTo>
                  <a:lnTo>
                    <a:pt x="551" y="464"/>
                  </a:lnTo>
                  <a:lnTo>
                    <a:pt x="539" y="455"/>
                  </a:lnTo>
                  <a:lnTo>
                    <a:pt x="528" y="446"/>
                  </a:lnTo>
                  <a:lnTo>
                    <a:pt x="517" y="435"/>
                  </a:lnTo>
                  <a:lnTo>
                    <a:pt x="517" y="435"/>
                  </a:lnTo>
                  <a:lnTo>
                    <a:pt x="513" y="432"/>
                  </a:lnTo>
                  <a:lnTo>
                    <a:pt x="508" y="427"/>
                  </a:lnTo>
                  <a:lnTo>
                    <a:pt x="504" y="424"/>
                  </a:lnTo>
                  <a:lnTo>
                    <a:pt x="500" y="423"/>
                  </a:lnTo>
                  <a:lnTo>
                    <a:pt x="500" y="423"/>
                  </a:lnTo>
                  <a:lnTo>
                    <a:pt x="516" y="436"/>
                  </a:lnTo>
                  <a:lnTo>
                    <a:pt x="529" y="450"/>
                  </a:lnTo>
                  <a:lnTo>
                    <a:pt x="545" y="464"/>
                  </a:lnTo>
                  <a:lnTo>
                    <a:pt x="561" y="475"/>
                  </a:lnTo>
                  <a:lnTo>
                    <a:pt x="561" y="475"/>
                  </a:lnTo>
                  <a:close/>
                  <a:moveTo>
                    <a:pt x="561" y="423"/>
                  </a:moveTo>
                  <a:lnTo>
                    <a:pt x="561" y="423"/>
                  </a:lnTo>
                  <a:lnTo>
                    <a:pt x="560" y="423"/>
                  </a:lnTo>
                  <a:lnTo>
                    <a:pt x="560" y="424"/>
                  </a:lnTo>
                  <a:lnTo>
                    <a:pt x="560" y="424"/>
                  </a:lnTo>
                  <a:lnTo>
                    <a:pt x="590" y="452"/>
                  </a:lnTo>
                  <a:lnTo>
                    <a:pt x="606" y="465"/>
                  </a:lnTo>
                  <a:lnTo>
                    <a:pt x="621" y="478"/>
                  </a:lnTo>
                  <a:lnTo>
                    <a:pt x="621" y="478"/>
                  </a:lnTo>
                  <a:lnTo>
                    <a:pt x="607" y="462"/>
                  </a:lnTo>
                  <a:lnTo>
                    <a:pt x="592" y="449"/>
                  </a:lnTo>
                  <a:lnTo>
                    <a:pt x="561" y="423"/>
                  </a:lnTo>
                  <a:lnTo>
                    <a:pt x="561" y="423"/>
                  </a:lnTo>
                  <a:close/>
                  <a:moveTo>
                    <a:pt x="360" y="438"/>
                  </a:moveTo>
                  <a:lnTo>
                    <a:pt x="360" y="438"/>
                  </a:lnTo>
                  <a:lnTo>
                    <a:pt x="365" y="439"/>
                  </a:lnTo>
                  <a:lnTo>
                    <a:pt x="369" y="443"/>
                  </a:lnTo>
                  <a:lnTo>
                    <a:pt x="372" y="446"/>
                  </a:lnTo>
                  <a:lnTo>
                    <a:pt x="375" y="447"/>
                  </a:lnTo>
                  <a:lnTo>
                    <a:pt x="375" y="447"/>
                  </a:lnTo>
                  <a:lnTo>
                    <a:pt x="368" y="441"/>
                  </a:lnTo>
                  <a:lnTo>
                    <a:pt x="360" y="435"/>
                  </a:lnTo>
                  <a:lnTo>
                    <a:pt x="342" y="424"/>
                  </a:lnTo>
                  <a:lnTo>
                    <a:pt x="342" y="424"/>
                  </a:lnTo>
                  <a:lnTo>
                    <a:pt x="346" y="427"/>
                  </a:lnTo>
                  <a:lnTo>
                    <a:pt x="351" y="430"/>
                  </a:lnTo>
                  <a:lnTo>
                    <a:pt x="357" y="435"/>
                  </a:lnTo>
                  <a:lnTo>
                    <a:pt x="360" y="438"/>
                  </a:lnTo>
                  <a:lnTo>
                    <a:pt x="360" y="438"/>
                  </a:lnTo>
                  <a:close/>
                  <a:moveTo>
                    <a:pt x="763" y="455"/>
                  </a:moveTo>
                  <a:lnTo>
                    <a:pt x="763" y="455"/>
                  </a:lnTo>
                  <a:lnTo>
                    <a:pt x="763" y="453"/>
                  </a:lnTo>
                  <a:lnTo>
                    <a:pt x="763" y="453"/>
                  </a:lnTo>
                  <a:lnTo>
                    <a:pt x="761" y="453"/>
                  </a:lnTo>
                  <a:lnTo>
                    <a:pt x="760" y="455"/>
                  </a:lnTo>
                  <a:lnTo>
                    <a:pt x="760" y="455"/>
                  </a:lnTo>
                  <a:lnTo>
                    <a:pt x="743" y="438"/>
                  </a:lnTo>
                  <a:lnTo>
                    <a:pt x="725" y="424"/>
                  </a:lnTo>
                  <a:lnTo>
                    <a:pt x="725" y="424"/>
                  </a:lnTo>
                  <a:lnTo>
                    <a:pt x="746" y="446"/>
                  </a:lnTo>
                  <a:lnTo>
                    <a:pt x="757" y="456"/>
                  </a:lnTo>
                  <a:lnTo>
                    <a:pt x="769" y="465"/>
                  </a:lnTo>
                  <a:lnTo>
                    <a:pt x="769" y="465"/>
                  </a:lnTo>
                  <a:lnTo>
                    <a:pt x="766" y="462"/>
                  </a:lnTo>
                  <a:lnTo>
                    <a:pt x="764" y="459"/>
                  </a:lnTo>
                  <a:lnTo>
                    <a:pt x="761" y="456"/>
                  </a:lnTo>
                  <a:lnTo>
                    <a:pt x="761" y="455"/>
                  </a:lnTo>
                  <a:lnTo>
                    <a:pt x="763" y="455"/>
                  </a:lnTo>
                  <a:lnTo>
                    <a:pt x="763" y="455"/>
                  </a:lnTo>
                  <a:close/>
                  <a:moveTo>
                    <a:pt x="648" y="458"/>
                  </a:moveTo>
                  <a:lnTo>
                    <a:pt x="648" y="458"/>
                  </a:lnTo>
                  <a:lnTo>
                    <a:pt x="630" y="441"/>
                  </a:lnTo>
                  <a:lnTo>
                    <a:pt x="621" y="432"/>
                  </a:lnTo>
                  <a:lnTo>
                    <a:pt x="610" y="426"/>
                  </a:lnTo>
                  <a:lnTo>
                    <a:pt x="610" y="426"/>
                  </a:lnTo>
                  <a:lnTo>
                    <a:pt x="619" y="435"/>
                  </a:lnTo>
                  <a:lnTo>
                    <a:pt x="629" y="444"/>
                  </a:lnTo>
                  <a:lnTo>
                    <a:pt x="638" y="452"/>
                  </a:lnTo>
                  <a:lnTo>
                    <a:pt x="644" y="456"/>
                  </a:lnTo>
                  <a:lnTo>
                    <a:pt x="648" y="458"/>
                  </a:lnTo>
                  <a:lnTo>
                    <a:pt x="648" y="458"/>
                  </a:lnTo>
                  <a:close/>
                  <a:moveTo>
                    <a:pt x="346" y="438"/>
                  </a:moveTo>
                  <a:lnTo>
                    <a:pt x="346" y="438"/>
                  </a:lnTo>
                  <a:lnTo>
                    <a:pt x="365" y="449"/>
                  </a:lnTo>
                  <a:lnTo>
                    <a:pt x="382" y="459"/>
                  </a:lnTo>
                  <a:lnTo>
                    <a:pt x="414" y="485"/>
                  </a:lnTo>
                  <a:lnTo>
                    <a:pt x="443" y="511"/>
                  </a:lnTo>
                  <a:lnTo>
                    <a:pt x="475" y="537"/>
                  </a:lnTo>
                  <a:lnTo>
                    <a:pt x="475" y="537"/>
                  </a:lnTo>
                  <a:lnTo>
                    <a:pt x="450" y="513"/>
                  </a:lnTo>
                  <a:lnTo>
                    <a:pt x="424" y="488"/>
                  </a:lnTo>
                  <a:lnTo>
                    <a:pt x="411" y="478"/>
                  </a:lnTo>
                  <a:lnTo>
                    <a:pt x="397" y="467"/>
                  </a:lnTo>
                  <a:lnTo>
                    <a:pt x="382" y="456"/>
                  </a:lnTo>
                  <a:lnTo>
                    <a:pt x="366" y="449"/>
                  </a:lnTo>
                  <a:lnTo>
                    <a:pt x="366" y="449"/>
                  </a:lnTo>
                  <a:lnTo>
                    <a:pt x="366" y="447"/>
                  </a:lnTo>
                  <a:lnTo>
                    <a:pt x="365" y="446"/>
                  </a:lnTo>
                  <a:lnTo>
                    <a:pt x="363" y="444"/>
                  </a:lnTo>
                  <a:lnTo>
                    <a:pt x="362" y="441"/>
                  </a:lnTo>
                  <a:lnTo>
                    <a:pt x="362" y="441"/>
                  </a:lnTo>
                  <a:lnTo>
                    <a:pt x="359" y="443"/>
                  </a:lnTo>
                  <a:lnTo>
                    <a:pt x="359" y="443"/>
                  </a:lnTo>
                  <a:lnTo>
                    <a:pt x="357" y="439"/>
                  </a:lnTo>
                  <a:lnTo>
                    <a:pt x="354" y="438"/>
                  </a:lnTo>
                  <a:lnTo>
                    <a:pt x="353" y="436"/>
                  </a:lnTo>
                  <a:lnTo>
                    <a:pt x="351" y="435"/>
                  </a:lnTo>
                  <a:lnTo>
                    <a:pt x="351" y="435"/>
                  </a:lnTo>
                  <a:lnTo>
                    <a:pt x="346" y="435"/>
                  </a:lnTo>
                  <a:lnTo>
                    <a:pt x="343" y="432"/>
                  </a:lnTo>
                  <a:lnTo>
                    <a:pt x="342" y="430"/>
                  </a:lnTo>
                  <a:lnTo>
                    <a:pt x="339" y="430"/>
                  </a:lnTo>
                  <a:lnTo>
                    <a:pt x="339" y="430"/>
                  </a:lnTo>
                  <a:lnTo>
                    <a:pt x="342" y="433"/>
                  </a:lnTo>
                  <a:lnTo>
                    <a:pt x="346" y="438"/>
                  </a:lnTo>
                  <a:lnTo>
                    <a:pt x="346" y="438"/>
                  </a:lnTo>
                  <a:close/>
                  <a:moveTo>
                    <a:pt x="192" y="435"/>
                  </a:moveTo>
                  <a:lnTo>
                    <a:pt x="192" y="435"/>
                  </a:lnTo>
                  <a:lnTo>
                    <a:pt x="192" y="435"/>
                  </a:lnTo>
                  <a:lnTo>
                    <a:pt x="192" y="433"/>
                  </a:lnTo>
                  <a:lnTo>
                    <a:pt x="192" y="433"/>
                  </a:lnTo>
                  <a:lnTo>
                    <a:pt x="191" y="432"/>
                  </a:lnTo>
                  <a:lnTo>
                    <a:pt x="188" y="433"/>
                  </a:lnTo>
                  <a:lnTo>
                    <a:pt x="188" y="433"/>
                  </a:lnTo>
                  <a:lnTo>
                    <a:pt x="191" y="435"/>
                  </a:lnTo>
                  <a:lnTo>
                    <a:pt x="192" y="435"/>
                  </a:lnTo>
                  <a:lnTo>
                    <a:pt x="192" y="435"/>
                  </a:lnTo>
                  <a:lnTo>
                    <a:pt x="192" y="435"/>
                  </a:lnTo>
                  <a:close/>
                  <a:moveTo>
                    <a:pt x="691" y="470"/>
                  </a:moveTo>
                  <a:lnTo>
                    <a:pt x="691" y="470"/>
                  </a:lnTo>
                  <a:lnTo>
                    <a:pt x="670" y="450"/>
                  </a:lnTo>
                  <a:lnTo>
                    <a:pt x="661" y="441"/>
                  </a:lnTo>
                  <a:lnTo>
                    <a:pt x="648" y="432"/>
                  </a:lnTo>
                  <a:lnTo>
                    <a:pt x="648" y="432"/>
                  </a:lnTo>
                  <a:lnTo>
                    <a:pt x="668" y="453"/>
                  </a:lnTo>
                  <a:lnTo>
                    <a:pt x="679" y="464"/>
                  </a:lnTo>
                  <a:lnTo>
                    <a:pt x="685" y="467"/>
                  </a:lnTo>
                  <a:lnTo>
                    <a:pt x="691" y="470"/>
                  </a:lnTo>
                  <a:lnTo>
                    <a:pt x="691" y="470"/>
                  </a:lnTo>
                  <a:close/>
                  <a:moveTo>
                    <a:pt x="485" y="456"/>
                  </a:moveTo>
                  <a:lnTo>
                    <a:pt x="485" y="456"/>
                  </a:lnTo>
                  <a:lnTo>
                    <a:pt x="478" y="449"/>
                  </a:lnTo>
                  <a:lnTo>
                    <a:pt x="470" y="443"/>
                  </a:lnTo>
                  <a:lnTo>
                    <a:pt x="461" y="438"/>
                  </a:lnTo>
                  <a:lnTo>
                    <a:pt x="450" y="435"/>
                  </a:lnTo>
                  <a:lnTo>
                    <a:pt x="450" y="435"/>
                  </a:lnTo>
                  <a:lnTo>
                    <a:pt x="467" y="446"/>
                  </a:lnTo>
                  <a:lnTo>
                    <a:pt x="485" y="456"/>
                  </a:lnTo>
                  <a:lnTo>
                    <a:pt x="485" y="456"/>
                  </a:lnTo>
                  <a:close/>
                  <a:moveTo>
                    <a:pt x="600" y="484"/>
                  </a:moveTo>
                  <a:lnTo>
                    <a:pt x="600" y="484"/>
                  </a:lnTo>
                  <a:lnTo>
                    <a:pt x="597" y="484"/>
                  </a:lnTo>
                  <a:lnTo>
                    <a:pt x="597" y="484"/>
                  </a:lnTo>
                  <a:lnTo>
                    <a:pt x="592" y="479"/>
                  </a:lnTo>
                  <a:lnTo>
                    <a:pt x="586" y="476"/>
                  </a:lnTo>
                  <a:lnTo>
                    <a:pt x="580" y="472"/>
                  </a:lnTo>
                  <a:lnTo>
                    <a:pt x="575" y="467"/>
                  </a:lnTo>
                  <a:lnTo>
                    <a:pt x="575" y="467"/>
                  </a:lnTo>
                  <a:lnTo>
                    <a:pt x="557" y="456"/>
                  </a:lnTo>
                  <a:lnTo>
                    <a:pt x="540" y="444"/>
                  </a:lnTo>
                  <a:lnTo>
                    <a:pt x="540" y="444"/>
                  </a:lnTo>
                  <a:lnTo>
                    <a:pt x="531" y="438"/>
                  </a:lnTo>
                  <a:lnTo>
                    <a:pt x="526" y="436"/>
                  </a:lnTo>
                  <a:lnTo>
                    <a:pt x="523" y="435"/>
                  </a:lnTo>
                  <a:lnTo>
                    <a:pt x="523" y="435"/>
                  </a:lnTo>
                  <a:lnTo>
                    <a:pt x="554" y="461"/>
                  </a:lnTo>
                  <a:lnTo>
                    <a:pt x="584" y="488"/>
                  </a:lnTo>
                  <a:lnTo>
                    <a:pt x="584" y="488"/>
                  </a:lnTo>
                  <a:lnTo>
                    <a:pt x="595" y="497"/>
                  </a:lnTo>
                  <a:lnTo>
                    <a:pt x="600" y="502"/>
                  </a:lnTo>
                  <a:lnTo>
                    <a:pt x="606" y="505"/>
                  </a:lnTo>
                  <a:lnTo>
                    <a:pt x="606" y="505"/>
                  </a:lnTo>
                  <a:lnTo>
                    <a:pt x="612" y="505"/>
                  </a:lnTo>
                  <a:lnTo>
                    <a:pt x="618" y="505"/>
                  </a:lnTo>
                  <a:lnTo>
                    <a:pt x="618" y="505"/>
                  </a:lnTo>
                  <a:lnTo>
                    <a:pt x="624" y="508"/>
                  </a:lnTo>
                  <a:lnTo>
                    <a:pt x="625" y="510"/>
                  </a:lnTo>
                  <a:lnTo>
                    <a:pt x="629" y="510"/>
                  </a:lnTo>
                  <a:lnTo>
                    <a:pt x="629" y="510"/>
                  </a:lnTo>
                  <a:lnTo>
                    <a:pt x="622" y="502"/>
                  </a:lnTo>
                  <a:lnTo>
                    <a:pt x="615" y="496"/>
                  </a:lnTo>
                  <a:lnTo>
                    <a:pt x="600" y="484"/>
                  </a:lnTo>
                  <a:lnTo>
                    <a:pt x="600" y="484"/>
                  </a:lnTo>
                  <a:close/>
                  <a:moveTo>
                    <a:pt x="609" y="537"/>
                  </a:moveTo>
                  <a:lnTo>
                    <a:pt x="609" y="537"/>
                  </a:lnTo>
                  <a:lnTo>
                    <a:pt x="593" y="519"/>
                  </a:lnTo>
                  <a:lnTo>
                    <a:pt x="575" y="504"/>
                  </a:lnTo>
                  <a:lnTo>
                    <a:pt x="539" y="472"/>
                  </a:lnTo>
                  <a:lnTo>
                    <a:pt x="539" y="472"/>
                  </a:lnTo>
                  <a:lnTo>
                    <a:pt x="540" y="472"/>
                  </a:lnTo>
                  <a:lnTo>
                    <a:pt x="540" y="470"/>
                  </a:lnTo>
                  <a:lnTo>
                    <a:pt x="540" y="470"/>
                  </a:lnTo>
                  <a:lnTo>
                    <a:pt x="539" y="470"/>
                  </a:lnTo>
                  <a:lnTo>
                    <a:pt x="537" y="470"/>
                  </a:lnTo>
                  <a:lnTo>
                    <a:pt x="537" y="470"/>
                  </a:lnTo>
                  <a:lnTo>
                    <a:pt x="536" y="468"/>
                  </a:lnTo>
                  <a:lnTo>
                    <a:pt x="534" y="465"/>
                  </a:lnTo>
                  <a:lnTo>
                    <a:pt x="534" y="465"/>
                  </a:lnTo>
                  <a:lnTo>
                    <a:pt x="511" y="452"/>
                  </a:lnTo>
                  <a:lnTo>
                    <a:pt x="488" y="436"/>
                  </a:lnTo>
                  <a:lnTo>
                    <a:pt x="488" y="436"/>
                  </a:lnTo>
                  <a:lnTo>
                    <a:pt x="519" y="462"/>
                  </a:lnTo>
                  <a:lnTo>
                    <a:pt x="549" y="487"/>
                  </a:lnTo>
                  <a:lnTo>
                    <a:pt x="580" y="511"/>
                  </a:lnTo>
                  <a:lnTo>
                    <a:pt x="609" y="537"/>
                  </a:lnTo>
                  <a:lnTo>
                    <a:pt x="609" y="537"/>
                  </a:lnTo>
                  <a:close/>
                  <a:moveTo>
                    <a:pt x="670" y="441"/>
                  </a:moveTo>
                  <a:lnTo>
                    <a:pt x="670" y="441"/>
                  </a:lnTo>
                  <a:lnTo>
                    <a:pt x="668" y="438"/>
                  </a:lnTo>
                  <a:lnTo>
                    <a:pt x="667" y="438"/>
                  </a:lnTo>
                  <a:lnTo>
                    <a:pt x="665" y="438"/>
                  </a:lnTo>
                  <a:lnTo>
                    <a:pt x="665" y="438"/>
                  </a:lnTo>
                  <a:lnTo>
                    <a:pt x="667" y="438"/>
                  </a:lnTo>
                  <a:lnTo>
                    <a:pt x="667" y="439"/>
                  </a:lnTo>
                  <a:lnTo>
                    <a:pt x="668" y="441"/>
                  </a:lnTo>
                  <a:lnTo>
                    <a:pt x="670" y="441"/>
                  </a:lnTo>
                  <a:lnTo>
                    <a:pt x="670" y="441"/>
                  </a:lnTo>
                  <a:close/>
                  <a:moveTo>
                    <a:pt x="558" y="504"/>
                  </a:moveTo>
                  <a:lnTo>
                    <a:pt x="558" y="504"/>
                  </a:lnTo>
                  <a:lnTo>
                    <a:pt x="534" y="482"/>
                  </a:lnTo>
                  <a:lnTo>
                    <a:pt x="534" y="482"/>
                  </a:lnTo>
                  <a:lnTo>
                    <a:pt x="536" y="481"/>
                  </a:lnTo>
                  <a:lnTo>
                    <a:pt x="536" y="481"/>
                  </a:lnTo>
                  <a:lnTo>
                    <a:pt x="528" y="476"/>
                  </a:lnTo>
                  <a:lnTo>
                    <a:pt x="520" y="470"/>
                  </a:lnTo>
                  <a:lnTo>
                    <a:pt x="507" y="459"/>
                  </a:lnTo>
                  <a:lnTo>
                    <a:pt x="507" y="459"/>
                  </a:lnTo>
                  <a:lnTo>
                    <a:pt x="491" y="449"/>
                  </a:lnTo>
                  <a:lnTo>
                    <a:pt x="476" y="439"/>
                  </a:lnTo>
                  <a:lnTo>
                    <a:pt x="476" y="439"/>
                  </a:lnTo>
                  <a:lnTo>
                    <a:pt x="484" y="449"/>
                  </a:lnTo>
                  <a:lnTo>
                    <a:pt x="493" y="458"/>
                  </a:lnTo>
                  <a:lnTo>
                    <a:pt x="514" y="475"/>
                  </a:lnTo>
                  <a:lnTo>
                    <a:pt x="536" y="490"/>
                  </a:lnTo>
                  <a:lnTo>
                    <a:pt x="558" y="504"/>
                  </a:lnTo>
                  <a:lnTo>
                    <a:pt x="558" y="504"/>
                  </a:lnTo>
                  <a:close/>
                  <a:moveTo>
                    <a:pt x="670" y="441"/>
                  </a:moveTo>
                  <a:lnTo>
                    <a:pt x="670" y="441"/>
                  </a:lnTo>
                  <a:lnTo>
                    <a:pt x="671" y="444"/>
                  </a:lnTo>
                  <a:lnTo>
                    <a:pt x="674" y="447"/>
                  </a:lnTo>
                  <a:lnTo>
                    <a:pt x="677" y="449"/>
                  </a:lnTo>
                  <a:lnTo>
                    <a:pt x="677" y="452"/>
                  </a:lnTo>
                  <a:lnTo>
                    <a:pt x="677" y="452"/>
                  </a:lnTo>
                  <a:lnTo>
                    <a:pt x="685" y="456"/>
                  </a:lnTo>
                  <a:lnTo>
                    <a:pt x="691" y="462"/>
                  </a:lnTo>
                  <a:lnTo>
                    <a:pt x="702" y="475"/>
                  </a:lnTo>
                  <a:lnTo>
                    <a:pt x="714" y="487"/>
                  </a:lnTo>
                  <a:lnTo>
                    <a:pt x="720" y="491"/>
                  </a:lnTo>
                  <a:lnTo>
                    <a:pt x="728" y="494"/>
                  </a:lnTo>
                  <a:lnTo>
                    <a:pt x="728" y="494"/>
                  </a:lnTo>
                  <a:lnTo>
                    <a:pt x="706" y="475"/>
                  </a:lnTo>
                  <a:lnTo>
                    <a:pt x="685" y="453"/>
                  </a:lnTo>
                  <a:lnTo>
                    <a:pt x="685" y="453"/>
                  </a:lnTo>
                  <a:lnTo>
                    <a:pt x="685" y="453"/>
                  </a:lnTo>
                  <a:lnTo>
                    <a:pt x="685" y="452"/>
                  </a:lnTo>
                  <a:lnTo>
                    <a:pt x="685" y="452"/>
                  </a:lnTo>
                  <a:lnTo>
                    <a:pt x="682" y="450"/>
                  </a:lnTo>
                  <a:lnTo>
                    <a:pt x="677" y="447"/>
                  </a:lnTo>
                  <a:lnTo>
                    <a:pt x="674" y="444"/>
                  </a:lnTo>
                  <a:lnTo>
                    <a:pt x="670" y="441"/>
                  </a:lnTo>
                  <a:lnTo>
                    <a:pt x="670" y="441"/>
                  </a:lnTo>
                  <a:close/>
                  <a:moveTo>
                    <a:pt x="226" y="458"/>
                  </a:moveTo>
                  <a:lnTo>
                    <a:pt x="226" y="458"/>
                  </a:lnTo>
                  <a:lnTo>
                    <a:pt x="225" y="456"/>
                  </a:lnTo>
                  <a:lnTo>
                    <a:pt x="225" y="455"/>
                  </a:lnTo>
                  <a:lnTo>
                    <a:pt x="225" y="455"/>
                  </a:lnTo>
                  <a:lnTo>
                    <a:pt x="221" y="453"/>
                  </a:lnTo>
                  <a:lnTo>
                    <a:pt x="218" y="452"/>
                  </a:lnTo>
                  <a:lnTo>
                    <a:pt x="214" y="449"/>
                  </a:lnTo>
                  <a:lnTo>
                    <a:pt x="209" y="444"/>
                  </a:lnTo>
                  <a:lnTo>
                    <a:pt x="206" y="444"/>
                  </a:lnTo>
                  <a:lnTo>
                    <a:pt x="203" y="444"/>
                  </a:lnTo>
                  <a:lnTo>
                    <a:pt x="203" y="444"/>
                  </a:lnTo>
                  <a:lnTo>
                    <a:pt x="209" y="449"/>
                  </a:lnTo>
                  <a:lnTo>
                    <a:pt x="215" y="453"/>
                  </a:lnTo>
                  <a:lnTo>
                    <a:pt x="221" y="456"/>
                  </a:lnTo>
                  <a:lnTo>
                    <a:pt x="225" y="458"/>
                  </a:lnTo>
                  <a:lnTo>
                    <a:pt x="229" y="458"/>
                  </a:lnTo>
                  <a:lnTo>
                    <a:pt x="229" y="458"/>
                  </a:lnTo>
                  <a:lnTo>
                    <a:pt x="228" y="456"/>
                  </a:lnTo>
                  <a:lnTo>
                    <a:pt x="228" y="456"/>
                  </a:lnTo>
                  <a:lnTo>
                    <a:pt x="226" y="458"/>
                  </a:lnTo>
                  <a:lnTo>
                    <a:pt x="226" y="458"/>
                  </a:lnTo>
                  <a:lnTo>
                    <a:pt x="226" y="458"/>
                  </a:lnTo>
                  <a:close/>
                  <a:moveTo>
                    <a:pt x="264" y="447"/>
                  </a:moveTo>
                  <a:lnTo>
                    <a:pt x="264" y="447"/>
                  </a:lnTo>
                  <a:lnTo>
                    <a:pt x="263" y="447"/>
                  </a:lnTo>
                  <a:lnTo>
                    <a:pt x="261" y="446"/>
                  </a:lnTo>
                  <a:lnTo>
                    <a:pt x="260" y="444"/>
                  </a:lnTo>
                  <a:lnTo>
                    <a:pt x="258" y="443"/>
                  </a:lnTo>
                  <a:lnTo>
                    <a:pt x="258" y="443"/>
                  </a:lnTo>
                  <a:lnTo>
                    <a:pt x="258" y="444"/>
                  </a:lnTo>
                  <a:lnTo>
                    <a:pt x="260" y="447"/>
                  </a:lnTo>
                  <a:lnTo>
                    <a:pt x="263" y="449"/>
                  </a:lnTo>
                  <a:lnTo>
                    <a:pt x="264" y="447"/>
                  </a:lnTo>
                  <a:lnTo>
                    <a:pt x="264" y="447"/>
                  </a:lnTo>
                  <a:close/>
                  <a:moveTo>
                    <a:pt x="789" y="452"/>
                  </a:moveTo>
                  <a:lnTo>
                    <a:pt x="789" y="452"/>
                  </a:lnTo>
                  <a:lnTo>
                    <a:pt x="790" y="452"/>
                  </a:lnTo>
                  <a:lnTo>
                    <a:pt x="792" y="452"/>
                  </a:lnTo>
                  <a:lnTo>
                    <a:pt x="792" y="452"/>
                  </a:lnTo>
                  <a:lnTo>
                    <a:pt x="793" y="452"/>
                  </a:lnTo>
                  <a:lnTo>
                    <a:pt x="793" y="452"/>
                  </a:lnTo>
                  <a:lnTo>
                    <a:pt x="792" y="449"/>
                  </a:lnTo>
                  <a:lnTo>
                    <a:pt x="790" y="449"/>
                  </a:lnTo>
                  <a:lnTo>
                    <a:pt x="789" y="449"/>
                  </a:lnTo>
                  <a:lnTo>
                    <a:pt x="789" y="449"/>
                  </a:lnTo>
                  <a:lnTo>
                    <a:pt x="789" y="452"/>
                  </a:lnTo>
                  <a:lnTo>
                    <a:pt x="789" y="452"/>
                  </a:lnTo>
                  <a:close/>
                  <a:moveTo>
                    <a:pt x="740" y="470"/>
                  </a:moveTo>
                  <a:lnTo>
                    <a:pt x="740" y="470"/>
                  </a:lnTo>
                  <a:lnTo>
                    <a:pt x="740" y="470"/>
                  </a:lnTo>
                  <a:lnTo>
                    <a:pt x="738" y="470"/>
                  </a:lnTo>
                  <a:lnTo>
                    <a:pt x="737" y="472"/>
                  </a:lnTo>
                  <a:lnTo>
                    <a:pt x="737" y="472"/>
                  </a:lnTo>
                  <a:lnTo>
                    <a:pt x="737" y="472"/>
                  </a:lnTo>
                  <a:lnTo>
                    <a:pt x="749" y="487"/>
                  </a:lnTo>
                  <a:lnTo>
                    <a:pt x="757" y="493"/>
                  </a:lnTo>
                  <a:lnTo>
                    <a:pt x="763" y="497"/>
                  </a:lnTo>
                  <a:lnTo>
                    <a:pt x="763" y="497"/>
                  </a:lnTo>
                  <a:lnTo>
                    <a:pt x="757" y="482"/>
                  </a:lnTo>
                  <a:lnTo>
                    <a:pt x="751" y="468"/>
                  </a:lnTo>
                  <a:lnTo>
                    <a:pt x="746" y="464"/>
                  </a:lnTo>
                  <a:lnTo>
                    <a:pt x="740" y="458"/>
                  </a:lnTo>
                  <a:lnTo>
                    <a:pt x="735" y="455"/>
                  </a:lnTo>
                  <a:lnTo>
                    <a:pt x="728" y="452"/>
                  </a:lnTo>
                  <a:lnTo>
                    <a:pt x="728" y="452"/>
                  </a:lnTo>
                  <a:lnTo>
                    <a:pt x="735" y="459"/>
                  </a:lnTo>
                  <a:lnTo>
                    <a:pt x="738" y="464"/>
                  </a:lnTo>
                  <a:lnTo>
                    <a:pt x="740" y="470"/>
                  </a:lnTo>
                  <a:lnTo>
                    <a:pt x="740" y="470"/>
                  </a:lnTo>
                  <a:close/>
                  <a:moveTo>
                    <a:pt x="702" y="462"/>
                  </a:moveTo>
                  <a:lnTo>
                    <a:pt x="702" y="462"/>
                  </a:lnTo>
                  <a:lnTo>
                    <a:pt x="700" y="459"/>
                  </a:lnTo>
                  <a:lnTo>
                    <a:pt x="697" y="456"/>
                  </a:lnTo>
                  <a:lnTo>
                    <a:pt x="694" y="453"/>
                  </a:lnTo>
                  <a:lnTo>
                    <a:pt x="694" y="453"/>
                  </a:lnTo>
                  <a:lnTo>
                    <a:pt x="699" y="458"/>
                  </a:lnTo>
                  <a:lnTo>
                    <a:pt x="702" y="462"/>
                  </a:lnTo>
                  <a:lnTo>
                    <a:pt x="702" y="462"/>
                  </a:lnTo>
                  <a:close/>
                  <a:moveTo>
                    <a:pt x="377" y="467"/>
                  </a:moveTo>
                  <a:lnTo>
                    <a:pt x="377" y="467"/>
                  </a:lnTo>
                  <a:lnTo>
                    <a:pt x="374" y="468"/>
                  </a:lnTo>
                  <a:lnTo>
                    <a:pt x="372" y="468"/>
                  </a:lnTo>
                  <a:lnTo>
                    <a:pt x="371" y="468"/>
                  </a:lnTo>
                  <a:lnTo>
                    <a:pt x="371" y="468"/>
                  </a:lnTo>
                  <a:lnTo>
                    <a:pt x="374" y="472"/>
                  </a:lnTo>
                  <a:lnTo>
                    <a:pt x="377" y="475"/>
                  </a:lnTo>
                  <a:lnTo>
                    <a:pt x="386" y="481"/>
                  </a:lnTo>
                  <a:lnTo>
                    <a:pt x="386" y="481"/>
                  </a:lnTo>
                  <a:lnTo>
                    <a:pt x="391" y="479"/>
                  </a:lnTo>
                  <a:lnTo>
                    <a:pt x="394" y="478"/>
                  </a:lnTo>
                  <a:lnTo>
                    <a:pt x="394" y="478"/>
                  </a:lnTo>
                  <a:lnTo>
                    <a:pt x="398" y="482"/>
                  </a:lnTo>
                  <a:lnTo>
                    <a:pt x="403" y="487"/>
                  </a:lnTo>
                  <a:lnTo>
                    <a:pt x="409" y="490"/>
                  </a:lnTo>
                  <a:lnTo>
                    <a:pt x="415" y="493"/>
                  </a:lnTo>
                  <a:lnTo>
                    <a:pt x="415" y="493"/>
                  </a:lnTo>
                  <a:lnTo>
                    <a:pt x="407" y="487"/>
                  </a:lnTo>
                  <a:lnTo>
                    <a:pt x="403" y="484"/>
                  </a:lnTo>
                  <a:lnTo>
                    <a:pt x="400" y="481"/>
                  </a:lnTo>
                  <a:lnTo>
                    <a:pt x="400" y="481"/>
                  </a:lnTo>
                  <a:lnTo>
                    <a:pt x="395" y="476"/>
                  </a:lnTo>
                  <a:lnTo>
                    <a:pt x="391" y="473"/>
                  </a:lnTo>
                  <a:lnTo>
                    <a:pt x="386" y="468"/>
                  </a:lnTo>
                  <a:lnTo>
                    <a:pt x="383" y="465"/>
                  </a:lnTo>
                  <a:lnTo>
                    <a:pt x="383" y="465"/>
                  </a:lnTo>
                  <a:lnTo>
                    <a:pt x="377" y="462"/>
                  </a:lnTo>
                  <a:lnTo>
                    <a:pt x="374" y="461"/>
                  </a:lnTo>
                  <a:lnTo>
                    <a:pt x="372" y="458"/>
                  </a:lnTo>
                  <a:lnTo>
                    <a:pt x="372" y="458"/>
                  </a:lnTo>
                  <a:lnTo>
                    <a:pt x="371" y="458"/>
                  </a:lnTo>
                  <a:lnTo>
                    <a:pt x="369" y="456"/>
                  </a:lnTo>
                  <a:lnTo>
                    <a:pt x="368" y="455"/>
                  </a:lnTo>
                  <a:lnTo>
                    <a:pt x="366" y="453"/>
                  </a:lnTo>
                  <a:lnTo>
                    <a:pt x="365" y="453"/>
                  </a:lnTo>
                  <a:lnTo>
                    <a:pt x="365" y="453"/>
                  </a:lnTo>
                  <a:lnTo>
                    <a:pt x="368" y="456"/>
                  </a:lnTo>
                  <a:lnTo>
                    <a:pt x="371" y="459"/>
                  </a:lnTo>
                  <a:lnTo>
                    <a:pt x="374" y="462"/>
                  </a:lnTo>
                  <a:lnTo>
                    <a:pt x="377" y="467"/>
                  </a:lnTo>
                  <a:lnTo>
                    <a:pt x="377" y="467"/>
                  </a:lnTo>
                  <a:close/>
                  <a:moveTo>
                    <a:pt x="769" y="500"/>
                  </a:moveTo>
                  <a:lnTo>
                    <a:pt x="769" y="500"/>
                  </a:lnTo>
                  <a:lnTo>
                    <a:pt x="767" y="502"/>
                  </a:lnTo>
                  <a:lnTo>
                    <a:pt x="766" y="504"/>
                  </a:lnTo>
                  <a:lnTo>
                    <a:pt x="766" y="504"/>
                  </a:lnTo>
                  <a:lnTo>
                    <a:pt x="770" y="508"/>
                  </a:lnTo>
                  <a:lnTo>
                    <a:pt x="775" y="513"/>
                  </a:lnTo>
                  <a:lnTo>
                    <a:pt x="775" y="513"/>
                  </a:lnTo>
                  <a:lnTo>
                    <a:pt x="776" y="508"/>
                  </a:lnTo>
                  <a:lnTo>
                    <a:pt x="779" y="505"/>
                  </a:lnTo>
                  <a:lnTo>
                    <a:pt x="779" y="505"/>
                  </a:lnTo>
                  <a:lnTo>
                    <a:pt x="781" y="505"/>
                  </a:lnTo>
                  <a:lnTo>
                    <a:pt x="783" y="507"/>
                  </a:lnTo>
                  <a:lnTo>
                    <a:pt x="786" y="510"/>
                  </a:lnTo>
                  <a:lnTo>
                    <a:pt x="786" y="510"/>
                  </a:lnTo>
                  <a:lnTo>
                    <a:pt x="784" y="499"/>
                  </a:lnTo>
                  <a:lnTo>
                    <a:pt x="784" y="487"/>
                  </a:lnTo>
                  <a:lnTo>
                    <a:pt x="783" y="478"/>
                  </a:lnTo>
                  <a:lnTo>
                    <a:pt x="779" y="473"/>
                  </a:lnTo>
                  <a:lnTo>
                    <a:pt x="776" y="470"/>
                  </a:lnTo>
                  <a:lnTo>
                    <a:pt x="776" y="470"/>
                  </a:lnTo>
                  <a:lnTo>
                    <a:pt x="775" y="473"/>
                  </a:lnTo>
                  <a:lnTo>
                    <a:pt x="772" y="473"/>
                  </a:lnTo>
                  <a:lnTo>
                    <a:pt x="772" y="473"/>
                  </a:lnTo>
                  <a:lnTo>
                    <a:pt x="764" y="470"/>
                  </a:lnTo>
                  <a:lnTo>
                    <a:pt x="758" y="464"/>
                  </a:lnTo>
                  <a:lnTo>
                    <a:pt x="744" y="453"/>
                  </a:lnTo>
                  <a:lnTo>
                    <a:pt x="744" y="453"/>
                  </a:lnTo>
                  <a:lnTo>
                    <a:pt x="758" y="475"/>
                  </a:lnTo>
                  <a:lnTo>
                    <a:pt x="764" y="487"/>
                  </a:lnTo>
                  <a:lnTo>
                    <a:pt x="769" y="500"/>
                  </a:lnTo>
                  <a:lnTo>
                    <a:pt x="769" y="500"/>
                  </a:lnTo>
                  <a:close/>
                  <a:moveTo>
                    <a:pt x="497" y="514"/>
                  </a:moveTo>
                  <a:lnTo>
                    <a:pt x="497" y="514"/>
                  </a:lnTo>
                  <a:lnTo>
                    <a:pt x="528" y="536"/>
                  </a:lnTo>
                  <a:lnTo>
                    <a:pt x="558" y="560"/>
                  </a:lnTo>
                  <a:lnTo>
                    <a:pt x="587" y="583"/>
                  </a:lnTo>
                  <a:lnTo>
                    <a:pt x="618" y="606"/>
                  </a:lnTo>
                  <a:lnTo>
                    <a:pt x="618" y="606"/>
                  </a:lnTo>
                  <a:lnTo>
                    <a:pt x="583" y="571"/>
                  </a:lnTo>
                  <a:lnTo>
                    <a:pt x="546" y="537"/>
                  </a:lnTo>
                  <a:lnTo>
                    <a:pt x="508" y="507"/>
                  </a:lnTo>
                  <a:lnTo>
                    <a:pt x="467" y="478"/>
                  </a:lnTo>
                  <a:lnTo>
                    <a:pt x="467" y="478"/>
                  </a:lnTo>
                  <a:lnTo>
                    <a:pt x="467" y="476"/>
                  </a:lnTo>
                  <a:lnTo>
                    <a:pt x="468" y="475"/>
                  </a:lnTo>
                  <a:lnTo>
                    <a:pt x="468" y="475"/>
                  </a:lnTo>
                  <a:lnTo>
                    <a:pt x="458" y="470"/>
                  </a:lnTo>
                  <a:lnTo>
                    <a:pt x="449" y="464"/>
                  </a:lnTo>
                  <a:lnTo>
                    <a:pt x="439" y="459"/>
                  </a:lnTo>
                  <a:lnTo>
                    <a:pt x="430" y="455"/>
                  </a:lnTo>
                  <a:lnTo>
                    <a:pt x="430" y="455"/>
                  </a:lnTo>
                  <a:lnTo>
                    <a:pt x="447" y="470"/>
                  </a:lnTo>
                  <a:lnTo>
                    <a:pt x="462" y="485"/>
                  </a:lnTo>
                  <a:lnTo>
                    <a:pt x="479" y="500"/>
                  </a:lnTo>
                  <a:lnTo>
                    <a:pt x="497" y="514"/>
                  </a:lnTo>
                  <a:lnTo>
                    <a:pt x="497" y="514"/>
                  </a:lnTo>
                  <a:close/>
                  <a:moveTo>
                    <a:pt x="601" y="468"/>
                  </a:moveTo>
                  <a:lnTo>
                    <a:pt x="601" y="468"/>
                  </a:lnTo>
                  <a:lnTo>
                    <a:pt x="592" y="461"/>
                  </a:lnTo>
                  <a:lnTo>
                    <a:pt x="587" y="458"/>
                  </a:lnTo>
                  <a:lnTo>
                    <a:pt x="584" y="456"/>
                  </a:lnTo>
                  <a:lnTo>
                    <a:pt x="584" y="456"/>
                  </a:lnTo>
                  <a:lnTo>
                    <a:pt x="592" y="464"/>
                  </a:lnTo>
                  <a:lnTo>
                    <a:pt x="597" y="467"/>
                  </a:lnTo>
                  <a:lnTo>
                    <a:pt x="601" y="468"/>
                  </a:lnTo>
                  <a:lnTo>
                    <a:pt x="601" y="468"/>
                  </a:lnTo>
                  <a:close/>
                  <a:moveTo>
                    <a:pt x="327" y="456"/>
                  </a:moveTo>
                  <a:lnTo>
                    <a:pt x="327" y="456"/>
                  </a:lnTo>
                  <a:lnTo>
                    <a:pt x="325" y="458"/>
                  </a:lnTo>
                  <a:lnTo>
                    <a:pt x="322" y="458"/>
                  </a:lnTo>
                  <a:lnTo>
                    <a:pt x="321" y="458"/>
                  </a:lnTo>
                  <a:lnTo>
                    <a:pt x="318" y="458"/>
                  </a:lnTo>
                  <a:lnTo>
                    <a:pt x="318" y="458"/>
                  </a:lnTo>
                  <a:lnTo>
                    <a:pt x="324" y="464"/>
                  </a:lnTo>
                  <a:lnTo>
                    <a:pt x="331" y="470"/>
                  </a:lnTo>
                  <a:lnTo>
                    <a:pt x="331" y="470"/>
                  </a:lnTo>
                  <a:lnTo>
                    <a:pt x="337" y="478"/>
                  </a:lnTo>
                  <a:lnTo>
                    <a:pt x="345" y="484"/>
                  </a:lnTo>
                  <a:lnTo>
                    <a:pt x="345" y="484"/>
                  </a:lnTo>
                  <a:lnTo>
                    <a:pt x="343" y="481"/>
                  </a:lnTo>
                  <a:lnTo>
                    <a:pt x="343" y="478"/>
                  </a:lnTo>
                  <a:lnTo>
                    <a:pt x="343" y="478"/>
                  </a:lnTo>
                  <a:lnTo>
                    <a:pt x="348" y="479"/>
                  </a:lnTo>
                  <a:lnTo>
                    <a:pt x="353" y="481"/>
                  </a:lnTo>
                  <a:lnTo>
                    <a:pt x="356" y="484"/>
                  </a:lnTo>
                  <a:lnTo>
                    <a:pt x="360" y="485"/>
                  </a:lnTo>
                  <a:lnTo>
                    <a:pt x="360" y="485"/>
                  </a:lnTo>
                  <a:lnTo>
                    <a:pt x="353" y="478"/>
                  </a:lnTo>
                  <a:lnTo>
                    <a:pt x="345" y="470"/>
                  </a:lnTo>
                  <a:lnTo>
                    <a:pt x="327" y="456"/>
                  </a:lnTo>
                  <a:lnTo>
                    <a:pt x="327" y="456"/>
                  </a:lnTo>
                  <a:close/>
                  <a:moveTo>
                    <a:pt x="196" y="476"/>
                  </a:moveTo>
                  <a:lnTo>
                    <a:pt x="196" y="476"/>
                  </a:lnTo>
                  <a:lnTo>
                    <a:pt x="192" y="470"/>
                  </a:lnTo>
                  <a:lnTo>
                    <a:pt x="191" y="462"/>
                  </a:lnTo>
                  <a:lnTo>
                    <a:pt x="191" y="462"/>
                  </a:lnTo>
                  <a:lnTo>
                    <a:pt x="185" y="461"/>
                  </a:lnTo>
                  <a:lnTo>
                    <a:pt x="180" y="461"/>
                  </a:lnTo>
                  <a:lnTo>
                    <a:pt x="180" y="461"/>
                  </a:lnTo>
                  <a:lnTo>
                    <a:pt x="182" y="465"/>
                  </a:lnTo>
                  <a:lnTo>
                    <a:pt x="186" y="470"/>
                  </a:lnTo>
                  <a:lnTo>
                    <a:pt x="191" y="473"/>
                  </a:lnTo>
                  <a:lnTo>
                    <a:pt x="196" y="476"/>
                  </a:lnTo>
                  <a:lnTo>
                    <a:pt x="196" y="476"/>
                  </a:lnTo>
                  <a:close/>
                  <a:moveTo>
                    <a:pt x="241" y="490"/>
                  </a:moveTo>
                  <a:lnTo>
                    <a:pt x="241" y="490"/>
                  </a:lnTo>
                  <a:lnTo>
                    <a:pt x="247" y="494"/>
                  </a:lnTo>
                  <a:lnTo>
                    <a:pt x="253" y="499"/>
                  </a:lnTo>
                  <a:lnTo>
                    <a:pt x="267" y="505"/>
                  </a:lnTo>
                  <a:lnTo>
                    <a:pt x="267" y="505"/>
                  </a:lnTo>
                  <a:lnTo>
                    <a:pt x="278" y="513"/>
                  </a:lnTo>
                  <a:lnTo>
                    <a:pt x="282" y="517"/>
                  </a:lnTo>
                  <a:lnTo>
                    <a:pt x="289" y="519"/>
                  </a:lnTo>
                  <a:lnTo>
                    <a:pt x="289" y="519"/>
                  </a:lnTo>
                  <a:lnTo>
                    <a:pt x="285" y="513"/>
                  </a:lnTo>
                  <a:lnTo>
                    <a:pt x="279" y="508"/>
                  </a:lnTo>
                  <a:lnTo>
                    <a:pt x="279" y="508"/>
                  </a:lnTo>
                  <a:lnTo>
                    <a:pt x="247" y="485"/>
                  </a:lnTo>
                  <a:lnTo>
                    <a:pt x="231" y="473"/>
                  </a:lnTo>
                  <a:lnTo>
                    <a:pt x="215" y="461"/>
                  </a:lnTo>
                  <a:lnTo>
                    <a:pt x="215" y="461"/>
                  </a:lnTo>
                  <a:lnTo>
                    <a:pt x="228" y="476"/>
                  </a:lnTo>
                  <a:lnTo>
                    <a:pt x="241" y="490"/>
                  </a:lnTo>
                  <a:lnTo>
                    <a:pt x="241" y="490"/>
                  </a:lnTo>
                  <a:close/>
                  <a:moveTo>
                    <a:pt x="215" y="472"/>
                  </a:moveTo>
                  <a:lnTo>
                    <a:pt x="215" y="472"/>
                  </a:lnTo>
                  <a:lnTo>
                    <a:pt x="208" y="465"/>
                  </a:lnTo>
                  <a:lnTo>
                    <a:pt x="203" y="462"/>
                  </a:lnTo>
                  <a:lnTo>
                    <a:pt x="199" y="462"/>
                  </a:lnTo>
                  <a:lnTo>
                    <a:pt x="199" y="462"/>
                  </a:lnTo>
                  <a:lnTo>
                    <a:pt x="203" y="464"/>
                  </a:lnTo>
                  <a:lnTo>
                    <a:pt x="208" y="468"/>
                  </a:lnTo>
                  <a:lnTo>
                    <a:pt x="211" y="472"/>
                  </a:lnTo>
                  <a:lnTo>
                    <a:pt x="215" y="472"/>
                  </a:lnTo>
                  <a:lnTo>
                    <a:pt x="215" y="472"/>
                  </a:lnTo>
                  <a:close/>
                  <a:moveTo>
                    <a:pt x="464" y="491"/>
                  </a:moveTo>
                  <a:lnTo>
                    <a:pt x="464" y="491"/>
                  </a:lnTo>
                  <a:lnTo>
                    <a:pt x="449" y="476"/>
                  </a:lnTo>
                  <a:lnTo>
                    <a:pt x="432" y="462"/>
                  </a:lnTo>
                  <a:lnTo>
                    <a:pt x="432" y="462"/>
                  </a:lnTo>
                  <a:lnTo>
                    <a:pt x="430" y="464"/>
                  </a:lnTo>
                  <a:lnTo>
                    <a:pt x="429" y="464"/>
                  </a:lnTo>
                  <a:lnTo>
                    <a:pt x="427" y="467"/>
                  </a:lnTo>
                  <a:lnTo>
                    <a:pt x="427" y="467"/>
                  </a:lnTo>
                  <a:lnTo>
                    <a:pt x="446" y="479"/>
                  </a:lnTo>
                  <a:lnTo>
                    <a:pt x="455" y="487"/>
                  </a:lnTo>
                  <a:lnTo>
                    <a:pt x="464" y="491"/>
                  </a:lnTo>
                  <a:lnTo>
                    <a:pt x="464" y="491"/>
                  </a:lnTo>
                  <a:close/>
                  <a:moveTo>
                    <a:pt x="420" y="473"/>
                  </a:moveTo>
                  <a:lnTo>
                    <a:pt x="420" y="473"/>
                  </a:lnTo>
                  <a:lnTo>
                    <a:pt x="412" y="468"/>
                  </a:lnTo>
                  <a:lnTo>
                    <a:pt x="404" y="464"/>
                  </a:lnTo>
                  <a:lnTo>
                    <a:pt x="404" y="464"/>
                  </a:lnTo>
                  <a:lnTo>
                    <a:pt x="412" y="470"/>
                  </a:lnTo>
                  <a:lnTo>
                    <a:pt x="415" y="473"/>
                  </a:lnTo>
                  <a:lnTo>
                    <a:pt x="420" y="473"/>
                  </a:lnTo>
                  <a:lnTo>
                    <a:pt x="420" y="473"/>
                  </a:lnTo>
                  <a:close/>
                  <a:moveTo>
                    <a:pt x="793" y="465"/>
                  </a:moveTo>
                  <a:lnTo>
                    <a:pt x="793" y="465"/>
                  </a:lnTo>
                  <a:lnTo>
                    <a:pt x="795" y="475"/>
                  </a:lnTo>
                  <a:lnTo>
                    <a:pt x="796" y="479"/>
                  </a:lnTo>
                  <a:lnTo>
                    <a:pt x="799" y="482"/>
                  </a:lnTo>
                  <a:lnTo>
                    <a:pt x="799" y="482"/>
                  </a:lnTo>
                  <a:lnTo>
                    <a:pt x="796" y="464"/>
                  </a:lnTo>
                  <a:lnTo>
                    <a:pt x="796" y="464"/>
                  </a:lnTo>
                  <a:lnTo>
                    <a:pt x="795" y="464"/>
                  </a:lnTo>
                  <a:lnTo>
                    <a:pt x="793" y="465"/>
                  </a:lnTo>
                  <a:lnTo>
                    <a:pt x="793" y="465"/>
                  </a:lnTo>
                  <a:close/>
                  <a:moveTo>
                    <a:pt x="673" y="473"/>
                  </a:moveTo>
                  <a:lnTo>
                    <a:pt x="673" y="473"/>
                  </a:lnTo>
                  <a:lnTo>
                    <a:pt x="671" y="470"/>
                  </a:lnTo>
                  <a:lnTo>
                    <a:pt x="667" y="467"/>
                  </a:lnTo>
                  <a:lnTo>
                    <a:pt x="667" y="467"/>
                  </a:lnTo>
                  <a:lnTo>
                    <a:pt x="668" y="470"/>
                  </a:lnTo>
                  <a:lnTo>
                    <a:pt x="671" y="472"/>
                  </a:lnTo>
                  <a:lnTo>
                    <a:pt x="673" y="473"/>
                  </a:lnTo>
                  <a:lnTo>
                    <a:pt x="673" y="473"/>
                  </a:lnTo>
                  <a:close/>
                  <a:moveTo>
                    <a:pt x="214" y="499"/>
                  </a:moveTo>
                  <a:lnTo>
                    <a:pt x="214" y="499"/>
                  </a:lnTo>
                  <a:lnTo>
                    <a:pt x="220" y="500"/>
                  </a:lnTo>
                  <a:lnTo>
                    <a:pt x="226" y="504"/>
                  </a:lnTo>
                  <a:lnTo>
                    <a:pt x="231" y="507"/>
                  </a:lnTo>
                  <a:lnTo>
                    <a:pt x="235" y="510"/>
                  </a:lnTo>
                  <a:lnTo>
                    <a:pt x="235" y="510"/>
                  </a:lnTo>
                  <a:lnTo>
                    <a:pt x="234" y="505"/>
                  </a:lnTo>
                  <a:lnTo>
                    <a:pt x="232" y="502"/>
                  </a:lnTo>
                  <a:lnTo>
                    <a:pt x="229" y="500"/>
                  </a:lnTo>
                  <a:lnTo>
                    <a:pt x="228" y="497"/>
                  </a:lnTo>
                  <a:lnTo>
                    <a:pt x="228" y="497"/>
                  </a:lnTo>
                  <a:lnTo>
                    <a:pt x="221" y="494"/>
                  </a:lnTo>
                  <a:lnTo>
                    <a:pt x="215" y="490"/>
                  </a:lnTo>
                  <a:lnTo>
                    <a:pt x="214" y="487"/>
                  </a:lnTo>
                  <a:lnTo>
                    <a:pt x="212" y="484"/>
                  </a:lnTo>
                  <a:lnTo>
                    <a:pt x="212" y="481"/>
                  </a:lnTo>
                  <a:lnTo>
                    <a:pt x="214" y="476"/>
                  </a:lnTo>
                  <a:lnTo>
                    <a:pt x="214" y="476"/>
                  </a:lnTo>
                  <a:lnTo>
                    <a:pt x="209" y="475"/>
                  </a:lnTo>
                  <a:lnTo>
                    <a:pt x="206" y="472"/>
                  </a:lnTo>
                  <a:lnTo>
                    <a:pt x="202" y="470"/>
                  </a:lnTo>
                  <a:lnTo>
                    <a:pt x="199" y="468"/>
                  </a:lnTo>
                  <a:lnTo>
                    <a:pt x="199" y="468"/>
                  </a:lnTo>
                  <a:lnTo>
                    <a:pt x="214" y="499"/>
                  </a:lnTo>
                  <a:lnTo>
                    <a:pt x="214" y="499"/>
                  </a:lnTo>
                  <a:close/>
                  <a:moveTo>
                    <a:pt x="331" y="496"/>
                  </a:moveTo>
                  <a:lnTo>
                    <a:pt x="331" y="496"/>
                  </a:lnTo>
                  <a:lnTo>
                    <a:pt x="322" y="490"/>
                  </a:lnTo>
                  <a:lnTo>
                    <a:pt x="311" y="481"/>
                  </a:lnTo>
                  <a:lnTo>
                    <a:pt x="302" y="475"/>
                  </a:lnTo>
                  <a:lnTo>
                    <a:pt x="293" y="468"/>
                  </a:lnTo>
                  <a:lnTo>
                    <a:pt x="293" y="468"/>
                  </a:lnTo>
                  <a:lnTo>
                    <a:pt x="301" y="478"/>
                  </a:lnTo>
                  <a:lnTo>
                    <a:pt x="310" y="485"/>
                  </a:lnTo>
                  <a:lnTo>
                    <a:pt x="321" y="491"/>
                  </a:lnTo>
                  <a:lnTo>
                    <a:pt x="331" y="496"/>
                  </a:lnTo>
                  <a:lnTo>
                    <a:pt x="331" y="496"/>
                  </a:lnTo>
                  <a:close/>
                  <a:moveTo>
                    <a:pt x="690" y="499"/>
                  </a:moveTo>
                  <a:lnTo>
                    <a:pt x="690" y="499"/>
                  </a:lnTo>
                  <a:lnTo>
                    <a:pt x="682" y="490"/>
                  </a:lnTo>
                  <a:lnTo>
                    <a:pt x="674" y="482"/>
                  </a:lnTo>
                  <a:lnTo>
                    <a:pt x="656" y="468"/>
                  </a:lnTo>
                  <a:lnTo>
                    <a:pt x="656" y="468"/>
                  </a:lnTo>
                  <a:lnTo>
                    <a:pt x="662" y="476"/>
                  </a:lnTo>
                  <a:lnTo>
                    <a:pt x="671" y="484"/>
                  </a:lnTo>
                  <a:lnTo>
                    <a:pt x="690" y="499"/>
                  </a:lnTo>
                  <a:lnTo>
                    <a:pt x="690" y="499"/>
                  </a:lnTo>
                  <a:close/>
                  <a:moveTo>
                    <a:pt x="520" y="494"/>
                  </a:moveTo>
                  <a:lnTo>
                    <a:pt x="520" y="494"/>
                  </a:lnTo>
                  <a:lnTo>
                    <a:pt x="528" y="499"/>
                  </a:lnTo>
                  <a:lnTo>
                    <a:pt x="532" y="504"/>
                  </a:lnTo>
                  <a:lnTo>
                    <a:pt x="545" y="516"/>
                  </a:lnTo>
                  <a:lnTo>
                    <a:pt x="545" y="516"/>
                  </a:lnTo>
                  <a:lnTo>
                    <a:pt x="554" y="523"/>
                  </a:lnTo>
                  <a:lnTo>
                    <a:pt x="563" y="529"/>
                  </a:lnTo>
                  <a:lnTo>
                    <a:pt x="563" y="529"/>
                  </a:lnTo>
                  <a:lnTo>
                    <a:pt x="571" y="534"/>
                  </a:lnTo>
                  <a:lnTo>
                    <a:pt x="572" y="536"/>
                  </a:lnTo>
                  <a:lnTo>
                    <a:pt x="575" y="536"/>
                  </a:lnTo>
                  <a:lnTo>
                    <a:pt x="575" y="536"/>
                  </a:lnTo>
                  <a:lnTo>
                    <a:pt x="555" y="517"/>
                  </a:lnTo>
                  <a:lnTo>
                    <a:pt x="536" y="500"/>
                  </a:lnTo>
                  <a:lnTo>
                    <a:pt x="516" y="484"/>
                  </a:lnTo>
                  <a:lnTo>
                    <a:pt x="505" y="476"/>
                  </a:lnTo>
                  <a:lnTo>
                    <a:pt x="494" y="470"/>
                  </a:lnTo>
                  <a:lnTo>
                    <a:pt x="494" y="470"/>
                  </a:lnTo>
                  <a:lnTo>
                    <a:pt x="508" y="482"/>
                  </a:lnTo>
                  <a:lnTo>
                    <a:pt x="514" y="488"/>
                  </a:lnTo>
                  <a:lnTo>
                    <a:pt x="520" y="494"/>
                  </a:lnTo>
                  <a:lnTo>
                    <a:pt x="520" y="494"/>
                  </a:lnTo>
                  <a:close/>
                  <a:moveTo>
                    <a:pt x="749" y="499"/>
                  </a:moveTo>
                  <a:lnTo>
                    <a:pt x="749" y="499"/>
                  </a:lnTo>
                  <a:lnTo>
                    <a:pt x="737" y="485"/>
                  </a:lnTo>
                  <a:lnTo>
                    <a:pt x="729" y="479"/>
                  </a:lnTo>
                  <a:lnTo>
                    <a:pt x="723" y="473"/>
                  </a:lnTo>
                  <a:lnTo>
                    <a:pt x="723" y="473"/>
                  </a:lnTo>
                  <a:lnTo>
                    <a:pt x="720" y="472"/>
                  </a:lnTo>
                  <a:lnTo>
                    <a:pt x="719" y="470"/>
                  </a:lnTo>
                  <a:lnTo>
                    <a:pt x="717" y="470"/>
                  </a:lnTo>
                  <a:lnTo>
                    <a:pt x="717" y="470"/>
                  </a:lnTo>
                  <a:lnTo>
                    <a:pt x="723" y="476"/>
                  </a:lnTo>
                  <a:lnTo>
                    <a:pt x="726" y="481"/>
                  </a:lnTo>
                  <a:lnTo>
                    <a:pt x="735" y="493"/>
                  </a:lnTo>
                  <a:lnTo>
                    <a:pt x="740" y="499"/>
                  </a:lnTo>
                  <a:lnTo>
                    <a:pt x="744" y="504"/>
                  </a:lnTo>
                  <a:lnTo>
                    <a:pt x="751" y="507"/>
                  </a:lnTo>
                  <a:lnTo>
                    <a:pt x="760" y="508"/>
                  </a:lnTo>
                  <a:lnTo>
                    <a:pt x="760" y="508"/>
                  </a:lnTo>
                  <a:lnTo>
                    <a:pt x="755" y="504"/>
                  </a:lnTo>
                  <a:lnTo>
                    <a:pt x="749" y="499"/>
                  </a:lnTo>
                  <a:lnTo>
                    <a:pt x="749" y="499"/>
                  </a:lnTo>
                  <a:close/>
                  <a:moveTo>
                    <a:pt x="206" y="510"/>
                  </a:moveTo>
                  <a:lnTo>
                    <a:pt x="206" y="510"/>
                  </a:lnTo>
                  <a:lnTo>
                    <a:pt x="192" y="490"/>
                  </a:lnTo>
                  <a:lnTo>
                    <a:pt x="179" y="472"/>
                  </a:lnTo>
                  <a:lnTo>
                    <a:pt x="179" y="472"/>
                  </a:lnTo>
                  <a:lnTo>
                    <a:pt x="182" y="484"/>
                  </a:lnTo>
                  <a:lnTo>
                    <a:pt x="189" y="494"/>
                  </a:lnTo>
                  <a:lnTo>
                    <a:pt x="197" y="502"/>
                  </a:lnTo>
                  <a:lnTo>
                    <a:pt x="206" y="510"/>
                  </a:lnTo>
                  <a:lnTo>
                    <a:pt x="206" y="510"/>
                  </a:lnTo>
                  <a:close/>
                  <a:moveTo>
                    <a:pt x="674" y="519"/>
                  </a:moveTo>
                  <a:lnTo>
                    <a:pt x="674" y="519"/>
                  </a:lnTo>
                  <a:lnTo>
                    <a:pt x="650" y="494"/>
                  </a:lnTo>
                  <a:lnTo>
                    <a:pt x="638" y="482"/>
                  </a:lnTo>
                  <a:lnTo>
                    <a:pt x="624" y="473"/>
                  </a:lnTo>
                  <a:lnTo>
                    <a:pt x="624" y="473"/>
                  </a:lnTo>
                  <a:lnTo>
                    <a:pt x="648" y="499"/>
                  </a:lnTo>
                  <a:lnTo>
                    <a:pt x="661" y="510"/>
                  </a:lnTo>
                  <a:lnTo>
                    <a:pt x="674" y="519"/>
                  </a:lnTo>
                  <a:lnTo>
                    <a:pt x="674" y="519"/>
                  </a:lnTo>
                  <a:close/>
                  <a:moveTo>
                    <a:pt x="683" y="481"/>
                  </a:moveTo>
                  <a:lnTo>
                    <a:pt x="683" y="481"/>
                  </a:lnTo>
                  <a:lnTo>
                    <a:pt x="680" y="479"/>
                  </a:lnTo>
                  <a:lnTo>
                    <a:pt x="679" y="478"/>
                  </a:lnTo>
                  <a:lnTo>
                    <a:pt x="676" y="476"/>
                  </a:lnTo>
                  <a:lnTo>
                    <a:pt x="674" y="475"/>
                  </a:lnTo>
                  <a:lnTo>
                    <a:pt x="674" y="475"/>
                  </a:lnTo>
                  <a:lnTo>
                    <a:pt x="679" y="479"/>
                  </a:lnTo>
                  <a:lnTo>
                    <a:pt x="680" y="481"/>
                  </a:lnTo>
                  <a:lnTo>
                    <a:pt x="683" y="481"/>
                  </a:lnTo>
                  <a:lnTo>
                    <a:pt x="683" y="481"/>
                  </a:lnTo>
                  <a:close/>
                  <a:moveTo>
                    <a:pt x="415" y="519"/>
                  </a:moveTo>
                  <a:lnTo>
                    <a:pt x="415" y="519"/>
                  </a:lnTo>
                  <a:lnTo>
                    <a:pt x="403" y="507"/>
                  </a:lnTo>
                  <a:lnTo>
                    <a:pt x="391" y="494"/>
                  </a:lnTo>
                  <a:lnTo>
                    <a:pt x="377" y="484"/>
                  </a:lnTo>
                  <a:lnTo>
                    <a:pt x="371" y="479"/>
                  </a:lnTo>
                  <a:lnTo>
                    <a:pt x="363" y="476"/>
                  </a:lnTo>
                  <a:lnTo>
                    <a:pt x="363" y="476"/>
                  </a:lnTo>
                  <a:lnTo>
                    <a:pt x="389" y="497"/>
                  </a:lnTo>
                  <a:lnTo>
                    <a:pt x="415" y="519"/>
                  </a:lnTo>
                  <a:lnTo>
                    <a:pt x="415" y="519"/>
                  </a:lnTo>
                  <a:close/>
                  <a:moveTo>
                    <a:pt x="613" y="487"/>
                  </a:moveTo>
                  <a:lnTo>
                    <a:pt x="613" y="487"/>
                  </a:lnTo>
                  <a:lnTo>
                    <a:pt x="607" y="481"/>
                  </a:lnTo>
                  <a:lnTo>
                    <a:pt x="604" y="479"/>
                  </a:lnTo>
                  <a:lnTo>
                    <a:pt x="603" y="479"/>
                  </a:lnTo>
                  <a:lnTo>
                    <a:pt x="603" y="479"/>
                  </a:lnTo>
                  <a:lnTo>
                    <a:pt x="606" y="481"/>
                  </a:lnTo>
                  <a:lnTo>
                    <a:pt x="607" y="484"/>
                  </a:lnTo>
                  <a:lnTo>
                    <a:pt x="610" y="485"/>
                  </a:lnTo>
                  <a:lnTo>
                    <a:pt x="613" y="487"/>
                  </a:lnTo>
                  <a:lnTo>
                    <a:pt x="613" y="487"/>
                  </a:lnTo>
                  <a:close/>
                  <a:moveTo>
                    <a:pt x="273" y="479"/>
                  </a:moveTo>
                  <a:lnTo>
                    <a:pt x="273" y="479"/>
                  </a:lnTo>
                  <a:lnTo>
                    <a:pt x="284" y="487"/>
                  </a:lnTo>
                  <a:lnTo>
                    <a:pt x="290" y="490"/>
                  </a:lnTo>
                  <a:lnTo>
                    <a:pt x="296" y="491"/>
                  </a:lnTo>
                  <a:lnTo>
                    <a:pt x="296" y="491"/>
                  </a:lnTo>
                  <a:lnTo>
                    <a:pt x="292" y="487"/>
                  </a:lnTo>
                  <a:lnTo>
                    <a:pt x="285" y="482"/>
                  </a:lnTo>
                  <a:lnTo>
                    <a:pt x="279" y="481"/>
                  </a:lnTo>
                  <a:lnTo>
                    <a:pt x="273" y="479"/>
                  </a:lnTo>
                  <a:lnTo>
                    <a:pt x="273" y="479"/>
                  </a:lnTo>
                  <a:close/>
                  <a:moveTo>
                    <a:pt x="676" y="508"/>
                  </a:moveTo>
                  <a:lnTo>
                    <a:pt x="676" y="508"/>
                  </a:lnTo>
                  <a:lnTo>
                    <a:pt x="682" y="516"/>
                  </a:lnTo>
                  <a:lnTo>
                    <a:pt x="690" y="525"/>
                  </a:lnTo>
                  <a:lnTo>
                    <a:pt x="697" y="532"/>
                  </a:lnTo>
                  <a:lnTo>
                    <a:pt x="700" y="534"/>
                  </a:lnTo>
                  <a:lnTo>
                    <a:pt x="705" y="536"/>
                  </a:lnTo>
                  <a:lnTo>
                    <a:pt x="705" y="536"/>
                  </a:lnTo>
                  <a:lnTo>
                    <a:pt x="699" y="525"/>
                  </a:lnTo>
                  <a:lnTo>
                    <a:pt x="691" y="516"/>
                  </a:lnTo>
                  <a:lnTo>
                    <a:pt x="674" y="497"/>
                  </a:lnTo>
                  <a:lnTo>
                    <a:pt x="674" y="497"/>
                  </a:lnTo>
                  <a:lnTo>
                    <a:pt x="674" y="499"/>
                  </a:lnTo>
                  <a:lnTo>
                    <a:pt x="674" y="499"/>
                  </a:lnTo>
                  <a:lnTo>
                    <a:pt x="674" y="499"/>
                  </a:lnTo>
                  <a:lnTo>
                    <a:pt x="668" y="493"/>
                  </a:lnTo>
                  <a:lnTo>
                    <a:pt x="661" y="488"/>
                  </a:lnTo>
                  <a:lnTo>
                    <a:pt x="645" y="478"/>
                  </a:lnTo>
                  <a:lnTo>
                    <a:pt x="645" y="478"/>
                  </a:lnTo>
                  <a:lnTo>
                    <a:pt x="661" y="494"/>
                  </a:lnTo>
                  <a:lnTo>
                    <a:pt x="676" y="508"/>
                  </a:lnTo>
                  <a:lnTo>
                    <a:pt x="676" y="508"/>
                  </a:lnTo>
                  <a:close/>
                  <a:moveTo>
                    <a:pt x="325" y="485"/>
                  </a:moveTo>
                  <a:lnTo>
                    <a:pt x="325" y="485"/>
                  </a:lnTo>
                  <a:lnTo>
                    <a:pt x="325" y="484"/>
                  </a:lnTo>
                  <a:lnTo>
                    <a:pt x="324" y="482"/>
                  </a:lnTo>
                  <a:lnTo>
                    <a:pt x="322" y="482"/>
                  </a:lnTo>
                  <a:lnTo>
                    <a:pt x="321" y="482"/>
                  </a:lnTo>
                  <a:lnTo>
                    <a:pt x="321" y="482"/>
                  </a:lnTo>
                  <a:lnTo>
                    <a:pt x="324" y="484"/>
                  </a:lnTo>
                  <a:lnTo>
                    <a:pt x="325" y="485"/>
                  </a:lnTo>
                  <a:lnTo>
                    <a:pt x="325" y="485"/>
                  </a:lnTo>
                  <a:close/>
                  <a:moveTo>
                    <a:pt x="726" y="514"/>
                  </a:moveTo>
                  <a:lnTo>
                    <a:pt x="726" y="514"/>
                  </a:lnTo>
                  <a:lnTo>
                    <a:pt x="728" y="517"/>
                  </a:lnTo>
                  <a:lnTo>
                    <a:pt x="729" y="519"/>
                  </a:lnTo>
                  <a:lnTo>
                    <a:pt x="729" y="517"/>
                  </a:lnTo>
                  <a:lnTo>
                    <a:pt x="729" y="517"/>
                  </a:lnTo>
                  <a:lnTo>
                    <a:pt x="722" y="508"/>
                  </a:lnTo>
                  <a:lnTo>
                    <a:pt x="715" y="497"/>
                  </a:lnTo>
                  <a:lnTo>
                    <a:pt x="706" y="488"/>
                  </a:lnTo>
                  <a:lnTo>
                    <a:pt x="702" y="485"/>
                  </a:lnTo>
                  <a:lnTo>
                    <a:pt x="696" y="482"/>
                  </a:lnTo>
                  <a:lnTo>
                    <a:pt x="696" y="482"/>
                  </a:lnTo>
                  <a:lnTo>
                    <a:pt x="711" y="499"/>
                  </a:lnTo>
                  <a:lnTo>
                    <a:pt x="726" y="514"/>
                  </a:lnTo>
                  <a:lnTo>
                    <a:pt x="726" y="514"/>
                  </a:lnTo>
                  <a:close/>
                  <a:moveTo>
                    <a:pt x="447" y="485"/>
                  </a:moveTo>
                  <a:lnTo>
                    <a:pt x="447" y="485"/>
                  </a:lnTo>
                  <a:lnTo>
                    <a:pt x="446" y="484"/>
                  </a:lnTo>
                  <a:lnTo>
                    <a:pt x="444" y="484"/>
                  </a:lnTo>
                  <a:lnTo>
                    <a:pt x="444" y="485"/>
                  </a:lnTo>
                  <a:lnTo>
                    <a:pt x="444" y="485"/>
                  </a:lnTo>
                  <a:lnTo>
                    <a:pt x="446" y="487"/>
                  </a:lnTo>
                  <a:lnTo>
                    <a:pt x="447" y="487"/>
                  </a:lnTo>
                  <a:lnTo>
                    <a:pt x="447" y="485"/>
                  </a:lnTo>
                  <a:lnTo>
                    <a:pt x="447" y="485"/>
                  </a:lnTo>
                  <a:close/>
                  <a:moveTo>
                    <a:pt x="577" y="493"/>
                  </a:moveTo>
                  <a:lnTo>
                    <a:pt x="577" y="493"/>
                  </a:lnTo>
                  <a:lnTo>
                    <a:pt x="572" y="488"/>
                  </a:lnTo>
                  <a:lnTo>
                    <a:pt x="566" y="485"/>
                  </a:lnTo>
                  <a:lnTo>
                    <a:pt x="566" y="485"/>
                  </a:lnTo>
                  <a:lnTo>
                    <a:pt x="571" y="490"/>
                  </a:lnTo>
                  <a:lnTo>
                    <a:pt x="574" y="491"/>
                  </a:lnTo>
                  <a:lnTo>
                    <a:pt x="577" y="493"/>
                  </a:lnTo>
                  <a:lnTo>
                    <a:pt x="577" y="493"/>
                  </a:lnTo>
                  <a:close/>
                  <a:moveTo>
                    <a:pt x="281" y="496"/>
                  </a:moveTo>
                  <a:lnTo>
                    <a:pt x="281" y="496"/>
                  </a:lnTo>
                  <a:lnTo>
                    <a:pt x="264" y="485"/>
                  </a:lnTo>
                  <a:lnTo>
                    <a:pt x="264" y="485"/>
                  </a:lnTo>
                  <a:lnTo>
                    <a:pt x="272" y="494"/>
                  </a:lnTo>
                  <a:lnTo>
                    <a:pt x="276" y="497"/>
                  </a:lnTo>
                  <a:lnTo>
                    <a:pt x="279" y="497"/>
                  </a:lnTo>
                  <a:lnTo>
                    <a:pt x="281" y="496"/>
                  </a:lnTo>
                  <a:lnTo>
                    <a:pt x="281" y="496"/>
                  </a:lnTo>
                  <a:close/>
                  <a:moveTo>
                    <a:pt x="357" y="505"/>
                  </a:moveTo>
                  <a:lnTo>
                    <a:pt x="357" y="505"/>
                  </a:lnTo>
                  <a:lnTo>
                    <a:pt x="343" y="496"/>
                  </a:lnTo>
                  <a:lnTo>
                    <a:pt x="328" y="487"/>
                  </a:lnTo>
                  <a:lnTo>
                    <a:pt x="328" y="487"/>
                  </a:lnTo>
                  <a:lnTo>
                    <a:pt x="334" y="493"/>
                  </a:lnTo>
                  <a:lnTo>
                    <a:pt x="340" y="497"/>
                  </a:lnTo>
                  <a:lnTo>
                    <a:pt x="348" y="502"/>
                  </a:lnTo>
                  <a:lnTo>
                    <a:pt x="357" y="505"/>
                  </a:lnTo>
                  <a:lnTo>
                    <a:pt x="357" y="505"/>
                  </a:lnTo>
                  <a:close/>
                  <a:moveTo>
                    <a:pt x="805" y="537"/>
                  </a:moveTo>
                  <a:lnTo>
                    <a:pt x="805" y="537"/>
                  </a:lnTo>
                  <a:lnTo>
                    <a:pt x="804" y="513"/>
                  </a:lnTo>
                  <a:lnTo>
                    <a:pt x="801" y="487"/>
                  </a:lnTo>
                  <a:lnTo>
                    <a:pt x="801" y="487"/>
                  </a:lnTo>
                  <a:lnTo>
                    <a:pt x="798" y="487"/>
                  </a:lnTo>
                  <a:lnTo>
                    <a:pt x="798" y="487"/>
                  </a:lnTo>
                  <a:lnTo>
                    <a:pt x="801" y="511"/>
                  </a:lnTo>
                  <a:lnTo>
                    <a:pt x="805" y="537"/>
                  </a:lnTo>
                  <a:lnTo>
                    <a:pt x="805" y="537"/>
                  </a:lnTo>
                  <a:close/>
                  <a:moveTo>
                    <a:pt x="203" y="580"/>
                  </a:moveTo>
                  <a:lnTo>
                    <a:pt x="203" y="580"/>
                  </a:lnTo>
                  <a:lnTo>
                    <a:pt x="206" y="589"/>
                  </a:lnTo>
                  <a:lnTo>
                    <a:pt x="209" y="597"/>
                  </a:lnTo>
                  <a:lnTo>
                    <a:pt x="212" y="601"/>
                  </a:lnTo>
                  <a:lnTo>
                    <a:pt x="215" y="603"/>
                  </a:lnTo>
                  <a:lnTo>
                    <a:pt x="220" y="604"/>
                  </a:lnTo>
                  <a:lnTo>
                    <a:pt x="225" y="606"/>
                  </a:lnTo>
                  <a:lnTo>
                    <a:pt x="225" y="606"/>
                  </a:lnTo>
                  <a:lnTo>
                    <a:pt x="221" y="601"/>
                  </a:lnTo>
                  <a:lnTo>
                    <a:pt x="218" y="598"/>
                  </a:lnTo>
                  <a:lnTo>
                    <a:pt x="214" y="595"/>
                  </a:lnTo>
                  <a:lnTo>
                    <a:pt x="212" y="592"/>
                  </a:lnTo>
                  <a:lnTo>
                    <a:pt x="212" y="589"/>
                  </a:lnTo>
                  <a:lnTo>
                    <a:pt x="212" y="589"/>
                  </a:lnTo>
                  <a:lnTo>
                    <a:pt x="221" y="592"/>
                  </a:lnTo>
                  <a:lnTo>
                    <a:pt x="229" y="595"/>
                  </a:lnTo>
                  <a:lnTo>
                    <a:pt x="241" y="606"/>
                  </a:lnTo>
                  <a:lnTo>
                    <a:pt x="241" y="606"/>
                  </a:lnTo>
                  <a:lnTo>
                    <a:pt x="269" y="626"/>
                  </a:lnTo>
                  <a:lnTo>
                    <a:pt x="269" y="626"/>
                  </a:lnTo>
                  <a:lnTo>
                    <a:pt x="264" y="619"/>
                  </a:lnTo>
                  <a:lnTo>
                    <a:pt x="260" y="613"/>
                  </a:lnTo>
                  <a:lnTo>
                    <a:pt x="247" y="604"/>
                  </a:lnTo>
                  <a:lnTo>
                    <a:pt x="235" y="595"/>
                  </a:lnTo>
                  <a:lnTo>
                    <a:pt x="223" y="584"/>
                  </a:lnTo>
                  <a:lnTo>
                    <a:pt x="223" y="584"/>
                  </a:lnTo>
                  <a:lnTo>
                    <a:pt x="221" y="575"/>
                  </a:lnTo>
                  <a:lnTo>
                    <a:pt x="218" y="568"/>
                  </a:lnTo>
                  <a:lnTo>
                    <a:pt x="214" y="560"/>
                  </a:lnTo>
                  <a:lnTo>
                    <a:pt x="208" y="552"/>
                  </a:lnTo>
                  <a:lnTo>
                    <a:pt x="196" y="540"/>
                  </a:lnTo>
                  <a:lnTo>
                    <a:pt x="189" y="534"/>
                  </a:lnTo>
                  <a:lnTo>
                    <a:pt x="185" y="526"/>
                  </a:lnTo>
                  <a:lnTo>
                    <a:pt x="185" y="526"/>
                  </a:lnTo>
                  <a:lnTo>
                    <a:pt x="188" y="525"/>
                  </a:lnTo>
                  <a:lnTo>
                    <a:pt x="188" y="523"/>
                  </a:lnTo>
                  <a:lnTo>
                    <a:pt x="188" y="522"/>
                  </a:lnTo>
                  <a:lnTo>
                    <a:pt x="188" y="522"/>
                  </a:lnTo>
                  <a:lnTo>
                    <a:pt x="176" y="507"/>
                  </a:lnTo>
                  <a:lnTo>
                    <a:pt x="170" y="499"/>
                  </a:lnTo>
                  <a:lnTo>
                    <a:pt x="164" y="490"/>
                  </a:lnTo>
                  <a:lnTo>
                    <a:pt x="164" y="490"/>
                  </a:lnTo>
                  <a:lnTo>
                    <a:pt x="173" y="511"/>
                  </a:lnTo>
                  <a:lnTo>
                    <a:pt x="182" y="534"/>
                  </a:lnTo>
                  <a:lnTo>
                    <a:pt x="203" y="580"/>
                  </a:lnTo>
                  <a:lnTo>
                    <a:pt x="203" y="580"/>
                  </a:lnTo>
                  <a:close/>
                  <a:moveTo>
                    <a:pt x="470" y="525"/>
                  </a:moveTo>
                  <a:lnTo>
                    <a:pt x="470" y="525"/>
                  </a:lnTo>
                  <a:lnTo>
                    <a:pt x="491" y="548"/>
                  </a:lnTo>
                  <a:lnTo>
                    <a:pt x="504" y="560"/>
                  </a:lnTo>
                  <a:lnTo>
                    <a:pt x="514" y="571"/>
                  </a:lnTo>
                  <a:lnTo>
                    <a:pt x="514" y="571"/>
                  </a:lnTo>
                  <a:lnTo>
                    <a:pt x="534" y="583"/>
                  </a:lnTo>
                  <a:lnTo>
                    <a:pt x="552" y="593"/>
                  </a:lnTo>
                  <a:lnTo>
                    <a:pt x="552" y="593"/>
                  </a:lnTo>
                  <a:lnTo>
                    <a:pt x="496" y="539"/>
                  </a:lnTo>
                  <a:lnTo>
                    <a:pt x="465" y="513"/>
                  </a:lnTo>
                  <a:lnTo>
                    <a:pt x="450" y="500"/>
                  </a:lnTo>
                  <a:lnTo>
                    <a:pt x="433" y="490"/>
                  </a:lnTo>
                  <a:lnTo>
                    <a:pt x="433" y="490"/>
                  </a:lnTo>
                  <a:lnTo>
                    <a:pt x="450" y="508"/>
                  </a:lnTo>
                  <a:lnTo>
                    <a:pt x="470" y="525"/>
                  </a:lnTo>
                  <a:lnTo>
                    <a:pt x="470" y="525"/>
                  </a:lnTo>
                  <a:close/>
                  <a:moveTo>
                    <a:pt x="507" y="531"/>
                  </a:moveTo>
                  <a:lnTo>
                    <a:pt x="507" y="531"/>
                  </a:lnTo>
                  <a:lnTo>
                    <a:pt x="505" y="528"/>
                  </a:lnTo>
                  <a:lnTo>
                    <a:pt x="504" y="526"/>
                  </a:lnTo>
                  <a:lnTo>
                    <a:pt x="500" y="525"/>
                  </a:lnTo>
                  <a:lnTo>
                    <a:pt x="500" y="522"/>
                  </a:lnTo>
                  <a:lnTo>
                    <a:pt x="500" y="522"/>
                  </a:lnTo>
                  <a:lnTo>
                    <a:pt x="494" y="517"/>
                  </a:lnTo>
                  <a:lnTo>
                    <a:pt x="488" y="514"/>
                  </a:lnTo>
                  <a:lnTo>
                    <a:pt x="484" y="510"/>
                  </a:lnTo>
                  <a:lnTo>
                    <a:pt x="476" y="507"/>
                  </a:lnTo>
                  <a:lnTo>
                    <a:pt x="476" y="507"/>
                  </a:lnTo>
                  <a:lnTo>
                    <a:pt x="476" y="505"/>
                  </a:lnTo>
                  <a:lnTo>
                    <a:pt x="475" y="504"/>
                  </a:lnTo>
                  <a:lnTo>
                    <a:pt x="475" y="504"/>
                  </a:lnTo>
                  <a:lnTo>
                    <a:pt x="468" y="502"/>
                  </a:lnTo>
                  <a:lnTo>
                    <a:pt x="467" y="499"/>
                  </a:lnTo>
                  <a:lnTo>
                    <a:pt x="467" y="497"/>
                  </a:lnTo>
                  <a:lnTo>
                    <a:pt x="467" y="497"/>
                  </a:lnTo>
                  <a:lnTo>
                    <a:pt x="462" y="496"/>
                  </a:lnTo>
                  <a:lnTo>
                    <a:pt x="459" y="494"/>
                  </a:lnTo>
                  <a:lnTo>
                    <a:pt x="456" y="491"/>
                  </a:lnTo>
                  <a:lnTo>
                    <a:pt x="453" y="490"/>
                  </a:lnTo>
                  <a:lnTo>
                    <a:pt x="453" y="490"/>
                  </a:lnTo>
                  <a:lnTo>
                    <a:pt x="479" y="511"/>
                  </a:lnTo>
                  <a:lnTo>
                    <a:pt x="491" y="522"/>
                  </a:lnTo>
                  <a:lnTo>
                    <a:pt x="507" y="531"/>
                  </a:lnTo>
                  <a:lnTo>
                    <a:pt x="507" y="531"/>
                  </a:lnTo>
                  <a:close/>
                  <a:moveTo>
                    <a:pt x="502" y="494"/>
                  </a:moveTo>
                  <a:lnTo>
                    <a:pt x="502" y="494"/>
                  </a:lnTo>
                  <a:lnTo>
                    <a:pt x="500" y="494"/>
                  </a:lnTo>
                  <a:lnTo>
                    <a:pt x="499" y="494"/>
                  </a:lnTo>
                  <a:lnTo>
                    <a:pt x="497" y="493"/>
                  </a:lnTo>
                  <a:lnTo>
                    <a:pt x="496" y="494"/>
                  </a:lnTo>
                  <a:lnTo>
                    <a:pt x="496" y="494"/>
                  </a:lnTo>
                  <a:lnTo>
                    <a:pt x="500" y="496"/>
                  </a:lnTo>
                  <a:lnTo>
                    <a:pt x="502" y="496"/>
                  </a:lnTo>
                  <a:lnTo>
                    <a:pt x="502" y="494"/>
                  </a:lnTo>
                  <a:lnTo>
                    <a:pt x="502" y="494"/>
                  </a:lnTo>
                  <a:close/>
                  <a:moveTo>
                    <a:pt x="307" y="496"/>
                  </a:moveTo>
                  <a:lnTo>
                    <a:pt x="307" y="496"/>
                  </a:lnTo>
                  <a:lnTo>
                    <a:pt x="304" y="497"/>
                  </a:lnTo>
                  <a:lnTo>
                    <a:pt x="299" y="497"/>
                  </a:lnTo>
                  <a:lnTo>
                    <a:pt x="299" y="497"/>
                  </a:lnTo>
                  <a:lnTo>
                    <a:pt x="314" y="511"/>
                  </a:lnTo>
                  <a:lnTo>
                    <a:pt x="324" y="516"/>
                  </a:lnTo>
                  <a:lnTo>
                    <a:pt x="333" y="520"/>
                  </a:lnTo>
                  <a:lnTo>
                    <a:pt x="333" y="520"/>
                  </a:lnTo>
                  <a:lnTo>
                    <a:pt x="325" y="514"/>
                  </a:lnTo>
                  <a:lnTo>
                    <a:pt x="319" y="508"/>
                  </a:lnTo>
                  <a:lnTo>
                    <a:pt x="313" y="502"/>
                  </a:lnTo>
                  <a:lnTo>
                    <a:pt x="307" y="496"/>
                  </a:lnTo>
                  <a:lnTo>
                    <a:pt x="307" y="496"/>
                  </a:lnTo>
                  <a:close/>
                  <a:moveTo>
                    <a:pt x="343" y="513"/>
                  </a:moveTo>
                  <a:lnTo>
                    <a:pt x="343" y="513"/>
                  </a:lnTo>
                  <a:lnTo>
                    <a:pt x="333" y="504"/>
                  </a:lnTo>
                  <a:lnTo>
                    <a:pt x="327" y="500"/>
                  </a:lnTo>
                  <a:lnTo>
                    <a:pt x="321" y="499"/>
                  </a:lnTo>
                  <a:lnTo>
                    <a:pt x="321" y="499"/>
                  </a:lnTo>
                  <a:lnTo>
                    <a:pt x="331" y="507"/>
                  </a:lnTo>
                  <a:lnTo>
                    <a:pt x="343" y="513"/>
                  </a:lnTo>
                  <a:lnTo>
                    <a:pt x="343" y="513"/>
                  </a:lnTo>
                  <a:close/>
                  <a:moveTo>
                    <a:pt x="372" y="505"/>
                  </a:moveTo>
                  <a:lnTo>
                    <a:pt x="372" y="505"/>
                  </a:lnTo>
                  <a:lnTo>
                    <a:pt x="380" y="510"/>
                  </a:lnTo>
                  <a:lnTo>
                    <a:pt x="388" y="514"/>
                  </a:lnTo>
                  <a:lnTo>
                    <a:pt x="394" y="519"/>
                  </a:lnTo>
                  <a:lnTo>
                    <a:pt x="398" y="522"/>
                  </a:lnTo>
                  <a:lnTo>
                    <a:pt x="398" y="522"/>
                  </a:lnTo>
                  <a:lnTo>
                    <a:pt x="385" y="510"/>
                  </a:lnTo>
                  <a:lnTo>
                    <a:pt x="368" y="500"/>
                  </a:lnTo>
                  <a:lnTo>
                    <a:pt x="368" y="500"/>
                  </a:lnTo>
                  <a:lnTo>
                    <a:pt x="371" y="502"/>
                  </a:lnTo>
                  <a:lnTo>
                    <a:pt x="372" y="505"/>
                  </a:lnTo>
                  <a:lnTo>
                    <a:pt x="372" y="505"/>
                  </a:lnTo>
                  <a:close/>
                  <a:moveTo>
                    <a:pt x="345" y="505"/>
                  </a:moveTo>
                  <a:lnTo>
                    <a:pt x="345" y="505"/>
                  </a:lnTo>
                  <a:lnTo>
                    <a:pt x="342" y="504"/>
                  </a:lnTo>
                  <a:lnTo>
                    <a:pt x="340" y="502"/>
                  </a:lnTo>
                  <a:lnTo>
                    <a:pt x="339" y="504"/>
                  </a:lnTo>
                  <a:lnTo>
                    <a:pt x="339" y="504"/>
                  </a:lnTo>
                  <a:lnTo>
                    <a:pt x="342" y="505"/>
                  </a:lnTo>
                  <a:lnTo>
                    <a:pt x="343" y="507"/>
                  </a:lnTo>
                  <a:lnTo>
                    <a:pt x="345" y="505"/>
                  </a:lnTo>
                  <a:lnTo>
                    <a:pt x="345" y="505"/>
                  </a:lnTo>
                  <a:close/>
                  <a:moveTo>
                    <a:pt x="447" y="542"/>
                  </a:moveTo>
                  <a:lnTo>
                    <a:pt x="447" y="542"/>
                  </a:lnTo>
                  <a:lnTo>
                    <a:pt x="455" y="548"/>
                  </a:lnTo>
                  <a:lnTo>
                    <a:pt x="458" y="551"/>
                  </a:lnTo>
                  <a:lnTo>
                    <a:pt x="461" y="551"/>
                  </a:lnTo>
                  <a:lnTo>
                    <a:pt x="461" y="551"/>
                  </a:lnTo>
                  <a:lnTo>
                    <a:pt x="449" y="539"/>
                  </a:lnTo>
                  <a:lnTo>
                    <a:pt x="435" y="526"/>
                  </a:lnTo>
                  <a:lnTo>
                    <a:pt x="423" y="514"/>
                  </a:lnTo>
                  <a:lnTo>
                    <a:pt x="407" y="504"/>
                  </a:lnTo>
                  <a:lnTo>
                    <a:pt x="407" y="504"/>
                  </a:lnTo>
                  <a:lnTo>
                    <a:pt x="426" y="523"/>
                  </a:lnTo>
                  <a:lnTo>
                    <a:pt x="436" y="534"/>
                  </a:lnTo>
                  <a:lnTo>
                    <a:pt x="447" y="542"/>
                  </a:lnTo>
                  <a:lnTo>
                    <a:pt x="447" y="542"/>
                  </a:lnTo>
                  <a:close/>
                  <a:moveTo>
                    <a:pt x="848" y="513"/>
                  </a:moveTo>
                  <a:lnTo>
                    <a:pt x="848" y="513"/>
                  </a:lnTo>
                  <a:lnTo>
                    <a:pt x="847" y="508"/>
                  </a:lnTo>
                  <a:lnTo>
                    <a:pt x="845" y="505"/>
                  </a:lnTo>
                  <a:lnTo>
                    <a:pt x="845" y="505"/>
                  </a:lnTo>
                  <a:lnTo>
                    <a:pt x="845" y="510"/>
                  </a:lnTo>
                  <a:lnTo>
                    <a:pt x="848" y="513"/>
                  </a:lnTo>
                  <a:lnTo>
                    <a:pt x="848" y="513"/>
                  </a:lnTo>
                  <a:close/>
                  <a:moveTo>
                    <a:pt x="401" y="517"/>
                  </a:moveTo>
                  <a:lnTo>
                    <a:pt x="401" y="517"/>
                  </a:lnTo>
                  <a:lnTo>
                    <a:pt x="403" y="517"/>
                  </a:lnTo>
                  <a:lnTo>
                    <a:pt x="404" y="517"/>
                  </a:lnTo>
                  <a:lnTo>
                    <a:pt x="404" y="517"/>
                  </a:lnTo>
                  <a:lnTo>
                    <a:pt x="404" y="517"/>
                  </a:lnTo>
                  <a:lnTo>
                    <a:pt x="397" y="511"/>
                  </a:lnTo>
                  <a:lnTo>
                    <a:pt x="394" y="508"/>
                  </a:lnTo>
                  <a:lnTo>
                    <a:pt x="389" y="505"/>
                  </a:lnTo>
                  <a:lnTo>
                    <a:pt x="389" y="505"/>
                  </a:lnTo>
                  <a:lnTo>
                    <a:pt x="391" y="508"/>
                  </a:lnTo>
                  <a:lnTo>
                    <a:pt x="395" y="511"/>
                  </a:lnTo>
                  <a:lnTo>
                    <a:pt x="398" y="514"/>
                  </a:lnTo>
                  <a:lnTo>
                    <a:pt x="401" y="517"/>
                  </a:lnTo>
                  <a:lnTo>
                    <a:pt x="401" y="517"/>
                  </a:lnTo>
                  <a:close/>
                  <a:moveTo>
                    <a:pt x="670" y="526"/>
                  </a:moveTo>
                  <a:lnTo>
                    <a:pt x="670" y="526"/>
                  </a:lnTo>
                  <a:lnTo>
                    <a:pt x="664" y="522"/>
                  </a:lnTo>
                  <a:lnTo>
                    <a:pt x="658" y="516"/>
                  </a:lnTo>
                  <a:lnTo>
                    <a:pt x="651" y="510"/>
                  </a:lnTo>
                  <a:lnTo>
                    <a:pt x="644" y="505"/>
                  </a:lnTo>
                  <a:lnTo>
                    <a:pt x="644" y="505"/>
                  </a:lnTo>
                  <a:lnTo>
                    <a:pt x="656" y="519"/>
                  </a:lnTo>
                  <a:lnTo>
                    <a:pt x="662" y="523"/>
                  </a:lnTo>
                  <a:lnTo>
                    <a:pt x="665" y="526"/>
                  </a:lnTo>
                  <a:lnTo>
                    <a:pt x="670" y="526"/>
                  </a:lnTo>
                  <a:lnTo>
                    <a:pt x="670" y="526"/>
                  </a:lnTo>
                  <a:close/>
                  <a:moveTo>
                    <a:pt x="363" y="510"/>
                  </a:moveTo>
                  <a:lnTo>
                    <a:pt x="363" y="510"/>
                  </a:lnTo>
                  <a:lnTo>
                    <a:pt x="363" y="511"/>
                  </a:lnTo>
                  <a:lnTo>
                    <a:pt x="363" y="511"/>
                  </a:lnTo>
                  <a:lnTo>
                    <a:pt x="362" y="513"/>
                  </a:lnTo>
                  <a:lnTo>
                    <a:pt x="362" y="513"/>
                  </a:lnTo>
                  <a:lnTo>
                    <a:pt x="357" y="511"/>
                  </a:lnTo>
                  <a:lnTo>
                    <a:pt x="354" y="511"/>
                  </a:lnTo>
                  <a:lnTo>
                    <a:pt x="346" y="507"/>
                  </a:lnTo>
                  <a:lnTo>
                    <a:pt x="346" y="507"/>
                  </a:lnTo>
                  <a:lnTo>
                    <a:pt x="365" y="525"/>
                  </a:lnTo>
                  <a:lnTo>
                    <a:pt x="385" y="540"/>
                  </a:lnTo>
                  <a:lnTo>
                    <a:pt x="406" y="554"/>
                  </a:lnTo>
                  <a:lnTo>
                    <a:pt x="427" y="568"/>
                  </a:lnTo>
                  <a:lnTo>
                    <a:pt x="427" y="568"/>
                  </a:lnTo>
                  <a:lnTo>
                    <a:pt x="420" y="557"/>
                  </a:lnTo>
                  <a:lnTo>
                    <a:pt x="411" y="548"/>
                  </a:lnTo>
                  <a:lnTo>
                    <a:pt x="401" y="540"/>
                  </a:lnTo>
                  <a:lnTo>
                    <a:pt x="394" y="529"/>
                  </a:lnTo>
                  <a:lnTo>
                    <a:pt x="394" y="529"/>
                  </a:lnTo>
                  <a:lnTo>
                    <a:pt x="394" y="531"/>
                  </a:lnTo>
                  <a:lnTo>
                    <a:pt x="392" y="529"/>
                  </a:lnTo>
                  <a:lnTo>
                    <a:pt x="392" y="529"/>
                  </a:lnTo>
                  <a:lnTo>
                    <a:pt x="392" y="529"/>
                  </a:lnTo>
                  <a:lnTo>
                    <a:pt x="392" y="528"/>
                  </a:lnTo>
                  <a:lnTo>
                    <a:pt x="394" y="526"/>
                  </a:lnTo>
                  <a:lnTo>
                    <a:pt x="394" y="526"/>
                  </a:lnTo>
                  <a:lnTo>
                    <a:pt x="386" y="522"/>
                  </a:lnTo>
                  <a:lnTo>
                    <a:pt x="378" y="517"/>
                  </a:lnTo>
                  <a:lnTo>
                    <a:pt x="371" y="513"/>
                  </a:lnTo>
                  <a:lnTo>
                    <a:pt x="363" y="510"/>
                  </a:lnTo>
                  <a:lnTo>
                    <a:pt x="363" y="510"/>
                  </a:lnTo>
                  <a:close/>
                  <a:moveTo>
                    <a:pt x="728" y="526"/>
                  </a:moveTo>
                  <a:lnTo>
                    <a:pt x="728" y="526"/>
                  </a:lnTo>
                  <a:lnTo>
                    <a:pt x="719" y="516"/>
                  </a:lnTo>
                  <a:lnTo>
                    <a:pt x="708" y="507"/>
                  </a:lnTo>
                  <a:lnTo>
                    <a:pt x="708" y="507"/>
                  </a:lnTo>
                  <a:lnTo>
                    <a:pt x="717" y="517"/>
                  </a:lnTo>
                  <a:lnTo>
                    <a:pt x="728" y="526"/>
                  </a:lnTo>
                  <a:lnTo>
                    <a:pt x="728" y="526"/>
                  </a:lnTo>
                  <a:close/>
                  <a:moveTo>
                    <a:pt x="728" y="508"/>
                  </a:moveTo>
                  <a:lnTo>
                    <a:pt x="728" y="508"/>
                  </a:lnTo>
                  <a:lnTo>
                    <a:pt x="737" y="522"/>
                  </a:lnTo>
                  <a:lnTo>
                    <a:pt x="747" y="534"/>
                  </a:lnTo>
                  <a:lnTo>
                    <a:pt x="758" y="546"/>
                  </a:lnTo>
                  <a:lnTo>
                    <a:pt x="770" y="555"/>
                  </a:lnTo>
                  <a:lnTo>
                    <a:pt x="770" y="555"/>
                  </a:lnTo>
                  <a:lnTo>
                    <a:pt x="769" y="548"/>
                  </a:lnTo>
                  <a:lnTo>
                    <a:pt x="767" y="542"/>
                  </a:lnTo>
                  <a:lnTo>
                    <a:pt x="764" y="536"/>
                  </a:lnTo>
                  <a:lnTo>
                    <a:pt x="760" y="531"/>
                  </a:lnTo>
                  <a:lnTo>
                    <a:pt x="752" y="522"/>
                  </a:lnTo>
                  <a:lnTo>
                    <a:pt x="744" y="511"/>
                  </a:lnTo>
                  <a:lnTo>
                    <a:pt x="744" y="511"/>
                  </a:lnTo>
                  <a:lnTo>
                    <a:pt x="744" y="511"/>
                  </a:lnTo>
                  <a:lnTo>
                    <a:pt x="744" y="511"/>
                  </a:lnTo>
                  <a:lnTo>
                    <a:pt x="743" y="511"/>
                  </a:lnTo>
                  <a:lnTo>
                    <a:pt x="744" y="511"/>
                  </a:lnTo>
                  <a:lnTo>
                    <a:pt x="744" y="511"/>
                  </a:lnTo>
                  <a:lnTo>
                    <a:pt x="728" y="508"/>
                  </a:lnTo>
                  <a:lnTo>
                    <a:pt x="728" y="508"/>
                  </a:lnTo>
                  <a:close/>
                  <a:moveTo>
                    <a:pt x="241" y="558"/>
                  </a:moveTo>
                  <a:lnTo>
                    <a:pt x="241" y="558"/>
                  </a:lnTo>
                  <a:lnTo>
                    <a:pt x="234" y="549"/>
                  </a:lnTo>
                  <a:lnTo>
                    <a:pt x="225" y="542"/>
                  </a:lnTo>
                  <a:lnTo>
                    <a:pt x="217" y="534"/>
                  </a:lnTo>
                  <a:lnTo>
                    <a:pt x="209" y="525"/>
                  </a:lnTo>
                  <a:lnTo>
                    <a:pt x="209" y="525"/>
                  </a:lnTo>
                  <a:lnTo>
                    <a:pt x="211" y="525"/>
                  </a:lnTo>
                  <a:lnTo>
                    <a:pt x="211" y="523"/>
                  </a:lnTo>
                  <a:lnTo>
                    <a:pt x="214" y="522"/>
                  </a:lnTo>
                  <a:lnTo>
                    <a:pt x="214" y="522"/>
                  </a:lnTo>
                  <a:lnTo>
                    <a:pt x="206" y="516"/>
                  </a:lnTo>
                  <a:lnTo>
                    <a:pt x="197" y="508"/>
                  </a:lnTo>
                  <a:lnTo>
                    <a:pt x="197" y="508"/>
                  </a:lnTo>
                  <a:lnTo>
                    <a:pt x="209" y="536"/>
                  </a:lnTo>
                  <a:lnTo>
                    <a:pt x="217" y="546"/>
                  </a:lnTo>
                  <a:lnTo>
                    <a:pt x="221" y="551"/>
                  </a:lnTo>
                  <a:lnTo>
                    <a:pt x="228" y="555"/>
                  </a:lnTo>
                  <a:lnTo>
                    <a:pt x="228" y="555"/>
                  </a:lnTo>
                  <a:lnTo>
                    <a:pt x="226" y="552"/>
                  </a:lnTo>
                  <a:lnTo>
                    <a:pt x="228" y="551"/>
                  </a:lnTo>
                  <a:lnTo>
                    <a:pt x="229" y="551"/>
                  </a:lnTo>
                  <a:lnTo>
                    <a:pt x="229" y="551"/>
                  </a:lnTo>
                  <a:lnTo>
                    <a:pt x="235" y="554"/>
                  </a:lnTo>
                  <a:lnTo>
                    <a:pt x="241" y="558"/>
                  </a:lnTo>
                  <a:lnTo>
                    <a:pt x="241" y="558"/>
                  </a:lnTo>
                  <a:close/>
                  <a:moveTo>
                    <a:pt x="273" y="520"/>
                  </a:moveTo>
                  <a:lnTo>
                    <a:pt x="273" y="520"/>
                  </a:lnTo>
                  <a:lnTo>
                    <a:pt x="278" y="522"/>
                  </a:lnTo>
                  <a:lnTo>
                    <a:pt x="282" y="523"/>
                  </a:lnTo>
                  <a:lnTo>
                    <a:pt x="292" y="529"/>
                  </a:lnTo>
                  <a:lnTo>
                    <a:pt x="301" y="537"/>
                  </a:lnTo>
                  <a:lnTo>
                    <a:pt x="305" y="539"/>
                  </a:lnTo>
                  <a:lnTo>
                    <a:pt x="310" y="540"/>
                  </a:lnTo>
                  <a:lnTo>
                    <a:pt x="310" y="540"/>
                  </a:lnTo>
                  <a:lnTo>
                    <a:pt x="287" y="525"/>
                  </a:lnTo>
                  <a:lnTo>
                    <a:pt x="275" y="517"/>
                  </a:lnTo>
                  <a:lnTo>
                    <a:pt x="263" y="510"/>
                  </a:lnTo>
                  <a:lnTo>
                    <a:pt x="263" y="510"/>
                  </a:lnTo>
                  <a:lnTo>
                    <a:pt x="269" y="514"/>
                  </a:lnTo>
                  <a:lnTo>
                    <a:pt x="272" y="517"/>
                  </a:lnTo>
                  <a:lnTo>
                    <a:pt x="273" y="520"/>
                  </a:lnTo>
                  <a:lnTo>
                    <a:pt x="273" y="520"/>
                  </a:lnTo>
                  <a:close/>
                  <a:moveTo>
                    <a:pt x="238" y="511"/>
                  </a:moveTo>
                  <a:lnTo>
                    <a:pt x="238" y="511"/>
                  </a:lnTo>
                  <a:lnTo>
                    <a:pt x="243" y="514"/>
                  </a:lnTo>
                  <a:lnTo>
                    <a:pt x="247" y="519"/>
                  </a:lnTo>
                  <a:lnTo>
                    <a:pt x="252" y="522"/>
                  </a:lnTo>
                  <a:lnTo>
                    <a:pt x="257" y="522"/>
                  </a:lnTo>
                  <a:lnTo>
                    <a:pt x="257" y="522"/>
                  </a:lnTo>
                  <a:lnTo>
                    <a:pt x="252" y="519"/>
                  </a:lnTo>
                  <a:lnTo>
                    <a:pt x="247" y="516"/>
                  </a:lnTo>
                  <a:lnTo>
                    <a:pt x="243" y="511"/>
                  </a:lnTo>
                  <a:lnTo>
                    <a:pt x="241" y="511"/>
                  </a:lnTo>
                  <a:lnTo>
                    <a:pt x="238" y="511"/>
                  </a:lnTo>
                  <a:lnTo>
                    <a:pt x="238" y="511"/>
                  </a:lnTo>
                  <a:close/>
                  <a:moveTo>
                    <a:pt x="314" y="517"/>
                  </a:moveTo>
                  <a:lnTo>
                    <a:pt x="314" y="517"/>
                  </a:lnTo>
                  <a:lnTo>
                    <a:pt x="311" y="514"/>
                  </a:lnTo>
                  <a:lnTo>
                    <a:pt x="307" y="513"/>
                  </a:lnTo>
                  <a:lnTo>
                    <a:pt x="307" y="513"/>
                  </a:lnTo>
                  <a:lnTo>
                    <a:pt x="310" y="517"/>
                  </a:lnTo>
                  <a:lnTo>
                    <a:pt x="311" y="517"/>
                  </a:lnTo>
                  <a:lnTo>
                    <a:pt x="314" y="517"/>
                  </a:lnTo>
                  <a:lnTo>
                    <a:pt x="314" y="517"/>
                  </a:lnTo>
                  <a:close/>
                  <a:moveTo>
                    <a:pt x="775" y="536"/>
                  </a:moveTo>
                  <a:lnTo>
                    <a:pt x="775" y="536"/>
                  </a:lnTo>
                  <a:lnTo>
                    <a:pt x="775" y="528"/>
                  </a:lnTo>
                  <a:lnTo>
                    <a:pt x="773" y="523"/>
                  </a:lnTo>
                  <a:lnTo>
                    <a:pt x="770" y="519"/>
                  </a:lnTo>
                  <a:lnTo>
                    <a:pt x="766" y="514"/>
                  </a:lnTo>
                  <a:lnTo>
                    <a:pt x="766" y="514"/>
                  </a:lnTo>
                  <a:lnTo>
                    <a:pt x="760" y="514"/>
                  </a:lnTo>
                  <a:lnTo>
                    <a:pt x="752" y="513"/>
                  </a:lnTo>
                  <a:lnTo>
                    <a:pt x="752" y="513"/>
                  </a:lnTo>
                  <a:lnTo>
                    <a:pt x="763" y="525"/>
                  </a:lnTo>
                  <a:lnTo>
                    <a:pt x="769" y="531"/>
                  </a:lnTo>
                  <a:lnTo>
                    <a:pt x="775" y="536"/>
                  </a:lnTo>
                  <a:lnTo>
                    <a:pt x="775" y="536"/>
                  </a:lnTo>
                  <a:close/>
                  <a:moveTo>
                    <a:pt x="565" y="546"/>
                  </a:moveTo>
                  <a:lnTo>
                    <a:pt x="565" y="546"/>
                  </a:lnTo>
                  <a:lnTo>
                    <a:pt x="563" y="545"/>
                  </a:lnTo>
                  <a:lnTo>
                    <a:pt x="563" y="543"/>
                  </a:lnTo>
                  <a:lnTo>
                    <a:pt x="563" y="543"/>
                  </a:lnTo>
                  <a:lnTo>
                    <a:pt x="565" y="542"/>
                  </a:lnTo>
                  <a:lnTo>
                    <a:pt x="568" y="540"/>
                  </a:lnTo>
                  <a:lnTo>
                    <a:pt x="568" y="540"/>
                  </a:lnTo>
                  <a:lnTo>
                    <a:pt x="565" y="537"/>
                  </a:lnTo>
                  <a:lnTo>
                    <a:pt x="560" y="534"/>
                  </a:lnTo>
                  <a:lnTo>
                    <a:pt x="555" y="529"/>
                  </a:lnTo>
                  <a:lnTo>
                    <a:pt x="551" y="526"/>
                  </a:lnTo>
                  <a:lnTo>
                    <a:pt x="551" y="526"/>
                  </a:lnTo>
                  <a:lnTo>
                    <a:pt x="545" y="523"/>
                  </a:lnTo>
                  <a:lnTo>
                    <a:pt x="540" y="520"/>
                  </a:lnTo>
                  <a:lnTo>
                    <a:pt x="536" y="516"/>
                  </a:lnTo>
                  <a:lnTo>
                    <a:pt x="531" y="514"/>
                  </a:lnTo>
                  <a:lnTo>
                    <a:pt x="531" y="514"/>
                  </a:lnTo>
                  <a:lnTo>
                    <a:pt x="548" y="531"/>
                  </a:lnTo>
                  <a:lnTo>
                    <a:pt x="565" y="546"/>
                  </a:lnTo>
                  <a:lnTo>
                    <a:pt x="565" y="546"/>
                  </a:lnTo>
                  <a:close/>
                  <a:moveTo>
                    <a:pt x="401" y="565"/>
                  </a:moveTo>
                  <a:lnTo>
                    <a:pt x="401" y="565"/>
                  </a:lnTo>
                  <a:lnTo>
                    <a:pt x="372" y="539"/>
                  </a:lnTo>
                  <a:lnTo>
                    <a:pt x="357" y="526"/>
                  </a:lnTo>
                  <a:lnTo>
                    <a:pt x="348" y="522"/>
                  </a:lnTo>
                  <a:lnTo>
                    <a:pt x="340" y="517"/>
                  </a:lnTo>
                  <a:lnTo>
                    <a:pt x="340" y="517"/>
                  </a:lnTo>
                  <a:lnTo>
                    <a:pt x="353" y="532"/>
                  </a:lnTo>
                  <a:lnTo>
                    <a:pt x="368" y="545"/>
                  </a:lnTo>
                  <a:lnTo>
                    <a:pt x="385" y="555"/>
                  </a:lnTo>
                  <a:lnTo>
                    <a:pt x="392" y="560"/>
                  </a:lnTo>
                  <a:lnTo>
                    <a:pt x="401" y="565"/>
                  </a:lnTo>
                  <a:lnTo>
                    <a:pt x="401" y="565"/>
                  </a:lnTo>
                  <a:close/>
                  <a:moveTo>
                    <a:pt x="648" y="532"/>
                  </a:moveTo>
                  <a:lnTo>
                    <a:pt x="648" y="532"/>
                  </a:lnTo>
                  <a:lnTo>
                    <a:pt x="644" y="526"/>
                  </a:lnTo>
                  <a:lnTo>
                    <a:pt x="638" y="523"/>
                  </a:lnTo>
                  <a:lnTo>
                    <a:pt x="632" y="519"/>
                  </a:lnTo>
                  <a:lnTo>
                    <a:pt x="624" y="517"/>
                  </a:lnTo>
                  <a:lnTo>
                    <a:pt x="624" y="517"/>
                  </a:lnTo>
                  <a:lnTo>
                    <a:pt x="636" y="526"/>
                  </a:lnTo>
                  <a:lnTo>
                    <a:pt x="642" y="529"/>
                  </a:lnTo>
                  <a:lnTo>
                    <a:pt x="648" y="532"/>
                  </a:lnTo>
                  <a:lnTo>
                    <a:pt x="648" y="532"/>
                  </a:lnTo>
                  <a:close/>
                  <a:moveTo>
                    <a:pt x="856" y="526"/>
                  </a:moveTo>
                  <a:lnTo>
                    <a:pt x="856" y="526"/>
                  </a:lnTo>
                  <a:lnTo>
                    <a:pt x="856" y="520"/>
                  </a:lnTo>
                  <a:lnTo>
                    <a:pt x="856" y="519"/>
                  </a:lnTo>
                  <a:lnTo>
                    <a:pt x="854" y="517"/>
                  </a:lnTo>
                  <a:lnTo>
                    <a:pt x="854" y="517"/>
                  </a:lnTo>
                  <a:lnTo>
                    <a:pt x="854" y="522"/>
                  </a:lnTo>
                  <a:lnTo>
                    <a:pt x="854" y="525"/>
                  </a:lnTo>
                  <a:lnTo>
                    <a:pt x="856" y="526"/>
                  </a:lnTo>
                  <a:lnTo>
                    <a:pt x="856" y="526"/>
                  </a:lnTo>
                  <a:close/>
                  <a:moveTo>
                    <a:pt x="618" y="529"/>
                  </a:moveTo>
                  <a:lnTo>
                    <a:pt x="618" y="529"/>
                  </a:lnTo>
                  <a:lnTo>
                    <a:pt x="616" y="526"/>
                  </a:lnTo>
                  <a:lnTo>
                    <a:pt x="613" y="523"/>
                  </a:lnTo>
                  <a:lnTo>
                    <a:pt x="607" y="519"/>
                  </a:lnTo>
                  <a:lnTo>
                    <a:pt x="607" y="519"/>
                  </a:lnTo>
                  <a:lnTo>
                    <a:pt x="609" y="522"/>
                  </a:lnTo>
                  <a:lnTo>
                    <a:pt x="612" y="525"/>
                  </a:lnTo>
                  <a:lnTo>
                    <a:pt x="618" y="529"/>
                  </a:lnTo>
                  <a:lnTo>
                    <a:pt x="618" y="529"/>
                  </a:lnTo>
                  <a:close/>
                  <a:moveTo>
                    <a:pt x="565" y="522"/>
                  </a:moveTo>
                  <a:lnTo>
                    <a:pt x="565" y="522"/>
                  </a:lnTo>
                  <a:lnTo>
                    <a:pt x="566" y="523"/>
                  </a:lnTo>
                  <a:lnTo>
                    <a:pt x="569" y="523"/>
                  </a:lnTo>
                  <a:lnTo>
                    <a:pt x="571" y="523"/>
                  </a:lnTo>
                  <a:lnTo>
                    <a:pt x="571" y="522"/>
                  </a:lnTo>
                  <a:lnTo>
                    <a:pt x="571" y="522"/>
                  </a:lnTo>
                  <a:lnTo>
                    <a:pt x="571" y="522"/>
                  </a:lnTo>
                  <a:lnTo>
                    <a:pt x="568" y="522"/>
                  </a:lnTo>
                  <a:lnTo>
                    <a:pt x="566" y="520"/>
                  </a:lnTo>
                  <a:lnTo>
                    <a:pt x="565" y="522"/>
                  </a:lnTo>
                  <a:lnTo>
                    <a:pt x="565" y="522"/>
                  </a:lnTo>
                  <a:close/>
                  <a:moveTo>
                    <a:pt x="377" y="565"/>
                  </a:moveTo>
                  <a:lnTo>
                    <a:pt x="377" y="565"/>
                  </a:lnTo>
                  <a:lnTo>
                    <a:pt x="351" y="543"/>
                  </a:lnTo>
                  <a:lnTo>
                    <a:pt x="324" y="523"/>
                  </a:lnTo>
                  <a:lnTo>
                    <a:pt x="324" y="523"/>
                  </a:lnTo>
                  <a:lnTo>
                    <a:pt x="321" y="525"/>
                  </a:lnTo>
                  <a:lnTo>
                    <a:pt x="316" y="523"/>
                  </a:lnTo>
                  <a:lnTo>
                    <a:pt x="316" y="523"/>
                  </a:lnTo>
                  <a:lnTo>
                    <a:pt x="330" y="536"/>
                  </a:lnTo>
                  <a:lnTo>
                    <a:pt x="345" y="546"/>
                  </a:lnTo>
                  <a:lnTo>
                    <a:pt x="362" y="555"/>
                  </a:lnTo>
                  <a:lnTo>
                    <a:pt x="377" y="565"/>
                  </a:lnTo>
                  <a:lnTo>
                    <a:pt x="377" y="565"/>
                  </a:lnTo>
                  <a:close/>
                  <a:moveTo>
                    <a:pt x="683" y="532"/>
                  </a:moveTo>
                  <a:lnTo>
                    <a:pt x="683" y="532"/>
                  </a:lnTo>
                  <a:lnTo>
                    <a:pt x="682" y="529"/>
                  </a:lnTo>
                  <a:lnTo>
                    <a:pt x="679" y="528"/>
                  </a:lnTo>
                  <a:lnTo>
                    <a:pt x="674" y="525"/>
                  </a:lnTo>
                  <a:lnTo>
                    <a:pt x="674" y="525"/>
                  </a:lnTo>
                  <a:lnTo>
                    <a:pt x="676" y="526"/>
                  </a:lnTo>
                  <a:lnTo>
                    <a:pt x="677" y="529"/>
                  </a:lnTo>
                  <a:lnTo>
                    <a:pt x="680" y="531"/>
                  </a:lnTo>
                  <a:lnTo>
                    <a:pt x="683" y="532"/>
                  </a:lnTo>
                  <a:lnTo>
                    <a:pt x="683" y="532"/>
                  </a:lnTo>
                  <a:close/>
                  <a:moveTo>
                    <a:pt x="513" y="583"/>
                  </a:moveTo>
                  <a:lnTo>
                    <a:pt x="513" y="583"/>
                  </a:lnTo>
                  <a:lnTo>
                    <a:pt x="504" y="575"/>
                  </a:lnTo>
                  <a:lnTo>
                    <a:pt x="493" y="568"/>
                  </a:lnTo>
                  <a:lnTo>
                    <a:pt x="482" y="558"/>
                  </a:lnTo>
                  <a:lnTo>
                    <a:pt x="473" y="551"/>
                  </a:lnTo>
                  <a:lnTo>
                    <a:pt x="473" y="551"/>
                  </a:lnTo>
                  <a:lnTo>
                    <a:pt x="473" y="548"/>
                  </a:lnTo>
                  <a:lnTo>
                    <a:pt x="473" y="548"/>
                  </a:lnTo>
                  <a:lnTo>
                    <a:pt x="459" y="536"/>
                  </a:lnTo>
                  <a:lnTo>
                    <a:pt x="452" y="531"/>
                  </a:lnTo>
                  <a:lnTo>
                    <a:pt x="444" y="526"/>
                  </a:lnTo>
                  <a:lnTo>
                    <a:pt x="444" y="526"/>
                  </a:lnTo>
                  <a:lnTo>
                    <a:pt x="459" y="543"/>
                  </a:lnTo>
                  <a:lnTo>
                    <a:pt x="476" y="560"/>
                  </a:lnTo>
                  <a:lnTo>
                    <a:pt x="496" y="575"/>
                  </a:lnTo>
                  <a:lnTo>
                    <a:pt x="505" y="581"/>
                  </a:lnTo>
                  <a:lnTo>
                    <a:pt x="516" y="587"/>
                  </a:lnTo>
                  <a:lnTo>
                    <a:pt x="516" y="587"/>
                  </a:lnTo>
                  <a:lnTo>
                    <a:pt x="514" y="586"/>
                  </a:lnTo>
                  <a:lnTo>
                    <a:pt x="513" y="583"/>
                  </a:lnTo>
                  <a:lnTo>
                    <a:pt x="513" y="583"/>
                  </a:lnTo>
                  <a:close/>
                  <a:moveTo>
                    <a:pt x="504" y="537"/>
                  </a:moveTo>
                  <a:lnTo>
                    <a:pt x="504" y="537"/>
                  </a:lnTo>
                  <a:lnTo>
                    <a:pt x="499" y="532"/>
                  </a:lnTo>
                  <a:lnTo>
                    <a:pt x="494" y="529"/>
                  </a:lnTo>
                  <a:lnTo>
                    <a:pt x="493" y="529"/>
                  </a:lnTo>
                  <a:lnTo>
                    <a:pt x="493" y="529"/>
                  </a:lnTo>
                  <a:lnTo>
                    <a:pt x="494" y="531"/>
                  </a:lnTo>
                  <a:lnTo>
                    <a:pt x="497" y="534"/>
                  </a:lnTo>
                  <a:lnTo>
                    <a:pt x="500" y="537"/>
                  </a:lnTo>
                  <a:lnTo>
                    <a:pt x="502" y="537"/>
                  </a:lnTo>
                  <a:lnTo>
                    <a:pt x="504" y="537"/>
                  </a:lnTo>
                  <a:lnTo>
                    <a:pt x="504" y="537"/>
                  </a:lnTo>
                  <a:close/>
                  <a:moveTo>
                    <a:pt x="603" y="537"/>
                  </a:moveTo>
                  <a:lnTo>
                    <a:pt x="603" y="537"/>
                  </a:lnTo>
                  <a:lnTo>
                    <a:pt x="598" y="532"/>
                  </a:lnTo>
                  <a:lnTo>
                    <a:pt x="592" y="529"/>
                  </a:lnTo>
                  <a:lnTo>
                    <a:pt x="592" y="529"/>
                  </a:lnTo>
                  <a:lnTo>
                    <a:pt x="595" y="532"/>
                  </a:lnTo>
                  <a:lnTo>
                    <a:pt x="597" y="534"/>
                  </a:lnTo>
                  <a:lnTo>
                    <a:pt x="603" y="537"/>
                  </a:lnTo>
                  <a:lnTo>
                    <a:pt x="603" y="537"/>
                  </a:lnTo>
                  <a:close/>
                  <a:moveTo>
                    <a:pt x="658" y="543"/>
                  </a:moveTo>
                  <a:lnTo>
                    <a:pt x="658" y="543"/>
                  </a:lnTo>
                  <a:lnTo>
                    <a:pt x="651" y="540"/>
                  </a:lnTo>
                  <a:lnTo>
                    <a:pt x="645" y="537"/>
                  </a:lnTo>
                  <a:lnTo>
                    <a:pt x="639" y="534"/>
                  </a:lnTo>
                  <a:lnTo>
                    <a:pt x="635" y="531"/>
                  </a:lnTo>
                  <a:lnTo>
                    <a:pt x="635" y="531"/>
                  </a:lnTo>
                  <a:lnTo>
                    <a:pt x="642" y="540"/>
                  </a:lnTo>
                  <a:lnTo>
                    <a:pt x="651" y="549"/>
                  </a:lnTo>
                  <a:lnTo>
                    <a:pt x="661" y="558"/>
                  </a:lnTo>
                  <a:lnTo>
                    <a:pt x="667" y="561"/>
                  </a:lnTo>
                  <a:lnTo>
                    <a:pt x="673" y="565"/>
                  </a:lnTo>
                  <a:lnTo>
                    <a:pt x="673" y="565"/>
                  </a:lnTo>
                  <a:lnTo>
                    <a:pt x="670" y="560"/>
                  </a:lnTo>
                  <a:lnTo>
                    <a:pt x="665" y="554"/>
                  </a:lnTo>
                  <a:lnTo>
                    <a:pt x="662" y="548"/>
                  </a:lnTo>
                  <a:lnTo>
                    <a:pt x="658" y="543"/>
                  </a:lnTo>
                  <a:lnTo>
                    <a:pt x="658" y="543"/>
                  </a:lnTo>
                  <a:close/>
                  <a:moveTo>
                    <a:pt x="334" y="545"/>
                  </a:moveTo>
                  <a:lnTo>
                    <a:pt x="334" y="545"/>
                  </a:lnTo>
                  <a:lnTo>
                    <a:pt x="334" y="543"/>
                  </a:lnTo>
                  <a:lnTo>
                    <a:pt x="333" y="543"/>
                  </a:lnTo>
                  <a:lnTo>
                    <a:pt x="330" y="543"/>
                  </a:lnTo>
                  <a:lnTo>
                    <a:pt x="330" y="543"/>
                  </a:lnTo>
                  <a:lnTo>
                    <a:pt x="327" y="540"/>
                  </a:lnTo>
                  <a:lnTo>
                    <a:pt x="322" y="536"/>
                  </a:lnTo>
                  <a:lnTo>
                    <a:pt x="319" y="534"/>
                  </a:lnTo>
                  <a:lnTo>
                    <a:pt x="314" y="534"/>
                  </a:lnTo>
                  <a:lnTo>
                    <a:pt x="314" y="534"/>
                  </a:lnTo>
                  <a:lnTo>
                    <a:pt x="321" y="539"/>
                  </a:lnTo>
                  <a:lnTo>
                    <a:pt x="327" y="545"/>
                  </a:lnTo>
                  <a:lnTo>
                    <a:pt x="333" y="549"/>
                  </a:lnTo>
                  <a:lnTo>
                    <a:pt x="339" y="552"/>
                  </a:lnTo>
                  <a:lnTo>
                    <a:pt x="339" y="552"/>
                  </a:lnTo>
                  <a:lnTo>
                    <a:pt x="336" y="549"/>
                  </a:lnTo>
                  <a:lnTo>
                    <a:pt x="336" y="548"/>
                  </a:lnTo>
                  <a:lnTo>
                    <a:pt x="337" y="546"/>
                  </a:lnTo>
                  <a:lnTo>
                    <a:pt x="337" y="546"/>
                  </a:lnTo>
                  <a:lnTo>
                    <a:pt x="334" y="546"/>
                  </a:lnTo>
                  <a:lnTo>
                    <a:pt x="333" y="546"/>
                  </a:lnTo>
                  <a:lnTo>
                    <a:pt x="333" y="546"/>
                  </a:lnTo>
                  <a:lnTo>
                    <a:pt x="333" y="546"/>
                  </a:lnTo>
                  <a:lnTo>
                    <a:pt x="333" y="545"/>
                  </a:lnTo>
                  <a:lnTo>
                    <a:pt x="331" y="545"/>
                  </a:lnTo>
                  <a:lnTo>
                    <a:pt x="331" y="543"/>
                  </a:lnTo>
                  <a:lnTo>
                    <a:pt x="331" y="543"/>
                  </a:lnTo>
                  <a:lnTo>
                    <a:pt x="333" y="545"/>
                  </a:lnTo>
                  <a:lnTo>
                    <a:pt x="334" y="545"/>
                  </a:lnTo>
                  <a:lnTo>
                    <a:pt x="334" y="545"/>
                  </a:lnTo>
                  <a:close/>
                  <a:moveTo>
                    <a:pt x="625" y="537"/>
                  </a:moveTo>
                  <a:lnTo>
                    <a:pt x="625" y="537"/>
                  </a:lnTo>
                  <a:lnTo>
                    <a:pt x="625" y="536"/>
                  </a:lnTo>
                  <a:lnTo>
                    <a:pt x="624" y="534"/>
                  </a:lnTo>
                  <a:lnTo>
                    <a:pt x="624" y="534"/>
                  </a:lnTo>
                  <a:lnTo>
                    <a:pt x="624" y="532"/>
                  </a:lnTo>
                  <a:lnTo>
                    <a:pt x="624" y="532"/>
                  </a:lnTo>
                  <a:lnTo>
                    <a:pt x="622" y="532"/>
                  </a:lnTo>
                  <a:lnTo>
                    <a:pt x="621" y="532"/>
                  </a:lnTo>
                  <a:lnTo>
                    <a:pt x="621" y="532"/>
                  </a:lnTo>
                  <a:lnTo>
                    <a:pt x="622" y="534"/>
                  </a:lnTo>
                  <a:lnTo>
                    <a:pt x="625" y="537"/>
                  </a:lnTo>
                  <a:lnTo>
                    <a:pt x="625" y="537"/>
                  </a:lnTo>
                  <a:close/>
                  <a:moveTo>
                    <a:pt x="781" y="545"/>
                  </a:moveTo>
                  <a:lnTo>
                    <a:pt x="781" y="545"/>
                  </a:lnTo>
                  <a:lnTo>
                    <a:pt x="781" y="537"/>
                  </a:lnTo>
                  <a:lnTo>
                    <a:pt x="781" y="536"/>
                  </a:lnTo>
                  <a:lnTo>
                    <a:pt x="779" y="532"/>
                  </a:lnTo>
                  <a:lnTo>
                    <a:pt x="779" y="532"/>
                  </a:lnTo>
                  <a:lnTo>
                    <a:pt x="778" y="536"/>
                  </a:lnTo>
                  <a:lnTo>
                    <a:pt x="778" y="540"/>
                  </a:lnTo>
                  <a:lnTo>
                    <a:pt x="779" y="542"/>
                  </a:lnTo>
                  <a:lnTo>
                    <a:pt x="781" y="545"/>
                  </a:lnTo>
                  <a:lnTo>
                    <a:pt x="781" y="545"/>
                  </a:lnTo>
                  <a:close/>
                  <a:moveTo>
                    <a:pt x="247" y="543"/>
                  </a:moveTo>
                  <a:lnTo>
                    <a:pt x="247" y="543"/>
                  </a:lnTo>
                  <a:lnTo>
                    <a:pt x="241" y="537"/>
                  </a:lnTo>
                  <a:lnTo>
                    <a:pt x="237" y="534"/>
                  </a:lnTo>
                  <a:lnTo>
                    <a:pt x="237" y="534"/>
                  </a:lnTo>
                  <a:lnTo>
                    <a:pt x="241" y="539"/>
                  </a:lnTo>
                  <a:lnTo>
                    <a:pt x="244" y="542"/>
                  </a:lnTo>
                  <a:lnTo>
                    <a:pt x="247" y="543"/>
                  </a:lnTo>
                  <a:lnTo>
                    <a:pt x="247" y="543"/>
                  </a:lnTo>
                  <a:close/>
                  <a:moveTo>
                    <a:pt x="686" y="549"/>
                  </a:moveTo>
                  <a:lnTo>
                    <a:pt x="686" y="549"/>
                  </a:lnTo>
                  <a:lnTo>
                    <a:pt x="683" y="545"/>
                  </a:lnTo>
                  <a:lnTo>
                    <a:pt x="680" y="540"/>
                  </a:lnTo>
                  <a:lnTo>
                    <a:pt x="677" y="537"/>
                  </a:lnTo>
                  <a:lnTo>
                    <a:pt x="671" y="536"/>
                  </a:lnTo>
                  <a:lnTo>
                    <a:pt x="671" y="536"/>
                  </a:lnTo>
                  <a:lnTo>
                    <a:pt x="676" y="539"/>
                  </a:lnTo>
                  <a:lnTo>
                    <a:pt x="679" y="543"/>
                  </a:lnTo>
                  <a:lnTo>
                    <a:pt x="682" y="546"/>
                  </a:lnTo>
                  <a:lnTo>
                    <a:pt x="686" y="549"/>
                  </a:lnTo>
                  <a:lnTo>
                    <a:pt x="686" y="549"/>
                  </a:lnTo>
                  <a:close/>
                  <a:moveTo>
                    <a:pt x="719" y="572"/>
                  </a:moveTo>
                  <a:lnTo>
                    <a:pt x="719" y="572"/>
                  </a:lnTo>
                  <a:lnTo>
                    <a:pt x="723" y="574"/>
                  </a:lnTo>
                  <a:lnTo>
                    <a:pt x="729" y="577"/>
                  </a:lnTo>
                  <a:lnTo>
                    <a:pt x="732" y="580"/>
                  </a:lnTo>
                  <a:lnTo>
                    <a:pt x="737" y="581"/>
                  </a:lnTo>
                  <a:lnTo>
                    <a:pt x="737" y="581"/>
                  </a:lnTo>
                  <a:lnTo>
                    <a:pt x="732" y="577"/>
                  </a:lnTo>
                  <a:lnTo>
                    <a:pt x="728" y="572"/>
                  </a:lnTo>
                  <a:lnTo>
                    <a:pt x="725" y="568"/>
                  </a:lnTo>
                  <a:lnTo>
                    <a:pt x="720" y="563"/>
                  </a:lnTo>
                  <a:lnTo>
                    <a:pt x="720" y="563"/>
                  </a:lnTo>
                  <a:lnTo>
                    <a:pt x="720" y="560"/>
                  </a:lnTo>
                  <a:lnTo>
                    <a:pt x="720" y="560"/>
                  </a:lnTo>
                  <a:lnTo>
                    <a:pt x="711" y="554"/>
                  </a:lnTo>
                  <a:lnTo>
                    <a:pt x="703" y="548"/>
                  </a:lnTo>
                  <a:lnTo>
                    <a:pt x="696" y="542"/>
                  </a:lnTo>
                  <a:lnTo>
                    <a:pt x="686" y="536"/>
                  </a:lnTo>
                  <a:lnTo>
                    <a:pt x="686" y="536"/>
                  </a:lnTo>
                  <a:lnTo>
                    <a:pt x="693" y="545"/>
                  </a:lnTo>
                  <a:lnTo>
                    <a:pt x="702" y="554"/>
                  </a:lnTo>
                  <a:lnTo>
                    <a:pt x="709" y="563"/>
                  </a:lnTo>
                  <a:lnTo>
                    <a:pt x="719" y="572"/>
                  </a:lnTo>
                  <a:lnTo>
                    <a:pt x="719" y="572"/>
                  </a:lnTo>
                  <a:close/>
                  <a:moveTo>
                    <a:pt x="709" y="545"/>
                  </a:moveTo>
                  <a:lnTo>
                    <a:pt x="709" y="545"/>
                  </a:lnTo>
                  <a:lnTo>
                    <a:pt x="723" y="558"/>
                  </a:lnTo>
                  <a:lnTo>
                    <a:pt x="737" y="571"/>
                  </a:lnTo>
                  <a:lnTo>
                    <a:pt x="737" y="571"/>
                  </a:lnTo>
                  <a:lnTo>
                    <a:pt x="725" y="552"/>
                  </a:lnTo>
                  <a:lnTo>
                    <a:pt x="719" y="545"/>
                  </a:lnTo>
                  <a:lnTo>
                    <a:pt x="711" y="539"/>
                  </a:lnTo>
                  <a:lnTo>
                    <a:pt x="711" y="539"/>
                  </a:lnTo>
                  <a:lnTo>
                    <a:pt x="712" y="540"/>
                  </a:lnTo>
                  <a:lnTo>
                    <a:pt x="711" y="542"/>
                  </a:lnTo>
                  <a:lnTo>
                    <a:pt x="709" y="545"/>
                  </a:lnTo>
                  <a:lnTo>
                    <a:pt x="709" y="545"/>
                  </a:lnTo>
                  <a:close/>
                  <a:moveTo>
                    <a:pt x="525" y="543"/>
                  </a:moveTo>
                  <a:lnTo>
                    <a:pt x="525" y="543"/>
                  </a:lnTo>
                  <a:lnTo>
                    <a:pt x="528" y="545"/>
                  </a:lnTo>
                  <a:lnTo>
                    <a:pt x="529" y="545"/>
                  </a:lnTo>
                  <a:lnTo>
                    <a:pt x="529" y="543"/>
                  </a:lnTo>
                  <a:lnTo>
                    <a:pt x="529" y="543"/>
                  </a:lnTo>
                  <a:lnTo>
                    <a:pt x="528" y="542"/>
                  </a:lnTo>
                  <a:lnTo>
                    <a:pt x="526" y="540"/>
                  </a:lnTo>
                  <a:lnTo>
                    <a:pt x="522" y="539"/>
                  </a:lnTo>
                  <a:lnTo>
                    <a:pt x="522" y="539"/>
                  </a:lnTo>
                  <a:lnTo>
                    <a:pt x="523" y="540"/>
                  </a:lnTo>
                  <a:lnTo>
                    <a:pt x="525" y="543"/>
                  </a:lnTo>
                  <a:lnTo>
                    <a:pt x="525" y="543"/>
                  </a:lnTo>
                  <a:close/>
                  <a:moveTo>
                    <a:pt x="619" y="568"/>
                  </a:moveTo>
                  <a:lnTo>
                    <a:pt x="619" y="568"/>
                  </a:lnTo>
                  <a:lnTo>
                    <a:pt x="604" y="552"/>
                  </a:lnTo>
                  <a:lnTo>
                    <a:pt x="595" y="546"/>
                  </a:lnTo>
                  <a:lnTo>
                    <a:pt x="587" y="540"/>
                  </a:lnTo>
                  <a:lnTo>
                    <a:pt x="587" y="540"/>
                  </a:lnTo>
                  <a:lnTo>
                    <a:pt x="603" y="555"/>
                  </a:lnTo>
                  <a:lnTo>
                    <a:pt x="610" y="561"/>
                  </a:lnTo>
                  <a:lnTo>
                    <a:pt x="619" y="568"/>
                  </a:lnTo>
                  <a:lnTo>
                    <a:pt x="619" y="568"/>
                  </a:lnTo>
                  <a:close/>
                  <a:moveTo>
                    <a:pt x="746" y="546"/>
                  </a:moveTo>
                  <a:lnTo>
                    <a:pt x="746" y="546"/>
                  </a:lnTo>
                  <a:lnTo>
                    <a:pt x="743" y="542"/>
                  </a:lnTo>
                  <a:lnTo>
                    <a:pt x="740" y="540"/>
                  </a:lnTo>
                  <a:lnTo>
                    <a:pt x="738" y="540"/>
                  </a:lnTo>
                  <a:lnTo>
                    <a:pt x="738" y="540"/>
                  </a:lnTo>
                  <a:lnTo>
                    <a:pt x="741" y="543"/>
                  </a:lnTo>
                  <a:lnTo>
                    <a:pt x="746" y="546"/>
                  </a:lnTo>
                  <a:lnTo>
                    <a:pt x="746" y="546"/>
                  </a:lnTo>
                  <a:close/>
                  <a:moveTo>
                    <a:pt x="316" y="552"/>
                  </a:moveTo>
                  <a:lnTo>
                    <a:pt x="316" y="552"/>
                  </a:lnTo>
                  <a:lnTo>
                    <a:pt x="316" y="551"/>
                  </a:lnTo>
                  <a:lnTo>
                    <a:pt x="314" y="551"/>
                  </a:lnTo>
                  <a:lnTo>
                    <a:pt x="311" y="549"/>
                  </a:lnTo>
                  <a:lnTo>
                    <a:pt x="311" y="549"/>
                  </a:lnTo>
                  <a:lnTo>
                    <a:pt x="305" y="545"/>
                  </a:lnTo>
                  <a:lnTo>
                    <a:pt x="301" y="543"/>
                  </a:lnTo>
                  <a:lnTo>
                    <a:pt x="298" y="543"/>
                  </a:lnTo>
                  <a:lnTo>
                    <a:pt x="298" y="543"/>
                  </a:lnTo>
                  <a:lnTo>
                    <a:pt x="307" y="548"/>
                  </a:lnTo>
                  <a:lnTo>
                    <a:pt x="316" y="552"/>
                  </a:lnTo>
                  <a:lnTo>
                    <a:pt x="316" y="552"/>
                  </a:lnTo>
                  <a:close/>
                  <a:moveTo>
                    <a:pt x="346" y="603"/>
                  </a:moveTo>
                  <a:lnTo>
                    <a:pt x="346" y="603"/>
                  </a:lnTo>
                  <a:lnTo>
                    <a:pt x="348" y="603"/>
                  </a:lnTo>
                  <a:lnTo>
                    <a:pt x="348" y="601"/>
                  </a:lnTo>
                  <a:lnTo>
                    <a:pt x="348" y="601"/>
                  </a:lnTo>
                  <a:lnTo>
                    <a:pt x="345" y="600"/>
                  </a:lnTo>
                  <a:lnTo>
                    <a:pt x="345" y="600"/>
                  </a:lnTo>
                  <a:lnTo>
                    <a:pt x="345" y="601"/>
                  </a:lnTo>
                  <a:lnTo>
                    <a:pt x="345" y="601"/>
                  </a:lnTo>
                  <a:lnTo>
                    <a:pt x="328" y="587"/>
                  </a:lnTo>
                  <a:lnTo>
                    <a:pt x="311" y="575"/>
                  </a:lnTo>
                  <a:lnTo>
                    <a:pt x="293" y="561"/>
                  </a:lnTo>
                  <a:lnTo>
                    <a:pt x="276" y="549"/>
                  </a:lnTo>
                  <a:lnTo>
                    <a:pt x="276" y="549"/>
                  </a:lnTo>
                  <a:lnTo>
                    <a:pt x="273" y="548"/>
                  </a:lnTo>
                  <a:lnTo>
                    <a:pt x="272" y="546"/>
                  </a:lnTo>
                  <a:lnTo>
                    <a:pt x="269" y="545"/>
                  </a:lnTo>
                  <a:lnTo>
                    <a:pt x="266" y="543"/>
                  </a:lnTo>
                  <a:lnTo>
                    <a:pt x="266" y="543"/>
                  </a:lnTo>
                  <a:lnTo>
                    <a:pt x="276" y="555"/>
                  </a:lnTo>
                  <a:lnTo>
                    <a:pt x="289" y="565"/>
                  </a:lnTo>
                  <a:lnTo>
                    <a:pt x="301" y="575"/>
                  </a:lnTo>
                  <a:lnTo>
                    <a:pt x="313" y="586"/>
                  </a:lnTo>
                  <a:lnTo>
                    <a:pt x="313" y="586"/>
                  </a:lnTo>
                  <a:lnTo>
                    <a:pt x="325" y="595"/>
                  </a:lnTo>
                  <a:lnTo>
                    <a:pt x="337" y="606"/>
                  </a:lnTo>
                  <a:lnTo>
                    <a:pt x="348" y="618"/>
                  </a:lnTo>
                  <a:lnTo>
                    <a:pt x="362" y="627"/>
                  </a:lnTo>
                  <a:lnTo>
                    <a:pt x="362" y="627"/>
                  </a:lnTo>
                  <a:lnTo>
                    <a:pt x="359" y="621"/>
                  </a:lnTo>
                  <a:lnTo>
                    <a:pt x="354" y="613"/>
                  </a:lnTo>
                  <a:lnTo>
                    <a:pt x="350" y="607"/>
                  </a:lnTo>
                  <a:lnTo>
                    <a:pt x="346" y="603"/>
                  </a:lnTo>
                  <a:lnTo>
                    <a:pt x="346" y="603"/>
                  </a:lnTo>
                  <a:close/>
                  <a:moveTo>
                    <a:pt x="443" y="565"/>
                  </a:moveTo>
                  <a:lnTo>
                    <a:pt x="443" y="565"/>
                  </a:lnTo>
                  <a:lnTo>
                    <a:pt x="432" y="552"/>
                  </a:lnTo>
                  <a:lnTo>
                    <a:pt x="426" y="548"/>
                  </a:lnTo>
                  <a:lnTo>
                    <a:pt x="420" y="545"/>
                  </a:lnTo>
                  <a:lnTo>
                    <a:pt x="420" y="545"/>
                  </a:lnTo>
                  <a:lnTo>
                    <a:pt x="430" y="555"/>
                  </a:lnTo>
                  <a:lnTo>
                    <a:pt x="436" y="560"/>
                  </a:lnTo>
                  <a:lnTo>
                    <a:pt x="443" y="565"/>
                  </a:lnTo>
                  <a:lnTo>
                    <a:pt x="443" y="565"/>
                  </a:lnTo>
                  <a:close/>
                  <a:moveTo>
                    <a:pt x="536" y="558"/>
                  </a:moveTo>
                  <a:lnTo>
                    <a:pt x="536" y="558"/>
                  </a:lnTo>
                  <a:lnTo>
                    <a:pt x="532" y="554"/>
                  </a:lnTo>
                  <a:lnTo>
                    <a:pt x="528" y="551"/>
                  </a:lnTo>
                  <a:lnTo>
                    <a:pt x="528" y="551"/>
                  </a:lnTo>
                  <a:lnTo>
                    <a:pt x="531" y="555"/>
                  </a:lnTo>
                  <a:lnTo>
                    <a:pt x="534" y="557"/>
                  </a:lnTo>
                  <a:lnTo>
                    <a:pt x="536" y="558"/>
                  </a:lnTo>
                  <a:lnTo>
                    <a:pt x="536" y="558"/>
                  </a:lnTo>
                  <a:close/>
                  <a:moveTo>
                    <a:pt x="644" y="568"/>
                  </a:moveTo>
                  <a:lnTo>
                    <a:pt x="644" y="568"/>
                  </a:lnTo>
                  <a:lnTo>
                    <a:pt x="636" y="558"/>
                  </a:lnTo>
                  <a:lnTo>
                    <a:pt x="632" y="555"/>
                  </a:lnTo>
                  <a:lnTo>
                    <a:pt x="629" y="552"/>
                  </a:lnTo>
                  <a:lnTo>
                    <a:pt x="629" y="552"/>
                  </a:lnTo>
                  <a:lnTo>
                    <a:pt x="632" y="557"/>
                  </a:lnTo>
                  <a:lnTo>
                    <a:pt x="636" y="561"/>
                  </a:lnTo>
                  <a:lnTo>
                    <a:pt x="639" y="566"/>
                  </a:lnTo>
                  <a:lnTo>
                    <a:pt x="644" y="568"/>
                  </a:lnTo>
                  <a:lnTo>
                    <a:pt x="644" y="568"/>
                  </a:lnTo>
                  <a:close/>
                  <a:moveTo>
                    <a:pt x="700" y="580"/>
                  </a:moveTo>
                  <a:lnTo>
                    <a:pt x="700" y="580"/>
                  </a:lnTo>
                  <a:lnTo>
                    <a:pt x="686" y="565"/>
                  </a:lnTo>
                  <a:lnTo>
                    <a:pt x="679" y="558"/>
                  </a:lnTo>
                  <a:lnTo>
                    <a:pt x="670" y="552"/>
                  </a:lnTo>
                  <a:lnTo>
                    <a:pt x="670" y="552"/>
                  </a:lnTo>
                  <a:lnTo>
                    <a:pt x="676" y="561"/>
                  </a:lnTo>
                  <a:lnTo>
                    <a:pt x="683" y="569"/>
                  </a:lnTo>
                  <a:lnTo>
                    <a:pt x="691" y="575"/>
                  </a:lnTo>
                  <a:lnTo>
                    <a:pt x="700" y="580"/>
                  </a:lnTo>
                  <a:lnTo>
                    <a:pt x="700" y="580"/>
                  </a:lnTo>
                  <a:close/>
                  <a:moveTo>
                    <a:pt x="453" y="595"/>
                  </a:moveTo>
                  <a:lnTo>
                    <a:pt x="453" y="595"/>
                  </a:lnTo>
                  <a:lnTo>
                    <a:pt x="452" y="593"/>
                  </a:lnTo>
                  <a:lnTo>
                    <a:pt x="453" y="592"/>
                  </a:lnTo>
                  <a:lnTo>
                    <a:pt x="453" y="592"/>
                  </a:lnTo>
                  <a:lnTo>
                    <a:pt x="452" y="592"/>
                  </a:lnTo>
                  <a:lnTo>
                    <a:pt x="452" y="592"/>
                  </a:lnTo>
                  <a:lnTo>
                    <a:pt x="452" y="589"/>
                  </a:lnTo>
                  <a:lnTo>
                    <a:pt x="452" y="589"/>
                  </a:lnTo>
                  <a:lnTo>
                    <a:pt x="426" y="571"/>
                  </a:lnTo>
                  <a:lnTo>
                    <a:pt x="412" y="561"/>
                  </a:lnTo>
                  <a:lnTo>
                    <a:pt x="398" y="554"/>
                  </a:lnTo>
                  <a:lnTo>
                    <a:pt x="398" y="554"/>
                  </a:lnTo>
                  <a:lnTo>
                    <a:pt x="409" y="566"/>
                  </a:lnTo>
                  <a:lnTo>
                    <a:pt x="423" y="577"/>
                  </a:lnTo>
                  <a:lnTo>
                    <a:pt x="436" y="587"/>
                  </a:lnTo>
                  <a:lnTo>
                    <a:pt x="453" y="595"/>
                  </a:lnTo>
                  <a:lnTo>
                    <a:pt x="453" y="595"/>
                  </a:lnTo>
                  <a:close/>
                  <a:moveTo>
                    <a:pt x="354" y="568"/>
                  </a:moveTo>
                  <a:lnTo>
                    <a:pt x="354" y="568"/>
                  </a:lnTo>
                  <a:lnTo>
                    <a:pt x="366" y="577"/>
                  </a:lnTo>
                  <a:lnTo>
                    <a:pt x="380" y="586"/>
                  </a:lnTo>
                  <a:lnTo>
                    <a:pt x="392" y="597"/>
                  </a:lnTo>
                  <a:lnTo>
                    <a:pt x="403" y="606"/>
                  </a:lnTo>
                  <a:lnTo>
                    <a:pt x="403" y="606"/>
                  </a:lnTo>
                  <a:lnTo>
                    <a:pt x="375" y="578"/>
                  </a:lnTo>
                  <a:lnTo>
                    <a:pt x="346" y="554"/>
                  </a:lnTo>
                  <a:lnTo>
                    <a:pt x="346" y="554"/>
                  </a:lnTo>
                  <a:lnTo>
                    <a:pt x="350" y="560"/>
                  </a:lnTo>
                  <a:lnTo>
                    <a:pt x="354" y="568"/>
                  </a:lnTo>
                  <a:lnTo>
                    <a:pt x="354" y="568"/>
                  </a:lnTo>
                  <a:close/>
                  <a:moveTo>
                    <a:pt x="528" y="560"/>
                  </a:moveTo>
                  <a:lnTo>
                    <a:pt x="528" y="560"/>
                  </a:lnTo>
                  <a:lnTo>
                    <a:pt x="522" y="555"/>
                  </a:lnTo>
                  <a:lnTo>
                    <a:pt x="522" y="555"/>
                  </a:lnTo>
                  <a:lnTo>
                    <a:pt x="525" y="558"/>
                  </a:lnTo>
                  <a:lnTo>
                    <a:pt x="526" y="560"/>
                  </a:lnTo>
                  <a:lnTo>
                    <a:pt x="528" y="560"/>
                  </a:lnTo>
                  <a:lnTo>
                    <a:pt x="528" y="560"/>
                  </a:lnTo>
                  <a:close/>
                  <a:moveTo>
                    <a:pt x="423" y="593"/>
                  </a:moveTo>
                  <a:lnTo>
                    <a:pt x="423" y="593"/>
                  </a:lnTo>
                  <a:lnTo>
                    <a:pt x="423" y="592"/>
                  </a:lnTo>
                  <a:lnTo>
                    <a:pt x="421" y="590"/>
                  </a:lnTo>
                  <a:lnTo>
                    <a:pt x="421" y="589"/>
                  </a:lnTo>
                  <a:lnTo>
                    <a:pt x="421" y="589"/>
                  </a:lnTo>
                  <a:lnTo>
                    <a:pt x="423" y="587"/>
                  </a:lnTo>
                  <a:lnTo>
                    <a:pt x="424" y="587"/>
                  </a:lnTo>
                  <a:lnTo>
                    <a:pt x="424" y="587"/>
                  </a:lnTo>
                  <a:lnTo>
                    <a:pt x="415" y="580"/>
                  </a:lnTo>
                  <a:lnTo>
                    <a:pt x="406" y="572"/>
                  </a:lnTo>
                  <a:lnTo>
                    <a:pt x="395" y="566"/>
                  </a:lnTo>
                  <a:lnTo>
                    <a:pt x="385" y="560"/>
                  </a:lnTo>
                  <a:lnTo>
                    <a:pt x="385" y="560"/>
                  </a:lnTo>
                  <a:lnTo>
                    <a:pt x="383" y="561"/>
                  </a:lnTo>
                  <a:lnTo>
                    <a:pt x="382" y="560"/>
                  </a:lnTo>
                  <a:lnTo>
                    <a:pt x="382" y="560"/>
                  </a:lnTo>
                  <a:lnTo>
                    <a:pt x="382" y="558"/>
                  </a:lnTo>
                  <a:lnTo>
                    <a:pt x="380" y="557"/>
                  </a:lnTo>
                  <a:lnTo>
                    <a:pt x="375" y="557"/>
                  </a:lnTo>
                  <a:lnTo>
                    <a:pt x="375" y="557"/>
                  </a:lnTo>
                  <a:lnTo>
                    <a:pt x="388" y="566"/>
                  </a:lnTo>
                  <a:lnTo>
                    <a:pt x="398" y="577"/>
                  </a:lnTo>
                  <a:lnTo>
                    <a:pt x="409" y="586"/>
                  </a:lnTo>
                  <a:lnTo>
                    <a:pt x="423" y="593"/>
                  </a:lnTo>
                  <a:lnTo>
                    <a:pt x="423" y="593"/>
                  </a:lnTo>
                  <a:close/>
                  <a:moveTo>
                    <a:pt x="493" y="583"/>
                  </a:moveTo>
                  <a:lnTo>
                    <a:pt x="493" y="583"/>
                  </a:lnTo>
                  <a:lnTo>
                    <a:pt x="485" y="575"/>
                  </a:lnTo>
                  <a:lnTo>
                    <a:pt x="478" y="568"/>
                  </a:lnTo>
                  <a:lnTo>
                    <a:pt x="459" y="557"/>
                  </a:lnTo>
                  <a:lnTo>
                    <a:pt x="459" y="557"/>
                  </a:lnTo>
                  <a:lnTo>
                    <a:pt x="465" y="565"/>
                  </a:lnTo>
                  <a:lnTo>
                    <a:pt x="475" y="572"/>
                  </a:lnTo>
                  <a:lnTo>
                    <a:pt x="493" y="583"/>
                  </a:lnTo>
                  <a:lnTo>
                    <a:pt x="493" y="583"/>
                  </a:lnTo>
                  <a:close/>
                  <a:moveTo>
                    <a:pt x="322" y="561"/>
                  </a:moveTo>
                  <a:lnTo>
                    <a:pt x="322" y="561"/>
                  </a:lnTo>
                  <a:lnTo>
                    <a:pt x="334" y="569"/>
                  </a:lnTo>
                  <a:lnTo>
                    <a:pt x="346" y="577"/>
                  </a:lnTo>
                  <a:lnTo>
                    <a:pt x="346" y="577"/>
                  </a:lnTo>
                  <a:lnTo>
                    <a:pt x="362" y="589"/>
                  </a:lnTo>
                  <a:lnTo>
                    <a:pt x="362" y="589"/>
                  </a:lnTo>
                  <a:lnTo>
                    <a:pt x="369" y="593"/>
                  </a:lnTo>
                  <a:lnTo>
                    <a:pt x="375" y="597"/>
                  </a:lnTo>
                  <a:lnTo>
                    <a:pt x="375" y="597"/>
                  </a:lnTo>
                  <a:lnTo>
                    <a:pt x="369" y="590"/>
                  </a:lnTo>
                  <a:lnTo>
                    <a:pt x="368" y="587"/>
                  </a:lnTo>
                  <a:lnTo>
                    <a:pt x="368" y="584"/>
                  </a:lnTo>
                  <a:lnTo>
                    <a:pt x="368" y="584"/>
                  </a:lnTo>
                  <a:lnTo>
                    <a:pt x="363" y="584"/>
                  </a:lnTo>
                  <a:lnTo>
                    <a:pt x="360" y="581"/>
                  </a:lnTo>
                  <a:lnTo>
                    <a:pt x="357" y="577"/>
                  </a:lnTo>
                  <a:lnTo>
                    <a:pt x="353" y="575"/>
                  </a:lnTo>
                  <a:lnTo>
                    <a:pt x="353" y="575"/>
                  </a:lnTo>
                  <a:lnTo>
                    <a:pt x="354" y="574"/>
                  </a:lnTo>
                  <a:lnTo>
                    <a:pt x="354" y="574"/>
                  </a:lnTo>
                  <a:lnTo>
                    <a:pt x="350" y="572"/>
                  </a:lnTo>
                  <a:lnTo>
                    <a:pt x="345" y="571"/>
                  </a:lnTo>
                  <a:lnTo>
                    <a:pt x="337" y="566"/>
                  </a:lnTo>
                  <a:lnTo>
                    <a:pt x="334" y="563"/>
                  </a:lnTo>
                  <a:lnTo>
                    <a:pt x="331" y="560"/>
                  </a:lnTo>
                  <a:lnTo>
                    <a:pt x="327" y="560"/>
                  </a:lnTo>
                  <a:lnTo>
                    <a:pt x="322" y="561"/>
                  </a:lnTo>
                  <a:lnTo>
                    <a:pt x="322" y="561"/>
                  </a:lnTo>
                  <a:close/>
                  <a:moveTo>
                    <a:pt x="278" y="598"/>
                  </a:moveTo>
                  <a:lnTo>
                    <a:pt x="278" y="598"/>
                  </a:lnTo>
                  <a:lnTo>
                    <a:pt x="255" y="578"/>
                  </a:lnTo>
                  <a:lnTo>
                    <a:pt x="232" y="561"/>
                  </a:lnTo>
                  <a:lnTo>
                    <a:pt x="232" y="561"/>
                  </a:lnTo>
                  <a:lnTo>
                    <a:pt x="241" y="572"/>
                  </a:lnTo>
                  <a:lnTo>
                    <a:pt x="253" y="581"/>
                  </a:lnTo>
                  <a:lnTo>
                    <a:pt x="266" y="590"/>
                  </a:lnTo>
                  <a:lnTo>
                    <a:pt x="278" y="598"/>
                  </a:lnTo>
                  <a:lnTo>
                    <a:pt x="278" y="598"/>
                  </a:lnTo>
                  <a:close/>
                  <a:moveTo>
                    <a:pt x="565" y="598"/>
                  </a:moveTo>
                  <a:lnTo>
                    <a:pt x="565" y="598"/>
                  </a:lnTo>
                  <a:lnTo>
                    <a:pt x="566" y="600"/>
                  </a:lnTo>
                  <a:lnTo>
                    <a:pt x="569" y="601"/>
                  </a:lnTo>
                  <a:lnTo>
                    <a:pt x="571" y="603"/>
                  </a:lnTo>
                  <a:lnTo>
                    <a:pt x="575" y="604"/>
                  </a:lnTo>
                  <a:lnTo>
                    <a:pt x="575" y="604"/>
                  </a:lnTo>
                  <a:lnTo>
                    <a:pt x="565" y="592"/>
                  </a:lnTo>
                  <a:lnTo>
                    <a:pt x="552" y="581"/>
                  </a:lnTo>
                  <a:lnTo>
                    <a:pt x="529" y="563"/>
                  </a:lnTo>
                  <a:lnTo>
                    <a:pt x="529" y="563"/>
                  </a:lnTo>
                  <a:lnTo>
                    <a:pt x="548" y="580"/>
                  </a:lnTo>
                  <a:lnTo>
                    <a:pt x="557" y="589"/>
                  </a:lnTo>
                  <a:lnTo>
                    <a:pt x="565" y="598"/>
                  </a:lnTo>
                  <a:lnTo>
                    <a:pt x="565" y="598"/>
                  </a:lnTo>
                  <a:close/>
                  <a:moveTo>
                    <a:pt x="609" y="578"/>
                  </a:moveTo>
                  <a:lnTo>
                    <a:pt x="609" y="578"/>
                  </a:lnTo>
                  <a:lnTo>
                    <a:pt x="600" y="569"/>
                  </a:lnTo>
                  <a:lnTo>
                    <a:pt x="595" y="565"/>
                  </a:lnTo>
                  <a:lnTo>
                    <a:pt x="592" y="563"/>
                  </a:lnTo>
                  <a:lnTo>
                    <a:pt x="589" y="563"/>
                  </a:lnTo>
                  <a:lnTo>
                    <a:pt x="589" y="563"/>
                  </a:lnTo>
                  <a:lnTo>
                    <a:pt x="600" y="572"/>
                  </a:lnTo>
                  <a:lnTo>
                    <a:pt x="604" y="577"/>
                  </a:lnTo>
                  <a:lnTo>
                    <a:pt x="609" y="578"/>
                  </a:lnTo>
                  <a:lnTo>
                    <a:pt x="609" y="578"/>
                  </a:lnTo>
                  <a:close/>
                  <a:moveTo>
                    <a:pt x="658" y="577"/>
                  </a:moveTo>
                  <a:lnTo>
                    <a:pt x="658" y="577"/>
                  </a:lnTo>
                  <a:lnTo>
                    <a:pt x="664" y="583"/>
                  </a:lnTo>
                  <a:lnTo>
                    <a:pt x="671" y="587"/>
                  </a:lnTo>
                  <a:lnTo>
                    <a:pt x="686" y="595"/>
                  </a:lnTo>
                  <a:lnTo>
                    <a:pt x="686" y="595"/>
                  </a:lnTo>
                  <a:lnTo>
                    <a:pt x="683" y="589"/>
                  </a:lnTo>
                  <a:lnTo>
                    <a:pt x="679" y="586"/>
                  </a:lnTo>
                  <a:lnTo>
                    <a:pt x="674" y="583"/>
                  </a:lnTo>
                  <a:lnTo>
                    <a:pt x="670" y="580"/>
                  </a:lnTo>
                  <a:lnTo>
                    <a:pt x="670" y="580"/>
                  </a:lnTo>
                  <a:lnTo>
                    <a:pt x="661" y="571"/>
                  </a:lnTo>
                  <a:lnTo>
                    <a:pt x="656" y="568"/>
                  </a:lnTo>
                  <a:lnTo>
                    <a:pt x="651" y="566"/>
                  </a:lnTo>
                  <a:lnTo>
                    <a:pt x="651" y="566"/>
                  </a:lnTo>
                  <a:lnTo>
                    <a:pt x="656" y="571"/>
                  </a:lnTo>
                  <a:lnTo>
                    <a:pt x="658" y="574"/>
                  </a:lnTo>
                  <a:lnTo>
                    <a:pt x="658" y="577"/>
                  </a:lnTo>
                  <a:lnTo>
                    <a:pt x="658" y="577"/>
                  </a:lnTo>
                  <a:close/>
                  <a:moveTo>
                    <a:pt x="423" y="615"/>
                  </a:moveTo>
                  <a:lnTo>
                    <a:pt x="423" y="615"/>
                  </a:lnTo>
                  <a:lnTo>
                    <a:pt x="417" y="609"/>
                  </a:lnTo>
                  <a:lnTo>
                    <a:pt x="411" y="601"/>
                  </a:lnTo>
                  <a:lnTo>
                    <a:pt x="404" y="595"/>
                  </a:lnTo>
                  <a:lnTo>
                    <a:pt x="401" y="590"/>
                  </a:lnTo>
                  <a:lnTo>
                    <a:pt x="401" y="586"/>
                  </a:lnTo>
                  <a:lnTo>
                    <a:pt x="401" y="586"/>
                  </a:lnTo>
                  <a:lnTo>
                    <a:pt x="385" y="577"/>
                  </a:lnTo>
                  <a:lnTo>
                    <a:pt x="377" y="571"/>
                  </a:lnTo>
                  <a:lnTo>
                    <a:pt x="368" y="566"/>
                  </a:lnTo>
                  <a:lnTo>
                    <a:pt x="368" y="566"/>
                  </a:lnTo>
                  <a:lnTo>
                    <a:pt x="423" y="615"/>
                  </a:lnTo>
                  <a:lnTo>
                    <a:pt x="423" y="615"/>
                  </a:lnTo>
                  <a:close/>
                  <a:moveTo>
                    <a:pt x="481" y="609"/>
                  </a:moveTo>
                  <a:lnTo>
                    <a:pt x="481" y="609"/>
                  </a:lnTo>
                  <a:lnTo>
                    <a:pt x="494" y="619"/>
                  </a:lnTo>
                  <a:lnTo>
                    <a:pt x="500" y="624"/>
                  </a:lnTo>
                  <a:lnTo>
                    <a:pt x="508" y="627"/>
                  </a:lnTo>
                  <a:lnTo>
                    <a:pt x="508" y="627"/>
                  </a:lnTo>
                  <a:lnTo>
                    <a:pt x="507" y="622"/>
                  </a:lnTo>
                  <a:lnTo>
                    <a:pt x="504" y="619"/>
                  </a:lnTo>
                  <a:lnTo>
                    <a:pt x="500" y="616"/>
                  </a:lnTo>
                  <a:lnTo>
                    <a:pt x="500" y="613"/>
                  </a:lnTo>
                  <a:lnTo>
                    <a:pt x="500" y="613"/>
                  </a:lnTo>
                  <a:lnTo>
                    <a:pt x="496" y="612"/>
                  </a:lnTo>
                  <a:lnTo>
                    <a:pt x="491" y="609"/>
                  </a:lnTo>
                  <a:lnTo>
                    <a:pt x="488" y="604"/>
                  </a:lnTo>
                  <a:lnTo>
                    <a:pt x="487" y="601"/>
                  </a:lnTo>
                  <a:lnTo>
                    <a:pt x="487" y="601"/>
                  </a:lnTo>
                  <a:lnTo>
                    <a:pt x="482" y="598"/>
                  </a:lnTo>
                  <a:lnTo>
                    <a:pt x="478" y="595"/>
                  </a:lnTo>
                  <a:lnTo>
                    <a:pt x="472" y="587"/>
                  </a:lnTo>
                  <a:lnTo>
                    <a:pt x="472" y="587"/>
                  </a:lnTo>
                  <a:lnTo>
                    <a:pt x="468" y="589"/>
                  </a:lnTo>
                  <a:lnTo>
                    <a:pt x="467" y="590"/>
                  </a:lnTo>
                  <a:lnTo>
                    <a:pt x="467" y="590"/>
                  </a:lnTo>
                  <a:lnTo>
                    <a:pt x="458" y="586"/>
                  </a:lnTo>
                  <a:lnTo>
                    <a:pt x="450" y="580"/>
                  </a:lnTo>
                  <a:lnTo>
                    <a:pt x="435" y="568"/>
                  </a:lnTo>
                  <a:lnTo>
                    <a:pt x="435" y="568"/>
                  </a:lnTo>
                  <a:lnTo>
                    <a:pt x="439" y="574"/>
                  </a:lnTo>
                  <a:lnTo>
                    <a:pt x="446" y="580"/>
                  </a:lnTo>
                  <a:lnTo>
                    <a:pt x="456" y="590"/>
                  </a:lnTo>
                  <a:lnTo>
                    <a:pt x="470" y="600"/>
                  </a:lnTo>
                  <a:lnTo>
                    <a:pt x="481" y="609"/>
                  </a:lnTo>
                  <a:lnTo>
                    <a:pt x="481" y="609"/>
                  </a:lnTo>
                  <a:close/>
                  <a:moveTo>
                    <a:pt x="714" y="575"/>
                  </a:moveTo>
                  <a:lnTo>
                    <a:pt x="714" y="575"/>
                  </a:lnTo>
                  <a:lnTo>
                    <a:pt x="712" y="574"/>
                  </a:lnTo>
                  <a:lnTo>
                    <a:pt x="711" y="572"/>
                  </a:lnTo>
                  <a:lnTo>
                    <a:pt x="708" y="571"/>
                  </a:lnTo>
                  <a:lnTo>
                    <a:pt x="708" y="569"/>
                  </a:lnTo>
                  <a:lnTo>
                    <a:pt x="708" y="569"/>
                  </a:lnTo>
                  <a:lnTo>
                    <a:pt x="706" y="569"/>
                  </a:lnTo>
                  <a:lnTo>
                    <a:pt x="705" y="569"/>
                  </a:lnTo>
                  <a:lnTo>
                    <a:pt x="705" y="568"/>
                  </a:lnTo>
                  <a:lnTo>
                    <a:pt x="703" y="569"/>
                  </a:lnTo>
                  <a:lnTo>
                    <a:pt x="703" y="569"/>
                  </a:lnTo>
                  <a:lnTo>
                    <a:pt x="709" y="572"/>
                  </a:lnTo>
                  <a:lnTo>
                    <a:pt x="714" y="575"/>
                  </a:lnTo>
                  <a:lnTo>
                    <a:pt x="714" y="575"/>
                  </a:lnTo>
                  <a:close/>
                  <a:moveTo>
                    <a:pt x="624" y="580"/>
                  </a:moveTo>
                  <a:lnTo>
                    <a:pt x="624" y="580"/>
                  </a:lnTo>
                  <a:lnTo>
                    <a:pt x="619" y="578"/>
                  </a:lnTo>
                  <a:lnTo>
                    <a:pt x="616" y="574"/>
                  </a:lnTo>
                  <a:lnTo>
                    <a:pt x="613" y="571"/>
                  </a:lnTo>
                  <a:lnTo>
                    <a:pt x="609" y="569"/>
                  </a:lnTo>
                  <a:lnTo>
                    <a:pt x="609" y="569"/>
                  </a:lnTo>
                  <a:lnTo>
                    <a:pt x="616" y="577"/>
                  </a:lnTo>
                  <a:lnTo>
                    <a:pt x="621" y="580"/>
                  </a:lnTo>
                  <a:lnTo>
                    <a:pt x="624" y="580"/>
                  </a:lnTo>
                  <a:lnTo>
                    <a:pt x="624" y="580"/>
                  </a:lnTo>
                  <a:close/>
                  <a:moveTo>
                    <a:pt x="683" y="580"/>
                  </a:moveTo>
                  <a:lnTo>
                    <a:pt x="683" y="580"/>
                  </a:lnTo>
                  <a:lnTo>
                    <a:pt x="682" y="577"/>
                  </a:lnTo>
                  <a:lnTo>
                    <a:pt x="679" y="574"/>
                  </a:lnTo>
                  <a:lnTo>
                    <a:pt x="676" y="572"/>
                  </a:lnTo>
                  <a:lnTo>
                    <a:pt x="673" y="572"/>
                  </a:lnTo>
                  <a:lnTo>
                    <a:pt x="673" y="572"/>
                  </a:lnTo>
                  <a:lnTo>
                    <a:pt x="679" y="577"/>
                  </a:lnTo>
                  <a:lnTo>
                    <a:pt x="683" y="580"/>
                  </a:lnTo>
                  <a:lnTo>
                    <a:pt x="683" y="580"/>
                  </a:lnTo>
                  <a:close/>
                  <a:moveTo>
                    <a:pt x="725" y="595"/>
                  </a:moveTo>
                  <a:lnTo>
                    <a:pt x="725" y="595"/>
                  </a:lnTo>
                  <a:lnTo>
                    <a:pt x="720" y="589"/>
                  </a:lnTo>
                  <a:lnTo>
                    <a:pt x="714" y="583"/>
                  </a:lnTo>
                  <a:lnTo>
                    <a:pt x="702" y="574"/>
                  </a:lnTo>
                  <a:lnTo>
                    <a:pt x="702" y="574"/>
                  </a:lnTo>
                  <a:lnTo>
                    <a:pt x="712" y="586"/>
                  </a:lnTo>
                  <a:lnTo>
                    <a:pt x="719" y="590"/>
                  </a:lnTo>
                  <a:lnTo>
                    <a:pt x="725" y="595"/>
                  </a:lnTo>
                  <a:lnTo>
                    <a:pt x="725" y="595"/>
                  </a:lnTo>
                  <a:close/>
                  <a:moveTo>
                    <a:pt x="235" y="581"/>
                  </a:moveTo>
                  <a:lnTo>
                    <a:pt x="235" y="581"/>
                  </a:lnTo>
                  <a:lnTo>
                    <a:pt x="234" y="581"/>
                  </a:lnTo>
                  <a:lnTo>
                    <a:pt x="232" y="580"/>
                  </a:lnTo>
                  <a:lnTo>
                    <a:pt x="231" y="580"/>
                  </a:lnTo>
                  <a:lnTo>
                    <a:pt x="231" y="580"/>
                  </a:lnTo>
                  <a:lnTo>
                    <a:pt x="231" y="581"/>
                  </a:lnTo>
                  <a:lnTo>
                    <a:pt x="232" y="583"/>
                  </a:lnTo>
                  <a:lnTo>
                    <a:pt x="234" y="583"/>
                  </a:lnTo>
                  <a:lnTo>
                    <a:pt x="235" y="581"/>
                  </a:lnTo>
                  <a:lnTo>
                    <a:pt x="235" y="581"/>
                  </a:lnTo>
                  <a:close/>
                  <a:moveTo>
                    <a:pt x="691" y="587"/>
                  </a:moveTo>
                  <a:lnTo>
                    <a:pt x="691" y="587"/>
                  </a:lnTo>
                  <a:lnTo>
                    <a:pt x="699" y="592"/>
                  </a:lnTo>
                  <a:lnTo>
                    <a:pt x="706" y="598"/>
                  </a:lnTo>
                  <a:lnTo>
                    <a:pt x="714" y="604"/>
                  </a:lnTo>
                  <a:lnTo>
                    <a:pt x="722" y="609"/>
                  </a:lnTo>
                  <a:lnTo>
                    <a:pt x="722" y="609"/>
                  </a:lnTo>
                  <a:lnTo>
                    <a:pt x="720" y="604"/>
                  </a:lnTo>
                  <a:lnTo>
                    <a:pt x="717" y="600"/>
                  </a:lnTo>
                  <a:lnTo>
                    <a:pt x="709" y="592"/>
                  </a:lnTo>
                  <a:lnTo>
                    <a:pt x="700" y="586"/>
                  </a:lnTo>
                  <a:lnTo>
                    <a:pt x="691" y="580"/>
                  </a:lnTo>
                  <a:lnTo>
                    <a:pt x="691" y="580"/>
                  </a:lnTo>
                  <a:lnTo>
                    <a:pt x="691" y="584"/>
                  </a:lnTo>
                  <a:lnTo>
                    <a:pt x="693" y="586"/>
                  </a:lnTo>
                  <a:lnTo>
                    <a:pt x="691" y="587"/>
                  </a:lnTo>
                  <a:lnTo>
                    <a:pt x="691" y="587"/>
                  </a:lnTo>
                  <a:close/>
                  <a:moveTo>
                    <a:pt x="644" y="593"/>
                  </a:moveTo>
                  <a:lnTo>
                    <a:pt x="644" y="593"/>
                  </a:lnTo>
                  <a:lnTo>
                    <a:pt x="638" y="586"/>
                  </a:lnTo>
                  <a:lnTo>
                    <a:pt x="635" y="583"/>
                  </a:lnTo>
                  <a:lnTo>
                    <a:pt x="632" y="581"/>
                  </a:lnTo>
                  <a:lnTo>
                    <a:pt x="632" y="581"/>
                  </a:lnTo>
                  <a:lnTo>
                    <a:pt x="638" y="587"/>
                  </a:lnTo>
                  <a:lnTo>
                    <a:pt x="644" y="593"/>
                  </a:lnTo>
                  <a:lnTo>
                    <a:pt x="644" y="593"/>
                  </a:lnTo>
                  <a:close/>
                  <a:moveTo>
                    <a:pt x="746" y="592"/>
                  </a:moveTo>
                  <a:lnTo>
                    <a:pt x="746" y="592"/>
                  </a:lnTo>
                  <a:lnTo>
                    <a:pt x="740" y="590"/>
                  </a:lnTo>
                  <a:lnTo>
                    <a:pt x="738" y="589"/>
                  </a:lnTo>
                  <a:lnTo>
                    <a:pt x="738" y="586"/>
                  </a:lnTo>
                  <a:lnTo>
                    <a:pt x="738" y="586"/>
                  </a:lnTo>
                  <a:lnTo>
                    <a:pt x="735" y="584"/>
                  </a:lnTo>
                  <a:lnTo>
                    <a:pt x="732" y="584"/>
                  </a:lnTo>
                  <a:lnTo>
                    <a:pt x="732" y="584"/>
                  </a:lnTo>
                  <a:lnTo>
                    <a:pt x="735" y="587"/>
                  </a:lnTo>
                  <a:lnTo>
                    <a:pt x="738" y="590"/>
                  </a:lnTo>
                  <a:lnTo>
                    <a:pt x="741" y="593"/>
                  </a:lnTo>
                  <a:lnTo>
                    <a:pt x="746" y="592"/>
                  </a:lnTo>
                  <a:lnTo>
                    <a:pt x="746" y="592"/>
                  </a:lnTo>
                  <a:close/>
                  <a:moveTo>
                    <a:pt x="691" y="621"/>
                  </a:moveTo>
                  <a:lnTo>
                    <a:pt x="691" y="621"/>
                  </a:lnTo>
                  <a:lnTo>
                    <a:pt x="686" y="615"/>
                  </a:lnTo>
                  <a:lnTo>
                    <a:pt x="682" y="610"/>
                  </a:lnTo>
                  <a:lnTo>
                    <a:pt x="671" y="601"/>
                  </a:lnTo>
                  <a:lnTo>
                    <a:pt x="645" y="586"/>
                  </a:lnTo>
                  <a:lnTo>
                    <a:pt x="645" y="586"/>
                  </a:lnTo>
                  <a:lnTo>
                    <a:pt x="654" y="597"/>
                  </a:lnTo>
                  <a:lnTo>
                    <a:pt x="665" y="607"/>
                  </a:lnTo>
                  <a:lnTo>
                    <a:pt x="677" y="616"/>
                  </a:lnTo>
                  <a:lnTo>
                    <a:pt x="683" y="619"/>
                  </a:lnTo>
                  <a:lnTo>
                    <a:pt x="691" y="621"/>
                  </a:lnTo>
                  <a:lnTo>
                    <a:pt x="691" y="621"/>
                  </a:lnTo>
                  <a:close/>
                  <a:moveTo>
                    <a:pt x="488" y="587"/>
                  </a:moveTo>
                  <a:lnTo>
                    <a:pt x="488" y="587"/>
                  </a:lnTo>
                  <a:lnTo>
                    <a:pt x="508" y="607"/>
                  </a:lnTo>
                  <a:lnTo>
                    <a:pt x="526" y="626"/>
                  </a:lnTo>
                  <a:lnTo>
                    <a:pt x="526" y="626"/>
                  </a:lnTo>
                  <a:lnTo>
                    <a:pt x="529" y="626"/>
                  </a:lnTo>
                  <a:lnTo>
                    <a:pt x="531" y="627"/>
                  </a:lnTo>
                  <a:lnTo>
                    <a:pt x="534" y="627"/>
                  </a:lnTo>
                  <a:lnTo>
                    <a:pt x="534" y="627"/>
                  </a:lnTo>
                  <a:lnTo>
                    <a:pt x="525" y="615"/>
                  </a:lnTo>
                  <a:lnTo>
                    <a:pt x="514" y="604"/>
                  </a:lnTo>
                  <a:lnTo>
                    <a:pt x="502" y="595"/>
                  </a:lnTo>
                  <a:lnTo>
                    <a:pt x="488" y="587"/>
                  </a:lnTo>
                  <a:lnTo>
                    <a:pt x="488" y="587"/>
                  </a:lnTo>
                  <a:close/>
                  <a:moveTo>
                    <a:pt x="505" y="587"/>
                  </a:moveTo>
                  <a:lnTo>
                    <a:pt x="505" y="587"/>
                  </a:lnTo>
                  <a:lnTo>
                    <a:pt x="511" y="595"/>
                  </a:lnTo>
                  <a:lnTo>
                    <a:pt x="519" y="601"/>
                  </a:lnTo>
                  <a:lnTo>
                    <a:pt x="536" y="610"/>
                  </a:lnTo>
                  <a:lnTo>
                    <a:pt x="536" y="610"/>
                  </a:lnTo>
                  <a:lnTo>
                    <a:pt x="520" y="597"/>
                  </a:lnTo>
                  <a:lnTo>
                    <a:pt x="513" y="592"/>
                  </a:lnTo>
                  <a:lnTo>
                    <a:pt x="505" y="587"/>
                  </a:lnTo>
                  <a:lnTo>
                    <a:pt x="505" y="587"/>
                  </a:lnTo>
                  <a:close/>
                  <a:moveTo>
                    <a:pt x="667" y="590"/>
                  </a:moveTo>
                  <a:lnTo>
                    <a:pt x="667" y="590"/>
                  </a:lnTo>
                  <a:lnTo>
                    <a:pt x="664" y="589"/>
                  </a:lnTo>
                  <a:lnTo>
                    <a:pt x="662" y="587"/>
                  </a:lnTo>
                  <a:lnTo>
                    <a:pt x="661" y="587"/>
                  </a:lnTo>
                  <a:lnTo>
                    <a:pt x="661" y="587"/>
                  </a:lnTo>
                  <a:lnTo>
                    <a:pt x="664" y="590"/>
                  </a:lnTo>
                  <a:lnTo>
                    <a:pt x="665" y="592"/>
                  </a:lnTo>
                  <a:lnTo>
                    <a:pt x="667" y="590"/>
                  </a:lnTo>
                  <a:lnTo>
                    <a:pt x="667" y="590"/>
                  </a:lnTo>
                  <a:close/>
                  <a:moveTo>
                    <a:pt x="635" y="598"/>
                  </a:moveTo>
                  <a:lnTo>
                    <a:pt x="635" y="598"/>
                  </a:lnTo>
                  <a:lnTo>
                    <a:pt x="630" y="593"/>
                  </a:lnTo>
                  <a:lnTo>
                    <a:pt x="624" y="589"/>
                  </a:lnTo>
                  <a:lnTo>
                    <a:pt x="624" y="589"/>
                  </a:lnTo>
                  <a:lnTo>
                    <a:pt x="629" y="593"/>
                  </a:lnTo>
                  <a:lnTo>
                    <a:pt x="632" y="597"/>
                  </a:lnTo>
                  <a:lnTo>
                    <a:pt x="635" y="598"/>
                  </a:lnTo>
                  <a:lnTo>
                    <a:pt x="635" y="598"/>
                  </a:lnTo>
                  <a:close/>
                  <a:moveTo>
                    <a:pt x="363" y="597"/>
                  </a:moveTo>
                  <a:lnTo>
                    <a:pt x="363" y="597"/>
                  </a:lnTo>
                  <a:lnTo>
                    <a:pt x="360" y="592"/>
                  </a:lnTo>
                  <a:lnTo>
                    <a:pt x="357" y="590"/>
                  </a:lnTo>
                  <a:lnTo>
                    <a:pt x="354" y="589"/>
                  </a:lnTo>
                  <a:lnTo>
                    <a:pt x="354" y="589"/>
                  </a:lnTo>
                  <a:lnTo>
                    <a:pt x="356" y="592"/>
                  </a:lnTo>
                  <a:lnTo>
                    <a:pt x="357" y="593"/>
                  </a:lnTo>
                  <a:lnTo>
                    <a:pt x="363" y="597"/>
                  </a:lnTo>
                  <a:lnTo>
                    <a:pt x="363" y="597"/>
                  </a:lnTo>
                  <a:close/>
                  <a:moveTo>
                    <a:pt x="257" y="598"/>
                  </a:moveTo>
                  <a:lnTo>
                    <a:pt x="257" y="598"/>
                  </a:lnTo>
                  <a:lnTo>
                    <a:pt x="253" y="595"/>
                  </a:lnTo>
                  <a:lnTo>
                    <a:pt x="250" y="592"/>
                  </a:lnTo>
                  <a:lnTo>
                    <a:pt x="250" y="592"/>
                  </a:lnTo>
                  <a:lnTo>
                    <a:pt x="253" y="597"/>
                  </a:lnTo>
                  <a:lnTo>
                    <a:pt x="255" y="598"/>
                  </a:lnTo>
                  <a:lnTo>
                    <a:pt x="257" y="598"/>
                  </a:lnTo>
                  <a:lnTo>
                    <a:pt x="257" y="598"/>
                  </a:lnTo>
                  <a:close/>
                  <a:moveTo>
                    <a:pt x="761" y="601"/>
                  </a:moveTo>
                  <a:lnTo>
                    <a:pt x="761" y="601"/>
                  </a:lnTo>
                  <a:lnTo>
                    <a:pt x="758" y="597"/>
                  </a:lnTo>
                  <a:lnTo>
                    <a:pt x="754" y="592"/>
                  </a:lnTo>
                  <a:lnTo>
                    <a:pt x="754" y="592"/>
                  </a:lnTo>
                  <a:lnTo>
                    <a:pt x="757" y="597"/>
                  </a:lnTo>
                  <a:lnTo>
                    <a:pt x="761" y="601"/>
                  </a:lnTo>
                  <a:lnTo>
                    <a:pt x="761" y="601"/>
                  </a:lnTo>
                  <a:close/>
                  <a:moveTo>
                    <a:pt x="630" y="600"/>
                  </a:moveTo>
                  <a:lnTo>
                    <a:pt x="630" y="600"/>
                  </a:lnTo>
                  <a:lnTo>
                    <a:pt x="627" y="597"/>
                  </a:lnTo>
                  <a:lnTo>
                    <a:pt x="624" y="595"/>
                  </a:lnTo>
                  <a:lnTo>
                    <a:pt x="624" y="595"/>
                  </a:lnTo>
                  <a:lnTo>
                    <a:pt x="627" y="598"/>
                  </a:lnTo>
                  <a:lnTo>
                    <a:pt x="629" y="600"/>
                  </a:lnTo>
                  <a:lnTo>
                    <a:pt x="630" y="600"/>
                  </a:lnTo>
                  <a:lnTo>
                    <a:pt x="630" y="600"/>
                  </a:lnTo>
                  <a:close/>
                  <a:moveTo>
                    <a:pt x="472" y="606"/>
                  </a:moveTo>
                  <a:lnTo>
                    <a:pt x="472" y="606"/>
                  </a:lnTo>
                  <a:lnTo>
                    <a:pt x="467" y="601"/>
                  </a:lnTo>
                  <a:lnTo>
                    <a:pt x="464" y="600"/>
                  </a:lnTo>
                  <a:lnTo>
                    <a:pt x="461" y="598"/>
                  </a:lnTo>
                  <a:lnTo>
                    <a:pt x="461" y="598"/>
                  </a:lnTo>
                  <a:lnTo>
                    <a:pt x="465" y="603"/>
                  </a:lnTo>
                  <a:lnTo>
                    <a:pt x="468" y="606"/>
                  </a:lnTo>
                  <a:lnTo>
                    <a:pt x="472" y="606"/>
                  </a:lnTo>
                  <a:lnTo>
                    <a:pt x="472" y="606"/>
                  </a:lnTo>
                  <a:close/>
                  <a:moveTo>
                    <a:pt x="374" y="603"/>
                  </a:moveTo>
                  <a:lnTo>
                    <a:pt x="374" y="603"/>
                  </a:lnTo>
                  <a:lnTo>
                    <a:pt x="369" y="600"/>
                  </a:lnTo>
                  <a:lnTo>
                    <a:pt x="368" y="598"/>
                  </a:lnTo>
                  <a:lnTo>
                    <a:pt x="366" y="600"/>
                  </a:lnTo>
                  <a:lnTo>
                    <a:pt x="366" y="600"/>
                  </a:lnTo>
                  <a:lnTo>
                    <a:pt x="369" y="601"/>
                  </a:lnTo>
                  <a:lnTo>
                    <a:pt x="374" y="603"/>
                  </a:lnTo>
                  <a:lnTo>
                    <a:pt x="374" y="603"/>
                  </a:lnTo>
                  <a:close/>
                  <a:moveTo>
                    <a:pt x="749" y="610"/>
                  </a:moveTo>
                  <a:lnTo>
                    <a:pt x="749" y="610"/>
                  </a:lnTo>
                  <a:lnTo>
                    <a:pt x="749" y="609"/>
                  </a:lnTo>
                  <a:lnTo>
                    <a:pt x="747" y="607"/>
                  </a:lnTo>
                  <a:lnTo>
                    <a:pt x="746" y="606"/>
                  </a:lnTo>
                  <a:lnTo>
                    <a:pt x="744" y="603"/>
                  </a:lnTo>
                  <a:lnTo>
                    <a:pt x="744" y="603"/>
                  </a:lnTo>
                  <a:lnTo>
                    <a:pt x="743" y="603"/>
                  </a:lnTo>
                  <a:lnTo>
                    <a:pt x="741" y="601"/>
                  </a:lnTo>
                  <a:lnTo>
                    <a:pt x="740" y="600"/>
                  </a:lnTo>
                  <a:lnTo>
                    <a:pt x="738" y="600"/>
                  </a:lnTo>
                  <a:lnTo>
                    <a:pt x="738" y="600"/>
                  </a:lnTo>
                  <a:lnTo>
                    <a:pt x="740" y="603"/>
                  </a:lnTo>
                  <a:lnTo>
                    <a:pt x="741" y="607"/>
                  </a:lnTo>
                  <a:lnTo>
                    <a:pt x="746" y="609"/>
                  </a:lnTo>
                  <a:lnTo>
                    <a:pt x="749" y="610"/>
                  </a:lnTo>
                  <a:lnTo>
                    <a:pt x="749" y="610"/>
                  </a:lnTo>
                  <a:close/>
                  <a:moveTo>
                    <a:pt x="690" y="606"/>
                  </a:moveTo>
                  <a:lnTo>
                    <a:pt x="690" y="606"/>
                  </a:lnTo>
                  <a:lnTo>
                    <a:pt x="685" y="603"/>
                  </a:lnTo>
                  <a:lnTo>
                    <a:pt x="680" y="600"/>
                  </a:lnTo>
                  <a:lnTo>
                    <a:pt x="680" y="600"/>
                  </a:lnTo>
                  <a:lnTo>
                    <a:pt x="682" y="603"/>
                  </a:lnTo>
                  <a:lnTo>
                    <a:pt x="685" y="604"/>
                  </a:lnTo>
                  <a:lnTo>
                    <a:pt x="688" y="606"/>
                  </a:lnTo>
                  <a:lnTo>
                    <a:pt x="690" y="606"/>
                  </a:lnTo>
                  <a:lnTo>
                    <a:pt x="690" y="606"/>
                  </a:lnTo>
                  <a:close/>
                  <a:moveTo>
                    <a:pt x="479" y="626"/>
                  </a:moveTo>
                  <a:lnTo>
                    <a:pt x="479" y="626"/>
                  </a:lnTo>
                  <a:lnTo>
                    <a:pt x="464" y="613"/>
                  </a:lnTo>
                  <a:lnTo>
                    <a:pt x="447" y="601"/>
                  </a:lnTo>
                  <a:lnTo>
                    <a:pt x="447" y="601"/>
                  </a:lnTo>
                  <a:lnTo>
                    <a:pt x="453" y="609"/>
                  </a:lnTo>
                  <a:lnTo>
                    <a:pt x="462" y="615"/>
                  </a:lnTo>
                  <a:lnTo>
                    <a:pt x="470" y="621"/>
                  </a:lnTo>
                  <a:lnTo>
                    <a:pt x="479" y="626"/>
                  </a:lnTo>
                  <a:lnTo>
                    <a:pt x="479" y="626"/>
                  </a:lnTo>
                  <a:close/>
                  <a:moveTo>
                    <a:pt x="719" y="612"/>
                  </a:moveTo>
                  <a:lnTo>
                    <a:pt x="719" y="612"/>
                  </a:lnTo>
                  <a:lnTo>
                    <a:pt x="709" y="606"/>
                  </a:lnTo>
                  <a:lnTo>
                    <a:pt x="706" y="604"/>
                  </a:lnTo>
                  <a:lnTo>
                    <a:pt x="702" y="603"/>
                  </a:lnTo>
                  <a:lnTo>
                    <a:pt x="702" y="603"/>
                  </a:lnTo>
                  <a:lnTo>
                    <a:pt x="706" y="606"/>
                  </a:lnTo>
                  <a:lnTo>
                    <a:pt x="709" y="609"/>
                  </a:lnTo>
                  <a:lnTo>
                    <a:pt x="714" y="612"/>
                  </a:lnTo>
                  <a:lnTo>
                    <a:pt x="715" y="612"/>
                  </a:lnTo>
                  <a:lnTo>
                    <a:pt x="719" y="612"/>
                  </a:lnTo>
                  <a:lnTo>
                    <a:pt x="719" y="612"/>
                  </a:lnTo>
                  <a:close/>
                  <a:moveTo>
                    <a:pt x="427" y="609"/>
                  </a:moveTo>
                  <a:lnTo>
                    <a:pt x="427" y="609"/>
                  </a:lnTo>
                  <a:lnTo>
                    <a:pt x="424" y="607"/>
                  </a:lnTo>
                  <a:lnTo>
                    <a:pt x="423" y="604"/>
                  </a:lnTo>
                  <a:lnTo>
                    <a:pt x="420" y="603"/>
                  </a:lnTo>
                  <a:lnTo>
                    <a:pt x="418" y="603"/>
                  </a:lnTo>
                  <a:lnTo>
                    <a:pt x="418" y="603"/>
                  </a:lnTo>
                  <a:lnTo>
                    <a:pt x="420" y="604"/>
                  </a:lnTo>
                  <a:lnTo>
                    <a:pt x="421" y="607"/>
                  </a:lnTo>
                  <a:lnTo>
                    <a:pt x="424" y="609"/>
                  </a:lnTo>
                  <a:lnTo>
                    <a:pt x="427" y="609"/>
                  </a:lnTo>
                  <a:lnTo>
                    <a:pt x="427" y="609"/>
                  </a:lnTo>
                  <a:close/>
                  <a:moveTo>
                    <a:pt x="696" y="610"/>
                  </a:moveTo>
                  <a:lnTo>
                    <a:pt x="696" y="610"/>
                  </a:lnTo>
                  <a:lnTo>
                    <a:pt x="694" y="610"/>
                  </a:lnTo>
                  <a:lnTo>
                    <a:pt x="693" y="609"/>
                  </a:lnTo>
                  <a:lnTo>
                    <a:pt x="693" y="607"/>
                  </a:lnTo>
                  <a:lnTo>
                    <a:pt x="691" y="609"/>
                  </a:lnTo>
                  <a:lnTo>
                    <a:pt x="691" y="609"/>
                  </a:lnTo>
                  <a:lnTo>
                    <a:pt x="694" y="610"/>
                  </a:lnTo>
                  <a:lnTo>
                    <a:pt x="694" y="610"/>
                  </a:lnTo>
                  <a:lnTo>
                    <a:pt x="696" y="610"/>
                  </a:lnTo>
                  <a:lnTo>
                    <a:pt x="696" y="610"/>
                  </a:lnTo>
                  <a:close/>
                  <a:moveTo>
                    <a:pt x="743" y="622"/>
                  </a:moveTo>
                  <a:lnTo>
                    <a:pt x="743" y="622"/>
                  </a:lnTo>
                  <a:lnTo>
                    <a:pt x="744" y="619"/>
                  </a:lnTo>
                  <a:lnTo>
                    <a:pt x="746" y="616"/>
                  </a:lnTo>
                  <a:lnTo>
                    <a:pt x="746" y="616"/>
                  </a:lnTo>
                  <a:lnTo>
                    <a:pt x="740" y="616"/>
                  </a:lnTo>
                  <a:lnTo>
                    <a:pt x="735" y="613"/>
                  </a:lnTo>
                  <a:lnTo>
                    <a:pt x="732" y="610"/>
                  </a:lnTo>
                  <a:lnTo>
                    <a:pt x="728" y="609"/>
                  </a:lnTo>
                  <a:lnTo>
                    <a:pt x="728" y="609"/>
                  </a:lnTo>
                  <a:lnTo>
                    <a:pt x="729" y="613"/>
                  </a:lnTo>
                  <a:lnTo>
                    <a:pt x="734" y="618"/>
                  </a:lnTo>
                  <a:lnTo>
                    <a:pt x="743" y="622"/>
                  </a:lnTo>
                  <a:lnTo>
                    <a:pt x="743" y="622"/>
                  </a:lnTo>
                  <a:close/>
                  <a:moveTo>
                    <a:pt x="577" y="622"/>
                  </a:moveTo>
                  <a:lnTo>
                    <a:pt x="577" y="622"/>
                  </a:lnTo>
                  <a:lnTo>
                    <a:pt x="577" y="621"/>
                  </a:lnTo>
                  <a:lnTo>
                    <a:pt x="575" y="619"/>
                  </a:lnTo>
                  <a:lnTo>
                    <a:pt x="569" y="615"/>
                  </a:lnTo>
                  <a:lnTo>
                    <a:pt x="569" y="615"/>
                  </a:lnTo>
                  <a:lnTo>
                    <a:pt x="565" y="612"/>
                  </a:lnTo>
                  <a:lnTo>
                    <a:pt x="563" y="610"/>
                  </a:lnTo>
                  <a:lnTo>
                    <a:pt x="560" y="610"/>
                  </a:lnTo>
                  <a:lnTo>
                    <a:pt x="560" y="610"/>
                  </a:lnTo>
                  <a:lnTo>
                    <a:pt x="565" y="613"/>
                  </a:lnTo>
                  <a:lnTo>
                    <a:pt x="568" y="616"/>
                  </a:lnTo>
                  <a:lnTo>
                    <a:pt x="572" y="619"/>
                  </a:lnTo>
                  <a:lnTo>
                    <a:pt x="577" y="622"/>
                  </a:lnTo>
                  <a:lnTo>
                    <a:pt x="577" y="622"/>
                  </a:lnTo>
                  <a:close/>
                  <a:moveTo>
                    <a:pt x="578" y="610"/>
                  </a:moveTo>
                  <a:lnTo>
                    <a:pt x="578" y="610"/>
                  </a:lnTo>
                  <a:lnTo>
                    <a:pt x="578" y="612"/>
                  </a:lnTo>
                  <a:lnTo>
                    <a:pt x="581" y="615"/>
                  </a:lnTo>
                  <a:lnTo>
                    <a:pt x="584" y="615"/>
                  </a:lnTo>
                  <a:lnTo>
                    <a:pt x="587" y="613"/>
                  </a:lnTo>
                  <a:lnTo>
                    <a:pt x="587" y="613"/>
                  </a:lnTo>
                  <a:lnTo>
                    <a:pt x="584" y="613"/>
                  </a:lnTo>
                  <a:lnTo>
                    <a:pt x="583" y="612"/>
                  </a:lnTo>
                  <a:lnTo>
                    <a:pt x="581" y="610"/>
                  </a:lnTo>
                  <a:lnTo>
                    <a:pt x="580" y="609"/>
                  </a:lnTo>
                  <a:lnTo>
                    <a:pt x="580" y="609"/>
                  </a:lnTo>
                  <a:lnTo>
                    <a:pt x="578" y="610"/>
                  </a:lnTo>
                  <a:lnTo>
                    <a:pt x="578" y="610"/>
                  </a:lnTo>
                  <a:close/>
                  <a:moveTo>
                    <a:pt x="539" y="626"/>
                  </a:moveTo>
                  <a:lnTo>
                    <a:pt x="539" y="626"/>
                  </a:lnTo>
                  <a:lnTo>
                    <a:pt x="542" y="626"/>
                  </a:lnTo>
                  <a:lnTo>
                    <a:pt x="545" y="626"/>
                  </a:lnTo>
                  <a:lnTo>
                    <a:pt x="545" y="626"/>
                  </a:lnTo>
                  <a:lnTo>
                    <a:pt x="543" y="624"/>
                  </a:lnTo>
                  <a:lnTo>
                    <a:pt x="540" y="622"/>
                  </a:lnTo>
                  <a:lnTo>
                    <a:pt x="539" y="621"/>
                  </a:lnTo>
                  <a:lnTo>
                    <a:pt x="539" y="618"/>
                  </a:lnTo>
                  <a:lnTo>
                    <a:pt x="539" y="618"/>
                  </a:lnTo>
                  <a:lnTo>
                    <a:pt x="532" y="615"/>
                  </a:lnTo>
                  <a:lnTo>
                    <a:pt x="529" y="613"/>
                  </a:lnTo>
                  <a:lnTo>
                    <a:pt x="526" y="612"/>
                  </a:lnTo>
                  <a:lnTo>
                    <a:pt x="526" y="612"/>
                  </a:lnTo>
                  <a:lnTo>
                    <a:pt x="532" y="618"/>
                  </a:lnTo>
                  <a:lnTo>
                    <a:pt x="539" y="626"/>
                  </a:lnTo>
                  <a:lnTo>
                    <a:pt x="539" y="626"/>
                  </a:lnTo>
                  <a:close/>
                  <a:moveTo>
                    <a:pt x="671" y="630"/>
                  </a:moveTo>
                  <a:lnTo>
                    <a:pt x="671" y="630"/>
                  </a:lnTo>
                  <a:lnTo>
                    <a:pt x="668" y="626"/>
                  </a:lnTo>
                  <a:lnTo>
                    <a:pt x="661" y="619"/>
                  </a:lnTo>
                  <a:lnTo>
                    <a:pt x="645" y="612"/>
                  </a:lnTo>
                  <a:lnTo>
                    <a:pt x="645" y="612"/>
                  </a:lnTo>
                  <a:lnTo>
                    <a:pt x="651" y="618"/>
                  </a:lnTo>
                  <a:lnTo>
                    <a:pt x="658" y="622"/>
                  </a:lnTo>
                  <a:lnTo>
                    <a:pt x="664" y="627"/>
                  </a:lnTo>
                  <a:lnTo>
                    <a:pt x="671" y="630"/>
                  </a:lnTo>
                  <a:lnTo>
                    <a:pt x="671" y="630"/>
                  </a:lnTo>
                  <a:close/>
                  <a:moveTo>
                    <a:pt x="493" y="630"/>
                  </a:moveTo>
                  <a:lnTo>
                    <a:pt x="493" y="630"/>
                  </a:lnTo>
                  <a:lnTo>
                    <a:pt x="505" y="641"/>
                  </a:lnTo>
                  <a:lnTo>
                    <a:pt x="511" y="645"/>
                  </a:lnTo>
                  <a:lnTo>
                    <a:pt x="517" y="648"/>
                  </a:lnTo>
                  <a:lnTo>
                    <a:pt x="517" y="648"/>
                  </a:lnTo>
                  <a:lnTo>
                    <a:pt x="508" y="639"/>
                  </a:lnTo>
                  <a:lnTo>
                    <a:pt x="497" y="630"/>
                  </a:lnTo>
                  <a:lnTo>
                    <a:pt x="485" y="621"/>
                  </a:lnTo>
                  <a:lnTo>
                    <a:pt x="475" y="612"/>
                  </a:lnTo>
                  <a:lnTo>
                    <a:pt x="475" y="612"/>
                  </a:lnTo>
                  <a:lnTo>
                    <a:pt x="478" y="618"/>
                  </a:lnTo>
                  <a:lnTo>
                    <a:pt x="482" y="622"/>
                  </a:lnTo>
                  <a:lnTo>
                    <a:pt x="493" y="630"/>
                  </a:lnTo>
                  <a:lnTo>
                    <a:pt x="493" y="630"/>
                  </a:lnTo>
                  <a:close/>
                  <a:moveTo>
                    <a:pt x="366" y="635"/>
                  </a:moveTo>
                  <a:lnTo>
                    <a:pt x="366" y="635"/>
                  </a:lnTo>
                  <a:lnTo>
                    <a:pt x="375" y="639"/>
                  </a:lnTo>
                  <a:lnTo>
                    <a:pt x="388" y="642"/>
                  </a:lnTo>
                  <a:lnTo>
                    <a:pt x="388" y="642"/>
                  </a:lnTo>
                  <a:lnTo>
                    <a:pt x="382" y="635"/>
                  </a:lnTo>
                  <a:lnTo>
                    <a:pt x="375" y="627"/>
                  </a:lnTo>
                  <a:lnTo>
                    <a:pt x="362" y="613"/>
                  </a:lnTo>
                  <a:lnTo>
                    <a:pt x="362" y="613"/>
                  </a:lnTo>
                  <a:lnTo>
                    <a:pt x="362" y="613"/>
                  </a:lnTo>
                  <a:lnTo>
                    <a:pt x="360" y="613"/>
                  </a:lnTo>
                  <a:lnTo>
                    <a:pt x="360" y="613"/>
                  </a:lnTo>
                  <a:lnTo>
                    <a:pt x="363" y="618"/>
                  </a:lnTo>
                  <a:lnTo>
                    <a:pt x="366" y="622"/>
                  </a:lnTo>
                  <a:lnTo>
                    <a:pt x="368" y="629"/>
                  </a:lnTo>
                  <a:lnTo>
                    <a:pt x="366" y="635"/>
                  </a:lnTo>
                  <a:lnTo>
                    <a:pt x="366" y="635"/>
                  </a:lnTo>
                  <a:close/>
                  <a:moveTo>
                    <a:pt x="490" y="658"/>
                  </a:moveTo>
                  <a:lnTo>
                    <a:pt x="490" y="658"/>
                  </a:lnTo>
                  <a:lnTo>
                    <a:pt x="479" y="644"/>
                  </a:lnTo>
                  <a:lnTo>
                    <a:pt x="467" y="632"/>
                  </a:lnTo>
                  <a:lnTo>
                    <a:pt x="453" y="621"/>
                  </a:lnTo>
                  <a:lnTo>
                    <a:pt x="446" y="616"/>
                  </a:lnTo>
                  <a:lnTo>
                    <a:pt x="438" y="613"/>
                  </a:lnTo>
                  <a:lnTo>
                    <a:pt x="438" y="613"/>
                  </a:lnTo>
                  <a:lnTo>
                    <a:pt x="450" y="626"/>
                  </a:lnTo>
                  <a:lnTo>
                    <a:pt x="462" y="638"/>
                  </a:lnTo>
                  <a:lnTo>
                    <a:pt x="490" y="658"/>
                  </a:lnTo>
                  <a:lnTo>
                    <a:pt x="490" y="658"/>
                  </a:lnTo>
                  <a:close/>
                  <a:moveTo>
                    <a:pt x="622" y="616"/>
                  </a:moveTo>
                  <a:lnTo>
                    <a:pt x="622" y="616"/>
                  </a:lnTo>
                  <a:lnTo>
                    <a:pt x="629" y="622"/>
                  </a:lnTo>
                  <a:lnTo>
                    <a:pt x="635" y="630"/>
                  </a:lnTo>
                  <a:lnTo>
                    <a:pt x="642" y="635"/>
                  </a:lnTo>
                  <a:lnTo>
                    <a:pt x="647" y="638"/>
                  </a:lnTo>
                  <a:lnTo>
                    <a:pt x="650" y="639"/>
                  </a:lnTo>
                  <a:lnTo>
                    <a:pt x="650" y="639"/>
                  </a:lnTo>
                  <a:lnTo>
                    <a:pt x="647" y="633"/>
                  </a:lnTo>
                  <a:lnTo>
                    <a:pt x="641" y="629"/>
                  </a:lnTo>
                  <a:lnTo>
                    <a:pt x="635" y="624"/>
                  </a:lnTo>
                  <a:lnTo>
                    <a:pt x="630" y="618"/>
                  </a:lnTo>
                  <a:lnTo>
                    <a:pt x="630" y="618"/>
                  </a:lnTo>
                  <a:lnTo>
                    <a:pt x="633" y="616"/>
                  </a:lnTo>
                  <a:lnTo>
                    <a:pt x="633" y="616"/>
                  </a:lnTo>
                  <a:lnTo>
                    <a:pt x="635" y="618"/>
                  </a:lnTo>
                  <a:lnTo>
                    <a:pt x="636" y="618"/>
                  </a:lnTo>
                  <a:lnTo>
                    <a:pt x="638" y="618"/>
                  </a:lnTo>
                  <a:lnTo>
                    <a:pt x="638" y="618"/>
                  </a:lnTo>
                  <a:lnTo>
                    <a:pt x="636" y="616"/>
                  </a:lnTo>
                  <a:lnTo>
                    <a:pt x="635" y="615"/>
                  </a:lnTo>
                  <a:lnTo>
                    <a:pt x="632" y="613"/>
                  </a:lnTo>
                  <a:lnTo>
                    <a:pt x="632" y="613"/>
                  </a:lnTo>
                  <a:lnTo>
                    <a:pt x="630" y="616"/>
                  </a:lnTo>
                  <a:lnTo>
                    <a:pt x="629" y="616"/>
                  </a:lnTo>
                  <a:lnTo>
                    <a:pt x="625" y="616"/>
                  </a:lnTo>
                  <a:lnTo>
                    <a:pt x="622" y="616"/>
                  </a:lnTo>
                  <a:lnTo>
                    <a:pt x="622" y="616"/>
                  </a:lnTo>
                  <a:close/>
                  <a:moveTo>
                    <a:pt x="319" y="661"/>
                  </a:moveTo>
                  <a:lnTo>
                    <a:pt x="319" y="661"/>
                  </a:lnTo>
                  <a:lnTo>
                    <a:pt x="318" y="654"/>
                  </a:lnTo>
                  <a:lnTo>
                    <a:pt x="313" y="650"/>
                  </a:lnTo>
                  <a:lnTo>
                    <a:pt x="308" y="647"/>
                  </a:lnTo>
                  <a:lnTo>
                    <a:pt x="304" y="642"/>
                  </a:lnTo>
                  <a:lnTo>
                    <a:pt x="304" y="642"/>
                  </a:lnTo>
                  <a:lnTo>
                    <a:pt x="302" y="642"/>
                  </a:lnTo>
                  <a:lnTo>
                    <a:pt x="299" y="644"/>
                  </a:lnTo>
                  <a:lnTo>
                    <a:pt x="299" y="644"/>
                  </a:lnTo>
                  <a:lnTo>
                    <a:pt x="293" y="636"/>
                  </a:lnTo>
                  <a:lnTo>
                    <a:pt x="285" y="629"/>
                  </a:lnTo>
                  <a:lnTo>
                    <a:pt x="278" y="622"/>
                  </a:lnTo>
                  <a:lnTo>
                    <a:pt x="270" y="616"/>
                  </a:lnTo>
                  <a:lnTo>
                    <a:pt x="270" y="616"/>
                  </a:lnTo>
                  <a:lnTo>
                    <a:pt x="295" y="639"/>
                  </a:lnTo>
                  <a:lnTo>
                    <a:pt x="319" y="661"/>
                  </a:lnTo>
                  <a:lnTo>
                    <a:pt x="319" y="661"/>
                  </a:lnTo>
                  <a:close/>
                  <a:moveTo>
                    <a:pt x="330" y="624"/>
                  </a:moveTo>
                  <a:lnTo>
                    <a:pt x="330" y="624"/>
                  </a:lnTo>
                  <a:lnTo>
                    <a:pt x="328" y="622"/>
                  </a:lnTo>
                  <a:lnTo>
                    <a:pt x="325" y="619"/>
                  </a:lnTo>
                  <a:lnTo>
                    <a:pt x="324" y="618"/>
                  </a:lnTo>
                  <a:lnTo>
                    <a:pt x="321" y="618"/>
                  </a:lnTo>
                  <a:lnTo>
                    <a:pt x="321" y="618"/>
                  </a:lnTo>
                  <a:lnTo>
                    <a:pt x="324" y="619"/>
                  </a:lnTo>
                  <a:lnTo>
                    <a:pt x="325" y="622"/>
                  </a:lnTo>
                  <a:lnTo>
                    <a:pt x="328" y="624"/>
                  </a:lnTo>
                  <a:lnTo>
                    <a:pt x="330" y="624"/>
                  </a:lnTo>
                  <a:lnTo>
                    <a:pt x="330" y="624"/>
                  </a:lnTo>
                  <a:close/>
                  <a:moveTo>
                    <a:pt x="723" y="638"/>
                  </a:moveTo>
                  <a:lnTo>
                    <a:pt x="723" y="638"/>
                  </a:lnTo>
                  <a:lnTo>
                    <a:pt x="717" y="632"/>
                  </a:lnTo>
                  <a:lnTo>
                    <a:pt x="709" y="626"/>
                  </a:lnTo>
                  <a:lnTo>
                    <a:pt x="694" y="616"/>
                  </a:lnTo>
                  <a:lnTo>
                    <a:pt x="694" y="616"/>
                  </a:lnTo>
                  <a:lnTo>
                    <a:pt x="696" y="621"/>
                  </a:lnTo>
                  <a:lnTo>
                    <a:pt x="699" y="626"/>
                  </a:lnTo>
                  <a:lnTo>
                    <a:pt x="706" y="630"/>
                  </a:lnTo>
                  <a:lnTo>
                    <a:pt x="715" y="635"/>
                  </a:lnTo>
                  <a:lnTo>
                    <a:pt x="723" y="638"/>
                  </a:lnTo>
                  <a:lnTo>
                    <a:pt x="723" y="638"/>
                  </a:lnTo>
                  <a:close/>
                  <a:moveTo>
                    <a:pt x="449" y="633"/>
                  </a:moveTo>
                  <a:lnTo>
                    <a:pt x="449" y="633"/>
                  </a:lnTo>
                  <a:lnTo>
                    <a:pt x="446" y="629"/>
                  </a:lnTo>
                  <a:lnTo>
                    <a:pt x="441" y="624"/>
                  </a:lnTo>
                  <a:lnTo>
                    <a:pt x="436" y="621"/>
                  </a:lnTo>
                  <a:lnTo>
                    <a:pt x="430" y="618"/>
                  </a:lnTo>
                  <a:lnTo>
                    <a:pt x="430" y="618"/>
                  </a:lnTo>
                  <a:lnTo>
                    <a:pt x="433" y="622"/>
                  </a:lnTo>
                  <a:lnTo>
                    <a:pt x="438" y="627"/>
                  </a:lnTo>
                  <a:lnTo>
                    <a:pt x="449" y="633"/>
                  </a:lnTo>
                  <a:lnTo>
                    <a:pt x="449" y="633"/>
                  </a:lnTo>
                  <a:close/>
                  <a:moveTo>
                    <a:pt x="741" y="629"/>
                  </a:moveTo>
                  <a:lnTo>
                    <a:pt x="741" y="629"/>
                  </a:lnTo>
                  <a:lnTo>
                    <a:pt x="737" y="626"/>
                  </a:lnTo>
                  <a:lnTo>
                    <a:pt x="732" y="622"/>
                  </a:lnTo>
                  <a:lnTo>
                    <a:pt x="729" y="619"/>
                  </a:lnTo>
                  <a:lnTo>
                    <a:pt x="725" y="618"/>
                  </a:lnTo>
                  <a:lnTo>
                    <a:pt x="725" y="618"/>
                  </a:lnTo>
                  <a:lnTo>
                    <a:pt x="728" y="621"/>
                  </a:lnTo>
                  <a:lnTo>
                    <a:pt x="732" y="626"/>
                  </a:lnTo>
                  <a:lnTo>
                    <a:pt x="737" y="627"/>
                  </a:lnTo>
                  <a:lnTo>
                    <a:pt x="741" y="629"/>
                  </a:lnTo>
                  <a:lnTo>
                    <a:pt x="741" y="629"/>
                  </a:lnTo>
                  <a:close/>
                  <a:moveTo>
                    <a:pt x="293" y="656"/>
                  </a:moveTo>
                  <a:lnTo>
                    <a:pt x="293" y="656"/>
                  </a:lnTo>
                  <a:lnTo>
                    <a:pt x="284" y="647"/>
                  </a:lnTo>
                  <a:lnTo>
                    <a:pt x="275" y="638"/>
                  </a:lnTo>
                  <a:lnTo>
                    <a:pt x="253" y="621"/>
                  </a:lnTo>
                  <a:lnTo>
                    <a:pt x="253" y="621"/>
                  </a:lnTo>
                  <a:lnTo>
                    <a:pt x="272" y="641"/>
                  </a:lnTo>
                  <a:lnTo>
                    <a:pt x="282" y="648"/>
                  </a:lnTo>
                  <a:lnTo>
                    <a:pt x="293" y="656"/>
                  </a:lnTo>
                  <a:lnTo>
                    <a:pt x="293" y="656"/>
                  </a:lnTo>
                  <a:close/>
                  <a:moveTo>
                    <a:pt x="342" y="651"/>
                  </a:moveTo>
                  <a:lnTo>
                    <a:pt x="342" y="651"/>
                  </a:lnTo>
                  <a:lnTo>
                    <a:pt x="333" y="644"/>
                  </a:lnTo>
                  <a:lnTo>
                    <a:pt x="325" y="636"/>
                  </a:lnTo>
                  <a:lnTo>
                    <a:pt x="316" y="630"/>
                  </a:lnTo>
                  <a:lnTo>
                    <a:pt x="307" y="624"/>
                  </a:lnTo>
                  <a:lnTo>
                    <a:pt x="307" y="624"/>
                  </a:lnTo>
                  <a:lnTo>
                    <a:pt x="324" y="639"/>
                  </a:lnTo>
                  <a:lnTo>
                    <a:pt x="333" y="645"/>
                  </a:lnTo>
                  <a:lnTo>
                    <a:pt x="342" y="651"/>
                  </a:lnTo>
                  <a:lnTo>
                    <a:pt x="342" y="651"/>
                  </a:lnTo>
                  <a:close/>
                  <a:moveTo>
                    <a:pt x="737" y="638"/>
                  </a:moveTo>
                  <a:lnTo>
                    <a:pt x="737" y="638"/>
                  </a:lnTo>
                  <a:lnTo>
                    <a:pt x="737" y="636"/>
                  </a:lnTo>
                  <a:lnTo>
                    <a:pt x="737" y="635"/>
                  </a:lnTo>
                  <a:lnTo>
                    <a:pt x="735" y="633"/>
                  </a:lnTo>
                  <a:lnTo>
                    <a:pt x="732" y="630"/>
                  </a:lnTo>
                  <a:lnTo>
                    <a:pt x="731" y="630"/>
                  </a:lnTo>
                  <a:lnTo>
                    <a:pt x="731" y="629"/>
                  </a:lnTo>
                  <a:lnTo>
                    <a:pt x="731" y="629"/>
                  </a:lnTo>
                  <a:lnTo>
                    <a:pt x="728" y="627"/>
                  </a:lnTo>
                  <a:lnTo>
                    <a:pt x="726" y="627"/>
                  </a:lnTo>
                  <a:lnTo>
                    <a:pt x="725" y="626"/>
                  </a:lnTo>
                  <a:lnTo>
                    <a:pt x="722" y="624"/>
                  </a:lnTo>
                  <a:lnTo>
                    <a:pt x="722" y="624"/>
                  </a:lnTo>
                  <a:lnTo>
                    <a:pt x="725" y="629"/>
                  </a:lnTo>
                  <a:lnTo>
                    <a:pt x="728" y="632"/>
                  </a:lnTo>
                  <a:lnTo>
                    <a:pt x="737" y="638"/>
                  </a:lnTo>
                  <a:lnTo>
                    <a:pt x="737" y="638"/>
                  </a:lnTo>
                  <a:close/>
                  <a:moveTo>
                    <a:pt x="398" y="639"/>
                  </a:moveTo>
                  <a:lnTo>
                    <a:pt x="398" y="639"/>
                  </a:lnTo>
                  <a:lnTo>
                    <a:pt x="394" y="636"/>
                  </a:lnTo>
                  <a:lnTo>
                    <a:pt x="389" y="633"/>
                  </a:lnTo>
                  <a:lnTo>
                    <a:pt x="386" y="629"/>
                  </a:lnTo>
                  <a:lnTo>
                    <a:pt x="382" y="627"/>
                  </a:lnTo>
                  <a:lnTo>
                    <a:pt x="382" y="627"/>
                  </a:lnTo>
                  <a:lnTo>
                    <a:pt x="386" y="630"/>
                  </a:lnTo>
                  <a:lnTo>
                    <a:pt x="389" y="635"/>
                  </a:lnTo>
                  <a:lnTo>
                    <a:pt x="394" y="638"/>
                  </a:lnTo>
                  <a:lnTo>
                    <a:pt x="398" y="639"/>
                  </a:lnTo>
                  <a:lnTo>
                    <a:pt x="398" y="639"/>
                  </a:lnTo>
                  <a:close/>
                  <a:moveTo>
                    <a:pt x="696" y="632"/>
                  </a:moveTo>
                  <a:lnTo>
                    <a:pt x="696" y="632"/>
                  </a:lnTo>
                  <a:lnTo>
                    <a:pt x="694" y="630"/>
                  </a:lnTo>
                  <a:lnTo>
                    <a:pt x="693" y="629"/>
                  </a:lnTo>
                  <a:lnTo>
                    <a:pt x="686" y="626"/>
                  </a:lnTo>
                  <a:lnTo>
                    <a:pt x="686" y="626"/>
                  </a:lnTo>
                  <a:lnTo>
                    <a:pt x="690" y="630"/>
                  </a:lnTo>
                  <a:lnTo>
                    <a:pt x="693" y="632"/>
                  </a:lnTo>
                  <a:lnTo>
                    <a:pt x="696" y="632"/>
                  </a:lnTo>
                  <a:lnTo>
                    <a:pt x="696" y="632"/>
                  </a:lnTo>
                  <a:close/>
                  <a:moveTo>
                    <a:pt x="757" y="635"/>
                  </a:moveTo>
                  <a:lnTo>
                    <a:pt x="757" y="635"/>
                  </a:lnTo>
                  <a:lnTo>
                    <a:pt x="758" y="630"/>
                  </a:lnTo>
                  <a:lnTo>
                    <a:pt x="758" y="627"/>
                  </a:lnTo>
                  <a:lnTo>
                    <a:pt x="757" y="626"/>
                  </a:lnTo>
                  <a:lnTo>
                    <a:pt x="757" y="626"/>
                  </a:lnTo>
                  <a:lnTo>
                    <a:pt x="757" y="629"/>
                  </a:lnTo>
                  <a:lnTo>
                    <a:pt x="757" y="630"/>
                  </a:lnTo>
                  <a:lnTo>
                    <a:pt x="755" y="633"/>
                  </a:lnTo>
                  <a:lnTo>
                    <a:pt x="757" y="635"/>
                  </a:lnTo>
                  <a:lnTo>
                    <a:pt x="757" y="635"/>
                  </a:lnTo>
                  <a:close/>
                  <a:moveTo>
                    <a:pt x="310" y="641"/>
                  </a:moveTo>
                  <a:lnTo>
                    <a:pt x="310" y="641"/>
                  </a:lnTo>
                  <a:lnTo>
                    <a:pt x="308" y="636"/>
                  </a:lnTo>
                  <a:lnTo>
                    <a:pt x="304" y="633"/>
                  </a:lnTo>
                  <a:lnTo>
                    <a:pt x="299" y="630"/>
                  </a:lnTo>
                  <a:lnTo>
                    <a:pt x="296" y="629"/>
                  </a:lnTo>
                  <a:lnTo>
                    <a:pt x="296" y="629"/>
                  </a:lnTo>
                  <a:lnTo>
                    <a:pt x="302" y="635"/>
                  </a:lnTo>
                  <a:lnTo>
                    <a:pt x="310" y="641"/>
                  </a:lnTo>
                  <a:lnTo>
                    <a:pt x="310" y="641"/>
                  </a:lnTo>
                  <a:close/>
                  <a:moveTo>
                    <a:pt x="487" y="630"/>
                  </a:moveTo>
                  <a:lnTo>
                    <a:pt x="487" y="630"/>
                  </a:lnTo>
                  <a:lnTo>
                    <a:pt x="484" y="629"/>
                  </a:lnTo>
                  <a:lnTo>
                    <a:pt x="482" y="629"/>
                  </a:lnTo>
                  <a:lnTo>
                    <a:pt x="482" y="629"/>
                  </a:lnTo>
                  <a:lnTo>
                    <a:pt x="482" y="629"/>
                  </a:lnTo>
                  <a:lnTo>
                    <a:pt x="484" y="632"/>
                  </a:lnTo>
                  <a:lnTo>
                    <a:pt x="485" y="632"/>
                  </a:lnTo>
                  <a:lnTo>
                    <a:pt x="487" y="630"/>
                  </a:lnTo>
                  <a:lnTo>
                    <a:pt x="487" y="630"/>
                  </a:lnTo>
                  <a:close/>
                  <a:moveTo>
                    <a:pt x="528" y="647"/>
                  </a:moveTo>
                  <a:lnTo>
                    <a:pt x="528" y="647"/>
                  </a:lnTo>
                  <a:lnTo>
                    <a:pt x="523" y="641"/>
                  </a:lnTo>
                  <a:lnTo>
                    <a:pt x="517" y="636"/>
                  </a:lnTo>
                  <a:lnTo>
                    <a:pt x="511" y="632"/>
                  </a:lnTo>
                  <a:lnTo>
                    <a:pt x="504" y="630"/>
                  </a:lnTo>
                  <a:lnTo>
                    <a:pt x="504" y="630"/>
                  </a:lnTo>
                  <a:lnTo>
                    <a:pt x="508" y="635"/>
                  </a:lnTo>
                  <a:lnTo>
                    <a:pt x="514" y="641"/>
                  </a:lnTo>
                  <a:lnTo>
                    <a:pt x="519" y="645"/>
                  </a:lnTo>
                  <a:lnTo>
                    <a:pt x="523" y="647"/>
                  </a:lnTo>
                  <a:lnTo>
                    <a:pt x="528" y="647"/>
                  </a:lnTo>
                  <a:lnTo>
                    <a:pt x="528" y="647"/>
                  </a:lnTo>
                  <a:close/>
                  <a:moveTo>
                    <a:pt x="769" y="644"/>
                  </a:moveTo>
                  <a:lnTo>
                    <a:pt x="769" y="644"/>
                  </a:lnTo>
                  <a:lnTo>
                    <a:pt x="770" y="638"/>
                  </a:lnTo>
                  <a:lnTo>
                    <a:pt x="770" y="636"/>
                  </a:lnTo>
                  <a:lnTo>
                    <a:pt x="770" y="633"/>
                  </a:lnTo>
                  <a:lnTo>
                    <a:pt x="770" y="633"/>
                  </a:lnTo>
                  <a:lnTo>
                    <a:pt x="769" y="633"/>
                  </a:lnTo>
                  <a:lnTo>
                    <a:pt x="769" y="633"/>
                  </a:lnTo>
                  <a:lnTo>
                    <a:pt x="766" y="639"/>
                  </a:lnTo>
                  <a:lnTo>
                    <a:pt x="766" y="642"/>
                  </a:lnTo>
                  <a:lnTo>
                    <a:pt x="769" y="644"/>
                  </a:lnTo>
                  <a:lnTo>
                    <a:pt x="769" y="644"/>
                  </a:lnTo>
                  <a:close/>
                  <a:moveTo>
                    <a:pt x="699" y="639"/>
                  </a:moveTo>
                  <a:lnTo>
                    <a:pt x="699" y="639"/>
                  </a:lnTo>
                  <a:lnTo>
                    <a:pt x="709" y="645"/>
                  </a:lnTo>
                  <a:lnTo>
                    <a:pt x="720" y="650"/>
                  </a:lnTo>
                  <a:lnTo>
                    <a:pt x="720" y="650"/>
                  </a:lnTo>
                  <a:lnTo>
                    <a:pt x="722" y="650"/>
                  </a:lnTo>
                  <a:lnTo>
                    <a:pt x="722" y="650"/>
                  </a:lnTo>
                  <a:lnTo>
                    <a:pt x="723" y="648"/>
                  </a:lnTo>
                  <a:lnTo>
                    <a:pt x="725" y="648"/>
                  </a:lnTo>
                  <a:lnTo>
                    <a:pt x="725" y="648"/>
                  </a:lnTo>
                  <a:lnTo>
                    <a:pt x="728" y="650"/>
                  </a:lnTo>
                  <a:lnTo>
                    <a:pt x="728" y="651"/>
                  </a:lnTo>
                  <a:lnTo>
                    <a:pt x="729" y="656"/>
                  </a:lnTo>
                  <a:lnTo>
                    <a:pt x="729" y="656"/>
                  </a:lnTo>
                  <a:lnTo>
                    <a:pt x="732" y="653"/>
                  </a:lnTo>
                  <a:lnTo>
                    <a:pt x="732" y="648"/>
                  </a:lnTo>
                  <a:lnTo>
                    <a:pt x="732" y="648"/>
                  </a:lnTo>
                  <a:lnTo>
                    <a:pt x="702" y="633"/>
                  </a:lnTo>
                  <a:lnTo>
                    <a:pt x="702" y="633"/>
                  </a:lnTo>
                  <a:lnTo>
                    <a:pt x="702" y="636"/>
                  </a:lnTo>
                  <a:lnTo>
                    <a:pt x="702" y="636"/>
                  </a:lnTo>
                  <a:lnTo>
                    <a:pt x="700" y="638"/>
                  </a:lnTo>
                  <a:lnTo>
                    <a:pt x="699" y="639"/>
                  </a:lnTo>
                  <a:lnTo>
                    <a:pt x="699" y="639"/>
                  </a:lnTo>
                  <a:close/>
                  <a:moveTo>
                    <a:pt x="360" y="639"/>
                  </a:moveTo>
                  <a:lnTo>
                    <a:pt x="360" y="639"/>
                  </a:lnTo>
                  <a:lnTo>
                    <a:pt x="360" y="644"/>
                  </a:lnTo>
                  <a:lnTo>
                    <a:pt x="363" y="648"/>
                  </a:lnTo>
                  <a:lnTo>
                    <a:pt x="371" y="654"/>
                  </a:lnTo>
                  <a:lnTo>
                    <a:pt x="371" y="654"/>
                  </a:lnTo>
                  <a:lnTo>
                    <a:pt x="375" y="654"/>
                  </a:lnTo>
                  <a:lnTo>
                    <a:pt x="378" y="656"/>
                  </a:lnTo>
                  <a:lnTo>
                    <a:pt x="383" y="658"/>
                  </a:lnTo>
                  <a:lnTo>
                    <a:pt x="388" y="656"/>
                  </a:lnTo>
                  <a:lnTo>
                    <a:pt x="388" y="656"/>
                  </a:lnTo>
                  <a:lnTo>
                    <a:pt x="378" y="650"/>
                  </a:lnTo>
                  <a:lnTo>
                    <a:pt x="372" y="644"/>
                  </a:lnTo>
                  <a:lnTo>
                    <a:pt x="365" y="638"/>
                  </a:lnTo>
                  <a:lnTo>
                    <a:pt x="360" y="636"/>
                  </a:lnTo>
                  <a:lnTo>
                    <a:pt x="356" y="635"/>
                  </a:lnTo>
                  <a:lnTo>
                    <a:pt x="356" y="635"/>
                  </a:lnTo>
                  <a:lnTo>
                    <a:pt x="356" y="636"/>
                  </a:lnTo>
                  <a:lnTo>
                    <a:pt x="357" y="636"/>
                  </a:lnTo>
                  <a:lnTo>
                    <a:pt x="359" y="638"/>
                  </a:lnTo>
                  <a:lnTo>
                    <a:pt x="360" y="639"/>
                  </a:lnTo>
                  <a:lnTo>
                    <a:pt x="360" y="639"/>
                  </a:lnTo>
                  <a:close/>
                  <a:moveTo>
                    <a:pt x="511" y="650"/>
                  </a:moveTo>
                  <a:lnTo>
                    <a:pt x="511" y="650"/>
                  </a:lnTo>
                  <a:lnTo>
                    <a:pt x="502" y="642"/>
                  </a:lnTo>
                  <a:lnTo>
                    <a:pt x="493" y="636"/>
                  </a:lnTo>
                  <a:lnTo>
                    <a:pt x="493" y="636"/>
                  </a:lnTo>
                  <a:lnTo>
                    <a:pt x="496" y="641"/>
                  </a:lnTo>
                  <a:lnTo>
                    <a:pt x="500" y="645"/>
                  </a:lnTo>
                  <a:lnTo>
                    <a:pt x="505" y="648"/>
                  </a:lnTo>
                  <a:lnTo>
                    <a:pt x="511" y="650"/>
                  </a:lnTo>
                  <a:lnTo>
                    <a:pt x="511" y="650"/>
                  </a:lnTo>
                  <a:close/>
                  <a:moveTo>
                    <a:pt x="778" y="650"/>
                  </a:moveTo>
                  <a:lnTo>
                    <a:pt x="778" y="650"/>
                  </a:lnTo>
                  <a:lnTo>
                    <a:pt x="781" y="645"/>
                  </a:lnTo>
                  <a:lnTo>
                    <a:pt x="783" y="639"/>
                  </a:lnTo>
                  <a:lnTo>
                    <a:pt x="783" y="639"/>
                  </a:lnTo>
                  <a:lnTo>
                    <a:pt x="779" y="638"/>
                  </a:lnTo>
                  <a:lnTo>
                    <a:pt x="776" y="636"/>
                  </a:lnTo>
                  <a:lnTo>
                    <a:pt x="776" y="636"/>
                  </a:lnTo>
                  <a:lnTo>
                    <a:pt x="775" y="644"/>
                  </a:lnTo>
                  <a:lnTo>
                    <a:pt x="775" y="648"/>
                  </a:lnTo>
                  <a:lnTo>
                    <a:pt x="776" y="650"/>
                  </a:lnTo>
                  <a:lnTo>
                    <a:pt x="778" y="650"/>
                  </a:lnTo>
                  <a:lnTo>
                    <a:pt x="778" y="650"/>
                  </a:lnTo>
                  <a:close/>
                  <a:moveTo>
                    <a:pt x="542" y="656"/>
                  </a:moveTo>
                  <a:lnTo>
                    <a:pt x="542" y="656"/>
                  </a:lnTo>
                  <a:lnTo>
                    <a:pt x="575" y="674"/>
                  </a:lnTo>
                  <a:lnTo>
                    <a:pt x="593" y="682"/>
                  </a:lnTo>
                  <a:lnTo>
                    <a:pt x="610" y="690"/>
                  </a:lnTo>
                  <a:lnTo>
                    <a:pt x="610" y="690"/>
                  </a:lnTo>
                  <a:lnTo>
                    <a:pt x="586" y="674"/>
                  </a:lnTo>
                  <a:lnTo>
                    <a:pt x="572" y="667"/>
                  </a:lnTo>
                  <a:lnTo>
                    <a:pt x="566" y="664"/>
                  </a:lnTo>
                  <a:lnTo>
                    <a:pt x="558" y="662"/>
                  </a:lnTo>
                  <a:lnTo>
                    <a:pt x="558" y="662"/>
                  </a:lnTo>
                  <a:lnTo>
                    <a:pt x="549" y="658"/>
                  </a:lnTo>
                  <a:lnTo>
                    <a:pt x="542" y="650"/>
                  </a:lnTo>
                  <a:lnTo>
                    <a:pt x="528" y="638"/>
                  </a:lnTo>
                  <a:lnTo>
                    <a:pt x="528" y="638"/>
                  </a:lnTo>
                  <a:lnTo>
                    <a:pt x="531" y="642"/>
                  </a:lnTo>
                  <a:lnTo>
                    <a:pt x="534" y="647"/>
                  </a:lnTo>
                  <a:lnTo>
                    <a:pt x="542" y="656"/>
                  </a:lnTo>
                  <a:lnTo>
                    <a:pt x="542" y="656"/>
                  </a:lnTo>
                  <a:close/>
                  <a:moveTo>
                    <a:pt x="455" y="644"/>
                  </a:moveTo>
                  <a:lnTo>
                    <a:pt x="455" y="644"/>
                  </a:lnTo>
                  <a:lnTo>
                    <a:pt x="450" y="641"/>
                  </a:lnTo>
                  <a:lnTo>
                    <a:pt x="447" y="639"/>
                  </a:lnTo>
                  <a:lnTo>
                    <a:pt x="446" y="639"/>
                  </a:lnTo>
                  <a:lnTo>
                    <a:pt x="446" y="639"/>
                  </a:lnTo>
                  <a:lnTo>
                    <a:pt x="449" y="642"/>
                  </a:lnTo>
                  <a:lnTo>
                    <a:pt x="452" y="644"/>
                  </a:lnTo>
                  <a:lnTo>
                    <a:pt x="455" y="644"/>
                  </a:lnTo>
                  <a:lnTo>
                    <a:pt x="455" y="644"/>
                  </a:lnTo>
                  <a:close/>
                  <a:moveTo>
                    <a:pt x="418" y="645"/>
                  </a:moveTo>
                  <a:lnTo>
                    <a:pt x="418" y="645"/>
                  </a:lnTo>
                  <a:lnTo>
                    <a:pt x="417" y="642"/>
                  </a:lnTo>
                  <a:lnTo>
                    <a:pt x="415" y="641"/>
                  </a:lnTo>
                  <a:lnTo>
                    <a:pt x="414" y="642"/>
                  </a:lnTo>
                  <a:lnTo>
                    <a:pt x="414" y="642"/>
                  </a:lnTo>
                  <a:lnTo>
                    <a:pt x="415" y="644"/>
                  </a:lnTo>
                  <a:lnTo>
                    <a:pt x="417" y="645"/>
                  </a:lnTo>
                  <a:lnTo>
                    <a:pt x="418" y="645"/>
                  </a:lnTo>
                  <a:lnTo>
                    <a:pt x="418" y="645"/>
                  </a:lnTo>
                  <a:close/>
                  <a:moveTo>
                    <a:pt x="616" y="645"/>
                  </a:moveTo>
                  <a:lnTo>
                    <a:pt x="616" y="645"/>
                  </a:lnTo>
                  <a:lnTo>
                    <a:pt x="615" y="644"/>
                  </a:lnTo>
                  <a:lnTo>
                    <a:pt x="612" y="642"/>
                  </a:lnTo>
                  <a:lnTo>
                    <a:pt x="612" y="642"/>
                  </a:lnTo>
                  <a:lnTo>
                    <a:pt x="612" y="644"/>
                  </a:lnTo>
                  <a:lnTo>
                    <a:pt x="613" y="645"/>
                  </a:lnTo>
                  <a:lnTo>
                    <a:pt x="616" y="645"/>
                  </a:lnTo>
                  <a:lnTo>
                    <a:pt x="616" y="645"/>
                  </a:lnTo>
                  <a:close/>
                  <a:moveTo>
                    <a:pt x="571" y="656"/>
                  </a:moveTo>
                  <a:lnTo>
                    <a:pt x="571" y="656"/>
                  </a:lnTo>
                  <a:lnTo>
                    <a:pt x="578" y="659"/>
                  </a:lnTo>
                  <a:lnTo>
                    <a:pt x="584" y="664"/>
                  </a:lnTo>
                  <a:lnTo>
                    <a:pt x="590" y="667"/>
                  </a:lnTo>
                  <a:lnTo>
                    <a:pt x="597" y="668"/>
                  </a:lnTo>
                  <a:lnTo>
                    <a:pt x="597" y="668"/>
                  </a:lnTo>
                  <a:lnTo>
                    <a:pt x="577" y="654"/>
                  </a:lnTo>
                  <a:lnTo>
                    <a:pt x="555" y="644"/>
                  </a:lnTo>
                  <a:lnTo>
                    <a:pt x="555" y="644"/>
                  </a:lnTo>
                  <a:lnTo>
                    <a:pt x="555" y="644"/>
                  </a:lnTo>
                  <a:lnTo>
                    <a:pt x="554" y="644"/>
                  </a:lnTo>
                  <a:lnTo>
                    <a:pt x="554" y="644"/>
                  </a:lnTo>
                  <a:lnTo>
                    <a:pt x="557" y="648"/>
                  </a:lnTo>
                  <a:lnTo>
                    <a:pt x="560" y="651"/>
                  </a:lnTo>
                  <a:lnTo>
                    <a:pt x="571" y="656"/>
                  </a:lnTo>
                  <a:lnTo>
                    <a:pt x="571" y="656"/>
                  </a:lnTo>
                  <a:close/>
                  <a:moveTo>
                    <a:pt x="604" y="651"/>
                  </a:moveTo>
                  <a:lnTo>
                    <a:pt x="604" y="651"/>
                  </a:lnTo>
                  <a:lnTo>
                    <a:pt x="598" y="647"/>
                  </a:lnTo>
                  <a:lnTo>
                    <a:pt x="590" y="644"/>
                  </a:lnTo>
                  <a:lnTo>
                    <a:pt x="590" y="644"/>
                  </a:lnTo>
                  <a:lnTo>
                    <a:pt x="597" y="648"/>
                  </a:lnTo>
                  <a:lnTo>
                    <a:pt x="604" y="651"/>
                  </a:lnTo>
                  <a:lnTo>
                    <a:pt x="604" y="651"/>
                  </a:lnTo>
                  <a:close/>
                  <a:moveTo>
                    <a:pt x="728" y="691"/>
                  </a:moveTo>
                  <a:lnTo>
                    <a:pt x="728" y="691"/>
                  </a:lnTo>
                  <a:lnTo>
                    <a:pt x="729" y="683"/>
                  </a:lnTo>
                  <a:lnTo>
                    <a:pt x="731" y="677"/>
                  </a:lnTo>
                  <a:lnTo>
                    <a:pt x="731" y="677"/>
                  </a:lnTo>
                  <a:lnTo>
                    <a:pt x="728" y="680"/>
                  </a:lnTo>
                  <a:lnTo>
                    <a:pt x="726" y="680"/>
                  </a:lnTo>
                  <a:lnTo>
                    <a:pt x="723" y="680"/>
                  </a:lnTo>
                  <a:lnTo>
                    <a:pt x="723" y="680"/>
                  </a:lnTo>
                  <a:lnTo>
                    <a:pt x="722" y="676"/>
                  </a:lnTo>
                  <a:lnTo>
                    <a:pt x="722" y="673"/>
                  </a:lnTo>
                  <a:lnTo>
                    <a:pt x="722" y="673"/>
                  </a:lnTo>
                  <a:lnTo>
                    <a:pt x="697" y="658"/>
                  </a:lnTo>
                  <a:lnTo>
                    <a:pt x="685" y="650"/>
                  </a:lnTo>
                  <a:lnTo>
                    <a:pt x="673" y="645"/>
                  </a:lnTo>
                  <a:lnTo>
                    <a:pt x="673" y="645"/>
                  </a:lnTo>
                  <a:lnTo>
                    <a:pt x="679" y="651"/>
                  </a:lnTo>
                  <a:lnTo>
                    <a:pt x="685" y="658"/>
                  </a:lnTo>
                  <a:lnTo>
                    <a:pt x="699" y="670"/>
                  </a:lnTo>
                  <a:lnTo>
                    <a:pt x="714" y="680"/>
                  </a:lnTo>
                  <a:lnTo>
                    <a:pt x="728" y="691"/>
                  </a:lnTo>
                  <a:lnTo>
                    <a:pt x="728" y="691"/>
                  </a:lnTo>
                  <a:close/>
                  <a:moveTo>
                    <a:pt x="749" y="645"/>
                  </a:moveTo>
                  <a:lnTo>
                    <a:pt x="749" y="645"/>
                  </a:lnTo>
                  <a:lnTo>
                    <a:pt x="749" y="647"/>
                  </a:lnTo>
                  <a:lnTo>
                    <a:pt x="751" y="647"/>
                  </a:lnTo>
                  <a:lnTo>
                    <a:pt x="754" y="647"/>
                  </a:lnTo>
                  <a:lnTo>
                    <a:pt x="754" y="647"/>
                  </a:lnTo>
                  <a:lnTo>
                    <a:pt x="752" y="645"/>
                  </a:lnTo>
                  <a:lnTo>
                    <a:pt x="751" y="645"/>
                  </a:lnTo>
                  <a:lnTo>
                    <a:pt x="749" y="645"/>
                  </a:lnTo>
                  <a:lnTo>
                    <a:pt x="749" y="645"/>
                  </a:lnTo>
                  <a:close/>
                  <a:moveTo>
                    <a:pt x="555" y="653"/>
                  </a:moveTo>
                  <a:lnTo>
                    <a:pt x="555" y="653"/>
                  </a:lnTo>
                  <a:lnTo>
                    <a:pt x="551" y="650"/>
                  </a:lnTo>
                  <a:lnTo>
                    <a:pt x="549" y="648"/>
                  </a:lnTo>
                  <a:lnTo>
                    <a:pt x="546" y="647"/>
                  </a:lnTo>
                  <a:lnTo>
                    <a:pt x="546" y="647"/>
                  </a:lnTo>
                  <a:lnTo>
                    <a:pt x="551" y="651"/>
                  </a:lnTo>
                  <a:lnTo>
                    <a:pt x="554" y="653"/>
                  </a:lnTo>
                  <a:lnTo>
                    <a:pt x="555" y="653"/>
                  </a:lnTo>
                  <a:lnTo>
                    <a:pt x="555" y="653"/>
                  </a:lnTo>
                  <a:close/>
                  <a:moveTo>
                    <a:pt x="429" y="656"/>
                  </a:moveTo>
                  <a:lnTo>
                    <a:pt x="429" y="656"/>
                  </a:lnTo>
                  <a:lnTo>
                    <a:pt x="446" y="665"/>
                  </a:lnTo>
                  <a:lnTo>
                    <a:pt x="462" y="674"/>
                  </a:lnTo>
                  <a:lnTo>
                    <a:pt x="462" y="674"/>
                  </a:lnTo>
                  <a:lnTo>
                    <a:pt x="455" y="667"/>
                  </a:lnTo>
                  <a:lnTo>
                    <a:pt x="447" y="661"/>
                  </a:lnTo>
                  <a:lnTo>
                    <a:pt x="429" y="650"/>
                  </a:lnTo>
                  <a:lnTo>
                    <a:pt x="429" y="650"/>
                  </a:lnTo>
                  <a:lnTo>
                    <a:pt x="429" y="653"/>
                  </a:lnTo>
                  <a:lnTo>
                    <a:pt x="429" y="656"/>
                  </a:lnTo>
                  <a:lnTo>
                    <a:pt x="429" y="656"/>
                  </a:lnTo>
                  <a:close/>
                  <a:moveTo>
                    <a:pt x="485" y="667"/>
                  </a:moveTo>
                  <a:lnTo>
                    <a:pt x="485" y="667"/>
                  </a:lnTo>
                  <a:lnTo>
                    <a:pt x="475" y="658"/>
                  </a:lnTo>
                  <a:lnTo>
                    <a:pt x="468" y="654"/>
                  </a:lnTo>
                  <a:lnTo>
                    <a:pt x="461" y="650"/>
                  </a:lnTo>
                  <a:lnTo>
                    <a:pt x="461" y="650"/>
                  </a:lnTo>
                  <a:lnTo>
                    <a:pt x="473" y="659"/>
                  </a:lnTo>
                  <a:lnTo>
                    <a:pt x="479" y="664"/>
                  </a:lnTo>
                  <a:lnTo>
                    <a:pt x="485" y="667"/>
                  </a:lnTo>
                  <a:lnTo>
                    <a:pt x="485" y="667"/>
                  </a:lnTo>
                  <a:close/>
                  <a:moveTo>
                    <a:pt x="394" y="651"/>
                  </a:moveTo>
                  <a:lnTo>
                    <a:pt x="394" y="651"/>
                  </a:lnTo>
                  <a:lnTo>
                    <a:pt x="392" y="653"/>
                  </a:lnTo>
                  <a:lnTo>
                    <a:pt x="391" y="653"/>
                  </a:lnTo>
                  <a:lnTo>
                    <a:pt x="391" y="653"/>
                  </a:lnTo>
                  <a:lnTo>
                    <a:pt x="407" y="662"/>
                  </a:lnTo>
                  <a:lnTo>
                    <a:pt x="415" y="667"/>
                  </a:lnTo>
                  <a:lnTo>
                    <a:pt x="424" y="670"/>
                  </a:lnTo>
                  <a:lnTo>
                    <a:pt x="424" y="670"/>
                  </a:lnTo>
                  <a:lnTo>
                    <a:pt x="409" y="661"/>
                  </a:lnTo>
                  <a:lnTo>
                    <a:pt x="394" y="651"/>
                  </a:lnTo>
                  <a:lnTo>
                    <a:pt x="394" y="651"/>
                  </a:lnTo>
                  <a:close/>
                  <a:moveTo>
                    <a:pt x="767" y="654"/>
                  </a:moveTo>
                  <a:lnTo>
                    <a:pt x="767" y="654"/>
                  </a:lnTo>
                  <a:lnTo>
                    <a:pt x="761" y="651"/>
                  </a:lnTo>
                  <a:lnTo>
                    <a:pt x="761" y="651"/>
                  </a:lnTo>
                  <a:lnTo>
                    <a:pt x="761" y="654"/>
                  </a:lnTo>
                  <a:lnTo>
                    <a:pt x="763" y="654"/>
                  </a:lnTo>
                  <a:lnTo>
                    <a:pt x="766" y="656"/>
                  </a:lnTo>
                  <a:lnTo>
                    <a:pt x="767" y="654"/>
                  </a:lnTo>
                  <a:lnTo>
                    <a:pt x="767" y="654"/>
                  </a:lnTo>
                  <a:close/>
                  <a:moveTo>
                    <a:pt x="735" y="659"/>
                  </a:moveTo>
                  <a:lnTo>
                    <a:pt x="735" y="659"/>
                  </a:lnTo>
                  <a:lnTo>
                    <a:pt x="738" y="656"/>
                  </a:lnTo>
                  <a:lnTo>
                    <a:pt x="738" y="654"/>
                  </a:lnTo>
                  <a:lnTo>
                    <a:pt x="738" y="653"/>
                  </a:lnTo>
                  <a:lnTo>
                    <a:pt x="738" y="653"/>
                  </a:lnTo>
                  <a:lnTo>
                    <a:pt x="735" y="659"/>
                  </a:lnTo>
                  <a:lnTo>
                    <a:pt x="735" y="659"/>
                  </a:lnTo>
                  <a:close/>
                  <a:moveTo>
                    <a:pt x="715" y="659"/>
                  </a:moveTo>
                  <a:lnTo>
                    <a:pt x="715" y="659"/>
                  </a:lnTo>
                  <a:lnTo>
                    <a:pt x="712" y="658"/>
                  </a:lnTo>
                  <a:lnTo>
                    <a:pt x="711" y="654"/>
                  </a:lnTo>
                  <a:lnTo>
                    <a:pt x="703" y="654"/>
                  </a:lnTo>
                  <a:lnTo>
                    <a:pt x="703" y="654"/>
                  </a:lnTo>
                  <a:lnTo>
                    <a:pt x="709" y="658"/>
                  </a:lnTo>
                  <a:lnTo>
                    <a:pt x="712" y="659"/>
                  </a:lnTo>
                  <a:lnTo>
                    <a:pt x="715" y="659"/>
                  </a:lnTo>
                  <a:lnTo>
                    <a:pt x="715" y="659"/>
                  </a:lnTo>
                  <a:close/>
                  <a:moveTo>
                    <a:pt x="744" y="665"/>
                  </a:moveTo>
                  <a:lnTo>
                    <a:pt x="744" y="665"/>
                  </a:lnTo>
                  <a:lnTo>
                    <a:pt x="746" y="665"/>
                  </a:lnTo>
                  <a:lnTo>
                    <a:pt x="746" y="665"/>
                  </a:lnTo>
                  <a:lnTo>
                    <a:pt x="746" y="667"/>
                  </a:lnTo>
                  <a:lnTo>
                    <a:pt x="747" y="667"/>
                  </a:lnTo>
                  <a:lnTo>
                    <a:pt x="747" y="667"/>
                  </a:lnTo>
                  <a:lnTo>
                    <a:pt x="749" y="658"/>
                  </a:lnTo>
                  <a:lnTo>
                    <a:pt x="749" y="658"/>
                  </a:lnTo>
                  <a:lnTo>
                    <a:pt x="747" y="658"/>
                  </a:lnTo>
                  <a:lnTo>
                    <a:pt x="746" y="656"/>
                  </a:lnTo>
                  <a:lnTo>
                    <a:pt x="746" y="656"/>
                  </a:lnTo>
                  <a:lnTo>
                    <a:pt x="744" y="661"/>
                  </a:lnTo>
                  <a:lnTo>
                    <a:pt x="744" y="665"/>
                  </a:lnTo>
                  <a:lnTo>
                    <a:pt x="744" y="665"/>
                  </a:lnTo>
                  <a:close/>
                  <a:moveTo>
                    <a:pt x="532" y="693"/>
                  </a:moveTo>
                  <a:lnTo>
                    <a:pt x="532" y="693"/>
                  </a:lnTo>
                  <a:lnTo>
                    <a:pt x="548" y="699"/>
                  </a:lnTo>
                  <a:lnTo>
                    <a:pt x="561" y="705"/>
                  </a:lnTo>
                  <a:lnTo>
                    <a:pt x="575" y="711"/>
                  </a:lnTo>
                  <a:lnTo>
                    <a:pt x="589" y="715"/>
                  </a:lnTo>
                  <a:lnTo>
                    <a:pt x="589" y="715"/>
                  </a:lnTo>
                  <a:lnTo>
                    <a:pt x="581" y="709"/>
                  </a:lnTo>
                  <a:lnTo>
                    <a:pt x="569" y="703"/>
                  </a:lnTo>
                  <a:lnTo>
                    <a:pt x="543" y="690"/>
                  </a:lnTo>
                  <a:lnTo>
                    <a:pt x="543" y="690"/>
                  </a:lnTo>
                  <a:lnTo>
                    <a:pt x="545" y="688"/>
                  </a:lnTo>
                  <a:lnTo>
                    <a:pt x="543" y="688"/>
                  </a:lnTo>
                  <a:lnTo>
                    <a:pt x="542" y="686"/>
                  </a:lnTo>
                  <a:lnTo>
                    <a:pt x="542" y="686"/>
                  </a:lnTo>
                  <a:lnTo>
                    <a:pt x="543" y="683"/>
                  </a:lnTo>
                  <a:lnTo>
                    <a:pt x="542" y="682"/>
                  </a:lnTo>
                  <a:lnTo>
                    <a:pt x="540" y="679"/>
                  </a:lnTo>
                  <a:lnTo>
                    <a:pt x="540" y="676"/>
                  </a:lnTo>
                  <a:lnTo>
                    <a:pt x="540" y="676"/>
                  </a:lnTo>
                  <a:lnTo>
                    <a:pt x="529" y="665"/>
                  </a:lnTo>
                  <a:lnTo>
                    <a:pt x="523" y="662"/>
                  </a:lnTo>
                  <a:lnTo>
                    <a:pt x="519" y="662"/>
                  </a:lnTo>
                  <a:lnTo>
                    <a:pt x="516" y="662"/>
                  </a:lnTo>
                  <a:lnTo>
                    <a:pt x="516" y="662"/>
                  </a:lnTo>
                  <a:lnTo>
                    <a:pt x="520" y="665"/>
                  </a:lnTo>
                  <a:lnTo>
                    <a:pt x="525" y="670"/>
                  </a:lnTo>
                  <a:lnTo>
                    <a:pt x="525" y="670"/>
                  </a:lnTo>
                  <a:lnTo>
                    <a:pt x="523" y="671"/>
                  </a:lnTo>
                  <a:lnTo>
                    <a:pt x="520" y="673"/>
                  </a:lnTo>
                  <a:lnTo>
                    <a:pt x="520" y="673"/>
                  </a:lnTo>
                  <a:lnTo>
                    <a:pt x="511" y="668"/>
                  </a:lnTo>
                  <a:lnTo>
                    <a:pt x="504" y="662"/>
                  </a:lnTo>
                  <a:lnTo>
                    <a:pt x="504" y="662"/>
                  </a:lnTo>
                  <a:lnTo>
                    <a:pt x="500" y="662"/>
                  </a:lnTo>
                  <a:lnTo>
                    <a:pt x="497" y="661"/>
                  </a:lnTo>
                  <a:lnTo>
                    <a:pt x="491" y="658"/>
                  </a:lnTo>
                  <a:lnTo>
                    <a:pt x="491" y="658"/>
                  </a:lnTo>
                  <a:lnTo>
                    <a:pt x="502" y="667"/>
                  </a:lnTo>
                  <a:lnTo>
                    <a:pt x="513" y="676"/>
                  </a:lnTo>
                  <a:lnTo>
                    <a:pt x="523" y="683"/>
                  </a:lnTo>
                  <a:lnTo>
                    <a:pt x="532" y="693"/>
                  </a:lnTo>
                  <a:lnTo>
                    <a:pt x="532" y="693"/>
                  </a:lnTo>
                  <a:close/>
                  <a:moveTo>
                    <a:pt x="618" y="673"/>
                  </a:moveTo>
                  <a:lnTo>
                    <a:pt x="618" y="673"/>
                  </a:lnTo>
                  <a:lnTo>
                    <a:pt x="615" y="668"/>
                  </a:lnTo>
                  <a:lnTo>
                    <a:pt x="609" y="665"/>
                  </a:lnTo>
                  <a:lnTo>
                    <a:pt x="598" y="659"/>
                  </a:lnTo>
                  <a:lnTo>
                    <a:pt x="598" y="659"/>
                  </a:lnTo>
                  <a:lnTo>
                    <a:pt x="603" y="664"/>
                  </a:lnTo>
                  <a:lnTo>
                    <a:pt x="607" y="668"/>
                  </a:lnTo>
                  <a:lnTo>
                    <a:pt x="612" y="671"/>
                  </a:lnTo>
                  <a:lnTo>
                    <a:pt x="618" y="673"/>
                  </a:lnTo>
                  <a:lnTo>
                    <a:pt x="618" y="673"/>
                  </a:lnTo>
                  <a:close/>
                  <a:moveTo>
                    <a:pt x="632" y="671"/>
                  </a:moveTo>
                  <a:lnTo>
                    <a:pt x="632" y="671"/>
                  </a:lnTo>
                  <a:lnTo>
                    <a:pt x="624" y="665"/>
                  </a:lnTo>
                  <a:lnTo>
                    <a:pt x="621" y="662"/>
                  </a:lnTo>
                  <a:lnTo>
                    <a:pt x="616" y="661"/>
                  </a:lnTo>
                  <a:lnTo>
                    <a:pt x="616" y="661"/>
                  </a:lnTo>
                  <a:lnTo>
                    <a:pt x="619" y="664"/>
                  </a:lnTo>
                  <a:lnTo>
                    <a:pt x="622" y="667"/>
                  </a:lnTo>
                  <a:lnTo>
                    <a:pt x="632" y="671"/>
                  </a:lnTo>
                  <a:lnTo>
                    <a:pt x="632" y="671"/>
                  </a:lnTo>
                  <a:close/>
                  <a:moveTo>
                    <a:pt x="532" y="664"/>
                  </a:moveTo>
                  <a:lnTo>
                    <a:pt x="532" y="664"/>
                  </a:lnTo>
                  <a:lnTo>
                    <a:pt x="542" y="670"/>
                  </a:lnTo>
                  <a:lnTo>
                    <a:pt x="551" y="677"/>
                  </a:lnTo>
                  <a:lnTo>
                    <a:pt x="551" y="677"/>
                  </a:lnTo>
                  <a:lnTo>
                    <a:pt x="548" y="671"/>
                  </a:lnTo>
                  <a:lnTo>
                    <a:pt x="543" y="667"/>
                  </a:lnTo>
                  <a:lnTo>
                    <a:pt x="539" y="664"/>
                  </a:lnTo>
                  <a:lnTo>
                    <a:pt x="534" y="661"/>
                  </a:lnTo>
                  <a:lnTo>
                    <a:pt x="534" y="661"/>
                  </a:lnTo>
                  <a:lnTo>
                    <a:pt x="532" y="664"/>
                  </a:lnTo>
                  <a:lnTo>
                    <a:pt x="532" y="664"/>
                  </a:lnTo>
                  <a:close/>
                  <a:moveTo>
                    <a:pt x="719" y="662"/>
                  </a:moveTo>
                  <a:lnTo>
                    <a:pt x="719" y="662"/>
                  </a:lnTo>
                  <a:lnTo>
                    <a:pt x="719" y="664"/>
                  </a:lnTo>
                  <a:lnTo>
                    <a:pt x="720" y="665"/>
                  </a:lnTo>
                  <a:lnTo>
                    <a:pt x="723" y="665"/>
                  </a:lnTo>
                  <a:lnTo>
                    <a:pt x="723" y="665"/>
                  </a:lnTo>
                  <a:lnTo>
                    <a:pt x="723" y="662"/>
                  </a:lnTo>
                  <a:lnTo>
                    <a:pt x="722" y="662"/>
                  </a:lnTo>
                  <a:lnTo>
                    <a:pt x="720" y="661"/>
                  </a:lnTo>
                  <a:lnTo>
                    <a:pt x="719" y="662"/>
                  </a:lnTo>
                  <a:lnTo>
                    <a:pt x="719" y="662"/>
                  </a:lnTo>
                  <a:close/>
                  <a:moveTo>
                    <a:pt x="420" y="680"/>
                  </a:moveTo>
                  <a:lnTo>
                    <a:pt x="420" y="680"/>
                  </a:lnTo>
                  <a:lnTo>
                    <a:pt x="407" y="671"/>
                  </a:lnTo>
                  <a:lnTo>
                    <a:pt x="401" y="667"/>
                  </a:lnTo>
                  <a:lnTo>
                    <a:pt x="394" y="665"/>
                  </a:lnTo>
                  <a:lnTo>
                    <a:pt x="394" y="665"/>
                  </a:lnTo>
                  <a:lnTo>
                    <a:pt x="407" y="673"/>
                  </a:lnTo>
                  <a:lnTo>
                    <a:pt x="414" y="677"/>
                  </a:lnTo>
                  <a:lnTo>
                    <a:pt x="420" y="680"/>
                  </a:lnTo>
                  <a:lnTo>
                    <a:pt x="420" y="680"/>
                  </a:lnTo>
                  <a:close/>
                  <a:moveTo>
                    <a:pt x="767" y="679"/>
                  </a:moveTo>
                  <a:lnTo>
                    <a:pt x="767" y="679"/>
                  </a:lnTo>
                  <a:lnTo>
                    <a:pt x="772" y="671"/>
                  </a:lnTo>
                  <a:lnTo>
                    <a:pt x="773" y="668"/>
                  </a:lnTo>
                  <a:lnTo>
                    <a:pt x="772" y="665"/>
                  </a:lnTo>
                  <a:lnTo>
                    <a:pt x="772" y="665"/>
                  </a:lnTo>
                  <a:lnTo>
                    <a:pt x="770" y="668"/>
                  </a:lnTo>
                  <a:lnTo>
                    <a:pt x="770" y="671"/>
                  </a:lnTo>
                  <a:lnTo>
                    <a:pt x="769" y="676"/>
                  </a:lnTo>
                  <a:lnTo>
                    <a:pt x="767" y="679"/>
                  </a:lnTo>
                  <a:lnTo>
                    <a:pt x="767" y="679"/>
                  </a:lnTo>
                  <a:close/>
                  <a:moveTo>
                    <a:pt x="491" y="671"/>
                  </a:moveTo>
                  <a:lnTo>
                    <a:pt x="491" y="671"/>
                  </a:lnTo>
                  <a:lnTo>
                    <a:pt x="490" y="668"/>
                  </a:lnTo>
                  <a:lnTo>
                    <a:pt x="485" y="667"/>
                  </a:lnTo>
                  <a:lnTo>
                    <a:pt x="485" y="667"/>
                  </a:lnTo>
                  <a:lnTo>
                    <a:pt x="487" y="668"/>
                  </a:lnTo>
                  <a:lnTo>
                    <a:pt x="488" y="670"/>
                  </a:lnTo>
                  <a:lnTo>
                    <a:pt x="491" y="671"/>
                  </a:lnTo>
                  <a:lnTo>
                    <a:pt x="491" y="671"/>
                  </a:lnTo>
                  <a:close/>
                  <a:moveTo>
                    <a:pt x="734" y="671"/>
                  </a:moveTo>
                  <a:lnTo>
                    <a:pt x="734" y="671"/>
                  </a:lnTo>
                  <a:lnTo>
                    <a:pt x="734" y="668"/>
                  </a:lnTo>
                  <a:lnTo>
                    <a:pt x="732" y="667"/>
                  </a:lnTo>
                  <a:lnTo>
                    <a:pt x="732" y="667"/>
                  </a:lnTo>
                  <a:lnTo>
                    <a:pt x="732" y="670"/>
                  </a:lnTo>
                  <a:lnTo>
                    <a:pt x="732" y="670"/>
                  </a:lnTo>
                  <a:lnTo>
                    <a:pt x="734" y="671"/>
                  </a:lnTo>
                  <a:lnTo>
                    <a:pt x="734" y="671"/>
                  </a:lnTo>
                  <a:close/>
                  <a:moveTo>
                    <a:pt x="465" y="709"/>
                  </a:moveTo>
                  <a:lnTo>
                    <a:pt x="465" y="709"/>
                  </a:lnTo>
                  <a:lnTo>
                    <a:pt x="473" y="714"/>
                  </a:lnTo>
                  <a:lnTo>
                    <a:pt x="478" y="714"/>
                  </a:lnTo>
                  <a:lnTo>
                    <a:pt x="481" y="715"/>
                  </a:lnTo>
                  <a:lnTo>
                    <a:pt x="481" y="715"/>
                  </a:lnTo>
                  <a:lnTo>
                    <a:pt x="482" y="714"/>
                  </a:lnTo>
                  <a:lnTo>
                    <a:pt x="481" y="712"/>
                  </a:lnTo>
                  <a:lnTo>
                    <a:pt x="479" y="712"/>
                  </a:lnTo>
                  <a:lnTo>
                    <a:pt x="479" y="709"/>
                  </a:lnTo>
                  <a:lnTo>
                    <a:pt x="479" y="709"/>
                  </a:lnTo>
                  <a:lnTo>
                    <a:pt x="475" y="709"/>
                  </a:lnTo>
                  <a:lnTo>
                    <a:pt x="472" y="706"/>
                  </a:lnTo>
                  <a:lnTo>
                    <a:pt x="468" y="705"/>
                  </a:lnTo>
                  <a:lnTo>
                    <a:pt x="467" y="702"/>
                  </a:lnTo>
                  <a:lnTo>
                    <a:pt x="467" y="702"/>
                  </a:lnTo>
                  <a:lnTo>
                    <a:pt x="461" y="699"/>
                  </a:lnTo>
                  <a:lnTo>
                    <a:pt x="458" y="697"/>
                  </a:lnTo>
                  <a:lnTo>
                    <a:pt x="456" y="694"/>
                  </a:lnTo>
                  <a:lnTo>
                    <a:pt x="456" y="694"/>
                  </a:lnTo>
                  <a:lnTo>
                    <a:pt x="452" y="691"/>
                  </a:lnTo>
                  <a:lnTo>
                    <a:pt x="446" y="686"/>
                  </a:lnTo>
                  <a:lnTo>
                    <a:pt x="441" y="683"/>
                  </a:lnTo>
                  <a:lnTo>
                    <a:pt x="433" y="680"/>
                  </a:lnTo>
                  <a:lnTo>
                    <a:pt x="433" y="680"/>
                  </a:lnTo>
                  <a:lnTo>
                    <a:pt x="433" y="680"/>
                  </a:lnTo>
                  <a:lnTo>
                    <a:pt x="433" y="679"/>
                  </a:lnTo>
                  <a:lnTo>
                    <a:pt x="433" y="679"/>
                  </a:lnTo>
                  <a:lnTo>
                    <a:pt x="430" y="679"/>
                  </a:lnTo>
                  <a:lnTo>
                    <a:pt x="426" y="677"/>
                  </a:lnTo>
                  <a:lnTo>
                    <a:pt x="420" y="674"/>
                  </a:lnTo>
                  <a:lnTo>
                    <a:pt x="420" y="674"/>
                  </a:lnTo>
                  <a:lnTo>
                    <a:pt x="443" y="693"/>
                  </a:lnTo>
                  <a:lnTo>
                    <a:pt x="453" y="702"/>
                  </a:lnTo>
                  <a:lnTo>
                    <a:pt x="465" y="709"/>
                  </a:lnTo>
                  <a:lnTo>
                    <a:pt x="465" y="709"/>
                  </a:lnTo>
                  <a:close/>
                  <a:moveTo>
                    <a:pt x="565" y="690"/>
                  </a:moveTo>
                  <a:lnTo>
                    <a:pt x="565" y="690"/>
                  </a:lnTo>
                  <a:lnTo>
                    <a:pt x="589" y="702"/>
                  </a:lnTo>
                  <a:lnTo>
                    <a:pt x="601" y="706"/>
                  </a:lnTo>
                  <a:lnTo>
                    <a:pt x="613" y="709"/>
                  </a:lnTo>
                  <a:lnTo>
                    <a:pt x="613" y="709"/>
                  </a:lnTo>
                  <a:lnTo>
                    <a:pt x="587" y="693"/>
                  </a:lnTo>
                  <a:lnTo>
                    <a:pt x="574" y="685"/>
                  </a:lnTo>
                  <a:lnTo>
                    <a:pt x="560" y="677"/>
                  </a:lnTo>
                  <a:lnTo>
                    <a:pt x="560" y="677"/>
                  </a:lnTo>
                  <a:lnTo>
                    <a:pt x="563" y="683"/>
                  </a:lnTo>
                  <a:lnTo>
                    <a:pt x="565" y="686"/>
                  </a:lnTo>
                  <a:lnTo>
                    <a:pt x="565" y="690"/>
                  </a:lnTo>
                  <a:lnTo>
                    <a:pt x="565" y="690"/>
                  </a:lnTo>
                  <a:close/>
                  <a:moveTo>
                    <a:pt x="510" y="693"/>
                  </a:moveTo>
                  <a:lnTo>
                    <a:pt x="510" y="693"/>
                  </a:lnTo>
                  <a:lnTo>
                    <a:pt x="507" y="691"/>
                  </a:lnTo>
                  <a:lnTo>
                    <a:pt x="504" y="688"/>
                  </a:lnTo>
                  <a:lnTo>
                    <a:pt x="504" y="688"/>
                  </a:lnTo>
                  <a:lnTo>
                    <a:pt x="505" y="691"/>
                  </a:lnTo>
                  <a:lnTo>
                    <a:pt x="507" y="693"/>
                  </a:lnTo>
                  <a:lnTo>
                    <a:pt x="510" y="693"/>
                  </a:lnTo>
                  <a:lnTo>
                    <a:pt x="510" y="693"/>
                  </a:lnTo>
                  <a:close/>
                  <a:moveTo>
                    <a:pt x="656" y="719"/>
                  </a:moveTo>
                  <a:lnTo>
                    <a:pt x="656" y="719"/>
                  </a:lnTo>
                  <a:lnTo>
                    <a:pt x="644" y="711"/>
                  </a:lnTo>
                  <a:lnTo>
                    <a:pt x="632" y="705"/>
                  </a:lnTo>
                  <a:lnTo>
                    <a:pt x="618" y="699"/>
                  </a:lnTo>
                  <a:lnTo>
                    <a:pt x="606" y="694"/>
                  </a:lnTo>
                  <a:lnTo>
                    <a:pt x="606" y="694"/>
                  </a:lnTo>
                  <a:lnTo>
                    <a:pt x="618" y="700"/>
                  </a:lnTo>
                  <a:lnTo>
                    <a:pt x="629" y="708"/>
                  </a:lnTo>
                  <a:lnTo>
                    <a:pt x="641" y="715"/>
                  </a:lnTo>
                  <a:lnTo>
                    <a:pt x="648" y="717"/>
                  </a:lnTo>
                  <a:lnTo>
                    <a:pt x="656" y="719"/>
                  </a:lnTo>
                  <a:lnTo>
                    <a:pt x="656" y="719"/>
                  </a:lnTo>
                  <a:close/>
                  <a:moveTo>
                    <a:pt x="258" y="740"/>
                  </a:moveTo>
                  <a:lnTo>
                    <a:pt x="258" y="740"/>
                  </a:lnTo>
                  <a:lnTo>
                    <a:pt x="249" y="728"/>
                  </a:lnTo>
                  <a:lnTo>
                    <a:pt x="238" y="717"/>
                  </a:lnTo>
                  <a:lnTo>
                    <a:pt x="218" y="697"/>
                  </a:lnTo>
                  <a:lnTo>
                    <a:pt x="218" y="697"/>
                  </a:lnTo>
                  <a:lnTo>
                    <a:pt x="226" y="709"/>
                  </a:lnTo>
                  <a:lnTo>
                    <a:pt x="237" y="720"/>
                  </a:lnTo>
                  <a:lnTo>
                    <a:pt x="258" y="740"/>
                  </a:lnTo>
                  <a:lnTo>
                    <a:pt x="258" y="740"/>
                  </a:lnTo>
                  <a:close/>
                  <a:moveTo>
                    <a:pt x="438" y="702"/>
                  </a:moveTo>
                  <a:lnTo>
                    <a:pt x="438" y="702"/>
                  </a:lnTo>
                  <a:lnTo>
                    <a:pt x="435" y="700"/>
                  </a:lnTo>
                  <a:lnTo>
                    <a:pt x="432" y="699"/>
                  </a:lnTo>
                  <a:lnTo>
                    <a:pt x="432" y="699"/>
                  </a:lnTo>
                  <a:lnTo>
                    <a:pt x="435" y="700"/>
                  </a:lnTo>
                  <a:lnTo>
                    <a:pt x="436" y="702"/>
                  </a:lnTo>
                  <a:lnTo>
                    <a:pt x="438" y="702"/>
                  </a:lnTo>
                  <a:lnTo>
                    <a:pt x="438" y="702"/>
                  </a:lnTo>
                  <a:close/>
                  <a:moveTo>
                    <a:pt x="444" y="706"/>
                  </a:moveTo>
                  <a:lnTo>
                    <a:pt x="444" y="706"/>
                  </a:lnTo>
                  <a:lnTo>
                    <a:pt x="441" y="703"/>
                  </a:lnTo>
                  <a:lnTo>
                    <a:pt x="441" y="703"/>
                  </a:lnTo>
                  <a:lnTo>
                    <a:pt x="439" y="703"/>
                  </a:lnTo>
                  <a:lnTo>
                    <a:pt x="439" y="703"/>
                  </a:lnTo>
                  <a:lnTo>
                    <a:pt x="441" y="706"/>
                  </a:lnTo>
                  <a:lnTo>
                    <a:pt x="443" y="706"/>
                  </a:lnTo>
                  <a:lnTo>
                    <a:pt x="444" y="706"/>
                  </a:lnTo>
                  <a:lnTo>
                    <a:pt x="444" y="706"/>
                  </a:lnTo>
                  <a:close/>
                  <a:moveTo>
                    <a:pt x="276" y="735"/>
                  </a:moveTo>
                  <a:lnTo>
                    <a:pt x="276" y="735"/>
                  </a:lnTo>
                  <a:lnTo>
                    <a:pt x="273" y="731"/>
                  </a:lnTo>
                  <a:lnTo>
                    <a:pt x="269" y="725"/>
                  </a:lnTo>
                  <a:lnTo>
                    <a:pt x="269" y="725"/>
                  </a:lnTo>
                  <a:lnTo>
                    <a:pt x="264" y="720"/>
                  </a:lnTo>
                  <a:lnTo>
                    <a:pt x="260" y="715"/>
                  </a:lnTo>
                  <a:lnTo>
                    <a:pt x="260" y="715"/>
                  </a:lnTo>
                  <a:lnTo>
                    <a:pt x="257" y="709"/>
                  </a:lnTo>
                  <a:lnTo>
                    <a:pt x="253" y="706"/>
                  </a:lnTo>
                  <a:lnTo>
                    <a:pt x="252" y="706"/>
                  </a:lnTo>
                  <a:lnTo>
                    <a:pt x="252" y="706"/>
                  </a:lnTo>
                  <a:lnTo>
                    <a:pt x="258" y="714"/>
                  </a:lnTo>
                  <a:lnTo>
                    <a:pt x="264" y="723"/>
                  </a:lnTo>
                  <a:lnTo>
                    <a:pt x="269" y="731"/>
                  </a:lnTo>
                  <a:lnTo>
                    <a:pt x="273" y="734"/>
                  </a:lnTo>
                  <a:lnTo>
                    <a:pt x="276" y="735"/>
                  </a:lnTo>
                  <a:lnTo>
                    <a:pt x="276" y="735"/>
                  </a:lnTo>
                  <a:close/>
                  <a:moveTo>
                    <a:pt x="450" y="711"/>
                  </a:moveTo>
                  <a:lnTo>
                    <a:pt x="450" y="711"/>
                  </a:lnTo>
                  <a:lnTo>
                    <a:pt x="447" y="708"/>
                  </a:lnTo>
                  <a:lnTo>
                    <a:pt x="446" y="708"/>
                  </a:lnTo>
                  <a:lnTo>
                    <a:pt x="446" y="708"/>
                  </a:lnTo>
                  <a:lnTo>
                    <a:pt x="446" y="708"/>
                  </a:lnTo>
                  <a:lnTo>
                    <a:pt x="447" y="709"/>
                  </a:lnTo>
                  <a:lnTo>
                    <a:pt x="450" y="711"/>
                  </a:lnTo>
                  <a:lnTo>
                    <a:pt x="450" y="711"/>
                  </a:lnTo>
                  <a:close/>
                  <a:moveTo>
                    <a:pt x="606" y="714"/>
                  </a:moveTo>
                  <a:lnTo>
                    <a:pt x="606" y="714"/>
                  </a:lnTo>
                  <a:lnTo>
                    <a:pt x="613" y="720"/>
                  </a:lnTo>
                  <a:lnTo>
                    <a:pt x="624" y="726"/>
                  </a:lnTo>
                  <a:lnTo>
                    <a:pt x="633" y="731"/>
                  </a:lnTo>
                  <a:lnTo>
                    <a:pt x="642" y="735"/>
                  </a:lnTo>
                  <a:lnTo>
                    <a:pt x="642" y="735"/>
                  </a:lnTo>
                  <a:lnTo>
                    <a:pt x="648" y="740"/>
                  </a:lnTo>
                  <a:lnTo>
                    <a:pt x="651" y="741"/>
                  </a:lnTo>
                  <a:lnTo>
                    <a:pt x="654" y="743"/>
                  </a:lnTo>
                  <a:lnTo>
                    <a:pt x="654" y="743"/>
                  </a:lnTo>
                  <a:lnTo>
                    <a:pt x="650" y="737"/>
                  </a:lnTo>
                  <a:lnTo>
                    <a:pt x="644" y="731"/>
                  </a:lnTo>
                  <a:lnTo>
                    <a:pt x="630" y="723"/>
                  </a:lnTo>
                  <a:lnTo>
                    <a:pt x="615" y="715"/>
                  </a:lnTo>
                  <a:lnTo>
                    <a:pt x="598" y="711"/>
                  </a:lnTo>
                  <a:lnTo>
                    <a:pt x="598" y="711"/>
                  </a:lnTo>
                  <a:lnTo>
                    <a:pt x="603" y="712"/>
                  </a:lnTo>
                  <a:lnTo>
                    <a:pt x="604" y="714"/>
                  </a:lnTo>
                  <a:lnTo>
                    <a:pt x="606" y="714"/>
                  </a:lnTo>
                  <a:lnTo>
                    <a:pt x="606" y="714"/>
                  </a:lnTo>
                  <a:close/>
                  <a:moveTo>
                    <a:pt x="467" y="719"/>
                  </a:moveTo>
                  <a:lnTo>
                    <a:pt x="467" y="719"/>
                  </a:lnTo>
                  <a:lnTo>
                    <a:pt x="467" y="717"/>
                  </a:lnTo>
                  <a:lnTo>
                    <a:pt x="468" y="715"/>
                  </a:lnTo>
                  <a:lnTo>
                    <a:pt x="468" y="715"/>
                  </a:lnTo>
                  <a:lnTo>
                    <a:pt x="468" y="717"/>
                  </a:lnTo>
                  <a:lnTo>
                    <a:pt x="468" y="717"/>
                  </a:lnTo>
                  <a:lnTo>
                    <a:pt x="467" y="714"/>
                  </a:lnTo>
                  <a:lnTo>
                    <a:pt x="467" y="714"/>
                  </a:lnTo>
                  <a:lnTo>
                    <a:pt x="465" y="715"/>
                  </a:lnTo>
                  <a:lnTo>
                    <a:pt x="465" y="715"/>
                  </a:lnTo>
                  <a:lnTo>
                    <a:pt x="467" y="715"/>
                  </a:lnTo>
                  <a:lnTo>
                    <a:pt x="467" y="717"/>
                  </a:lnTo>
                  <a:lnTo>
                    <a:pt x="465" y="719"/>
                  </a:lnTo>
                  <a:lnTo>
                    <a:pt x="467" y="719"/>
                  </a:lnTo>
                  <a:lnTo>
                    <a:pt x="467" y="719"/>
                  </a:lnTo>
                  <a:close/>
                  <a:moveTo>
                    <a:pt x="479" y="772"/>
                  </a:moveTo>
                  <a:lnTo>
                    <a:pt x="479" y="772"/>
                  </a:lnTo>
                  <a:lnTo>
                    <a:pt x="478" y="770"/>
                  </a:lnTo>
                  <a:lnTo>
                    <a:pt x="478" y="770"/>
                  </a:lnTo>
                  <a:lnTo>
                    <a:pt x="461" y="755"/>
                  </a:lnTo>
                  <a:lnTo>
                    <a:pt x="441" y="741"/>
                  </a:lnTo>
                  <a:lnTo>
                    <a:pt x="421" y="728"/>
                  </a:lnTo>
                  <a:lnTo>
                    <a:pt x="401" y="715"/>
                  </a:lnTo>
                  <a:lnTo>
                    <a:pt x="401" y="715"/>
                  </a:lnTo>
                  <a:lnTo>
                    <a:pt x="420" y="732"/>
                  </a:lnTo>
                  <a:lnTo>
                    <a:pt x="436" y="747"/>
                  </a:lnTo>
                  <a:lnTo>
                    <a:pt x="446" y="755"/>
                  </a:lnTo>
                  <a:lnTo>
                    <a:pt x="456" y="761"/>
                  </a:lnTo>
                  <a:lnTo>
                    <a:pt x="467" y="767"/>
                  </a:lnTo>
                  <a:lnTo>
                    <a:pt x="479" y="772"/>
                  </a:lnTo>
                  <a:lnTo>
                    <a:pt x="479" y="772"/>
                  </a:lnTo>
                  <a:close/>
                  <a:moveTo>
                    <a:pt x="638" y="752"/>
                  </a:moveTo>
                  <a:lnTo>
                    <a:pt x="638" y="752"/>
                  </a:lnTo>
                  <a:lnTo>
                    <a:pt x="624" y="741"/>
                  </a:lnTo>
                  <a:lnTo>
                    <a:pt x="610" y="731"/>
                  </a:lnTo>
                  <a:lnTo>
                    <a:pt x="593" y="723"/>
                  </a:lnTo>
                  <a:lnTo>
                    <a:pt x="577" y="715"/>
                  </a:lnTo>
                  <a:lnTo>
                    <a:pt x="577" y="715"/>
                  </a:lnTo>
                  <a:lnTo>
                    <a:pt x="606" y="735"/>
                  </a:lnTo>
                  <a:lnTo>
                    <a:pt x="621" y="744"/>
                  </a:lnTo>
                  <a:lnTo>
                    <a:pt x="638" y="752"/>
                  </a:lnTo>
                  <a:lnTo>
                    <a:pt x="638" y="752"/>
                  </a:lnTo>
                  <a:close/>
                  <a:moveTo>
                    <a:pt x="604" y="747"/>
                  </a:moveTo>
                  <a:lnTo>
                    <a:pt x="604" y="747"/>
                  </a:lnTo>
                  <a:lnTo>
                    <a:pt x="613" y="751"/>
                  </a:lnTo>
                  <a:lnTo>
                    <a:pt x="619" y="752"/>
                  </a:lnTo>
                  <a:lnTo>
                    <a:pt x="622" y="752"/>
                  </a:lnTo>
                  <a:lnTo>
                    <a:pt x="622" y="752"/>
                  </a:lnTo>
                  <a:lnTo>
                    <a:pt x="597" y="737"/>
                  </a:lnTo>
                  <a:lnTo>
                    <a:pt x="571" y="723"/>
                  </a:lnTo>
                  <a:lnTo>
                    <a:pt x="571" y="723"/>
                  </a:lnTo>
                  <a:lnTo>
                    <a:pt x="577" y="731"/>
                  </a:lnTo>
                  <a:lnTo>
                    <a:pt x="584" y="737"/>
                  </a:lnTo>
                  <a:lnTo>
                    <a:pt x="593" y="743"/>
                  </a:lnTo>
                  <a:lnTo>
                    <a:pt x="604" y="747"/>
                  </a:lnTo>
                  <a:lnTo>
                    <a:pt x="604" y="747"/>
                  </a:lnTo>
                  <a:close/>
                  <a:moveTo>
                    <a:pt x="246" y="746"/>
                  </a:moveTo>
                  <a:lnTo>
                    <a:pt x="246" y="746"/>
                  </a:lnTo>
                  <a:lnTo>
                    <a:pt x="241" y="738"/>
                  </a:lnTo>
                  <a:lnTo>
                    <a:pt x="235" y="734"/>
                  </a:lnTo>
                  <a:lnTo>
                    <a:pt x="235" y="734"/>
                  </a:lnTo>
                  <a:lnTo>
                    <a:pt x="240" y="740"/>
                  </a:lnTo>
                  <a:lnTo>
                    <a:pt x="243" y="743"/>
                  </a:lnTo>
                  <a:lnTo>
                    <a:pt x="246" y="746"/>
                  </a:lnTo>
                  <a:lnTo>
                    <a:pt x="246" y="746"/>
                  </a:lnTo>
                  <a:close/>
                  <a:moveTo>
                    <a:pt x="481" y="744"/>
                  </a:moveTo>
                  <a:lnTo>
                    <a:pt x="481" y="744"/>
                  </a:lnTo>
                  <a:lnTo>
                    <a:pt x="476" y="738"/>
                  </a:lnTo>
                  <a:lnTo>
                    <a:pt x="473" y="737"/>
                  </a:lnTo>
                  <a:lnTo>
                    <a:pt x="470" y="735"/>
                  </a:lnTo>
                  <a:lnTo>
                    <a:pt x="470" y="735"/>
                  </a:lnTo>
                  <a:lnTo>
                    <a:pt x="475" y="740"/>
                  </a:lnTo>
                  <a:lnTo>
                    <a:pt x="481" y="744"/>
                  </a:lnTo>
                  <a:lnTo>
                    <a:pt x="481" y="744"/>
                  </a:lnTo>
                  <a:close/>
                  <a:moveTo>
                    <a:pt x="266" y="747"/>
                  </a:moveTo>
                  <a:lnTo>
                    <a:pt x="266" y="747"/>
                  </a:lnTo>
                  <a:lnTo>
                    <a:pt x="264" y="744"/>
                  </a:lnTo>
                  <a:lnTo>
                    <a:pt x="263" y="743"/>
                  </a:lnTo>
                  <a:lnTo>
                    <a:pt x="261" y="743"/>
                  </a:lnTo>
                  <a:lnTo>
                    <a:pt x="261" y="743"/>
                  </a:lnTo>
                  <a:lnTo>
                    <a:pt x="266" y="747"/>
                  </a:lnTo>
                  <a:lnTo>
                    <a:pt x="266" y="747"/>
                  </a:lnTo>
                  <a:close/>
                  <a:moveTo>
                    <a:pt x="421" y="766"/>
                  </a:moveTo>
                  <a:lnTo>
                    <a:pt x="421" y="766"/>
                  </a:lnTo>
                  <a:lnTo>
                    <a:pt x="429" y="775"/>
                  </a:lnTo>
                  <a:lnTo>
                    <a:pt x="436" y="783"/>
                  </a:lnTo>
                  <a:lnTo>
                    <a:pt x="436" y="783"/>
                  </a:lnTo>
                  <a:lnTo>
                    <a:pt x="447" y="789"/>
                  </a:lnTo>
                  <a:lnTo>
                    <a:pt x="458" y="793"/>
                  </a:lnTo>
                  <a:lnTo>
                    <a:pt x="458" y="793"/>
                  </a:lnTo>
                  <a:lnTo>
                    <a:pt x="467" y="799"/>
                  </a:lnTo>
                  <a:lnTo>
                    <a:pt x="472" y="801"/>
                  </a:lnTo>
                  <a:lnTo>
                    <a:pt x="478" y="802"/>
                  </a:lnTo>
                  <a:lnTo>
                    <a:pt x="478" y="802"/>
                  </a:lnTo>
                  <a:lnTo>
                    <a:pt x="461" y="787"/>
                  </a:lnTo>
                  <a:lnTo>
                    <a:pt x="443" y="773"/>
                  </a:lnTo>
                  <a:lnTo>
                    <a:pt x="423" y="760"/>
                  </a:lnTo>
                  <a:lnTo>
                    <a:pt x="403" y="747"/>
                  </a:lnTo>
                  <a:lnTo>
                    <a:pt x="403" y="747"/>
                  </a:lnTo>
                  <a:lnTo>
                    <a:pt x="411" y="757"/>
                  </a:lnTo>
                  <a:lnTo>
                    <a:pt x="421" y="766"/>
                  </a:lnTo>
                  <a:lnTo>
                    <a:pt x="421" y="766"/>
                  </a:lnTo>
                  <a:close/>
                  <a:moveTo>
                    <a:pt x="606" y="764"/>
                  </a:moveTo>
                  <a:lnTo>
                    <a:pt x="606" y="764"/>
                  </a:lnTo>
                  <a:lnTo>
                    <a:pt x="610" y="769"/>
                  </a:lnTo>
                  <a:lnTo>
                    <a:pt x="613" y="770"/>
                  </a:lnTo>
                  <a:lnTo>
                    <a:pt x="616" y="770"/>
                  </a:lnTo>
                  <a:lnTo>
                    <a:pt x="616" y="770"/>
                  </a:lnTo>
                  <a:lnTo>
                    <a:pt x="604" y="763"/>
                  </a:lnTo>
                  <a:lnTo>
                    <a:pt x="600" y="758"/>
                  </a:lnTo>
                  <a:lnTo>
                    <a:pt x="593" y="757"/>
                  </a:lnTo>
                  <a:lnTo>
                    <a:pt x="593" y="757"/>
                  </a:lnTo>
                  <a:lnTo>
                    <a:pt x="606" y="764"/>
                  </a:lnTo>
                  <a:lnTo>
                    <a:pt x="606" y="764"/>
                  </a:lnTo>
                  <a:close/>
                  <a:moveTo>
                    <a:pt x="383" y="766"/>
                  </a:moveTo>
                  <a:lnTo>
                    <a:pt x="383" y="766"/>
                  </a:lnTo>
                  <a:lnTo>
                    <a:pt x="385" y="764"/>
                  </a:lnTo>
                  <a:lnTo>
                    <a:pt x="386" y="764"/>
                  </a:lnTo>
                  <a:lnTo>
                    <a:pt x="388" y="764"/>
                  </a:lnTo>
                  <a:lnTo>
                    <a:pt x="389" y="763"/>
                  </a:lnTo>
                  <a:lnTo>
                    <a:pt x="389" y="763"/>
                  </a:lnTo>
                  <a:lnTo>
                    <a:pt x="386" y="763"/>
                  </a:lnTo>
                  <a:lnTo>
                    <a:pt x="383" y="761"/>
                  </a:lnTo>
                  <a:lnTo>
                    <a:pt x="383" y="761"/>
                  </a:lnTo>
                  <a:lnTo>
                    <a:pt x="383" y="764"/>
                  </a:lnTo>
                  <a:lnTo>
                    <a:pt x="383" y="764"/>
                  </a:lnTo>
                  <a:lnTo>
                    <a:pt x="383" y="766"/>
                  </a:lnTo>
                  <a:lnTo>
                    <a:pt x="383" y="766"/>
                  </a:lnTo>
                  <a:close/>
                  <a:moveTo>
                    <a:pt x="659" y="769"/>
                  </a:moveTo>
                  <a:lnTo>
                    <a:pt x="659" y="769"/>
                  </a:lnTo>
                  <a:lnTo>
                    <a:pt x="656" y="769"/>
                  </a:lnTo>
                  <a:lnTo>
                    <a:pt x="654" y="766"/>
                  </a:lnTo>
                  <a:lnTo>
                    <a:pt x="653" y="764"/>
                  </a:lnTo>
                  <a:lnTo>
                    <a:pt x="651" y="764"/>
                  </a:lnTo>
                  <a:lnTo>
                    <a:pt x="651" y="764"/>
                  </a:lnTo>
                  <a:lnTo>
                    <a:pt x="653" y="766"/>
                  </a:lnTo>
                  <a:lnTo>
                    <a:pt x="654" y="769"/>
                  </a:lnTo>
                  <a:lnTo>
                    <a:pt x="659" y="769"/>
                  </a:lnTo>
                  <a:lnTo>
                    <a:pt x="659" y="769"/>
                  </a:lnTo>
                  <a:close/>
                  <a:moveTo>
                    <a:pt x="641" y="796"/>
                  </a:moveTo>
                  <a:lnTo>
                    <a:pt x="641" y="796"/>
                  </a:lnTo>
                  <a:lnTo>
                    <a:pt x="621" y="783"/>
                  </a:lnTo>
                  <a:lnTo>
                    <a:pt x="610" y="775"/>
                  </a:lnTo>
                  <a:lnTo>
                    <a:pt x="598" y="770"/>
                  </a:lnTo>
                  <a:lnTo>
                    <a:pt x="598" y="770"/>
                  </a:lnTo>
                  <a:lnTo>
                    <a:pt x="619" y="784"/>
                  </a:lnTo>
                  <a:lnTo>
                    <a:pt x="641" y="796"/>
                  </a:lnTo>
                  <a:lnTo>
                    <a:pt x="641" y="796"/>
                  </a:lnTo>
                  <a:close/>
                  <a:moveTo>
                    <a:pt x="472" y="784"/>
                  </a:moveTo>
                  <a:lnTo>
                    <a:pt x="472" y="784"/>
                  </a:lnTo>
                  <a:lnTo>
                    <a:pt x="465" y="781"/>
                  </a:lnTo>
                  <a:lnTo>
                    <a:pt x="464" y="781"/>
                  </a:lnTo>
                  <a:lnTo>
                    <a:pt x="461" y="781"/>
                  </a:lnTo>
                  <a:lnTo>
                    <a:pt x="461" y="781"/>
                  </a:lnTo>
                  <a:lnTo>
                    <a:pt x="464" y="781"/>
                  </a:lnTo>
                  <a:lnTo>
                    <a:pt x="465" y="784"/>
                  </a:lnTo>
                  <a:lnTo>
                    <a:pt x="468" y="784"/>
                  </a:lnTo>
                  <a:lnTo>
                    <a:pt x="472" y="784"/>
                  </a:lnTo>
                  <a:lnTo>
                    <a:pt x="472" y="784"/>
                  </a:lnTo>
                  <a:close/>
                  <a:moveTo>
                    <a:pt x="446" y="813"/>
                  </a:moveTo>
                  <a:lnTo>
                    <a:pt x="446" y="813"/>
                  </a:lnTo>
                  <a:lnTo>
                    <a:pt x="429" y="798"/>
                  </a:lnTo>
                  <a:lnTo>
                    <a:pt x="411" y="786"/>
                  </a:lnTo>
                  <a:lnTo>
                    <a:pt x="411" y="786"/>
                  </a:lnTo>
                  <a:lnTo>
                    <a:pt x="427" y="801"/>
                  </a:lnTo>
                  <a:lnTo>
                    <a:pt x="436" y="807"/>
                  </a:lnTo>
                  <a:lnTo>
                    <a:pt x="446" y="813"/>
                  </a:lnTo>
                  <a:lnTo>
                    <a:pt x="446" y="813"/>
                  </a:lnTo>
                  <a:close/>
                  <a:moveTo>
                    <a:pt x="615" y="793"/>
                  </a:moveTo>
                  <a:lnTo>
                    <a:pt x="615" y="793"/>
                  </a:lnTo>
                  <a:lnTo>
                    <a:pt x="612" y="792"/>
                  </a:lnTo>
                  <a:lnTo>
                    <a:pt x="610" y="790"/>
                  </a:lnTo>
                  <a:lnTo>
                    <a:pt x="609" y="790"/>
                  </a:lnTo>
                  <a:lnTo>
                    <a:pt x="609" y="790"/>
                  </a:lnTo>
                  <a:lnTo>
                    <a:pt x="612" y="793"/>
                  </a:lnTo>
                  <a:lnTo>
                    <a:pt x="613" y="795"/>
                  </a:lnTo>
                  <a:lnTo>
                    <a:pt x="615" y="793"/>
                  </a:lnTo>
                  <a:lnTo>
                    <a:pt x="615" y="793"/>
                  </a:lnTo>
                  <a:close/>
                  <a:moveTo>
                    <a:pt x="472" y="822"/>
                  </a:moveTo>
                  <a:lnTo>
                    <a:pt x="472" y="822"/>
                  </a:lnTo>
                  <a:lnTo>
                    <a:pt x="470" y="819"/>
                  </a:lnTo>
                  <a:lnTo>
                    <a:pt x="468" y="818"/>
                  </a:lnTo>
                  <a:lnTo>
                    <a:pt x="464" y="813"/>
                  </a:lnTo>
                  <a:lnTo>
                    <a:pt x="464" y="813"/>
                  </a:lnTo>
                  <a:lnTo>
                    <a:pt x="467" y="819"/>
                  </a:lnTo>
                  <a:lnTo>
                    <a:pt x="472" y="822"/>
                  </a:lnTo>
                  <a:lnTo>
                    <a:pt x="472" y="822"/>
                  </a:lnTo>
                  <a:close/>
                  <a:moveTo>
                    <a:pt x="455" y="818"/>
                  </a:moveTo>
                  <a:lnTo>
                    <a:pt x="455" y="818"/>
                  </a:lnTo>
                  <a:lnTo>
                    <a:pt x="449" y="816"/>
                  </a:lnTo>
                  <a:lnTo>
                    <a:pt x="449" y="816"/>
                  </a:lnTo>
                  <a:lnTo>
                    <a:pt x="452" y="818"/>
                  </a:lnTo>
                  <a:lnTo>
                    <a:pt x="453" y="818"/>
                  </a:lnTo>
                  <a:lnTo>
                    <a:pt x="455" y="818"/>
                  </a:lnTo>
                  <a:lnTo>
                    <a:pt x="455" y="818"/>
                  </a:lnTo>
                  <a:close/>
                  <a:moveTo>
                    <a:pt x="429" y="865"/>
                  </a:moveTo>
                  <a:lnTo>
                    <a:pt x="429" y="865"/>
                  </a:lnTo>
                  <a:lnTo>
                    <a:pt x="426" y="863"/>
                  </a:lnTo>
                  <a:lnTo>
                    <a:pt x="424" y="860"/>
                  </a:lnTo>
                  <a:lnTo>
                    <a:pt x="423" y="859"/>
                  </a:lnTo>
                  <a:lnTo>
                    <a:pt x="420" y="857"/>
                  </a:lnTo>
                  <a:lnTo>
                    <a:pt x="420" y="857"/>
                  </a:lnTo>
                  <a:lnTo>
                    <a:pt x="423" y="860"/>
                  </a:lnTo>
                  <a:lnTo>
                    <a:pt x="424" y="863"/>
                  </a:lnTo>
                  <a:lnTo>
                    <a:pt x="426" y="865"/>
                  </a:lnTo>
                  <a:lnTo>
                    <a:pt x="427" y="865"/>
                  </a:lnTo>
                  <a:lnTo>
                    <a:pt x="429" y="865"/>
                  </a:lnTo>
                  <a:lnTo>
                    <a:pt x="429" y="865"/>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118" name="Freeform 7086"/>
            <p:cNvSpPr>
              <a:spLocks noEditPoints="1"/>
            </p:cNvSpPr>
            <p:nvPr/>
          </p:nvSpPr>
          <p:spPr bwMode="auto">
            <a:xfrm>
              <a:off x="6567488" y="4695825"/>
              <a:ext cx="206375" cy="190500"/>
            </a:xfrm>
            <a:custGeom>
              <a:avLst/>
              <a:gdLst/>
              <a:ahLst/>
              <a:cxnLst>
                <a:cxn ang="0">
                  <a:pos x="87" y="5"/>
                </a:cxn>
                <a:cxn ang="0">
                  <a:pos x="118" y="17"/>
                </a:cxn>
                <a:cxn ang="0">
                  <a:pos x="124" y="69"/>
                </a:cxn>
                <a:cxn ang="0">
                  <a:pos x="72" y="119"/>
                </a:cxn>
                <a:cxn ang="0">
                  <a:pos x="31" y="113"/>
                </a:cxn>
                <a:cxn ang="0">
                  <a:pos x="3" y="76"/>
                </a:cxn>
                <a:cxn ang="0">
                  <a:pos x="8" y="26"/>
                </a:cxn>
                <a:cxn ang="0">
                  <a:pos x="55" y="0"/>
                </a:cxn>
                <a:cxn ang="0">
                  <a:pos x="124" y="46"/>
                </a:cxn>
                <a:cxn ang="0">
                  <a:pos x="119" y="58"/>
                </a:cxn>
                <a:cxn ang="0">
                  <a:pos x="122" y="59"/>
                </a:cxn>
                <a:cxn ang="0">
                  <a:pos x="53" y="8"/>
                </a:cxn>
                <a:cxn ang="0">
                  <a:pos x="93" y="20"/>
                </a:cxn>
                <a:cxn ang="0">
                  <a:pos x="60" y="14"/>
                </a:cxn>
                <a:cxn ang="0">
                  <a:pos x="95" y="23"/>
                </a:cxn>
                <a:cxn ang="0">
                  <a:pos x="101" y="15"/>
                </a:cxn>
                <a:cxn ang="0">
                  <a:pos x="99" y="18"/>
                </a:cxn>
                <a:cxn ang="0">
                  <a:pos x="113" y="26"/>
                </a:cxn>
                <a:cxn ang="0">
                  <a:pos x="101" y="50"/>
                </a:cxn>
                <a:cxn ang="0">
                  <a:pos x="64" y="23"/>
                </a:cxn>
                <a:cxn ang="0">
                  <a:pos x="21" y="35"/>
                </a:cxn>
                <a:cxn ang="0">
                  <a:pos x="29" y="33"/>
                </a:cxn>
                <a:cxn ang="0">
                  <a:pos x="58" y="26"/>
                </a:cxn>
                <a:cxn ang="0">
                  <a:pos x="99" y="55"/>
                </a:cxn>
                <a:cxn ang="0">
                  <a:pos x="79" y="46"/>
                </a:cxn>
                <a:cxn ang="0">
                  <a:pos x="79" y="46"/>
                </a:cxn>
                <a:cxn ang="0">
                  <a:pos x="76" y="69"/>
                </a:cxn>
                <a:cxn ang="0">
                  <a:pos x="57" y="46"/>
                </a:cxn>
                <a:cxn ang="0">
                  <a:pos x="70" y="75"/>
                </a:cxn>
                <a:cxn ang="0">
                  <a:pos x="28" y="55"/>
                </a:cxn>
                <a:cxn ang="0">
                  <a:pos x="32" y="53"/>
                </a:cxn>
                <a:cxn ang="0">
                  <a:pos x="50" y="65"/>
                </a:cxn>
                <a:cxn ang="0">
                  <a:pos x="49" y="49"/>
                </a:cxn>
                <a:cxn ang="0">
                  <a:pos x="50" y="65"/>
                </a:cxn>
                <a:cxn ang="0">
                  <a:pos x="105" y="49"/>
                </a:cxn>
                <a:cxn ang="0">
                  <a:pos x="63" y="76"/>
                </a:cxn>
                <a:cxn ang="0">
                  <a:pos x="58" y="59"/>
                </a:cxn>
                <a:cxn ang="0">
                  <a:pos x="89" y="55"/>
                </a:cxn>
                <a:cxn ang="0">
                  <a:pos x="89" y="76"/>
                </a:cxn>
                <a:cxn ang="0">
                  <a:pos x="15" y="76"/>
                </a:cxn>
                <a:cxn ang="0">
                  <a:pos x="44" y="105"/>
                </a:cxn>
                <a:cxn ang="0">
                  <a:pos x="44" y="99"/>
                </a:cxn>
                <a:cxn ang="0">
                  <a:pos x="14" y="62"/>
                </a:cxn>
                <a:cxn ang="0">
                  <a:pos x="15" y="76"/>
                </a:cxn>
                <a:cxn ang="0">
                  <a:pos x="72" y="108"/>
                </a:cxn>
                <a:cxn ang="0">
                  <a:pos x="107" y="76"/>
                </a:cxn>
                <a:cxn ang="0">
                  <a:pos x="108" y="73"/>
                </a:cxn>
                <a:cxn ang="0">
                  <a:pos x="87" y="96"/>
                </a:cxn>
                <a:cxn ang="0">
                  <a:pos x="44" y="85"/>
                </a:cxn>
                <a:cxn ang="0">
                  <a:pos x="41" y="85"/>
                </a:cxn>
                <a:cxn ang="0">
                  <a:pos x="53" y="98"/>
                </a:cxn>
                <a:cxn ang="0">
                  <a:pos x="66" y="107"/>
                </a:cxn>
                <a:cxn ang="0">
                  <a:pos x="66" y="105"/>
                </a:cxn>
                <a:cxn ang="0">
                  <a:pos x="66" y="107"/>
                </a:cxn>
                <a:cxn ang="0">
                  <a:pos x="49" y="114"/>
                </a:cxn>
                <a:cxn ang="0">
                  <a:pos x="49" y="113"/>
                </a:cxn>
              </a:cxnLst>
              <a:rect l="0" t="0" r="r" b="b"/>
              <a:pathLst>
                <a:path w="130" h="120">
                  <a:moveTo>
                    <a:pt x="64" y="0"/>
                  </a:moveTo>
                  <a:lnTo>
                    <a:pt x="64" y="0"/>
                  </a:lnTo>
                  <a:lnTo>
                    <a:pt x="70" y="0"/>
                  </a:lnTo>
                  <a:lnTo>
                    <a:pt x="75" y="1"/>
                  </a:lnTo>
                  <a:lnTo>
                    <a:pt x="87" y="5"/>
                  </a:lnTo>
                  <a:lnTo>
                    <a:pt x="87" y="5"/>
                  </a:lnTo>
                  <a:lnTo>
                    <a:pt x="93" y="5"/>
                  </a:lnTo>
                  <a:lnTo>
                    <a:pt x="99" y="5"/>
                  </a:lnTo>
                  <a:lnTo>
                    <a:pt x="99" y="5"/>
                  </a:lnTo>
                  <a:lnTo>
                    <a:pt x="110" y="9"/>
                  </a:lnTo>
                  <a:lnTo>
                    <a:pt x="118" y="17"/>
                  </a:lnTo>
                  <a:lnTo>
                    <a:pt x="118" y="17"/>
                  </a:lnTo>
                  <a:lnTo>
                    <a:pt x="125" y="24"/>
                  </a:lnTo>
                  <a:lnTo>
                    <a:pt x="128" y="33"/>
                  </a:lnTo>
                  <a:lnTo>
                    <a:pt x="130" y="46"/>
                  </a:lnTo>
                  <a:lnTo>
                    <a:pt x="128" y="58"/>
                  </a:lnTo>
                  <a:lnTo>
                    <a:pt x="128" y="58"/>
                  </a:lnTo>
                  <a:lnTo>
                    <a:pt x="124" y="69"/>
                  </a:lnTo>
                  <a:lnTo>
                    <a:pt x="119" y="78"/>
                  </a:lnTo>
                  <a:lnTo>
                    <a:pt x="111" y="88"/>
                  </a:lnTo>
                  <a:lnTo>
                    <a:pt x="104" y="98"/>
                  </a:lnTo>
                  <a:lnTo>
                    <a:pt x="93" y="107"/>
                  </a:lnTo>
                  <a:lnTo>
                    <a:pt x="84" y="114"/>
                  </a:lnTo>
                  <a:lnTo>
                    <a:pt x="72" y="119"/>
                  </a:lnTo>
                  <a:lnTo>
                    <a:pt x="61" y="120"/>
                  </a:lnTo>
                  <a:lnTo>
                    <a:pt x="61" y="120"/>
                  </a:lnTo>
                  <a:lnTo>
                    <a:pt x="52" y="120"/>
                  </a:lnTo>
                  <a:lnTo>
                    <a:pt x="44" y="119"/>
                  </a:lnTo>
                  <a:lnTo>
                    <a:pt x="37" y="116"/>
                  </a:lnTo>
                  <a:lnTo>
                    <a:pt x="31" y="113"/>
                  </a:lnTo>
                  <a:lnTo>
                    <a:pt x="25" y="108"/>
                  </a:lnTo>
                  <a:lnTo>
                    <a:pt x="20" y="104"/>
                  </a:lnTo>
                  <a:lnTo>
                    <a:pt x="11" y="91"/>
                  </a:lnTo>
                  <a:lnTo>
                    <a:pt x="11" y="91"/>
                  </a:lnTo>
                  <a:lnTo>
                    <a:pt x="6" y="84"/>
                  </a:lnTo>
                  <a:lnTo>
                    <a:pt x="3" y="76"/>
                  </a:lnTo>
                  <a:lnTo>
                    <a:pt x="2" y="69"/>
                  </a:lnTo>
                  <a:lnTo>
                    <a:pt x="0" y="59"/>
                  </a:lnTo>
                  <a:lnTo>
                    <a:pt x="2" y="52"/>
                  </a:lnTo>
                  <a:lnTo>
                    <a:pt x="2" y="43"/>
                  </a:lnTo>
                  <a:lnTo>
                    <a:pt x="5" y="35"/>
                  </a:lnTo>
                  <a:lnTo>
                    <a:pt x="8" y="26"/>
                  </a:lnTo>
                  <a:lnTo>
                    <a:pt x="8" y="26"/>
                  </a:lnTo>
                  <a:lnTo>
                    <a:pt x="18" y="17"/>
                  </a:lnTo>
                  <a:lnTo>
                    <a:pt x="32" y="8"/>
                  </a:lnTo>
                  <a:lnTo>
                    <a:pt x="38" y="5"/>
                  </a:lnTo>
                  <a:lnTo>
                    <a:pt x="46" y="3"/>
                  </a:lnTo>
                  <a:lnTo>
                    <a:pt x="55" y="0"/>
                  </a:lnTo>
                  <a:lnTo>
                    <a:pt x="64" y="0"/>
                  </a:lnTo>
                  <a:lnTo>
                    <a:pt x="64" y="0"/>
                  </a:lnTo>
                  <a:close/>
                  <a:moveTo>
                    <a:pt x="122" y="59"/>
                  </a:moveTo>
                  <a:lnTo>
                    <a:pt x="122" y="59"/>
                  </a:lnTo>
                  <a:lnTo>
                    <a:pt x="124" y="53"/>
                  </a:lnTo>
                  <a:lnTo>
                    <a:pt x="124" y="46"/>
                  </a:lnTo>
                  <a:lnTo>
                    <a:pt x="124" y="38"/>
                  </a:lnTo>
                  <a:lnTo>
                    <a:pt x="121" y="30"/>
                  </a:lnTo>
                  <a:lnTo>
                    <a:pt x="121" y="30"/>
                  </a:lnTo>
                  <a:lnTo>
                    <a:pt x="122" y="40"/>
                  </a:lnTo>
                  <a:lnTo>
                    <a:pt x="121" y="49"/>
                  </a:lnTo>
                  <a:lnTo>
                    <a:pt x="119" y="58"/>
                  </a:lnTo>
                  <a:lnTo>
                    <a:pt x="116" y="65"/>
                  </a:lnTo>
                  <a:lnTo>
                    <a:pt x="116" y="65"/>
                  </a:lnTo>
                  <a:lnTo>
                    <a:pt x="119" y="64"/>
                  </a:lnTo>
                  <a:lnTo>
                    <a:pt x="121" y="61"/>
                  </a:lnTo>
                  <a:lnTo>
                    <a:pt x="121" y="59"/>
                  </a:lnTo>
                  <a:lnTo>
                    <a:pt x="122" y="59"/>
                  </a:lnTo>
                  <a:lnTo>
                    <a:pt x="122" y="59"/>
                  </a:lnTo>
                  <a:close/>
                  <a:moveTo>
                    <a:pt x="43" y="12"/>
                  </a:moveTo>
                  <a:lnTo>
                    <a:pt x="43" y="12"/>
                  </a:lnTo>
                  <a:lnTo>
                    <a:pt x="49" y="11"/>
                  </a:lnTo>
                  <a:lnTo>
                    <a:pt x="53" y="8"/>
                  </a:lnTo>
                  <a:lnTo>
                    <a:pt x="53" y="8"/>
                  </a:lnTo>
                  <a:lnTo>
                    <a:pt x="47" y="9"/>
                  </a:lnTo>
                  <a:lnTo>
                    <a:pt x="44" y="11"/>
                  </a:lnTo>
                  <a:lnTo>
                    <a:pt x="43" y="12"/>
                  </a:lnTo>
                  <a:lnTo>
                    <a:pt x="43" y="12"/>
                  </a:lnTo>
                  <a:close/>
                  <a:moveTo>
                    <a:pt x="93" y="20"/>
                  </a:moveTo>
                  <a:lnTo>
                    <a:pt x="93" y="20"/>
                  </a:lnTo>
                  <a:lnTo>
                    <a:pt x="85" y="15"/>
                  </a:lnTo>
                  <a:lnTo>
                    <a:pt x="76" y="11"/>
                  </a:lnTo>
                  <a:lnTo>
                    <a:pt x="72" y="11"/>
                  </a:lnTo>
                  <a:lnTo>
                    <a:pt x="67" y="11"/>
                  </a:lnTo>
                  <a:lnTo>
                    <a:pt x="63" y="11"/>
                  </a:lnTo>
                  <a:lnTo>
                    <a:pt x="60" y="14"/>
                  </a:lnTo>
                  <a:lnTo>
                    <a:pt x="60" y="14"/>
                  </a:lnTo>
                  <a:lnTo>
                    <a:pt x="70" y="17"/>
                  </a:lnTo>
                  <a:lnTo>
                    <a:pt x="81" y="20"/>
                  </a:lnTo>
                  <a:lnTo>
                    <a:pt x="99" y="26"/>
                  </a:lnTo>
                  <a:lnTo>
                    <a:pt x="99" y="26"/>
                  </a:lnTo>
                  <a:lnTo>
                    <a:pt x="95" y="23"/>
                  </a:lnTo>
                  <a:lnTo>
                    <a:pt x="93" y="21"/>
                  </a:lnTo>
                  <a:lnTo>
                    <a:pt x="93" y="20"/>
                  </a:lnTo>
                  <a:lnTo>
                    <a:pt x="93" y="20"/>
                  </a:lnTo>
                  <a:close/>
                  <a:moveTo>
                    <a:pt x="99" y="14"/>
                  </a:moveTo>
                  <a:lnTo>
                    <a:pt x="99" y="14"/>
                  </a:lnTo>
                  <a:lnTo>
                    <a:pt x="101" y="15"/>
                  </a:lnTo>
                  <a:lnTo>
                    <a:pt x="101" y="15"/>
                  </a:lnTo>
                  <a:lnTo>
                    <a:pt x="96" y="12"/>
                  </a:lnTo>
                  <a:lnTo>
                    <a:pt x="95" y="11"/>
                  </a:lnTo>
                  <a:lnTo>
                    <a:pt x="92" y="11"/>
                  </a:lnTo>
                  <a:lnTo>
                    <a:pt x="92" y="11"/>
                  </a:lnTo>
                  <a:lnTo>
                    <a:pt x="99" y="18"/>
                  </a:lnTo>
                  <a:lnTo>
                    <a:pt x="107" y="27"/>
                  </a:lnTo>
                  <a:lnTo>
                    <a:pt x="113" y="37"/>
                  </a:lnTo>
                  <a:lnTo>
                    <a:pt x="118" y="47"/>
                  </a:lnTo>
                  <a:lnTo>
                    <a:pt x="118" y="47"/>
                  </a:lnTo>
                  <a:lnTo>
                    <a:pt x="116" y="37"/>
                  </a:lnTo>
                  <a:lnTo>
                    <a:pt x="113" y="26"/>
                  </a:lnTo>
                  <a:lnTo>
                    <a:pt x="107" y="18"/>
                  </a:lnTo>
                  <a:lnTo>
                    <a:pt x="104" y="15"/>
                  </a:lnTo>
                  <a:lnTo>
                    <a:pt x="99" y="14"/>
                  </a:lnTo>
                  <a:lnTo>
                    <a:pt x="99" y="14"/>
                  </a:lnTo>
                  <a:close/>
                  <a:moveTo>
                    <a:pt x="101" y="50"/>
                  </a:moveTo>
                  <a:lnTo>
                    <a:pt x="101" y="50"/>
                  </a:lnTo>
                  <a:lnTo>
                    <a:pt x="98" y="43"/>
                  </a:lnTo>
                  <a:lnTo>
                    <a:pt x="92" y="37"/>
                  </a:lnTo>
                  <a:lnTo>
                    <a:pt x="84" y="29"/>
                  </a:lnTo>
                  <a:lnTo>
                    <a:pt x="76" y="24"/>
                  </a:lnTo>
                  <a:lnTo>
                    <a:pt x="76" y="24"/>
                  </a:lnTo>
                  <a:lnTo>
                    <a:pt x="64" y="23"/>
                  </a:lnTo>
                  <a:lnTo>
                    <a:pt x="50" y="23"/>
                  </a:lnTo>
                  <a:lnTo>
                    <a:pt x="38" y="23"/>
                  </a:lnTo>
                  <a:lnTo>
                    <a:pt x="29" y="26"/>
                  </a:lnTo>
                  <a:lnTo>
                    <a:pt x="29" y="26"/>
                  </a:lnTo>
                  <a:lnTo>
                    <a:pt x="25" y="29"/>
                  </a:lnTo>
                  <a:lnTo>
                    <a:pt x="21" y="35"/>
                  </a:lnTo>
                  <a:lnTo>
                    <a:pt x="18" y="41"/>
                  </a:lnTo>
                  <a:lnTo>
                    <a:pt x="18" y="47"/>
                  </a:lnTo>
                  <a:lnTo>
                    <a:pt x="18" y="47"/>
                  </a:lnTo>
                  <a:lnTo>
                    <a:pt x="21" y="41"/>
                  </a:lnTo>
                  <a:lnTo>
                    <a:pt x="26" y="35"/>
                  </a:lnTo>
                  <a:lnTo>
                    <a:pt x="29" y="33"/>
                  </a:lnTo>
                  <a:lnTo>
                    <a:pt x="34" y="32"/>
                  </a:lnTo>
                  <a:lnTo>
                    <a:pt x="37" y="32"/>
                  </a:lnTo>
                  <a:lnTo>
                    <a:pt x="43" y="33"/>
                  </a:lnTo>
                  <a:lnTo>
                    <a:pt x="43" y="33"/>
                  </a:lnTo>
                  <a:lnTo>
                    <a:pt x="50" y="29"/>
                  </a:lnTo>
                  <a:lnTo>
                    <a:pt x="58" y="26"/>
                  </a:lnTo>
                  <a:lnTo>
                    <a:pt x="67" y="27"/>
                  </a:lnTo>
                  <a:lnTo>
                    <a:pt x="75" y="30"/>
                  </a:lnTo>
                  <a:lnTo>
                    <a:pt x="82" y="35"/>
                  </a:lnTo>
                  <a:lnTo>
                    <a:pt x="90" y="41"/>
                  </a:lnTo>
                  <a:lnTo>
                    <a:pt x="96" y="49"/>
                  </a:lnTo>
                  <a:lnTo>
                    <a:pt x="99" y="55"/>
                  </a:lnTo>
                  <a:lnTo>
                    <a:pt x="99" y="55"/>
                  </a:lnTo>
                  <a:lnTo>
                    <a:pt x="99" y="52"/>
                  </a:lnTo>
                  <a:lnTo>
                    <a:pt x="101" y="50"/>
                  </a:lnTo>
                  <a:lnTo>
                    <a:pt x="101" y="50"/>
                  </a:lnTo>
                  <a:close/>
                  <a:moveTo>
                    <a:pt x="79" y="46"/>
                  </a:moveTo>
                  <a:lnTo>
                    <a:pt x="79" y="46"/>
                  </a:lnTo>
                  <a:lnTo>
                    <a:pt x="76" y="43"/>
                  </a:lnTo>
                  <a:lnTo>
                    <a:pt x="73" y="40"/>
                  </a:lnTo>
                  <a:lnTo>
                    <a:pt x="73" y="40"/>
                  </a:lnTo>
                  <a:lnTo>
                    <a:pt x="73" y="41"/>
                  </a:lnTo>
                  <a:lnTo>
                    <a:pt x="75" y="43"/>
                  </a:lnTo>
                  <a:lnTo>
                    <a:pt x="79" y="46"/>
                  </a:lnTo>
                  <a:lnTo>
                    <a:pt x="79" y="46"/>
                  </a:lnTo>
                  <a:close/>
                  <a:moveTo>
                    <a:pt x="64" y="84"/>
                  </a:moveTo>
                  <a:lnTo>
                    <a:pt x="64" y="84"/>
                  </a:lnTo>
                  <a:lnTo>
                    <a:pt x="70" y="81"/>
                  </a:lnTo>
                  <a:lnTo>
                    <a:pt x="75" y="75"/>
                  </a:lnTo>
                  <a:lnTo>
                    <a:pt x="76" y="69"/>
                  </a:lnTo>
                  <a:lnTo>
                    <a:pt x="75" y="62"/>
                  </a:lnTo>
                  <a:lnTo>
                    <a:pt x="72" y="56"/>
                  </a:lnTo>
                  <a:lnTo>
                    <a:pt x="67" y="50"/>
                  </a:lnTo>
                  <a:lnTo>
                    <a:pt x="63" y="47"/>
                  </a:lnTo>
                  <a:lnTo>
                    <a:pt x="57" y="46"/>
                  </a:lnTo>
                  <a:lnTo>
                    <a:pt x="57" y="46"/>
                  </a:lnTo>
                  <a:lnTo>
                    <a:pt x="61" y="47"/>
                  </a:lnTo>
                  <a:lnTo>
                    <a:pt x="64" y="52"/>
                  </a:lnTo>
                  <a:lnTo>
                    <a:pt x="67" y="56"/>
                  </a:lnTo>
                  <a:lnTo>
                    <a:pt x="70" y="62"/>
                  </a:lnTo>
                  <a:lnTo>
                    <a:pt x="70" y="69"/>
                  </a:lnTo>
                  <a:lnTo>
                    <a:pt x="70" y="75"/>
                  </a:lnTo>
                  <a:lnTo>
                    <a:pt x="69" y="79"/>
                  </a:lnTo>
                  <a:lnTo>
                    <a:pt x="64" y="84"/>
                  </a:lnTo>
                  <a:lnTo>
                    <a:pt x="64" y="84"/>
                  </a:lnTo>
                  <a:close/>
                  <a:moveTo>
                    <a:pt x="26" y="47"/>
                  </a:moveTo>
                  <a:lnTo>
                    <a:pt x="26" y="47"/>
                  </a:lnTo>
                  <a:lnTo>
                    <a:pt x="28" y="55"/>
                  </a:lnTo>
                  <a:lnTo>
                    <a:pt x="29" y="62"/>
                  </a:lnTo>
                  <a:lnTo>
                    <a:pt x="31" y="70"/>
                  </a:lnTo>
                  <a:lnTo>
                    <a:pt x="35" y="75"/>
                  </a:lnTo>
                  <a:lnTo>
                    <a:pt x="35" y="75"/>
                  </a:lnTo>
                  <a:lnTo>
                    <a:pt x="32" y="59"/>
                  </a:lnTo>
                  <a:lnTo>
                    <a:pt x="32" y="53"/>
                  </a:lnTo>
                  <a:lnTo>
                    <a:pt x="32" y="46"/>
                  </a:lnTo>
                  <a:lnTo>
                    <a:pt x="32" y="46"/>
                  </a:lnTo>
                  <a:lnTo>
                    <a:pt x="29" y="46"/>
                  </a:lnTo>
                  <a:lnTo>
                    <a:pt x="26" y="47"/>
                  </a:lnTo>
                  <a:lnTo>
                    <a:pt x="26" y="47"/>
                  </a:lnTo>
                  <a:close/>
                  <a:moveTo>
                    <a:pt x="50" y="65"/>
                  </a:moveTo>
                  <a:lnTo>
                    <a:pt x="50" y="65"/>
                  </a:lnTo>
                  <a:lnTo>
                    <a:pt x="52" y="61"/>
                  </a:lnTo>
                  <a:lnTo>
                    <a:pt x="52" y="56"/>
                  </a:lnTo>
                  <a:lnTo>
                    <a:pt x="50" y="52"/>
                  </a:lnTo>
                  <a:lnTo>
                    <a:pt x="49" y="49"/>
                  </a:lnTo>
                  <a:lnTo>
                    <a:pt x="49" y="49"/>
                  </a:lnTo>
                  <a:lnTo>
                    <a:pt x="46" y="50"/>
                  </a:lnTo>
                  <a:lnTo>
                    <a:pt x="46" y="52"/>
                  </a:lnTo>
                  <a:lnTo>
                    <a:pt x="44" y="58"/>
                  </a:lnTo>
                  <a:lnTo>
                    <a:pt x="47" y="62"/>
                  </a:lnTo>
                  <a:lnTo>
                    <a:pt x="50" y="65"/>
                  </a:lnTo>
                  <a:lnTo>
                    <a:pt x="50" y="65"/>
                  </a:lnTo>
                  <a:close/>
                  <a:moveTo>
                    <a:pt x="107" y="69"/>
                  </a:moveTo>
                  <a:lnTo>
                    <a:pt x="107" y="69"/>
                  </a:lnTo>
                  <a:lnTo>
                    <a:pt x="108" y="64"/>
                  </a:lnTo>
                  <a:lnTo>
                    <a:pt x="108" y="59"/>
                  </a:lnTo>
                  <a:lnTo>
                    <a:pt x="107" y="53"/>
                  </a:lnTo>
                  <a:lnTo>
                    <a:pt x="105" y="49"/>
                  </a:lnTo>
                  <a:lnTo>
                    <a:pt x="105" y="49"/>
                  </a:lnTo>
                  <a:lnTo>
                    <a:pt x="107" y="59"/>
                  </a:lnTo>
                  <a:lnTo>
                    <a:pt x="107" y="69"/>
                  </a:lnTo>
                  <a:lnTo>
                    <a:pt x="107" y="69"/>
                  </a:lnTo>
                  <a:close/>
                  <a:moveTo>
                    <a:pt x="63" y="76"/>
                  </a:moveTo>
                  <a:lnTo>
                    <a:pt x="63" y="76"/>
                  </a:lnTo>
                  <a:lnTo>
                    <a:pt x="64" y="70"/>
                  </a:lnTo>
                  <a:lnTo>
                    <a:pt x="64" y="62"/>
                  </a:lnTo>
                  <a:lnTo>
                    <a:pt x="63" y="56"/>
                  </a:lnTo>
                  <a:lnTo>
                    <a:pt x="57" y="53"/>
                  </a:lnTo>
                  <a:lnTo>
                    <a:pt x="57" y="53"/>
                  </a:lnTo>
                  <a:lnTo>
                    <a:pt x="58" y="59"/>
                  </a:lnTo>
                  <a:lnTo>
                    <a:pt x="57" y="67"/>
                  </a:lnTo>
                  <a:lnTo>
                    <a:pt x="58" y="73"/>
                  </a:lnTo>
                  <a:lnTo>
                    <a:pt x="60" y="75"/>
                  </a:lnTo>
                  <a:lnTo>
                    <a:pt x="63" y="76"/>
                  </a:lnTo>
                  <a:lnTo>
                    <a:pt x="63" y="76"/>
                  </a:lnTo>
                  <a:close/>
                  <a:moveTo>
                    <a:pt x="89" y="55"/>
                  </a:moveTo>
                  <a:lnTo>
                    <a:pt x="89" y="55"/>
                  </a:lnTo>
                  <a:lnTo>
                    <a:pt x="89" y="61"/>
                  </a:lnTo>
                  <a:lnTo>
                    <a:pt x="89" y="67"/>
                  </a:lnTo>
                  <a:lnTo>
                    <a:pt x="87" y="78"/>
                  </a:lnTo>
                  <a:lnTo>
                    <a:pt x="87" y="78"/>
                  </a:lnTo>
                  <a:lnTo>
                    <a:pt x="89" y="76"/>
                  </a:lnTo>
                  <a:lnTo>
                    <a:pt x="90" y="73"/>
                  </a:lnTo>
                  <a:lnTo>
                    <a:pt x="92" y="67"/>
                  </a:lnTo>
                  <a:lnTo>
                    <a:pt x="90" y="61"/>
                  </a:lnTo>
                  <a:lnTo>
                    <a:pt x="89" y="55"/>
                  </a:lnTo>
                  <a:lnTo>
                    <a:pt x="89" y="55"/>
                  </a:lnTo>
                  <a:close/>
                  <a:moveTo>
                    <a:pt x="15" y="76"/>
                  </a:moveTo>
                  <a:lnTo>
                    <a:pt x="15" y="76"/>
                  </a:lnTo>
                  <a:lnTo>
                    <a:pt x="20" y="85"/>
                  </a:lnTo>
                  <a:lnTo>
                    <a:pt x="28" y="94"/>
                  </a:lnTo>
                  <a:lnTo>
                    <a:pt x="35" y="101"/>
                  </a:lnTo>
                  <a:lnTo>
                    <a:pt x="44" y="105"/>
                  </a:lnTo>
                  <a:lnTo>
                    <a:pt x="44" y="105"/>
                  </a:lnTo>
                  <a:lnTo>
                    <a:pt x="50" y="107"/>
                  </a:lnTo>
                  <a:lnTo>
                    <a:pt x="53" y="107"/>
                  </a:lnTo>
                  <a:lnTo>
                    <a:pt x="55" y="102"/>
                  </a:lnTo>
                  <a:lnTo>
                    <a:pt x="55" y="102"/>
                  </a:lnTo>
                  <a:lnTo>
                    <a:pt x="49" y="102"/>
                  </a:lnTo>
                  <a:lnTo>
                    <a:pt x="44" y="99"/>
                  </a:lnTo>
                  <a:lnTo>
                    <a:pt x="41" y="98"/>
                  </a:lnTo>
                  <a:lnTo>
                    <a:pt x="35" y="94"/>
                  </a:lnTo>
                  <a:lnTo>
                    <a:pt x="35" y="94"/>
                  </a:lnTo>
                  <a:lnTo>
                    <a:pt x="23" y="81"/>
                  </a:lnTo>
                  <a:lnTo>
                    <a:pt x="18" y="72"/>
                  </a:lnTo>
                  <a:lnTo>
                    <a:pt x="14" y="62"/>
                  </a:lnTo>
                  <a:lnTo>
                    <a:pt x="14" y="62"/>
                  </a:lnTo>
                  <a:lnTo>
                    <a:pt x="12" y="62"/>
                  </a:lnTo>
                  <a:lnTo>
                    <a:pt x="11" y="62"/>
                  </a:lnTo>
                  <a:lnTo>
                    <a:pt x="11" y="62"/>
                  </a:lnTo>
                  <a:lnTo>
                    <a:pt x="14" y="70"/>
                  </a:lnTo>
                  <a:lnTo>
                    <a:pt x="15" y="76"/>
                  </a:lnTo>
                  <a:lnTo>
                    <a:pt x="15" y="76"/>
                  </a:lnTo>
                  <a:close/>
                  <a:moveTo>
                    <a:pt x="70" y="105"/>
                  </a:moveTo>
                  <a:lnTo>
                    <a:pt x="70" y="105"/>
                  </a:lnTo>
                  <a:lnTo>
                    <a:pt x="72" y="105"/>
                  </a:lnTo>
                  <a:lnTo>
                    <a:pt x="72" y="108"/>
                  </a:lnTo>
                  <a:lnTo>
                    <a:pt x="72" y="108"/>
                  </a:lnTo>
                  <a:lnTo>
                    <a:pt x="84" y="104"/>
                  </a:lnTo>
                  <a:lnTo>
                    <a:pt x="95" y="96"/>
                  </a:lnTo>
                  <a:lnTo>
                    <a:pt x="99" y="91"/>
                  </a:lnTo>
                  <a:lnTo>
                    <a:pt x="104" y="87"/>
                  </a:lnTo>
                  <a:lnTo>
                    <a:pt x="105" y="82"/>
                  </a:lnTo>
                  <a:lnTo>
                    <a:pt x="107" y="76"/>
                  </a:lnTo>
                  <a:lnTo>
                    <a:pt x="107" y="76"/>
                  </a:lnTo>
                  <a:lnTo>
                    <a:pt x="110" y="75"/>
                  </a:lnTo>
                  <a:lnTo>
                    <a:pt x="110" y="75"/>
                  </a:lnTo>
                  <a:lnTo>
                    <a:pt x="108" y="75"/>
                  </a:lnTo>
                  <a:lnTo>
                    <a:pt x="108" y="73"/>
                  </a:lnTo>
                  <a:lnTo>
                    <a:pt x="108" y="73"/>
                  </a:lnTo>
                  <a:lnTo>
                    <a:pt x="107" y="72"/>
                  </a:lnTo>
                  <a:lnTo>
                    <a:pt x="107" y="72"/>
                  </a:lnTo>
                  <a:lnTo>
                    <a:pt x="102" y="76"/>
                  </a:lnTo>
                  <a:lnTo>
                    <a:pt x="98" y="81"/>
                  </a:lnTo>
                  <a:lnTo>
                    <a:pt x="90" y="91"/>
                  </a:lnTo>
                  <a:lnTo>
                    <a:pt x="87" y="96"/>
                  </a:lnTo>
                  <a:lnTo>
                    <a:pt x="82" y="99"/>
                  </a:lnTo>
                  <a:lnTo>
                    <a:pt x="76" y="102"/>
                  </a:lnTo>
                  <a:lnTo>
                    <a:pt x="70" y="105"/>
                  </a:lnTo>
                  <a:lnTo>
                    <a:pt x="70" y="105"/>
                  </a:lnTo>
                  <a:close/>
                  <a:moveTo>
                    <a:pt x="44" y="85"/>
                  </a:moveTo>
                  <a:lnTo>
                    <a:pt x="44" y="85"/>
                  </a:lnTo>
                  <a:lnTo>
                    <a:pt x="41" y="84"/>
                  </a:lnTo>
                  <a:lnTo>
                    <a:pt x="40" y="82"/>
                  </a:lnTo>
                  <a:lnTo>
                    <a:pt x="37" y="84"/>
                  </a:lnTo>
                  <a:lnTo>
                    <a:pt x="37" y="84"/>
                  </a:lnTo>
                  <a:lnTo>
                    <a:pt x="40" y="84"/>
                  </a:lnTo>
                  <a:lnTo>
                    <a:pt x="41" y="85"/>
                  </a:lnTo>
                  <a:lnTo>
                    <a:pt x="43" y="87"/>
                  </a:lnTo>
                  <a:lnTo>
                    <a:pt x="44" y="85"/>
                  </a:lnTo>
                  <a:lnTo>
                    <a:pt x="44" y="85"/>
                  </a:lnTo>
                  <a:close/>
                  <a:moveTo>
                    <a:pt x="70" y="98"/>
                  </a:moveTo>
                  <a:lnTo>
                    <a:pt x="70" y="98"/>
                  </a:lnTo>
                  <a:lnTo>
                    <a:pt x="53" y="98"/>
                  </a:lnTo>
                  <a:lnTo>
                    <a:pt x="53" y="98"/>
                  </a:lnTo>
                  <a:lnTo>
                    <a:pt x="61" y="99"/>
                  </a:lnTo>
                  <a:lnTo>
                    <a:pt x="66" y="99"/>
                  </a:lnTo>
                  <a:lnTo>
                    <a:pt x="70" y="98"/>
                  </a:lnTo>
                  <a:lnTo>
                    <a:pt x="70" y="98"/>
                  </a:lnTo>
                  <a:close/>
                  <a:moveTo>
                    <a:pt x="66" y="107"/>
                  </a:moveTo>
                  <a:lnTo>
                    <a:pt x="66" y="107"/>
                  </a:lnTo>
                  <a:lnTo>
                    <a:pt x="67" y="105"/>
                  </a:lnTo>
                  <a:lnTo>
                    <a:pt x="69" y="105"/>
                  </a:lnTo>
                  <a:lnTo>
                    <a:pt x="67" y="104"/>
                  </a:lnTo>
                  <a:lnTo>
                    <a:pt x="67" y="104"/>
                  </a:lnTo>
                  <a:lnTo>
                    <a:pt x="66" y="105"/>
                  </a:lnTo>
                  <a:lnTo>
                    <a:pt x="64" y="105"/>
                  </a:lnTo>
                  <a:lnTo>
                    <a:pt x="63" y="105"/>
                  </a:lnTo>
                  <a:lnTo>
                    <a:pt x="61" y="105"/>
                  </a:lnTo>
                  <a:lnTo>
                    <a:pt x="61" y="105"/>
                  </a:lnTo>
                  <a:lnTo>
                    <a:pt x="64" y="107"/>
                  </a:lnTo>
                  <a:lnTo>
                    <a:pt x="66" y="107"/>
                  </a:lnTo>
                  <a:lnTo>
                    <a:pt x="66" y="107"/>
                  </a:lnTo>
                  <a:lnTo>
                    <a:pt x="66" y="107"/>
                  </a:lnTo>
                  <a:lnTo>
                    <a:pt x="66" y="107"/>
                  </a:lnTo>
                  <a:lnTo>
                    <a:pt x="66" y="107"/>
                  </a:lnTo>
                  <a:close/>
                  <a:moveTo>
                    <a:pt x="49" y="114"/>
                  </a:moveTo>
                  <a:lnTo>
                    <a:pt x="49" y="114"/>
                  </a:lnTo>
                  <a:lnTo>
                    <a:pt x="53" y="114"/>
                  </a:lnTo>
                  <a:lnTo>
                    <a:pt x="53" y="114"/>
                  </a:lnTo>
                  <a:lnTo>
                    <a:pt x="55" y="113"/>
                  </a:lnTo>
                  <a:lnTo>
                    <a:pt x="55" y="113"/>
                  </a:lnTo>
                  <a:lnTo>
                    <a:pt x="50" y="113"/>
                  </a:lnTo>
                  <a:lnTo>
                    <a:pt x="49" y="113"/>
                  </a:lnTo>
                  <a:lnTo>
                    <a:pt x="49" y="114"/>
                  </a:lnTo>
                  <a:lnTo>
                    <a:pt x="49" y="114"/>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119" name="Freeform 7087"/>
            <p:cNvSpPr>
              <a:spLocks noEditPoints="1"/>
            </p:cNvSpPr>
            <p:nvPr/>
          </p:nvSpPr>
          <p:spPr bwMode="auto">
            <a:xfrm>
              <a:off x="6821488" y="4884738"/>
              <a:ext cx="136525" cy="134938"/>
            </a:xfrm>
            <a:custGeom>
              <a:avLst/>
              <a:gdLst/>
              <a:ahLst/>
              <a:cxnLst>
                <a:cxn ang="0">
                  <a:pos x="51" y="4"/>
                </a:cxn>
                <a:cxn ang="0">
                  <a:pos x="47" y="6"/>
                </a:cxn>
                <a:cxn ang="0">
                  <a:pos x="70" y="17"/>
                </a:cxn>
                <a:cxn ang="0">
                  <a:pos x="86" y="49"/>
                </a:cxn>
                <a:cxn ang="0">
                  <a:pos x="81" y="72"/>
                </a:cxn>
                <a:cxn ang="0">
                  <a:pos x="72" y="81"/>
                </a:cxn>
                <a:cxn ang="0">
                  <a:pos x="58" y="85"/>
                </a:cxn>
                <a:cxn ang="0">
                  <a:pos x="54" y="84"/>
                </a:cxn>
                <a:cxn ang="0">
                  <a:pos x="18" y="81"/>
                </a:cxn>
                <a:cxn ang="0">
                  <a:pos x="11" y="75"/>
                </a:cxn>
                <a:cxn ang="0">
                  <a:pos x="5" y="65"/>
                </a:cxn>
                <a:cxn ang="0">
                  <a:pos x="2" y="41"/>
                </a:cxn>
                <a:cxn ang="0">
                  <a:pos x="12" y="24"/>
                </a:cxn>
                <a:cxn ang="0">
                  <a:pos x="26" y="11"/>
                </a:cxn>
                <a:cxn ang="0">
                  <a:pos x="40" y="0"/>
                </a:cxn>
                <a:cxn ang="0">
                  <a:pos x="47" y="0"/>
                </a:cxn>
                <a:cxn ang="0">
                  <a:pos x="23" y="20"/>
                </a:cxn>
                <a:cxn ang="0">
                  <a:pos x="32" y="14"/>
                </a:cxn>
                <a:cxn ang="0">
                  <a:pos x="23" y="20"/>
                </a:cxn>
                <a:cxn ang="0">
                  <a:pos x="43" y="17"/>
                </a:cxn>
                <a:cxn ang="0">
                  <a:pos x="57" y="20"/>
                </a:cxn>
                <a:cxn ang="0">
                  <a:pos x="52" y="15"/>
                </a:cxn>
                <a:cxn ang="0">
                  <a:pos x="43" y="17"/>
                </a:cxn>
                <a:cxn ang="0">
                  <a:pos x="26" y="52"/>
                </a:cxn>
                <a:cxn ang="0">
                  <a:pos x="35" y="29"/>
                </a:cxn>
                <a:cxn ang="0">
                  <a:pos x="35" y="21"/>
                </a:cxn>
                <a:cxn ang="0">
                  <a:pos x="23" y="33"/>
                </a:cxn>
                <a:cxn ang="0">
                  <a:pos x="25" y="52"/>
                </a:cxn>
                <a:cxn ang="0">
                  <a:pos x="72" y="38"/>
                </a:cxn>
                <a:cxn ang="0">
                  <a:pos x="75" y="49"/>
                </a:cxn>
                <a:cxn ang="0">
                  <a:pos x="76" y="43"/>
                </a:cxn>
                <a:cxn ang="0">
                  <a:pos x="64" y="26"/>
                </a:cxn>
                <a:cxn ang="0">
                  <a:pos x="72" y="38"/>
                </a:cxn>
                <a:cxn ang="0">
                  <a:pos x="61" y="52"/>
                </a:cxn>
                <a:cxn ang="0">
                  <a:pos x="57" y="38"/>
                </a:cxn>
                <a:cxn ang="0">
                  <a:pos x="55" y="41"/>
                </a:cxn>
                <a:cxn ang="0">
                  <a:pos x="58" y="50"/>
                </a:cxn>
                <a:cxn ang="0">
                  <a:pos x="60" y="73"/>
                </a:cxn>
                <a:cxn ang="0">
                  <a:pos x="49" y="67"/>
                </a:cxn>
                <a:cxn ang="0">
                  <a:pos x="38" y="55"/>
                </a:cxn>
                <a:cxn ang="0">
                  <a:pos x="35" y="38"/>
                </a:cxn>
                <a:cxn ang="0">
                  <a:pos x="32" y="52"/>
                </a:cxn>
                <a:cxn ang="0">
                  <a:pos x="41" y="72"/>
                </a:cxn>
                <a:cxn ang="0">
                  <a:pos x="60" y="73"/>
                </a:cxn>
                <a:cxn ang="0">
                  <a:pos x="28" y="76"/>
                </a:cxn>
                <a:cxn ang="0">
                  <a:pos x="8" y="44"/>
                </a:cxn>
                <a:cxn ang="0">
                  <a:pos x="6" y="55"/>
                </a:cxn>
                <a:cxn ang="0">
                  <a:pos x="14" y="70"/>
                </a:cxn>
                <a:cxn ang="0">
                  <a:pos x="28" y="76"/>
                </a:cxn>
                <a:cxn ang="0">
                  <a:pos x="55" y="64"/>
                </a:cxn>
                <a:cxn ang="0">
                  <a:pos x="60" y="58"/>
                </a:cxn>
                <a:cxn ang="0">
                  <a:pos x="52" y="61"/>
                </a:cxn>
              </a:cxnLst>
              <a:rect l="0" t="0" r="r" b="b"/>
              <a:pathLst>
                <a:path w="86" h="85">
                  <a:moveTo>
                    <a:pt x="51" y="3"/>
                  </a:moveTo>
                  <a:lnTo>
                    <a:pt x="51" y="3"/>
                  </a:lnTo>
                  <a:lnTo>
                    <a:pt x="51" y="4"/>
                  </a:lnTo>
                  <a:lnTo>
                    <a:pt x="49" y="4"/>
                  </a:lnTo>
                  <a:lnTo>
                    <a:pt x="47" y="6"/>
                  </a:lnTo>
                  <a:lnTo>
                    <a:pt x="47" y="6"/>
                  </a:lnTo>
                  <a:lnTo>
                    <a:pt x="54" y="7"/>
                  </a:lnTo>
                  <a:lnTo>
                    <a:pt x="60" y="9"/>
                  </a:lnTo>
                  <a:lnTo>
                    <a:pt x="70" y="17"/>
                  </a:lnTo>
                  <a:lnTo>
                    <a:pt x="78" y="26"/>
                  </a:lnTo>
                  <a:lnTo>
                    <a:pt x="84" y="36"/>
                  </a:lnTo>
                  <a:lnTo>
                    <a:pt x="86" y="49"/>
                  </a:lnTo>
                  <a:lnTo>
                    <a:pt x="86" y="61"/>
                  </a:lnTo>
                  <a:lnTo>
                    <a:pt x="84" y="65"/>
                  </a:lnTo>
                  <a:lnTo>
                    <a:pt x="81" y="72"/>
                  </a:lnTo>
                  <a:lnTo>
                    <a:pt x="76" y="76"/>
                  </a:lnTo>
                  <a:lnTo>
                    <a:pt x="72" y="81"/>
                  </a:lnTo>
                  <a:lnTo>
                    <a:pt x="72" y="81"/>
                  </a:lnTo>
                  <a:lnTo>
                    <a:pt x="66" y="82"/>
                  </a:lnTo>
                  <a:lnTo>
                    <a:pt x="58" y="85"/>
                  </a:lnTo>
                  <a:lnTo>
                    <a:pt x="58" y="85"/>
                  </a:lnTo>
                  <a:lnTo>
                    <a:pt x="55" y="85"/>
                  </a:lnTo>
                  <a:lnTo>
                    <a:pt x="54" y="84"/>
                  </a:lnTo>
                  <a:lnTo>
                    <a:pt x="54" y="84"/>
                  </a:lnTo>
                  <a:lnTo>
                    <a:pt x="43" y="84"/>
                  </a:lnTo>
                  <a:lnTo>
                    <a:pt x="31" y="84"/>
                  </a:lnTo>
                  <a:lnTo>
                    <a:pt x="18" y="81"/>
                  </a:lnTo>
                  <a:lnTo>
                    <a:pt x="14" y="78"/>
                  </a:lnTo>
                  <a:lnTo>
                    <a:pt x="11" y="75"/>
                  </a:lnTo>
                  <a:lnTo>
                    <a:pt x="11" y="75"/>
                  </a:lnTo>
                  <a:lnTo>
                    <a:pt x="9" y="72"/>
                  </a:lnTo>
                  <a:lnTo>
                    <a:pt x="9" y="72"/>
                  </a:lnTo>
                  <a:lnTo>
                    <a:pt x="5" y="65"/>
                  </a:lnTo>
                  <a:lnTo>
                    <a:pt x="2" y="58"/>
                  </a:lnTo>
                  <a:lnTo>
                    <a:pt x="0" y="50"/>
                  </a:lnTo>
                  <a:lnTo>
                    <a:pt x="2" y="41"/>
                  </a:lnTo>
                  <a:lnTo>
                    <a:pt x="2" y="41"/>
                  </a:lnTo>
                  <a:lnTo>
                    <a:pt x="6" y="33"/>
                  </a:lnTo>
                  <a:lnTo>
                    <a:pt x="12" y="24"/>
                  </a:lnTo>
                  <a:lnTo>
                    <a:pt x="18" y="17"/>
                  </a:lnTo>
                  <a:lnTo>
                    <a:pt x="26" y="11"/>
                  </a:lnTo>
                  <a:lnTo>
                    <a:pt x="26" y="11"/>
                  </a:lnTo>
                  <a:lnTo>
                    <a:pt x="32" y="3"/>
                  </a:lnTo>
                  <a:lnTo>
                    <a:pt x="32" y="3"/>
                  </a:lnTo>
                  <a:lnTo>
                    <a:pt x="40" y="0"/>
                  </a:lnTo>
                  <a:lnTo>
                    <a:pt x="44" y="0"/>
                  </a:lnTo>
                  <a:lnTo>
                    <a:pt x="44" y="0"/>
                  </a:lnTo>
                  <a:lnTo>
                    <a:pt x="47" y="0"/>
                  </a:lnTo>
                  <a:lnTo>
                    <a:pt x="51" y="3"/>
                  </a:lnTo>
                  <a:lnTo>
                    <a:pt x="51" y="3"/>
                  </a:lnTo>
                  <a:close/>
                  <a:moveTo>
                    <a:pt x="23" y="20"/>
                  </a:moveTo>
                  <a:lnTo>
                    <a:pt x="23" y="20"/>
                  </a:lnTo>
                  <a:lnTo>
                    <a:pt x="28" y="18"/>
                  </a:lnTo>
                  <a:lnTo>
                    <a:pt x="32" y="14"/>
                  </a:lnTo>
                  <a:lnTo>
                    <a:pt x="32" y="14"/>
                  </a:lnTo>
                  <a:lnTo>
                    <a:pt x="26" y="17"/>
                  </a:lnTo>
                  <a:lnTo>
                    <a:pt x="23" y="20"/>
                  </a:lnTo>
                  <a:lnTo>
                    <a:pt x="23" y="20"/>
                  </a:lnTo>
                  <a:close/>
                  <a:moveTo>
                    <a:pt x="43" y="17"/>
                  </a:moveTo>
                  <a:lnTo>
                    <a:pt x="43" y="17"/>
                  </a:lnTo>
                  <a:lnTo>
                    <a:pt x="47" y="17"/>
                  </a:lnTo>
                  <a:lnTo>
                    <a:pt x="52" y="20"/>
                  </a:lnTo>
                  <a:lnTo>
                    <a:pt x="57" y="20"/>
                  </a:lnTo>
                  <a:lnTo>
                    <a:pt x="61" y="20"/>
                  </a:lnTo>
                  <a:lnTo>
                    <a:pt x="61" y="20"/>
                  </a:lnTo>
                  <a:lnTo>
                    <a:pt x="52" y="15"/>
                  </a:lnTo>
                  <a:lnTo>
                    <a:pt x="47" y="15"/>
                  </a:lnTo>
                  <a:lnTo>
                    <a:pt x="43" y="17"/>
                  </a:lnTo>
                  <a:lnTo>
                    <a:pt x="43" y="17"/>
                  </a:lnTo>
                  <a:close/>
                  <a:moveTo>
                    <a:pt x="28" y="58"/>
                  </a:moveTo>
                  <a:lnTo>
                    <a:pt x="28" y="58"/>
                  </a:lnTo>
                  <a:lnTo>
                    <a:pt x="26" y="52"/>
                  </a:lnTo>
                  <a:lnTo>
                    <a:pt x="26" y="47"/>
                  </a:lnTo>
                  <a:lnTo>
                    <a:pt x="29" y="36"/>
                  </a:lnTo>
                  <a:lnTo>
                    <a:pt x="35" y="29"/>
                  </a:lnTo>
                  <a:lnTo>
                    <a:pt x="43" y="23"/>
                  </a:lnTo>
                  <a:lnTo>
                    <a:pt x="43" y="23"/>
                  </a:lnTo>
                  <a:lnTo>
                    <a:pt x="35" y="21"/>
                  </a:lnTo>
                  <a:lnTo>
                    <a:pt x="31" y="24"/>
                  </a:lnTo>
                  <a:lnTo>
                    <a:pt x="26" y="27"/>
                  </a:lnTo>
                  <a:lnTo>
                    <a:pt x="23" y="33"/>
                  </a:lnTo>
                  <a:lnTo>
                    <a:pt x="23" y="39"/>
                  </a:lnTo>
                  <a:lnTo>
                    <a:pt x="23" y="46"/>
                  </a:lnTo>
                  <a:lnTo>
                    <a:pt x="25" y="52"/>
                  </a:lnTo>
                  <a:lnTo>
                    <a:pt x="28" y="58"/>
                  </a:lnTo>
                  <a:lnTo>
                    <a:pt x="28" y="58"/>
                  </a:lnTo>
                  <a:close/>
                  <a:moveTo>
                    <a:pt x="72" y="38"/>
                  </a:moveTo>
                  <a:lnTo>
                    <a:pt x="72" y="38"/>
                  </a:lnTo>
                  <a:lnTo>
                    <a:pt x="73" y="44"/>
                  </a:lnTo>
                  <a:lnTo>
                    <a:pt x="75" y="49"/>
                  </a:lnTo>
                  <a:lnTo>
                    <a:pt x="76" y="50"/>
                  </a:lnTo>
                  <a:lnTo>
                    <a:pt x="76" y="50"/>
                  </a:lnTo>
                  <a:lnTo>
                    <a:pt x="76" y="43"/>
                  </a:lnTo>
                  <a:lnTo>
                    <a:pt x="73" y="35"/>
                  </a:lnTo>
                  <a:lnTo>
                    <a:pt x="70" y="30"/>
                  </a:lnTo>
                  <a:lnTo>
                    <a:pt x="64" y="26"/>
                  </a:lnTo>
                  <a:lnTo>
                    <a:pt x="64" y="26"/>
                  </a:lnTo>
                  <a:lnTo>
                    <a:pt x="67" y="32"/>
                  </a:lnTo>
                  <a:lnTo>
                    <a:pt x="72" y="38"/>
                  </a:lnTo>
                  <a:lnTo>
                    <a:pt x="72" y="38"/>
                  </a:lnTo>
                  <a:close/>
                  <a:moveTo>
                    <a:pt x="61" y="52"/>
                  </a:moveTo>
                  <a:lnTo>
                    <a:pt x="61" y="52"/>
                  </a:lnTo>
                  <a:lnTo>
                    <a:pt x="61" y="47"/>
                  </a:lnTo>
                  <a:lnTo>
                    <a:pt x="60" y="43"/>
                  </a:lnTo>
                  <a:lnTo>
                    <a:pt x="57" y="38"/>
                  </a:lnTo>
                  <a:lnTo>
                    <a:pt x="54" y="36"/>
                  </a:lnTo>
                  <a:lnTo>
                    <a:pt x="54" y="36"/>
                  </a:lnTo>
                  <a:lnTo>
                    <a:pt x="55" y="41"/>
                  </a:lnTo>
                  <a:lnTo>
                    <a:pt x="55" y="46"/>
                  </a:lnTo>
                  <a:lnTo>
                    <a:pt x="57" y="50"/>
                  </a:lnTo>
                  <a:lnTo>
                    <a:pt x="58" y="50"/>
                  </a:lnTo>
                  <a:lnTo>
                    <a:pt x="61" y="52"/>
                  </a:lnTo>
                  <a:lnTo>
                    <a:pt x="61" y="52"/>
                  </a:lnTo>
                  <a:close/>
                  <a:moveTo>
                    <a:pt x="60" y="73"/>
                  </a:moveTo>
                  <a:lnTo>
                    <a:pt x="60" y="73"/>
                  </a:lnTo>
                  <a:lnTo>
                    <a:pt x="54" y="70"/>
                  </a:lnTo>
                  <a:lnTo>
                    <a:pt x="49" y="67"/>
                  </a:lnTo>
                  <a:lnTo>
                    <a:pt x="44" y="64"/>
                  </a:lnTo>
                  <a:lnTo>
                    <a:pt x="41" y="59"/>
                  </a:lnTo>
                  <a:lnTo>
                    <a:pt x="38" y="55"/>
                  </a:lnTo>
                  <a:lnTo>
                    <a:pt x="37" y="50"/>
                  </a:lnTo>
                  <a:lnTo>
                    <a:pt x="35" y="44"/>
                  </a:lnTo>
                  <a:lnTo>
                    <a:pt x="35" y="38"/>
                  </a:lnTo>
                  <a:lnTo>
                    <a:pt x="35" y="38"/>
                  </a:lnTo>
                  <a:lnTo>
                    <a:pt x="32" y="44"/>
                  </a:lnTo>
                  <a:lnTo>
                    <a:pt x="32" y="52"/>
                  </a:lnTo>
                  <a:lnTo>
                    <a:pt x="34" y="59"/>
                  </a:lnTo>
                  <a:lnTo>
                    <a:pt x="37" y="65"/>
                  </a:lnTo>
                  <a:lnTo>
                    <a:pt x="41" y="72"/>
                  </a:lnTo>
                  <a:lnTo>
                    <a:pt x="46" y="75"/>
                  </a:lnTo>
                  <a:lnTo>
                    <a:pt x="52" y="76"/>
                  </a:lnTo>
                  <a:lnTo>
                    <a:pt x="60" y="73"/>
                  </a:lnTo>
                  <a:lnTo>
                    <a:pt x="60" y="73"/>
                  </a:lnTo>
                  <a:close/>
                  <a:moveTo>
                    <a:pt x="28" y="76"/>
                  </a:moveTo>
                  <a:lnTo>
                    <a:pt x="28" y="76"/>
                  </a:lnTo>
                  <a:lnTo>
                    <a:pt x="20" y="70"/>
                  </a:lnTo>
                  <a:lnTo>
                    <a:pt x="15" y="62"/>
                  </a:lnTo>
                  <a:lnTo>
                    <a:pt x="8" y="44"/>
                  </a:lnTo>
                  <a:lnTo>
                    <a:pt x="8" y="44"/>
                  </a:lnTo>
                  <a:lnTo>
                    <a:pt x="6" y="49"/>
                  </a:lnTo>
                  <a:lnTo>
                    <a:pt x="6" y="55"/>
                  </a:lnTo>
                  <a:lnTo>
                    <a:pt x="8" y="59"/>
                  </a:lnTo>
                  <a:lnTo>
                    <a:pt x="11" y="65"/>
                  </a:lnTo>
                  <a:lnTo>
                    <a:pt x="14" y="70"/>
                  </a:lnTo>
                  <a:lnTo>
                    <a:pt x="17" y="73"/>
                  </a:lnTo>
                  <a:lnTo>
                    <a:pt x="22" y="75"/>
                  </a:lnTo>
                  <a:lnTo>
                    <a:pt x="28" y="76"/>
                  </a:lnTo>
                  <a:lnTo>
                    <a:pt x="28" y="76"/>
                  </a:lnTo>
                  <a:close/>
                  <a:moveTo>
                    <a:pt x="55" y="64"/>
                  </a:moveTo>
                  <a:lnTo>
                    <a:pt x="55" y="64"/>
                  </a:lnTo>
                  <a:lnTo>
                    <a:pt x="58" y="62"/>
                  </a:lnTo>
                  <a:lnTo>
                    <a:pt x="60" y="58"/>
                  </a:lnTo>
                  <a:lnTo>
                    <a:pt x="60" y="58"/>
                  </a:lnTo>
                  <a:lnTo>
                    <a:pt x="57" y="56"/>
                  </a:lnTo>
                  <a:lnTo>
                    <a:pt x="54" y="58"/>
                  </a:lnTo>
                  <a:lnTo>
                    <a:pt x="52" y="61"/>
                  </a:lnTo>
                  <a:lnTo>
                    <a:pt x="55" y="64"/>
                  </a:lnTo>
                  <a:lnTo>
                    <a:pt x="55" y="64"/>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grpSp>
      <p:sp>
        <p:nvSpPr>
          <p:cNvPr id="120" name="文本框 119"/>
          <p:cNvSpPr txBox="1"/>
          <p:nvPr/>
        </p:nvSpPr>
        <p:spPr>
          <a:xfrm>
            <a:off x="971600" y="299432"/>
            <a:ext cx="2448272" cy="400110"/>
          </a:xfrm>
          <a:prstGeom prst="rect">
            <a:avLst/>
          </a:prstGeom>
          <a:noFill/>
        </p:spPr>
        <p:txBody>
          <a:bodyPr wrap="square" rtlCol="0">
            <a:spAutoFit/>
          </a:bodyPr>
          <a:lstStyle/>
          <a:p>
            <a:r>
              <a:rPr lang="zh-CN" altLang="en-US" sz="2000" dirty="0" smtClean="0">
                <a:solidFill>
                  <a:schemeClr val="bg1"/>
                </a:solidFill>
                <a:latin typeface="迷你简卡通" pitchFamily="65" charset="-122"/>
                <a:ea typeface="迷你简卡通" pitchFamily="65" charset="-122"/>
              </a:rPr>
              <a:t>内容</a:t>
            </a:r>
            <a:endParaRPr lang="zh-CN" altLang="en-US" sz="2000" dirty="0">
              <a:solidFill>
                <a:schemeClr val="bg1"/>
              </a:solidFill>
              <a:latin typeface="迷你简卡通" pitchFamily="65" charset="-122"/>
              <a:ea typeface="迷你简卡通" pitchFamily="65" charset="-122"/>
            </a:endParaRPr>
          </a:p>
        </p:txBody>
      </p:sp>
      <p:sp>
        <p:nvSpPr>
          <p:cNvPr id="112" name="矩形 111"/>
          <p:cNvSpPr/>
          <p:nvPr/>
        </p:nvSpPr>
        <p:spPr>
          <a:xfrm>
            <a:off x="285720" y="928676"/>
            <a:ext cx="8539480" cy="6324808"/>
          </a:xfrm>
          <a:prstGeom prst="rect">
            <a:avLst/>
          </a:prstGeom>
        </p:spPr>
        <p:txBody>
          <a:bodyPr wrap="square">
            <a:spAutoFit/>
          </a:bodyPr>
          <a:lstStyle/>
          <a:p>
            <a:pPr algn="l">
              <a:lnSpc>
                <a:spcPct val="150000"/>
              </a:lnSpc>
              <a:spcBef>
                <a:spcPct val="0"/>
              </a:spcBef>
            </a:pPr>
            <a:r>
              <a:rPr lang="zh-CN" altLang="en-US" sz="1600" dirty="0" smtClean="0">
                <a:solidFill>
                  <a:schemeClr val="bg1"/>
                </a:solidFill>
                <a:latin typeface="黑体" pitchFamily="49" charset="-122"/>
                <a:ea typeface="黑体" pitchFamily="49" charset="-122"/>
              </a:rPr>
              <a:t>三种玩法（悔棋、更换先手）</a:t>
            </a:r>
            <a:endParaRPr lang="en-US" altLang="zh-CN" sz="1600" dirty="0" smtClean="0">
              <a:solidFill>
                <a:schemeClr val="bg1"/>
              </a:solidFill>
              <a:latin typeface="黑体" pitchFamily="49" charset="-122"/>
              <a:ea typeface="黑体" pitchFamily="49" charset="-122"/>
            </a:endParaRPr>
          </a:p>
          <a:p>
            <a:pPr algn="l">
              <a:lnSpc>
                <a:spcPct val="150000"/>
              </a:lnSpc>
              <a:spcBef>
                <a:spcPct val="0"/>
              </a:spcBef>
            </a:pPr>
            <a:r>
              <a:rPr lang="en-US" altLang="zh-CN" sz="1600" dirty="0" smtClean="0">
                <a:solidFill>
                  <a:schemeClr val="bg1"/>
                </a:solidFill>
                <a:latin typeface="黑体" pitchFamily="49" charset="-122"/>
                <a:ea typeface="黑体" pitchFamily="49" charset="-122"/>
              </a:rPr>
              <a:t>1.</a:t>
            </a:r>
            <a:r>
              <a:rPr lang="zh-CN" altLang="en-US" sz="1600" dirty="0" smtClean="0">
                <a:solidFill>
                  <a:schemeClr val="bg1"/>
                </a:solidFill>
                <a:latin typeface="黑体" pitchFamily="49" charset="-122"/>
                <a:ea typeface="黑体" pitchFamily="49" charset="-122"/>
              </a:rPr>
              <a:t>本机对战</a:t>
            </a:r>
            <a:endParaRPr lang="en-US" altLang="zh-CN" sz="1600" dirty="0" smtClean="0">
              <a:solidFill>
                <a:schemeClr val="bg1"/>
              </a:solidFill>
              <a:latin typeface="黑体" pitchFamily="49" charset="-122"/>
              <a:ea typeface="黑体" pitchFamily="49" charset="-122"/>
            </a:endParaRPr>
          </a:p>
          <a:p>
            <a:pPr algn="l">
              <a:lnSpc>
                <a:spcPct val="150000"/>
              </a:lnSpc>
              <a:spcBef>
                <a:spcPct val="0"/>
              </a:spcBef>
            </a:pPr>
            <a:r>
              <a:rPr lang="en-US" altLang="zh-CN" sz="1600" dirty="0" smtClean="0">
                <a:solidFill>
                  <a:schemeClr val="bg1"/>
                </a:solidFill>
                <a:latin typeface="黑体" pitchFamily="49" charset="-122"/>
                <a:ea typeface="黑体" pitchFamily="49" charset="-122"/>
              </a:rPr>
              <a:t>2.</a:t>
            </a:r>
            <a:r>
              <a:rPr lang="zh-CN" altLang="en-US" sz="1600" dirty="0" smtClean="0">
                <a:solidFill>
                  <a:schemeClr val="bg1"/>
                </a:solidFill>
                <a:latin typeface="黑体" pitchFamily="49" charset="-122"/>
                <a:ea typeface="黑体" pitchFamily="49" charset="-122"/>
              </a:rPr>
              <a:t>人机对战</a:t>
            </a:r>
            <a:endParaRPr lang="en-US" altLang="zh-CN" sz="1600" dirty="0" smtClean="0">
              <a:solidFill>
                <a:schemeClr val="bg1"/>
              </a:solidFill>
              <a:latin typeface="黑体" pitchFamily="49" charset="-122"/>
              <a:ea typeface="黑体" pitchFamily="49" charset="-122"/>
            </a:endParaRPr>
          </a:p>
          <a:p>
            <a:pPr algn="l">
              <a:lnSpc>
                <a:spcPct val="150000"/>
              </a:lnSpc>
              <a:spcBef>
                <a:spcPct val="0"/>
              </a:spcBef>
            </a:pPr>
            <a:r>
              <a:rPr lang="zh-CN" altLang="en-US" sz="1600" dirty="0" smtClean="0">
                <a:solidFill>
                  <a:schemeClr val="bg1"/>
                </a:solidFill>
                <a:latin typeface="黑体" pitchFamily="49" charset="-122"/>
                <a:ea typeface="黑体" pitchFamily="49" charset="-122"/>
              </a:rPr>
              <a:t>（</a:t>
            </a:r>
            <a:r>
              <a:rPr lang="en-US" altLang="zh-CN" sz="1600" dirty="0" smtClean="0">
                <a:solidFill>
                  <a:schemeClr val="bg1"/>
                </a:solidFill>
                <a:latin typeface="黑体" pitchFamily="49" charset="-122"/>
                <a:ea typeface="黑体" pitchFamily="49" charset="-122"/>
              </a:rPr>
              <a:t>1</a:t>
            </a:r>
            <a:r>
              <a:rPr lang="zh-CN" altLang="en-US" sz="1600" dirty="0" smtClean="0">
                <a:solidFill>
                  <a:schemeClr val="bg1"/>
                </a:solidFill>
                <a:latin typeface="黑体" pitchFamily="49" charset="-122"/>
                <a:ea typeface="黑体" pitchFamily="49" charset="-122"/>
              </a:rPr>
              <a:t>）、入门</a:t>
            </a:r>
            <a:endParaRPr lang="en-US" altLang="zh-CN" sz="1600" dirty="0" smtClean="0">
              <a:solidFill>
                <a:schemeClr val="bg1"/>
              </a:solidFill>
              <a:latin typeface="黑体" pitchFamily="49" charset="-122"/>
              <a:ea typeface="黑体" pitchFamily="49" charset="-122"/>
            </a:endParaRPr>
          </a:p>
          <a:p>
            <a:pPr algn="l">
              <a:lnSpc>
                <a:spcPct val="150000"/>
              </a:lnSpc>
              <a:spcBef>
                <a:spcPct val="0"/>
              </a:spcBef>
            </a:pPr>
            <a:r>
              <a:rPr lang="zh-CN" altLang="en-US" sz="1600" dirty="0" smtClean="0">
                <a:solidFill>
                  <a:schemeClr val="bg1"/>
                </a:solidFill>
                <a:latin typeface="黑体" pitchFamily="49" charset="-122"/>
                <a:ea typeface="黑体" pitchFamily="49" charset="-122"/>
              </a:rPr>
              <a:t>（</a:t>
            </a:r>
            <a:r>
              <a:rPr lang="en-US" altLang="zh-CN" sz="1600" dirty="0" smtClean="0">
                <a:solidFill>
                  <a:schemeClr val="bg1"/>
                </a:solidFill>
                <a:latin typeface="黑体" pitchFamily="49" charset="-122"/>
                <a:ea typeface="黑体" pitchFamily="49" charset="-122"/>
              </a:rPr>
              <a:t>2</a:t>
            </a:r>
            <a:r>
              <a:rPr lang="zh-CN" altLang="en-US" sz="1600" dirty="0" smtClean="0">
                <a:solidFill>
                  <a:schemeClr val="bg1"/>
                </a:solidFill>
                <a:latin typeface="黑体" pitchFamily="49" charset="-122"/>
                <a:ea typeface="黑体" pitchFamily="49" charset="-122"/>
              </a:rPr>
              <a:t>）、进阶</a:t>
            </a:r>
            <a:endParaRPr lang="en-US" altLang="zh-CN" sz="1600" dirty="0" smtClean="0">
              <a:solidFill>
                <a:schemeClr val="bg1"/>
              </a:solidFill>
              <a:latin typeface="黑体" pitchFamily="49" charset="-122"/>
              <a:ea typeface="黑体" pitchFamily="49" charset="-122"/>
            </a:endParaRPr>
          </a:p>
          <a:p>
            <a:pPr algn="l">
              <a:lnSpc>
                <a:spcPct val="150000"/>
              </a:lnSpc>
              <a:spcBef>
                <a:spcPct val="0"/>
              </a:spcBef>
            </a:pPr>
            <a:r>
              <a:rPr lang="zh-CN" altLang="en-US" sz="1600" dirty="0" smtClean="0">
                <a:solidFill>
                  <a:schemeClr val="bg1"/>
                </a:solidFill>
                <a:latin typeface="黑体" pitchFamily="49" charset="-122"/>
                <a:ea typeface="黑体" pitchFamily="49" charset="-122"/>
              </a:rPr>
              <a:t>（</a:t>
            </a:r>
            <a:r>
              <a:rPr lang="en-US" altLang="zh-CN" sz="1600" dirty="0" smtClean="0">
                <a:solidFill>
                  <a:schemeClr val="bg1"/>
                </a:solidFill>
                <a:latin typeface="黑体" pitchFamily="49" charset="-122"/>
                <a:ea typeface="黑体" pitchFamily="49" charset="-122"/>
              </a:rPr>
              <a:t>3</a:t>
            </a:r>
            <a:r>
              <a:rPr lang="zh-CN" altLang="en-US" sz="1600" dirty="0" smtClean="0">
                <a:solidFill>
                  <a:schemeClr val="bg1"/>
                </a:solidFill>
                <a:latin typeface="黑体" pitchFamily="49" charset="-122"/>
                <a:ea typeface="黑体" pitchFamily="49" charset="-122"/>
              </a:rPr>
              <a:t>）、高手</a:t>
            </a:r>
            <a:endParaRPr lang="en-US" altLang="zh-CN" sz="1600" dirty="0" smtClean="0">
              <a:solidFill>
                <a:schemeClr val="bg1"/>
              </a:solidFill>
              <a:latin typeface="黑体" pitchFamily="49" charset="-122"/>
              <a:ea typeface="黑体" pitchFamily="49" charset="-122"/>
            </a:endParaRPr>
          </a:p>
          <a:p>
            <a:pPr algn="l">
              <a:lnSpc>
                <a:spcPct val="150000"/>
              </a:lnSpc>
              <a:spcBef>
                <a:spcPct val="0"/>
              </a:spcBef>
            </a:pPr>
            <a:r>
              <a:rPr lang="en-US" altLang="zh-CN" sz="1600" dirty="0" smtClean="0">
                <a:solidFill>
                  <a:schemeClr val="bg1"/>
                </a:solidFill>
                <a:latin typeface="黑体" pitchFamily="49" charset="-122"/>
                <a:ea typeface="黑体" pitchFamily="49" charset="-122"/>
              </a:rPr>
              <a:t>3.</a:t>
            </a:r>
            <a:r>
              <a:rPr lang="zh-CN" altLang="en-US" sz="1600" dirty="0" smtClean="0">
                <a:solidFill>
                  <a:schemeClr val="bg1"/>
                </a:solidFill>
                <a:latin typeface="黑体" pitchFamily="49" charset="-122"/>
                <a:ea typeface="黑体" pitchFamily="49" charset="-122"/>
              </a:rPr>
              <a:t>联网</a:t>
            </a:r>
            <a:endParaRPr lang="en-US" altLang="zh-CN" sz="1600" dirty="0" smtClean="0">
              <a:solidFill>
                <a:schemeClr val="bg1"/>
              </a:solidFill>
              <a:latin typeface="黑体" pitchFamily="49" charset="-122"/>
              <a:ea typeface="黑体" pitchFamily="49" charset="-122"/>
            </a:endParaRPr>
          </a:p>
          <a:p>
            <a:pPr algn="l">
              <a:lnSpc>
                <a:spcPct val="150000"/>
              </a:lnSpc>
              <a:spcBef>
                <a:spcPct val="0"/>
              </a:spcBef>
            </a:pPr>
            <a:r>
              <a:rPr lang="en-US" altLang="zh-CN" sz="1600" dirty="0" smtClean="0">
                <a:solidFill>
                  <a:schemeClr val="bg1"/>
                </a:solidFill>
                <a:latin typeface="黑体" pitchFamily="49" charset="-122"/>
                <a:ea typeface="黑体" pitchFamily="49" charset="-122"/>
              </a:rPr>
              <a:t>1.</a:t>
            </a:r>
            <a:r>
              <a:rPr lang="zh-CN" altLang="en-US" sz="1600" dirty="0" smtClean="0">
                <a:solidFill>
                  <a:schemeClr val="bg1"/>
                </a:solidFill>
                <a:latin typeface="黑体" pitchFamily="49" charset="-122"/>
                <a:ea typeface="黑体" pitchFamily="49" charset="-122"/>
              </a:rPr>
              <a:t>局域网</a:t>
            </a:r>
            <a:endParaRPr lang="en-US" altLang="zh-CN" sz="1600" dirty="0" smtClean="0">
              <a:solidFill>
                <a:schemeClr val="bg1"/>
              </a:solidFill>
              <a:latin typeface="黑体" pitchFamily="49" charset="-122"/>
              <a:ea typeface="黑体" pitchFamily="49" charset="-122"/>
            </a:endParaRPr>
          </a:p>
          <a:p>
            <a:pPr algn="l">
              <a:lnSpc>
                <a:spcPct val="150000"/>
              </a:lnSpc>
              <a:spcBef>
                <a:spcPct val="0"/>
              </a:spcBef>
            </a:pPr>
            <a:r>
              <a:rPr lang="en-US" altLang="zh-CN" sz="1600" dirty="0" smtClean="0">
                <a:solidFill>
                  <a:schemeClr val="bg1"/>
                </a:solidFill>
                <a:latin typeface="黑体" pitchFamily="49" charset="-122"/>
                <a:ea typeface="黑体" pitchFamily="49" charset="-122"/>
              </a:rPr>
              <a:t>2.</a:t>
            </a:r>
            <a:r>
              <a:rPr lang="zh-CN" altLang="en-US" sz="1600" dirty="0" smtClean="0">
                <a:solidFill>
                  <a:schemeClr val="bg1"/>
                </a:solidFill>
                <a:latin typeface="黑体" pitchFamily="49" charset="-122"/>
                <a:ea typeface="黑体" pitchFamily="49" charset="-122"/>
              </a:rPr>
              <a:t>因特网 多人匹配系统</a:t>
            </a:r>
            <a:endParaRPr lang="en-US" altLang="zh-CN" sz="1600" dirty="0" smtClean="0">
              <a:solidFill>
                <a:schemeClr val="bg1"/>
              </a:solidFill>
              <a:latin typeface="黑体" pitchFamily="49" charset="-122"/>
              <a:ea typeface="黑体" pitchFamily="49" charset="-122"/>
            </a:endParaRPr>
          </a:p>
          <a:p>
            <a:pPr algn="l">
              <a:lnSpc>
                <a:spcPct val="150000"/>
              </a:lnSpc>
              <a:spcBef>
                <a:spcPct val="0"/>
              </a:spcBef>
            </a:pPr>
            <a:r>
              <a:rPr lang="en-US" altLang="zh-CN" sz="1600" dirty="0" smtClean="0">
                <a:solidFill>
                  <a:schemeClr val="bg1"/>
                </a:solidFill>
                <a:latin typeface="黑体" pitchFamily="49" charset="-122"/>
                <a:ea typeface="黑体" pitchFamily="49" charset="-122"/>
              </a:rPr>
              <a:t>3.</a:t>
            </a:r>
            <a:r>
              <a:rPr lang="zh-CN" altLang="en-US" sz="1600" dirty="0" smtClean="0">
                <a:solidFill>
                  <a:schemeClr val="bg1"/>
                </a:solidFill>
                <a:latin typeface="黑体" pitchFamily="49" charset="-122"/>
                <a:ea typeface="黑体" pitchFamily="49" charset="-122"/>
              </a:rPr>
              <a:t>游戏大厅</a:t>
            </a:r>
            <a:endParaRPr lang="en-US" altLang="zh-CN" sz="1600" dirty="0" smtClean="0">
              <a:solidFill>
                <a:schemeClr val="bg1"/>
              </a:solidFill>
              <a:latin typeface="黑体" pitchFamily="49" charset="-122"/>
              <a:ea typeface="黑体" pitchFamily="49"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zh-CN" sz="1100" dirty="0">
              <a:solidFill>
                <a:schemeClr val="bg1"/>
              </a:solidFill>
              <a:latin typeface="迷你简卡通" pitchFamily="65" charset="-122"/>
              <a:ea typeface="迷你简卡通" pitchFamily="65" charset="-122"/>
            </a:endParaRPr>
          </a:p>
        </p:txBody>
      </p:sp>
    </p:spTree>
  </p:cSld>
  <p:clrMapOvr>
    <a:masterClrMapping/>
  </p:clrMapOvr>
  <mc:AlternateContent xmlns:mc="http://schemas.openxmlformats.org/markup-compatibility/2006">
    <mc:Choice xmlns:p14="http://schemas.microsoft.com/office/powerpoint/2010/main" xmlns="" Requires="p14">
      <p:transition spd="med" p14:dur="700" advTm="1000">
        <p:fade/>
      </p:transition>
    </mc:Choice>
    <mc:Fallback>
      <p:transition spd="med"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10000" b="-10000"/>
          </a:stretch>
        </a:blipFill>
        <a:effectLst/>
      </p:bgPr>
    </p:bg>
    <p:spTree>
      <p:nvGrpSpPr>
        <p:cNvPr id="1" name=""/>
        <p:cNvGrpSpPr/>
        <p:nvPr/>
      </p:nvGrpSpPr>
      <p:grpSpPr>
        <a:xfrm>
          <a:off x="0" y="0"/>
          <a:ext cx="0" cy="0"/>
          <a:chOff x="0" y="0"/>
          <a:chExt cx="0" cy="0"/>
        </a:xfrm>
      </p:grpSpPr>
      <p:grpSp>
        <p:nvGrpSpPr>
          <p:cNvPr id="2" name="组合 115"/>
          <p:cNvGrpSpPr/>
          <p:nvPr/>
        </p:nvGrpSpPr>
        <p:grpSpPr>
          <a:xfrm>
            <a:off x="179512" y="123478"/>
            <a:ext cx="792088" cy="936104"/>
            <a:chOff x="5465763" y="3317875"/>
            <a:chExt cx="1511300" cy="1701801"/>
          </a:xfrm>
        </p:grpSpPr>
        <p:sp>
          <p:nvSpPr>
            <p:cNvPr id="117" name="Freeform 7085"/>
            <p:cNvSpPr>
              <a:spLocks noEditPoints="1"/>
            </p:cNvSpPr>
            <p:nvPr/>
          </p:nvSpPr>
          <p:spPr bwMode="auto">
            <a:xfrm>
              <a:off x="5465763" y="3317875"/>
              <a:ext cx="1511300" cy="1400175"/>
            </a:xfrm>
            <a:custGeom>
              <a:avLst/>
              <a:gdLst/>
              <a:ahLst/>
              <a:cxnLst>
                <a:cxn ang="0">
                  <a:pos x="513" y="81"/>
                </a:cxn>
                <a:cxn ang="0">
                  <a:pos x="517" y="101"/>
                </a:cxn>
                <a:cxn ang="0">
                  <a:pos x="679" y="26"/>
                </a:cxn>
                <a:cxn ang="0">
                  <a:pos x="763" y="279"/>
                </a:cxn>
                <a:cxn ang="0">
                  <a:pos x="851" y="141"/>
                </a:cxn>
                <a:cxn ang="0">
                  <a:pos x="764" y="350"/>
                </a:cxn>
                <a:cxn ang="0">
                  <a:pos x="933" y="308"/>
                </a:cxn>
                <a:cxn ang="0">
                  <a:pos x="816" y="459"/>
                </a:cxn>
                <a:cxn ang="0">
                  <a:pos x="860" y="537"/>
                </a:cxn>
                <a:cxn ang="0">
                  <a:pos x="799" y="642"/>
                </a:cxn>
                <a:cxn ang="0">
                  <a:pos x="725" y="711"/>
                </a:cxn>
                <a:cxn ang="0">
                  <a:pos x="651" y="795"/>
                </a:cxn>
                <a:cxn ang="0">
                  <a:pos x="525" y="699"/>
                </a:cxn>
                <a:cxn ang="0">
                  <a:pos x="407" y="816"/>
                </a:cxn>
                <a:cxn ang="0">
                  <a:pos x="305" y="709"/>
                </a:cxn>
                <a:cxn ang="0">
                  <a:pos x="220" y="717"/>
                </a:cxn>
                <a:cxn ang="0">
                  <a:pos x="101" y="674"/>
                </a:cxn>
                <a:cxn ang="0">
                  <a:pos x="157" y="482"/>
                </a:cxn>
                <a:cxn ang="0">
                  <a:pos x="28" y="436"/>
                </a:cxn>
                <a:cxn ang="0">
                  <a:pos x="171" y="287"/>
                </a:cxn>
                <a:cxn ang="0">
                  <a:pos x="81" y="247"/>
                </a:cxn>
                <a:cxn ang="0">
                  <a:pos x="319" y="218"/>
                </a:cxn>
                <a:cxn ang="0">
                  <a:pos x="328" y="147"/>
                </a:cxn>
                <a:cxn ang="0">
                  <a:pos x="394" y="51"/>
                </a:cxn>
                <a:cxn ang="0">
                  <a:pos x="651" y="173"/>
                </a:cxn>
                <a:cxn ang="0">
                  <a:pos x="528" y="176"/>
                </a:cxn>
                <a:cxn ang="0">
                  <a:pos x="508" y="243"/>
                </a:cxn>
                <a:cxn ang="0">
                  <a:pos x="314" y="243"/>
                </a:cxn>
                <a:cxn ang="0">
                  <a:pos x="435" y="247"/>
                </a:cxn>
                <a:cxn ang="0">
                  <a:pos x="592" y="266"/>
                </a:cxn>
                <a:cxn ang="0">
                  <a:pos x="555" y="336"/>
                </a:cxn>
                <a:cxn ang="0">
                  <a:pos x="607" y="270"/>
                </a:cxn>
                <a:cxn ang="0">
                  <a:pos x="583" y="295"/>
                </a:cxn>
                <a:cxn ang="0">
                  <a:pos x="180" y="316"/>
                </a:cxn>
                <a:cxn ang="0">
                  <a:pos x="263" y="374"/>
                </a:cxn>
                <a:cxn ang="0">
                  <a:pos x="641" y="423"/>
                </a:cxn>
                <a:cxn ang="0">
                  <a:pos x="430" y="339"/>
                </a:cxn>
                <a:cxn ang="0">
                  <a:pos x="421" y="380"/>
                </a:cxn>
                <a:cxn ang="0">
                  <a:pos x="382" y="386"/>
                </a:cxn>
                <a:cxn ang="0">
                  <a:pos x="203" y="372"/>
                </a:cxn>
                <a:cxn ang="0">
                  <a:pos x="552" y="389"/>
                </a:cxn>
                <a:cxn ang="0">
                  <a:pos x="578" y="417"/>
                </a:cxn>
                <a:cxn ang="0">
                  <a:pos x="781" y="427"/>
                </a:cxn>
                <a:cxn ang="0">
                  <a:pos x="699" y="429"/>
                </a:cxn>
                <a:cxn ang="0">
                  <a:pos x="478" y="449"/>
                </a:cxn>
                <a:cxn ang="0">
                  <a:pos x="792" y="452"/>
                </a:cxn>
                <a:cxn ang="0">
                  <a:pos x="331" y="470"/>
                </a:cxn>
                <a:cxn ang="0">
                  <a:pos x="563" y="529"/>
                </a:cxn>
                <a:cxn ang="0">
                  <a:pos x="577" y="493"/>
                </a:cxn>
                <a:cxn ang="0">
                  <a:pos x="327" y="500"/>
                </a:cxn>
                <a:cxn ang="0">
                  <a:pos x="228" y="555"/>
                </a:cxn>
                <a:cxn ang="0">
                  <a:pos x="677" y="529"/>
                </a:cxn>
                <a:cxn ang="0">
                  <a:pos x="686" y="536"/>
                </a:cxn>
                <a:cxn ang="0">
                  <a:pos x="354" y="568"/>
                </a:cxn>
                <a:cxn ang="0">
                  <a:pos x="500" y="624"/>
                </a:cxn>
                <a:cxn ang="0">
                  <a:pos x="536" y="610"/>
                </a:cxn>
                <a:cxn ang="0">
                  <a:pos x="735" y="613"/>
                </a:cxn>
                <a:cxn ang="0">
                  <a:pos x="325" y="619"/>
                </a:cxn>
                <a:cxn ang="0">
                  <a:pos x="766" y="642"/>
                </a:cxn>
                <a:cxn ang="0">
                  <a:pos x="685" y="650"/>
                </a:cxn>
                <a:cxn ang="0">
                  <a:pos x="618" y="673"/>
                </a:cxn>
                <a:cxn ang="0">
                  <a:pos x="432" y="699"/>
                </a:cxn>
                <a:cxn ang="0">
                  <a:pos x="478" y="802"/>
                </a:cxn>
              </a:cxnLst>
              <a:rect l="0" t="0" r="r" b="b"/>
              <a:pathLst>
                <a:path w="952" h="882">
                  <a:moveTo>
                    <a:pt x="438" y="58"/>
                  </a:moveTo>
                  <a:lnTo>
                    <a:pt x="438" y="58"/>
                  </a:lnTo>
                  <a:lnTo>
                    <a:pt x="443" y="63"/>
                  </a:lnTo>
                  <a:lnTo>
                    <a:pt x="450" y="66"/>
                  </a:lnTo>
                  <a:lnTo>
                    <a:pt x="456" y="69"/>
                  </a:lnTo>
                  <a:lnTo>
                    <a:pt x="461" y="74"/>
                  </a:lnTo>
                  <a:lnTo>
                    <a:pt x="461" y="74"/>
                  </a:lnTo>
                  <a:lnTo>
                    <a:pt x="461" y="75"/>
                  </a:lnTo>
                  <a:lnTo>
                    <a:pt x="461" y="75"/>
                  </a:lnTo>
                  <a:lnTo>
                    <a:pt x="459" y="75"/>
                  </a:lnTo>
                  <a:lnTo>
                    <a:pt x="458" y="77"/>
                  </a:lnTo>
                  <a:lnTo>
                    <a:pt x="458" y="77"/>
                  </a:lnTo>
                  <a:lnTo>
                    <a:pt x="447" y="74"/>
                  </a:lnTo>
                  <a:lnTo>
                    <a:pt x="438" y="71"/>
                  </a:lnTo>
                  <a:lnTo>
                    <a:pt x="427" y="67"/>
                  </a:lnTo>
                  <a:lnTo>
                    <a:pt x="417" y="64"/>
                  </a:lnTo>
                  <a:lnTo>
                    <a:pt x="417" y="64"/>
                  </a:lnTo>
                  <a:lnTo>
                    <a:pt x="423" y="67"/>
                  </a:lnTo>
                  <a:lnTo>
                    <a:pt x="430" y="71"/>
                  </a:lnTo>
                  <a:lnTo>
                    <a:pt x="438" y="74"/>
                  </a:lnTo>
                  <a:lnTo>
                    <a:pt x="446" y="78"/>
                  </a:lnTo>
                  <a:lnTo>
                    <a:pt x="446" y="78"/>
                  </a:lnTo>
                  <a:lnTo>
                    <a:pt x="461" y="84"/>
                  </a:lnTo>
                  <a:lnTo>
                    <a:pt x="475" y="93"/>
                  </a:lnTo>
                  <a:lnTo>
                    <a:pt x="475" y="93"/>
                  </a:lnTo>
                  <a:lnTo>
                    <a:pt x="472" y="95"/>
                  </a:lnTo>
                  <a:lnTo>
                    <a:pt x="468" y="96"/>
                  </a:lnTo>
                  <a:lnTo>
                    <a:pt x="461" y="95"/>
                  </a:lnTo>
                  <a:lnTo>
                    <a:pt x="446" y="89"/>
                  </a:lnTo>
                  <a:lnTo>
                    <a:pt x="446" y="89"/>
                  </a:lnTo>
                  <a:lnTo>
                    <a:pt x="455" y="95"/>
                  </a:lnTo>
                  <a:lnTo>
                    <a:pt x="465" y="101"/>
                  </a:lnTo>
                  <a:lnTo>
                    <a:pt x="488" y="113"/>
                  </a:lnTo>
                  <a:lnTo>
                    <a:pt x="488" y="113"/>
                  </a:lnTo>
                  <a:lnTo>
                    <a:pt x="487" y="116"/>
                  </a:lnTo>
                  <a:lnTo>
                    <a:pt x="484" y="116"/>
                  </a:lnTo>
                  <a:lnTo>
                    <a:pt x="479" y="115"/>
                  </a:lnTo>
                  <a:lnTo>
                    <a:pt x="473" y="112"/>
                  </a:lnTo>
                  <a:lnTo>
                    <a:pt x="470" y="110"/>
                  </a:lnTo>
                  <a:lnTo>
                    <a:pt x="467" y="110"/>
                  </a:lnTo>
                  <a:lnTo>
                    <a:pt x="467" y="110"/>
                  </a:lnTo>
                  <a:lnTo>
                    <a:pt x="465" y="109"/>
                  </a:lnTo>
                  <a:lnTo>
                    <a:pt x="464" y="107"/>
                  </a:lnTo>
                  <a:lnTo>
                    <a:pt x="464" y="107"/>
                  </a:lnTo>
                  <a:lnTo>
                    <a:pt x="462" y="106"/>
                  </a:lnTo>
                  <a:lnTo>
                    <a:pt x="462" y="106"/>
                  </a:lnTo>
                  <a:lnTo>
                    <a:pt x="420" y="90"/>
                  </a:lnTo>
                  <a:lnTo>
                    <a:pt x="397" y="81"/>
                  </a:lnTo>
                  <a:lnTo>
                    <a:pt x="372" y="74"/>
                  </a:lnTo>
                  <a:lnTo>
                    <a:pt x="372" y="74"/>
                  </a:lnTo>
                  <a:lnTo>
                    <a:pt x="383" y="81"/>
                  </a:lnTo>
                  <a:lnTo>
                    <a:pt x="394" y="87"/>
                  </a:lnTo>
                  <a:lnTo>
                    <a:pt x="418" y="98"/>
                  </a:lnTo>
                  <a:lnTo>
                    <a:pt x="444" y="110"/>
                  </a:lnTo>
                  <a:lnTo>
                    <a:pt x="468" y="121"/>
                  </a:lnTo>
                  <a:lnTo>
                    <a:pt x="468" y="121"/>
                  </a:lnTo>
                  <a:lnTo>
                    <a:pt x="482" y="125"/>
                  </a:lnTo>
                  <a:lnTo>
                    <a:pt x="488" y="128"/>
                  </a:lnTo>
                  <a:lnTo>
                    <a:pt x="493" y="133"/>
                  </a:lnTo>
                  <a:lnTo>
                    <a:pt x="493" y="133"/>
                  </a:lnTo>
                  <a:lnTo>
                    <a:pt x="485" y="133"/>
                  </a:lnTo>
                  <a:lnTo>
                    <a:pt x="478" y="131"/>
                  </a:lnTo>
                  <a:lnTo>
                    <a:pt x="462" y="124"/>
                  </a:lnTo>
                  <a:lnTo>
                    <a:pt x="462" y="124"/>
                  </a:lnTo>
                  <a:lnTo>
                    <a:pt x="456" y="122"/>
                  </a:lnTo>
                  <a:lnTo>
                    <a:pt x="453" y="122"/>
                  </a:lnTo>
                  <a:lnTo>
                    <a:pt x="450" y="119"/>
                  </a:lnTo>
                  <a:lnTo>
                    <a:pt x="450" y="119"/>
                  </a:lnTo>
                  <a:lnTo>
                    <a:pt x="443" y="119"/>
                  </a:lnTo>
                  <a:lnTo>
                    <a:pt x="436" y="116"/>
                  </a:lnTo>
                  <a:lnTo>
                    <a:pt x="430" y="115"/>
                  </a:lnTo>
                  <a:lnTo>
                    <a:pt x="424" y="113"/>
                  </a:lnTo>
                  <a:lnTo>
                    <a:pt x="424" y="113"/>
                  </a:lnTo>
                  <a:lnTo>
                    <a:pt x="455" y="128"/>
                  </a:lnTo>
                  <a:lnTo>
                    <a:pt x="485" y="144"/>
                  </a:lnTo>
                  <a:lnTo>
                    <a:pt x="485" y="144"/>
                  </a:lnTo>
                  <a:lnTo>
                    <a:pt x="484" y="147"/>
                  </a:lnTo>
                  <a:lnTo>
                    <a:pt x="482" y="147"/>
                  </a:lnTo>
                  <a:lnTo>
                    <a:pt x="476" y="147"/>
                  </a:lnTo>
                  <a:lnTo>
                    <a:pt x="464" y="144"/>
                  </a:lnTo>
                  <a:lnTo>
                    <a:pt x="464" y="144"/>
                  </a:lnTo>
                  <a:lnTo>
                    <a:pt x="472" y="148"/>
                  </a:lnTo>
                  <a:lnTo>
                    <a:pt x="476" y="151"/>
                  </a:lnTo>
                  <a:lnTo>
                    <a:pt x="482" y="153"/>
                  </a:lnTo>
                  <a:lnTo>
                    <a:pt x="482" y="153"/>
                  </a:lnTo>
                  <a:lnTo>
                    <a:pt x="504" y="164"/>
                  </a:lnTo>
                  <a:lnTo>
                    <a:pt x="526" y="176"/>
                  </a:lnTo>
                  <a:lnTo>
                    <a:pt x="526" y="176"/>
                  </a:lnTo>
                  <a:lnTo>
                    <a:pt x="525" y="173"/>
                  </a:lnTo>
                  <a:lnTo>
                    <a:pt x="522" y="171"/>
                  </a:lnTo>
                  <a:lnTo>
                    <a:pt x="516" y="168"/>
                  </a:lnTo>
                  <a:lnTo>
                    <a:pt x="516" y="168"/>
                  </a:lnTo>
                  <a:lnTo>
                    <a:pt x="507" y="162"/>
                  </a:lnTo>
                  <a:lnTo>
                    <a:pt x="507" y="162"/>
                  </a:lnTo>
                  <a:lnTo>
                    <a:pt x="499" y="159"/>
                  </a:lnTo>
                  <a:lnTo>
                    <a:pt x="496" y="156"/>
                  </a:lnTo>
                  <a:lnTo>
                    <a:pt x="496" y="153"/>
                  </a:lnTo>
                  <a:lnTo>
                    <a:pt x="496" y="153"/>
                  </a:lnTo>
                  <a:lnTo>
                    <a:pt x="504" y="154"/>
                  </a:lnTo>
                  <a:lnTo>
                    <a:pt x="513" y="156"/>
                  </a:lnTo>
                  <a:lnTo>
                    <a:pt x="528" y="164"/>
                  </a:lnTo>
                  <a:lnTo>
                    <a:pt x="542" y="171"/>
                  </a:lnTo>
                  <a:lnTo>
                    <a:pt x="557" y="177"/>
                  </a:lnTo>
                  <a:lnTo>
                    <a:pt x="557" y="177"/>
                  </a:lnTo>
                  <a:lnTo>
                    <a:pt x="572" y="186"/>
                  </a:lnTo>
                  <a:lnTo>
                    <a:pt x="590" y="194"/>
                  </a:lnTo>
                  <a:lnTo>
                    <a:pt x="590" y="194"/>
                  </a:lnTo>
                  <a:lnTo>
                    <a:pt x="589" y="192"/>
                  </a:lnTo>
                  <a:lnTo>
                    <a:pt x="586" y="191"/>
                  </a:lnTo>
                  <a:lnTo>
                    <a:pt x="580" y="188"/>
                  </a:lnTo>
                  <a:lnTo>
                    <a:pt x="580" y="188"/>
                  </a:lnTo>
                  <a:lnTo>
                    <a:pt x="578" y="185"/>
                  </a:lnTo>
                  <a:lnTo>
                    <a:pt x="577" y="183"/>
                  </a:lnTo>
                  <a:lnTo>
                    <a:pt x="577" y="183"/>
                  </a:lnTo>
                  <a:lnTo>
                    <a:pt x="572" y="183"/>
                  </a:lnTo>
                  <a:lnTo>
                    <a:pt x="569" y="182"/>
                  </a:lnTo>
                  <a:lnTo>
                    <a:pt x="568" y="179"/>
                  </a:lnTo>
                  <a:lnTo>
                    <a:pt x="568" y="179"/>
                  </a:lnTo>
                  <a:lnTo>
                    <a:pt x="568" y="179"/>
                  </a:lnTo>
                  <a:lnTo>
                    <a:pt x="568" y="180"/>
                  </a:lnTo>
                  <a:lnTo>
                    <a:pt x="568" y="180"/>
                  </a:lnTo>
                  <a:lnTo>
                    <a:pt x="560" y="174"/>
                  </a:lnTo>
                  <a:lnTo>
                    <a:pt x="551" y="170"/>
                  </a:lnTo>
                  <a:lnTo>
                    <a:pt x="532" y="160"/>
                  </a:lnTo>
                  <a:lnTo>
                    <a:pt x="532" y="160"/>
                  </a:lnTo>
                  <a:lnTo>
                    <a:pt x="529" y="157"/>
                  </a:lnTo>
                  <a:lnTo>
                    <a:pt x="525" y="154"/>
                  </a:lnTo>
                  <a:lnTo>
                    <a:pt x="513" y="150"/>
                  </a:lnTo>
                  <a:lnTo>
                    <a:pt x="508" y="148"/>
                  </a:lnTo>
                  <a:lnTo>
                    <a:pt x="502" y="145"/>
                  </a:lnTo>
                  <a:lnTo>
                    <a:pt x="499" y="142"/>
                  </a:lnTo>
                  <a:lnTo>
                    <a:pt x="497" y="138"/>
                  </a:lnTo>
                  <a:lnTo>
                    <a:pt x="497" y="138"/>
                  </a:lnTo>
                  <a:lnTo>
                    <a:pt x="508" y="139"/>
                  </a:lnTo>
                  <a:lnTo>
                    <a:pt x="519" y="145"/>
                  </a:lnTo>
                  <a:lnTo>
                    <a:pt x="529" y="150"/>
                  </a:lnTo>
                  <a:lnTo>
                    <a:pt x="540" y="154"/>
                  </a:lnTo>
                  <a:lnTo>
                    <a:pt x="540" y="154"/>
                  </a:lnTo>
                  <a:lnTo>
                    <a:pt x="539" y="150"/>
                  </a:lnTo>
                  <a:lnTo>
                    <a:pt x="536" y="147"/>
                  </a:lnTo>
                  <a:lnTo>
                    <a:pt x="528" y="139"/>
                  </a:lnTo>
                  <a:lnTo>
                    <a:pt x="525" y="135"/>
                  </a:lnTo>
                  <a:lnTo>
                    <a:pt x="523" y="131"/>
                  </a:lnTo>
                  <a:lnTo>
                    <a:pt x="522" y="127"/>
                  </a:lnTo>
                  <a:lnTo>
                    <a:pt x="523" y="121"/>
                  </a:lnTo>
                  <a:lnTo>
                    <a:pt x="523" y="121"/>
                  </a:lnTo>
                  <a:lnTo>
                    <a:pt x="516" y="110"/>
                  </a:lnTo>
                  <a:lnTo>
                    <a:pt x="513" y="104"/>
                  </a:lnTo>
                  <a:lnTo>
                    <a:pt x="511" y="98"/>
                  </a:lnTo>
                  <a:lnTo>
                    <a:pt x="511" y="98"/>
                  </a:lnTo>
                  <a:lnTo>
                    <a:pt x="513" y="96"/>
                  </a:lnTo>
                  <a:lnTo>
                    <a:pt x="516" y="95"/>
                  </a:lnTo>
                  <a:lnTo>
                    <a:pt x="522" y="96"/>
                  </a:lnTo>
                  <a:lnTo>
                    <a:pt x="522" y="96"/>
                  </a:lnTo>
                  <a:lnTo>
                    <a:pt x="520" y="93"/>
                  </a:lnTo>
                  <a:lnTo>
                    <a:pt x="517" y="90"/>
                  </a:lnTo>
                  <a:lnTo>
                    <a:pt x="514" y="86"/>
                  </a:lnTo>
                  <a:lnTo>
                    <a:pt x="513" y="81"/>
                  </a:lnTo>
                  <a:lnTo>
                    <a:pt x="513" y="81"/>
                  </a:lnTo>
                  <a:lnTo>
                    <a:pt x="517" y="80"/>
                  </a:lnTo>
                  <a:lnTo>
                    <a:pt x="520" y="80"/>
                  </a:lnTo>
                  <a:lnTo>
                    <a:pt x="525" y="83"/>
                  </a:lnTo>
                  <a:lnTo>
                    <a:pt x="525" y="83"/>
                  </a:lnTo>
                  <a:lnTo>
                    <a:pt x="522" y="78"/>
                  </a:lnTo>
                  <a:lnTo>
                    <a:pt x="520" y="77"/>
                  </a:lnTo>
                  <a:lnTo>
                    <a:pt x="520" y="72"/>
                  </a:lnTo>
                  <a:lnTo>
                    <a:pt x="520" y="72"/>
                  </a:lnTo>
                  <a:lnTo>
                    <a:pt x="525" y="72"/>
                  </a:lnTo>
                  <a:lnTo>
                    <a:pt x="526" y="74"/>
                  </a:lnTo>
                  <a:lnTo>
                    <a:pt x="532" y="77"/>
                  </a:lnTo>
                  <a:lnTo>
                    <a:pt x="532" y="77"/>
                  </a:lnTo>
                  <a:lnTo>
                    <a:pt x="529" y="74"/>
                  </a:lnTo>
                  <a:lnTo>
                    <a:pt x="525" y="69"/>
                  </a:lnTo>
                  <a:lnTo>
                    <a:pt x="522" y="64"/>
                  </a:lnTo>
                  <a:lnTo>
                    <a:pt x="519" y="60"/>
                  </a:lnTo>
                  <a:lnTo>
                    <a:pt x="519" y="60"/>
                  </a:lnTo>
                  <a:lnTo>
                    <a:pt x="519" y="58"/>
                  </a:lnTo>
                  <a:lnTo>
                    <a:pt x="520" y="58"/>
                  </a:lnTo>
                  <a:lnTo>
                    <a:pt x="523" y="58"/>
                  </a:lnTo>
                  <a:lnTo>
                    <a:pt x="523" y="58"/>
                  </a:lnTo>
                  <a:lnTo>
                    <a:pt x="517" y="52"/>
                  </a:lnTo>
                  <a:lnTo>
                    <a:pt x="516" y="49"/>
                  </a:lnTo>
                  <a:lnTo>
                    <a:pt x="514" y="45"/>
                  </a:lnTo>
                  <a:lnTo>
                    <a:pt x="514" y="45"/>
                  </a:lnTo>
                  <a:lnTo>
                    <a:pt x="516" y="43"/>
                  </a:lnTo>
                  <a:lnTo>
                    <a:pt x="517" y="43"/>
                  </a:lnTo>
                  <a:lnTo>
                    <a:pt x="517" y="43"/>
                  </a:lnTo>
                  <a:lnTo>
                    <a:pt x="517" y="43"/>
                  </a:lnTo>
                  <a:lnTo>
                    <a:pt x="517" y="38"/>
                  </a:lnTo>
                  <a:lnTo>
                    <a:pt x="517" y="35"/>
                  </a:lnTo>
                  <a:lnTo>
                    <a:pt x="517" y="35"/>
                  </a:lnTo>
                  <a:lnTo>
                    <a:pt x="522" y="35"/>
                  </a:lnTo>
                  <a:lnTo>
                    <a:pt x="526" y="37"/>
                  </a:lnTo>
                  <a:lnTo>
                    <a:pt x="534" y="42"/>
                  </a:lnTo>
                  <a:lnTo>
                    <a:pt x="542" y="48"/>
                  </a:lnTo>
                  <a:lnTo>
                    <a:pt x="551" y="52"/>
                  </a:lnTo>
                  <a:lnTo>
                    <a:pt x="551" y="52"/>
                  </a:lnTo>
                  <a:lnTo>
                    <a:pt x="546" y="48"/>
                  </a:lnTo>
                  <a:lnTo>
                    <a:pt x="542" y="43"/>
                  </a:lnTo>
                  <a:lnTo>
                    <a:pt x="532" y="35"/>
                  </a:lnTo>
                  <a:lnTo>
                    <a:pt x="525" y="28"/>
                  </a:lnTo>
                  <a:lnTo>
                    <a:pt x="522" y="23"/>
                  </a:lnTo>
                  <a:lnTo>
                    <a:pt x="520" y="17"/>
                  </a:lnTo>
                  <a:lnTo>
                    <a:pt x="520" y="17"/>
                  </a:lnTo>
                  <a:lnTo>
                    <a:pt x="525" y="17"/>
                  </a:lnTo>
                  <a:lnTo>
                    <a:pt x="529" y="19"/>
                  </a:lnTo>
                  <a:lnTo>
                    <a:pt x="536" y="23"/>
                  </a:lnTo>
                  <a:lnTo>
                    <a:pt x="543" y="29"/>
                  </a:lnTo>
                  <a:lnTo>
                    <a:pt x="551" y="34"/>
                  </a:lnTo>
                  <a:lnTo>
                    <a:pt x="551" y="34"/>
                  </a:lnTo>
                  <a:lnTo>
                    <a:pt x="545" y="28"/>
                  </a:lnTo>
                  <a:lnTo>
                    <a:pt x="537" y="22"/>
                  </a:lnTo>
                  <a:lnTo>
                    <a:pt x="531" y="16"/>
                  </a:lnTo>
                  <a:lnTo>
                    <a:pt x="529" y="11"/>
                  </a:lnTo>
                  <a:lnTo>
                    <a:pt x="528" y="6"/>
                  </a:lnTo>
                  <a:lnTo>
                    <a:pt x="528" y="6"/>
                  </a:lnTo>
                  <a:lnTo>
                    <a:pt x="536" y="6"/>
                  </a:lnTo>
                  <a:lnTo>
                    <a:pt x="542" y="8"/>
                  </a:lnTo>
                  <a:lnTo>
                    <a:pt x="548" y="11"/>
                  </a:lnTo>
                  <a:lnTo>
                    <a:pt x="552" y="14"/>
                  </a:lnTo>
                  <a:lnTo>
                    <a:pt x="561" y="22"/>
                  </a:lnTo>
                  <a:lnTo>
                    <a:pt x="569" y="29"/>
                  </a:lnTo>
                  <a:lnTo>
                    <a:pt x="569" y="29"/>
                  </a:lnTo>
                  <a:lnTo>
                    <a:pt x="569" y="32"/>
                  </a:lnTo>
                  <a:lnTo>
                    <a:pt x="569" y="35"/>
                  </a:lnTo>
                  <a:lnTo>
                    <a:pt x="571" y="38"/>
                  </a:lnTo>
                  <a:lnTo>
                    <a:pt x="568" y="42"/>
                  </a:lnTo>
                  <a:lnTo>
                    <a:pt x="568" y="42"/>
                  </a:lnTo>
                  <a:lnTo>
                    <a:pt x="572" y="46"/>
                  </a:lnTo>
                  <a:lnTo>
                    <a:pt x="577" y="51"/>
                  </a:lnTo>
                  <a:lnTo>
                    <a:pt x="577" y="51"/>
                  </a:lnTo>
                  <a:lnTo>
                    <a:pt x="577" y="52"/>
                  </a:lnTo>
                  <a:lnTo>
                    <a:pt x="575" y="52"/>
                  </a:lnTo>
                  <a:lnTo>
                    <a:pt x="575" y="54"/>
                  </a:lnTo>
                  <a:lnTo>
                    <a:pt x="575" y="55"/>
                  </a:lnTo>
                  <a:lnTo>
                    <a:pt x="575" y="55"/>
                  </a:lnTo>
                  <a:lnTo>
                    <a:pt x="566" y="52"/>
                  </a:lnTo>
                  <a:lnTo>
                    <a:pt x="560" y="48"/>
                  </a:lnTo>
                  <a:lnTo>
                    <a:pt x="548" y="40"/>
                  </a:lnTo>
                  <a:lnTo>
                    <a:pt x="548" y="40"/>
                  </a:lnTo>
                  <a:lnTo>
                    <a:pt x="554" y="48"/>
                  </a:lnTo>
                  <a:lnTo>
                    <a:pt x="563" y="55"/>
                  </a:lnTo>
                  <a:lnTo>
                    <a:pt x="571" y="63"/>
                  </a:lnTo>
                  <a:lnTo>
                    <a:pt x="578" y="72"/>
                  </a:lnTo>
                  <a:lnTo>
                    <a:pt x="578" y="72"/>
                  </a:lnTo>
                  <a:lnTo>
                    <a:pt x="578" y="72"/>
                  </a:lnTo>
                  <a:lnTo>
                    <a:pt x="578" y="74"/>
                  </a:lnTo>
                  <a:lnTo>
                    <a:pt x="577" y="74"/>
                  </a:lnTo>
                  <a:lnTo>
                    <a:pt x="577" y="75"/>
                  </a:lnTo>
                  <a:lnTo>
                    <a:pt x="577" y="75"/>
                  </a:lnTo>
                  <a:lnTo>
                    <a:pt x="572" y="75"/>
                  </a:lnTo>
                  <a:lnTo>
                    <a:pt x="569" y="74"/>
                  </a:lnTo>
                  <a:lnTo>
                    <a:pt x="565" y="71"/>
                  </a:lnTo>
                  <a:lnTo>
                    <a:pt x="560" y="66"/>
                  </a:lnTo>
                  <a:lnTo>
                    <a:pt x="554" y="64"/>
                  </a:lnTo>
                  <a:lnTo>
                    <a:pt x="554" y="64"/>
                  </a:lnTo>
                  <a:lnTo>
                    <a:pt x="546" y="58"/>
                  </a:lnTo>
                  <a:lnTo>
                    <a:pt x="539" y="52"/>
                  </a:lnTo>
                  <a:lnTo>
                    <a:pt x="539" y="52"/>
                  </a:lnTo>
                  <a:lnTo>
                    <a:pt x="548" y="61"/>
                  </a:lnTo>
                  <a:lnTo>
                    <a:pt x="557" y="71"/>
                  </a:lnTo>
                  <a:lnTo>
                    <a:pt x="578" y="89"/>
                  </a:lnTo>
                  <a:lnTo>
                    <a:pt x="578" y="89"/>
                  </a:lnTo>
                  <a:lnTo>
                    <a:pt x="578" y="90"/>
                  </a:lnTo>
                  <a:lnTo>
                    <a:pt x="577" y="92"/>
                  </a:lnTo>
                  <a:lnTo>
                    <a:pt x="575" y="93"/>
                  </a:lnTo>
                  <a:lnTo>
                    <a:pt x="575" y="93"/>
                  </a:lnTo>
                  <a:lnTo>
                    <a:pt x="580" y="98"/>
                  </a:lnTo>
                  <a:lnTo>
                    <a:pt x="587" y="103"/>
                  </a:lnTo>
                  <a:lnTo>
                    <a:pt x="592" y="109"/>
                  </a:lnTo>
                  <a:lnTo>
                    <a:pt x="593" y="112"/>
                  </a:lnTo>
                  <a:lnTo>
                    <a:pt x="592" y="116"/>
                  </a:lnTo>
                  <a:lnTo>
                    <a:pt x="592" y="116"/>
                  </a:lnTo>
                  <a:lnTo>
                    <a:pt x="587" y="116"/>
                  </a:lnTo>
                  <a:lnTo>
                    <a:pt x="583" y="115"/>
                  </a:lnTo>
                  <a:lnTo>
                    <a:pt x="574" y="109"/>
                  </a:lnTo>
                  <a:lnTo>
                    <a:pt x="566" y="104"/>
                  </a:lnTo>
                  <a:lnTo>
                    <a:pt x="557" y="99"/>
                  </a:lnTo>
                  <a:lnTo>
                    <a:pt x="557" y="99"/>
                  </a:lnTo>
                  <a:lnTo>
                    <a:pt x="560" y="104"/>
                  </a:lnTo>
                  <a:lnTo>
                    <a:pt x="565" y="107"/>
                  </a:lnTo>
                  <a:lnTo>
                    <a:pt x="571" y="112"/>
                  </a:lnTo>
                  <a:lnTo>
                    <a:pt x="575" y="118"/>
                  </a:lnTo>
                  <a:lnTo>
                    <a:pt x="575" y="118"/>
                  </a:lnTo>
                  <a:lnTo>
                    <a:pt x="583" y="122"/>
                  </a:lnTo>
                  <a:lnTo>
                    <a:pt x="590" y="130"/>
                  </a:lnTo>
                  <a:lnTo>
                    <a:pt x="590" y="130"/>
                  </a:lnTo>
                  <a:lnTo>
                    <a:pt x="600" y="136"/>
                  </a:lnTo>
                  <a:lnTo>
                    <a:pt x="603" y="139"/>
                  </a:lnTo>
                  <a:lnTo>
                    <a:pt x="606" y="144"/>
                  </a:lnTo>
                  <a:lnTo>
                    <a:pt x="606" y="144"/>
                  </a:lnTo>
                  <a:lnTo>
                    <a:pt x="603" y="145"/>
                  </a:lnTo>
                  <a:lnTo>
                    <a:pt x="600" y="145"/>
                  </a:lnTo>
                  <a:lnTo>
                    <a:pt x="593" y="142"/>
                  </a:lnTo>
                  <a:lnTo>
                    <a:pt x="586" y="133"/>
                  </a:lnTo>
                  <a:lnTo>
                    <a:pt x="586" y="133"/>
                  </a:lnTo>
                  <a:lnTo>
                    <a:pt x="574" y="127"/>
                  </a:lnTo>
                  <a:lnTo>
                    <a:pt x="569" y="122"/>
                  </a:lnTo>
                  <a:lnTo>
                    <a:pt x="565" y="118"/>
                  </a:lnTo>
                  <a:lnTo>
                    <a:pt x="565" y="118"/>
                  </a:lnTo>
                  <a:lnTo>
                    <a:pt x="555" y="112"/>
                  </a:lnTo>
                  <a:lnTo>
                    <a:pt x="548" y="106"/>
                  </a:lnTo>
                  <a:lnTo>
                    <a:pt x="531" y="93"/>
                  </a:lnTo>
                  <a:lnTo>
                    <a:pt x="531" y="93"/>
                  </a:lnTo>
                  <a:lnTo>
                    <a:pt x="545" y="109"/>
                  </a:lnTo>
                  <a:lnTo>
                    <a:pt x="561" y="121"/>
                  </a:lnTo>
                  <a:lnTo>
                    <a:pt x="578" y="133"/>
                  </a:lnTo>
                  <a:lnTo>
                    <a:pt x="593" y="147"/>
                  </a:lnTo>
                  <a:lnTo>
                    <a:pt x="593" y="147"/>
                  </a:lnTo>
                  <a:lnTo>
                    <a:pt x="592" y="151"/>
                  </a:lnTo>
                  <a:lnTo>
                    <a:pt x="592" y="151"/>
                  </a:lnTo>
                  <a:lnTo>
                    <a:pt x="572" y="139"/>
                  </a:lnTo>
                  <a:lnTo>
                    <a:pt x="555" y="125"/>
                  </a:lnTo>
                  <a:lnTo>
                    <a:pt x="537" y="112"/>
                  </a:lnTo>
                  <a:lnTo>
                    <a:pt x="528" y="106"/>
                  </a:lnTo>
                  <a:lnTo>
                    <a:pt x="517" y="101"/>
                  </a:lnTo>
                  <a:lnTo>
                    <a:pt x="517" y="101"/>
                  </a:lnTo>
                  <a:lnTo>
                    <a:pt x="523" y="112"/>
                  </a:lnTo>
                  <a:lnTo>
                    <a:pt x="526" y="116"/>
                  </a:lnTo>
                  <a:lnTo>
                    <a:pt x="531" y="119"/>
                  </a:lnTo>
                  <a:lnTo>
                    <a:pt x="531" y="119"/>
                  </a:lnTo>
                  <a:lnTo>
                    <a:pt x="537" y="124"/>
                  </a:lnTo>
                  <a:lnTo>
                    <a:pt x="543" y="125"/>
                  </a:lnTo>
                  <a:lnTo>
                    <a:pt x="543" y="125"/>
                  </a:lnTo>
                  <a:lnTo>
                    <a:pt x="561" y="138"/>
                  </a:lnTo>
                  <a:lnTo>
                    <a:pt x="569" y="145"/>
                  </a:lnTo>
                  <a:lnTo>
                    <a:pt x="577" y="153"/>
                  </a:lnTo>
                  <a:lnTo>
                    <a:pt x="577" y="153"/>
                  </a:lnTo>
                  <a:lnTo>
                    <a:pt x="581" y="159"/>
                  </a:lnTo>
                  <a:lnTo>
                    <a:pt x="583" y="162"/>
                  </a:lnTo>
                  <a:lnTo>
                    <a:pt x="581" y="165"/>
                  </a:lnTo>
                  <a:lnTo>
                    <a:pt x="581" y="165"/>
                  </a:lnTo>
                  <a:lnTo>
                    <a:pt x="577" y="164"/>
                  </a:lnTo>
                  <a:lnTo>
                    <a:pt x="574" y="162"/>
                  </a:lnTo>
                  <a:lnTo>
                    <a:pt x="566" y="157"/>
                  </a:lnTo>
                  <a:lnTo>
                    <a:pt x="566" y="157"/>
                  </a:lnTo>
                  <a:lnTo>
                    <a:pt x="549" y="144"/>
                  </a:lnTo>
                  <a:lnTo>
                    <a:pt x="531" y="128"/>
                  </a:lnTo>
                  <a:lnTo>
                    <a:pt x="531" y="128"/>
                  </a:lnTo>
                  <a:lnTo>
                    <a:pt x="532" y="131"/>
                  </a:lnTo>
                  <a:lnTo>
                    <a:pt x="534" y="135"/>
                  </a:lnTo>
                  <a:lnTo>
                    <a:pt x="537" y="138"/>
                  </a:lnTo>
                  <a:lnTo>
                    <a:pt x="539" y="141"/>
                  </a:lnTo>
                  <a:lnTo>
                    <a:pt x="539" y="141"/>
                  </a:lnTo>
                  <a:lnTo>
                    <a:pt x="554" y="159"/>
                  </a:lnTo>
                  <a:lnTo>
                    <a:pt x="563" y="168"/>
                  </a:lnTo>
                  <a:lnTo>
                    <a:pt x="574" y="174"/>
                  </a:lnTo>
                  <a:lnTo>
                    <a:pt x="574" y="174"/>
                  </a:lnTo>
                  <a:lnTo>
                    <a:pt x="583" y="179"/>
                  </a:lnTo>
                  <a:lnTo>
                    <a:pt x="592" y="183"/>
                  </a:lnTo>
                  <a:lnTo>
                    <a:pt x="601" y="189"/>
                  </a:lnTo>
                  <a:lnTo>
                    <a:pt x="612" y="194"/>
                  </a:lnTo>
                  <a:lnTo>
                    <a:pt x="612" y="194"/>
                  </a:lnTo>
                  <a:lnTo>
                    <a:pt x="610" y="192"/>
                  </a:lnTo>
                  <a:lnTo>
                    <a:pt x="609" y="189"/>
                  </a:lnTo>
                  <a:lnTo>
                    <a:pt x="607" y="186"/>
                  </a:lnTo>
                  <a:lnTo>
                    <a:pt x="607" y="183"/>
                  </a:lnTo>
                  <a:lnTo>
                    <a:pt x="607" y="183"/>
                  </a:lnTo>
                  <a:lnTo>
                    <a:pt x="612" y="183"/>
                  </a:lnTo>
                  <a:lnTo>
                    <a:pt x="616" y="185"/>
                  </a:lnTo>
                  <a:lnTo>
                    <a:pt x="622" y="189"/>
                  </a:lnTo>
                  <a:lnTo>
                    <a:pt x="630" y="196"/>
                  </a:lnTo>
                  <a:lnTo>
                    <a:pt x="638" y="200"/>
                  </a:lnTo>
                  <a:lnTo>
                    <a:pt x="638" y="200"/>
                  </a:lnTo>
                  <a:lnTo>
                    <a:pt x="635" y="196"/>
                  </a:lnTo>
                  <a:lnTo>
                    <a:pt x="632" y="191"/>
                  </a:lnTo>
                  <a:lnTo>
                    <a:pt x="622" y="183"/>
                  </a:lnTo>
                  <a:lnTo>
                    <a:pt x="612" y="177"/>
                  </a:lnTo>
                  <a:lnTo>
                    <a:pt x="609" y="173"/>
                  </a:lnTo>
                  <a:lnTo>
                    <a:pt x="607" y="167"/>
                  </a:lnTo>
                  <a:lnTo>
                    <a:pt x="607" y="167"/>
                  </a:lnTo>
                  <a:lnTo>
                    <a:pt x="613" y="167"/>
                  </a:lnTo>
                  <a:lnTo>
                    <a:pt x="619" y="167"/>
                  </a:lnTo>
                  <a:lnTo>
                    <a:pt x="619" y="167"/>
                  </a:lnTo>
                  <a:lnTo>
                    <a:pt x="621" y="164"/>
                  </a:lnTo>
                  <a:lnTo>
                    <a:pt x="622" y="160"/>
                  </a:lnTo>
                  <a:lnTo>
                    <a:pt x="622" y="160"/>
                  </a:lnTo>
                  <a:lnTo>
                    <a:pt x="630" y="160"/>
                  </a:lnTo>
                  <a:lnTo>
                    <a:pt x="633" y="160"/>
                  </a:lnTo>
                  <a:lnTo>
                    <a:pt x="636" y="162"/>
                  </a:lnTo>
                  <a:lnTo>
                    <a:pt x="636" y="162"/>
                  </a:lnTo>
                  <a:lnTo>
                    <a:pt x="633" y="156"/>
                  </a:lnTo>
                  <a:lnTo>
                    <a:pt x="630" y="151"/>
                  </a:lnTo>
                  <a:lnTo>
                    <a:pt x="627" y="147"/>
                  </a:lnTo>
                  <a:lnTo>
                    <a:pt x="627" y="139"/>
                  </a:lnTo>
                  <a:lnTo>
                    <a:pt x="627" y="139"/>
                  </a:lnTo>
                  <a:lnTo>
                    <a:pt x="632" y="139"/>
                  </a:lnTo>
                  <a:lnTo>
                    <a:pt x="635" y="139"/>
                  </a:lnTo>
                  <a:lnTo>
                    <a:pt x="641" y="142"/>
                  </a:lnTo>
                  <a:lnTo>
                    <a:pt x="641" y="142"/>
                  </a:lnTo>
                  <a:lnTo>
                    <a:pt x="636" y="136"/>
                  </a:lnTo>
                  <a:lnTo>
                    <a:pt x="635" y="130"/>
                  </a:lnTo>
                  <a:lnTo>
                    <a:pt x="635" y="128"/>
                  </a:lnTo>
                  <a:lnTo>
                    <a:pt x="636" y="125"/>
                  </a:lnTo>
                  <a:lnTo>
                    <a:pt x="636" y="125"/>
                  </a:lnTo>
                  <a:lnTo>
                    <a:pt x="641" y="127"/>
                  </a:lnTo>
                  <a:lnTo>
                    <a:pt x="642" y="128"/>
                  </a:lnTo>
                  <a:lnTo>
                    <a:pt x="642" y="128"/>
                  </a:lnTo>
                  <a:lnTo>
                    <a:pt x="638" y="121"/>
                  </a:lnTo>
                  <a:lnTo>
                    <a:pt x="636" y="116"/>
                  </a:lnTo>
                  <a:lnTo>
                    <a:pt x="635" y="112"/>
                  </a:lnTo>
                  <a:lnTo>
                    <a:pt x="635" y="112"/>
                  </a:lnTo>
                  <a:lnTo>
                    <a:pt x="641" y="112"/>
                  </a:lnTo>
                  <a:lnTo>
                    <a:pt x="645" y="113"/>
                  </a:lnTo>
                  <a:lnTo>
                    <a:pt x="648" y="115"/>
                  </a:lnTo>
                  <a:lnTo>
                    <a:pt x="653" y="118"/>
                  </a:lnTo>
                  <a:lnTo>
                    <a:pt x="659" y="125"/>
                  </a:lnTo>
                  <a:lnTo>
                    <a:pt x="667" y="130"/>
                  </a:lnTo>
                  <a:lnTo>
                    <a:pt x="667" y="130"/>
                  </a:lnTo>
                  <a:lnTo>
                    <a:pt x="661" y="122"/>
                  </a:lnTo>
                  <a:lnTo>
                    <a:pt x="654" y="115"/>
                  </a:lnTo>
                  <a:lnTo>
                    <a:pt x="647" y="107"/>
                  </a:lnTo>
                  <a:lnTo>
                    <a:pt x="644" y="103"/>
                  </a:lnTo>
                  <a:lnTo>
                    <a:pt x="642" y="96"/>
                  </a:lnTo>
                  <a:lnTo>
                    <a:pt x="642" y="96"/>
                  </a:lnTo>
                  <a:lnTo>
                    <a:pt x="647" y="96"/>
                  </a:lnTo>
                  <a:lnTo>
                    <a:pt x="650" y="98"/>
                  </a:lnTo>
                  <a:lnTo>
                    <a:pt x="650" y="98"/>
                  </a:lnTo>
                  <a:lnTo>
                    <a:pt x="650" y="96"/>
                  </a:lnTo>
                  <a:lnTo>
                    <a:pt x="650" y="93"/>
                  </a:lnTo>
                  <a:lnTo>
                    <a:pt x="648" y="92"/>
                  </a:lnTo>
                  <a:lnTo>
                    <a:pt x="648" y="89"/>
                  </a:lnTo>
                  <a:lnTo>
                    <a:pt x="648" y="89"/>
                  </a:lnTo>
                  <a:lnTo>
                    <a:pt x="654" y="87"/>
                  </a:lnTo>
                  <a:lnTo>
                    <a:pt x="659" y="90"/>
                  </a:lnTo>
                  <a:lnTo>
                    <a:pt x="667" y="95"/>
                  </a:lnTo>
                  <a:lnTo>
                    <a:pt x="667" y="95"/>
                  </a:lnTo>
                  <a:lnTo>
                    <a:pt x="662" y="89"/>
                  </a:lnTo>
                  <a:lnTo>
                    <a:pt x="658" y="83"/>
                  </a:lnTo>
                  <a:lnTo>
                    <a:pt x="653" y="77"/>
                  </a:lnTo>
                  <a:lnTo>
                    <a:pt x="651" y="72"/>
                  </a:lnTo>
                  <a:lnTo>
                    <a:pt x="650" y="67"/>
                  </a:lnTo>
                  <a:lnTo>
                    <a:pt x="650" y="67"/>
                  </a:lnTo>
                  <a:lnTo>
                    <a:pt x="656" y="69"/>
                  </a:lnTo>
                  <a:lnTo>
                    <a:pt x="661" y="72"/>
                  </a:lnTo>
                  <a:lnTo>
                    <a:pt x="667" y="80"/>
                  </a:lnTo>
                  <a:lnTo>
                    <a:pt x="667" y="80"/>
                  </a:lnTo>
                  <a:lnTo>
                    <a:pt x="673" y="87"/>
                  </a:lnTo>
                  <a:lnTo>
                    <a:pt x="679" y="95"/>
                  </a:lnTo>
                  <a:lnTo>
                    <a:pt x="679" y="95"/>
                  </a:lnTo>
                  <a:lnTo>
                    <a:pt x="676" y="90"/>
                  </a:lnTo>
                  <a:lnTo>
                    <a:pt x="673" y="86"/>
                  </a:lnTo>
                  <a:lnTo>
                    <a:pt x="665" y="77"/>
                  </a:lnTo>
                  <a:lnTo>
                    <a:pt x="659" y="67"/>
                  </a:lnTo>
                  <a:lnTo>
                    <a:pt x="658" y="63"/>
                  </a:lnTo>
                  <a:lnTo>
                    <a:pt x="658" y="57"/>
                  </a:lnTo>
                  <a:lnTo>
                    <a:pt x="658" y="57"/>
                  </a:lnTo>
                  <a:lnTo>
                    <a:pt x="661" y="58"/>
                  </a:lnTo>
                  <a:lnTo>
                    <a:pt x="664" y="58"/>
                  </a:lnTo>
                  <a:lnTo>
                    <a:pt x="665" y="58"/>
                  </a:lnTo>
                  <a:lnTo>
                    <a:pt x="668" y="58"/>
                  </a:lnTo>
                  <a:lnTo>
                    <a:pt x="668" y="58"/>
                  </a:lnTo>
                  <a:lnTo>
                    <a:pt x="679" y="67"/>
                  </a:lnTo>
                  <a:lnTo>
                    <a:pt x="690" y="80"/>
                  </a:lnTo>
                  <a:lnTo>
                    <a:pt x="708" y="101"/>
                  </a:lnTo>
                  <a:lnTo>
                    <a:pt x="708" y="101"/>
                  </a:lnTo>
                  <a:lnTo>
                    <a:pt x="703" y="93"/>
                  </a:lnTo>
                  <a:lnTo>
                    <a:pt x="699" y="87"/>
                  </a:lnTo>
                  <a:lnTo>
                    <a:pt x="688" y="74"/>
                  </a:lnTo>
                  <a:lnTo>
                    <a:pt x="677" y="58"/>
                  </a:lnTo>
                  <a:lnTo>
                    <a:pt x="673" y="51"/>
                  </a:lnTo>
                  <a:lnTo>
                    <a:pt x="670" y="42"/>
                  </a:lnTo>
                  <a:lnTo>
                    <a:pt x="670" y="42"/>
                  </a:lnTo>
                  <a:lnTo>
                    <a:pt x="673" y="42"/>
                  </a:lnTo>
                  <a:lnTo>
                    <a:pt x="674" y="42"/>
                  </a:lnTo>
                  <a:lnTo>
                    <a:pt x="674" y="42"/>
                  </a:lnTo>
                  <a:lnTo>
                    <a:pt x="673" y="31"/>
                  </a:lnTo>
                  <a:lnTo>
                    <a:pt x="673" y="31"/>
                  </a:lnTo>
                  <a:lnTo>
                    <a:pt x="674" y="29"/>
                  </a:lnTo>
                  <a:lnTo>
                    <a:pt x="677" y="29"/>
                  </a:lnTo>
                  <a:lnTo>
                    <a:pt x="677" y="29"/>
                  </a:lnTo>
                  <a:lnTo>
                    <a:pt x="679" y="28"/>
                  </a:lnTo>
                  <a:lnTo>
                    <a:pt x="679" y="28"/>
                  </a:lnTo>
                  <a:lnTo>
                    <a:pt x="679" y="26"/>
                  </a:lnTo>
                  <a:lnTo>
                    <a:pt x="679" y="25"/>
                  </a:lnTo>
                  <a:lnTo>
                    <a:pt x="679" y="25"/>
                  </a:lnTo>
                  <a:lnTo>
                    <a:pt x="682" y="23"/>
                  </a:lnTo>
                  <a:lnTo>
                    <a:pt x="685" y="25"/>
                  </a:lnTo>
                  <a:lnTo>
                    <a:pt x="685" y="25"/>
                  </a:lnTo>
                  <a:lnTo>
                    <a:pt x="683" y="20"/>
                  </a:lnTo>
                  <a:lnTo>
                    <a:pt x="682" y="17"/>
                  </a:lnTo>
                  <a:lnTo>
                    <a:pt x="682" y="13"/>
                  </a:lnTo>
                  <a:lnTo>
                    <a:pt x="686" y="10"/>
                  </a:lnTo>
                  <a:lnTo>
                    <a:pt x="686" y="10"/>
                  </a:lnTo>
                  <a:lnTo>
                    <a:pt x="688" y="10"/>
                  </a:lnTo>
                  <a:lnTo>
                    <a:pt x="688" y="11"/>
                  </a:lnTo>
                  <a:lnTo>
                    <a:pt x="690" y="14"/>
                  </a:lnTo>
                  <a:lnTo>
                    <a:pt x="690" y="14"/>
                  </a:lnTo>
                  <a:lnTo>
                    <a:pt x="700" y="26"/>
                  </a:lnTo>
                  <a:lnTo>
                    <a:pt x="705" y="32"/>
                  </a:lnTo>
                  <a:lnTo>
                    <a:pt x="708" y="40"/>
                  </a:lnTo>
                  <a:lnTo>
                    <a:pt x="708" y="40"/>
                  </a:lnTo>
                  <a:lnTo>
                    <a:pt x="705" y="42"/>
                  </a:lnTo>
                  <a:lnTo>
                    <a:pt x="703" y="43"/>
                  </a:lnTo>
                  <a:lnTo>
                    <a:pt x="703" y="45"/>
                  </a:lnTo>
                  <a:lnTo>
                    <a:pt x="703" y="45"/>
                  </a:lnTo>
                  <a:lnTo>
                    <a:pt x="705" y="51"/>
                  </a:lnTo>
                  <a:lnTo>
                    <a:pt x="703" y="54"/>
                  </a:lnTo>
                  <a:lnTo>
                    <a:pt x="700" y="55"/>
                  </a:lnTo>
                  <a:lnTo>
                    <a:pt x="700" y="55"/>
                  </a:lnTo>
                  <a:lnTo>
                    <a:pt x="705" y="61"/>
                  </a:lnTo>
                  <a:lnTo>
                    <a:pt x="708" y="69"/>
                  </a:lnTo>
                  <a:lnTo>
                    <a:pt x="708" y="69"/>
                  </a:lnTo>
                  <a:lnTo>
                    <a:pt x="706" y="71"/>
                  </a:lnTo>
                  <a:lnTo>
                    <a:pt x="706" y="72"/>
                  </a:lnTo>
                  <a:lnTo>
                    <a:pt x="703" y="72"/>
                  </a:lnTo>
                  <a:lnTo>
                    <a:pt x="703" y="72"/>
                  </a:lnTo>
                  <a:lnTo>
                    <a:pt x="708" y="81"/>
                  </a:lnTo>
                  <a:lnTo>
                    <a:pt x="708" y="81"/>
                  </a:lnTo>
                  <a:lnTo>
                    <a:pt x="708" y="83"/>
                  </a:lnTo>
                  <a:lnTo>
                    <a:pt x="706" y="83"/>
                  </a:lnTo>
                  <a:lnTo>
                    <a:pt x="705" y="84"/>
                  </a:lnTo>
                  <a:lnTo>
                    <a:pt x="705" y="84"/>
                  </a:lnTo>
                  <a:lnTo>
                    <a:pt x="709" y="93"/>
                  </a:lnTo>
                  <a:lnTo>
                    <a:pt x="715" y="101"/>
                  </a:lnTo>
                  <a:lnTo>
                    <a:pt x="720" y="110"/>
                  </a:lnTo>
                  <a:lnTo>
                    <a:pt x="722" y="115"/>
                  </a:lnTo>
                  <a:lnTo>
                    <a:pt x="723" y="119"/>
                  </a:lnTo>
                  <a:lnTo>
                    <a:pt x="723" y="119"/>
                  </a:lnTo>
                  <a:lnTo>
                    <a:pt x="720" y="121"/>
                  </a:lnTo>
                  <a:lnTo>
                    <a:pt x="717" y="119"/>
                  </a:lnTo>
                  <a:lnTo>
                    <a:pt x="712" y="115"/>
                  </a:lnTo>
                  <a:lnTo>
                    <a:pt x="712" y="115"/>
                  </a:lnTo>
                  <a:lnTo>
                    <a:pt x="711" y="116"/>
                  </a:lnTo>
                  <a:lnTo>
                    <a:pt x="708" y="118"/>
                  </a:lnTo>
                  <a:lnTo>
                    <a:pt x="708" y="118"/>
                  </a:lnTo>
                  <a:lnTo>
                    <a:pt x="697" y="106"/>
                  </a:lnTo>
                  <a:lnTo>
                    <a:pt x="693" y="101"/>
                  </a:lnTo>
                  <a:lnTo>
                    <a:pt x="688" y="95"/>
                  </a:lnTo>
                  <a:lnTo>
                    <a:pt x="688" y="95"/>
                  </a:lnTo>
                  <a:lnTo>
                    <a:pt x="694" y="106"/>
                  </a:lnTo>
                  <a:lnTo>
                    <a:pt x="702" y="116"/>
                  </a:lnTo>
                  <a:lnTo>
                    <a:pt x="709" y="125"/>
                  </a:lnTo>
                  <a:lnTo>
                    <a:pt x="715" y="136"/>
                  </a:lnTo>
                  <a:lnTo>
                    <a:pt x="715" y="136"/>
                  </a:lnTo>
                  <a:lnTo>
                    <a:pt x="714" y="139"/>
                  </a:lnTo>
                  <a:lnTo>
                    <a:pt x="715" y="142"/>
                  </a:lnTo>
                  <a:lnTo>
                    <a:pt x="717" y="148"/>
                  </a:lnTo>
                  <a:lnTo>
                    <a:pt x="717" y="148"/>
                  </a:lnTo>
                  <a:lnTo>
                    <a:pt x="715" y="148"/>
                  </a:lnTo>
                  <a:lnTo>
                    <a:pt x="715" y="150"/>
                  </a:lnTo>
                  <a:lnTo>
                    <a:pt x="715" y="150"/>
                  </a:lnTo>
                  <a:lnTo>
                    <a:pt x="703" y="142"/>
                  </a:lnTo>
                  <a:lnTo>
                    <a:pt x="694" y="131"/>
                  </a:lnTo>
                  <a:lnTo>
                    <a:pt x="686" y="121"/>
                  </a:lnTo>
                  <a:lnTo>
                    <a:pt x="676" y="112"/>
                  </a:lnTo>
                  <a:lnTo>
                    <a:pt x="676" y="112"/>
                  </a:lnTo>
                  <a:lnTo>
                    <a:pt x="676" y="110"/>
                  </a:lnTo>
                  <a:lnTo>
                    <a:pt x="676" y="109"/>
                  </a:lnTo>
                  <a:lnTo>
                    <a:pt x="676" y="109"/>
                  </a:lnTo>
                  <a:lnTo>
                    <a:pt x="671" y="106"/>
                  </a:lnTo>
                  <a:lnTo>
                    <a:pt x="667" y="103"/>
                  </a:lnTo>
                  <a:lnTo>
                    <a:pt x="659" y="95"/>
                  </a:lnTo>
                  <a:lnTo>
                    <a:pt x="659" y="95"/>
                  </a:lnTo>
                  <a:lnTo>
                    <a:pt x="661" y="99"/>
                  </a:lnTo>
                  <a:lnTo>
                    <a:pt x="664" y="104"/>
                  </a:lnTo>
                  <a:lnTo>
                    <a:pt x="670" y="113"/>
                  </a:lnTo>
                  <a:lnTo>
                    <a:pt x="670" y="113"/>
                  </a:lnTo>
                  <a:lnTo>
                    <a:pt x="683" y="128"/>
                  </a:lnTo>
                  <a:lnTo>
                    <a:pt x="697" y="142"/>
                  </a:lnTo>
                  <a:lnTo>
                    <a:pt x="711" y="157"/>
                  </a:lnTo>
                  <a:lnTo>
                    <a:pt x="717" y="165"/>
                  </a:lnTo>
                  <a:lnTo>
                    <a:pt x="723" y="174"/>
                  </a:lnTo>
                  <a:lnTo>
                    <a:pt x="723" y="174"/>
                  </a:lnTo>
                  <a:lnTo>
                    <a:pt x="722" y="174"/>
                  </a:lnTo>
                  <a:lnTo>
                    <a:pt x="720" y="176"/>
                  </a:lnTo>
                  <a:lnTo>
                    <a:pt x="720" y="176"/>
                  </a:lnTo>
                  <a:lnTo>
                    <a:pt x="715" y="174"/>
                  </a:lnTo>
                  <a:lnTo>
                    <a:pt x="714" y="171"/>
                  </a:lnTo>
                  <a:lnTo>
                    <a:pt x="711" y="168"/>
                  </a:lnTo>
                  <a:lnTo>
                    <a:pt x="709" y="165"/>
                  </a:lnTo>
                  <a:lnTo>
                    <a:pt x="709" y="165"/>
                  </a:lnTo>
                  <a:lnTo>
                    <a:pt x="731" y="200"/>
                  </a:lnTo>
                  <a:lnTo>
                    <a:pt x="731" y="200"/>
                  </a:lnTo>
                  <a:lnTo>
                    <a:pt x="729" y="202"/>
                  </a:lnTo>
                  <a:lnTo>
                    <a:pt x="728" y="203"/>
                  </a:lnTo>
                  <a:lnTo>
                    <a:pt x="728" y="203"/>
                  </a:lnTo>
                  <a:lnTo>
                    <a:pt x="731" y="208"/>
                  </a:lnTo>
                  <a:lnTo>
                    <a:pt x="732" y="214"/>
                  </a:lnTo>
                  <a:lnTo>
                    <a:pt x="732" y="214"/>
                  </a:lnTo>
                  <a:lnTo>
                    <a:pt x="731" y="215"/>
                  </a:lnTo>
                  <a:lnTo>
                    <a:pt x="729" y="215"/>
                  </a:lnTo>
                  <a:lnTo>
                    <a:pt x="725" y="215"/>
                  </a:lnTo>
                  <a:lnTo>
                    <a:pt x="720" y="214"/>
                  </a:lnTo>
                  <a:lnTo>
                    <a:pt x="715" y="211"/>
                  </a:lnTo>
                  <a:lnTo>
                    <a:pt x="715" y="211"/>
                  </a:lnTo>
                  <a:lnTo>
                    <a:pt x="700" y="196"/>
                  </a:lnTo>
                  <a:lnTo>
                    <a:pt x="685" y="180"/>
                  </a:lnTo>
                  <a:lnTo>
                    <a:pt x="685" y="180"/>
                  </a:lnTo>
                  <a:lnTo>
                    <a:pt x="686" y="185"/>
                  </a:lnTo>
                  <a:lnTo>
                    <a:pt x="690" y="188"/>
                  </a:lnTo>
                  <a:lnTo>
                    <a:pt x="690" y="188"/>
                  </a:lnTo>
                  <a:lnTo>
                    <a:pt x="711" y="208"/>
                  </a:lnTo>
                  <a:lnTo>
                    <a:pt x="720" y="218"/>
                  </a:lnTo>
                  <a:lnTo>
                    <a:pt x="725" y="225"/>
                  </a:lnTo>
                  <a:lnTo>
                    <a:pt x="728" y="231"/>
                  </a:lnTo>
                  <a:lnTo>
                    <a:pt x="728" y="231"/>
                  </a:lnTo>
                  <a:lnTo>
                    <a:pt x="725" y="232"/>
                  </a:lnTo>
                  <a:lnTo>
                    <a:pt x="722" y="231"/>
                  </a:lnTo>
                  <a:lnTo>
                    <a:pt x="719" y="229"/>
                  </a:lnTo>
                  <a:lnTo>
                    <a:pt x="717" y="226"/>
                  </a:lnTo>
                  <a:lnTo>
                    <a:pt x="717" y="226"/>
                  </a:lnTo>
                  <a:lnTo>
                    <a:pt x="706" y="220"/>
                  </a:lnTo>
                  <a:lnTo>
                    <a:pt x="697" y="212"/>
                  </a:lnTo>
                  <a:lnTo>
                    <a:pt x="688" y="205"/>
                  </a:lnTo>
                  <a:lnTo>
                    <a:pt x="677" y="197"/>
                  </a:lnTo>
                  <a:lnTo>
                    <a:pt x="677" y="197"/>
                  </a:lnTo>
                  <a:lnTo>
                    <a:pt x="677" y="196"/>
                  </a:lnTo>
                  <a:lnTo>
                    <a:pt x="676" y="194"/>
                  </a:lnTo>
                  <a:lnTo>
                    <a:pt x="676" y="194"/>
                  </a:lnTo>
                  <a:lnTo>
                    <a:pt x="673" y="192"/>
                  </a:lnTo>
                  <a:lnTo>
                    <a:pt x="670" y="191"/>
                  </a:lnTo>
                  <a:lnTo>
                    <a:pt x="664" y="186"/>
                  </a:lnTo>
                  <a:lnTo>
                    <a:pt x="664" y="186"/>
                  </a:lnTo>
                  <a:lnTo>
                    <a:pt x="665" y="189"/>
                  </a:lnTo>
                  <a:lnTo>
                    <a:pt x="668" y="194"/>
                  </a:lnTo>
                  <a:lnTo>
                    <a:pt x="676" y="200"/>
                  </a:lnTo>
                  <a:lnTo>
                    <a:pt x="676" y="200"/>
                  </a:lnTo>
                  <a:lnTo>
                    <a:pt x="700" y="223"/>
                  </a:lnTo>
                  <a:lnTo>
                    <a:pt x="726" y="246"/>
                  </a:lnTo>
                  <a:lnTo>
                    <a:pt x="726" y="246"/>
                  </a:lnTo>
                  <a:lnTo>
                    <a:pt x="726" y="241"/>
                  </a:lnTo>
                  <a:lnTo>
                    <a:pt x="728" y="240"/>
                  </a:lnTo>
                  <a:lnTo>
                    <a:pt x="728" y="237"/>
                  </a:lnTo>
                  <a:lnTo>
                    <a:pt x="728" y="237"/>
                  </a:lnTo>
                  <a:lnTo>
                    <a:pt x="734" y="241"/>
                  </a:lnTo>
                  <a:lnTo>
                    <a:pt x="738" y="246"/>
                  </a:lnTo>
                  <a:lnTo>
                    <a:pt x="746" y="257"/>
                  </a:lnTo>
                  <a:lnTo>
                    <a:pt x="754" y="269"/>
                  </a:lnTo>
                  <a:lnTo>
                    <a:pt x="758" y="275"/>
                  </a:lnTo>
                  <a:lnTo>
                    <a:pt x="763" y="279"/>
                  </a:lnTo>
                  <a:lnTo>
                    <a:pt x="763" y="279"/>
                  </a:lnTo>
                  <a:lnTo>
                    <a:pt x="749" y="257"/>
                  </a:lnTo>
                  <a:lnTo>
                    <a:pt x="734" y="235"/>
                  </a:lnTo>
                  <a:lnTo>
                    <a:pt x="734" y="235"/>
                  </a:lnTo>
                  <a:lnTo>
                    <a:pt x="734" y="231"/>
                  </a:lnTo>
                  <a:lnTo>
                    <a:pt x="735" y="226"/>
                  </a:lnTo>
                  <a:lnTo>
                    <a:pt x="735" y="226"/>
                  </a:lnTo>
                  <a:lnTo>
                    <a:pt x="741" y="231"/>
                  </a:lnTo>
                  <a:lnTo>
                    <a:pt x="746" y="235"/>
                  </a:lnTo>
                  <a:lnTo>
                    <a:pt x="754" y="247"/>
                  </a:lnTo>
                  <a:lnTo>
                    <a:pt x="754" y="247"/>
                  </a:lnTo>
                  <a:lnTo>
                    <a:pt x="761" y="255"/>
                  </a:lnTo>
                  <a:lnTo>
                    <a:pt x="767" y="264"/>
                  </a:lnTo>
                  <a:lnTo>
                    <a:pt x="767" y="264"/>
                  </a:lnTo>
                  <a:lnTo>
                    <a:pt x="775" y="272"/>
                  </a:lnTo>
                  <a:lnTo>
                    <a:pt x="781" y="281"/>
                  </a:lnTo>
                  <a:lnTo>
                    <a:pt x="789" y="290"/>
                  </a:lnTo>
                  <a:lnTo>
                    <a:pt x="796" y="298"/>
                  </a:lnTo>
                  <a:lnTo>
                    <a:pt x="796" y="298"/>
                  </a:lnTo>
                  <a:lnTo>
                    <a:pt x="792" y="290"/>
                  </a:lnTo>
                  <a:lnTo>
                    <a:pt x="789" y="281"/>
                  </a:lnTo>
                  <a:lnTo>
                    <a:pt x="789" y="281"/>
                  </a:lnTo>
                  <a:lnTo>
                    <a:pt x="787" y="279"/>
                  </a:lnTo>
                  <a:lnTo>
                    <a:pt x="784" y="279"/>
                  </a:lnTo>
                  <a:lnTo>
                    <a:pt x="784" y="279"/>
                  </a:lnTo>
                  <a:lnTo>
                    <a:pt x="781" y="270"/>
                  </a:lnTo>
                  <a:lnTo>
                    <a:pt x="775" y="263"/>
                  </a:lnTo>
                  <a:lnTo>
                    <a:pt x="775" y="263"/>
                  </a:lnTo>
                  <a:lnTo>
                    <a:pt x="766" y="250"/>
                  </a:lnTo>
                  <a:lnTo>
                    <a:pt x="757" y="238"/>
                  </a:lnTo>
                  <a:lnTo>
                    <a:pt x="747" y="225"/>
                  </a:lnTo>
                  <a:lnTo>
                    <a:pt x="740" y="211"/>
                  </a:lnTo>
                  <a:lnTo>
                    <a:pt x="740" y="211"/>
                  </a:lnTo>
                  <a:lnTo>
                    <a:pt x="743" y="209"/>
                  </a:lnTo>
                  <a:lnTo>
                    <a:pt x="743" y="209"/>
                  </a:lnTo>
                  <a:lnTo>
                    <a:pt x="754" y="220"/>
                  </a:lnTo>
                  <a:lnTo>
                    <a:pt x="763" y="231"/>
                  </a:lnTo>
                  <a:lnTo>
                    <a:pt x="781" y="255"/>
                  </a:lnTo>
                  <a:lnTo>
                    <a:pt x="781" y="255"/>
                  </a:lnTo>
                  <a:lnTo>
                    <a:pt x="779" y="250"/>
                  </a:lnTo>
                  <a:lnTo>
                    <a:pt x="776" y="249"/>
                  </a:lnTo>
                  <a:lnTo>
                    <a:pt x="776" y="249"/>
                  </a:lnTo>
                  <a:lnTo>
                    <a:pt x="773" y="241"/>
                  </a:lnTo>
                  <a:lnTo>
                    <a:pt x="770" y="235"/>
                  </a:lnTo>
                  <a:lnTo>
                    <a:pt x="761" y="225"/>
                  </a:lnTo>
                  <a:lnTo>
                    <a:pt x="754" y="214"/>
                  </a:lnTo>
                  <a:lnTo>
                    <a:pt x="752" y="208"/>
                  </a:lnTo>
                  <a:lnTo>
                    <a:pt x="751" y="200"/>
                  </a:lnTo>
                  <a:lnTo>
                    <a:pt x="751" y="200"/>
                  </a:lnTo>
                  <a:lnTo>
                    <a:pt x="754" y="200"/>
                  </a:lnTo>
                  <a:lnTo>
                    <a:pt x="757" y="203"/>
                  </a:lnTo>
                  <a:lnTo>
                    <a:pt x="760" y="208"/>
                  </a:lnTo>
                  <a:lnTo>
                    <a:pt x="760" y="208"/>
                  </a:lnTo>
                  <a:lnTo>
                    <a:pt x="770" y="221"/>
                  </a:lnTo>
                  <a:lnTo>
                    <a:pt x="781" y="235"/>
                  </a:lnTo>
                  <a:lnTo>
                    <a:pt x="792" y="249"/>
                  </a:lnTo>
                  <a:lnTo>
                    <a:pt x="802" y="263"/>
                  </a:lnTo>
                  <a:lnTo>
                    <a:pt x="802" y="263"/>
                  </a:lnTo>
                  <a:lnTo>
                    <a:pt x="795" y="247"/>
                  </a:lnTo>
                  <a:lnTo>
                    <a:pt x="786" y="232"/>
                  </a:lnTo>
                  <a:lnTo>
                    <a:pt x="786" y="232"/>
                  </a:lnTo>
                  <a:lnTo>
                    <a:pt x="775" y="214"/>
                  </a:lnTo>
                  <a:lnTo>
                    <a:pt x="770" y="205"/>
                  </a:lnTo>
                  <a:lnTo>
                    <a:pt x="769" y="200"/>
                  </a:lnTo>
                  <a:lnTo>
                    <a:pt x="769" y="196"/>
                  </a:lnTo>
                  <a:lnTo>
                    <a:pt x="769" y="196"/>
                  </a:lnTo>
                  <a:lnTo>
                    <a:pt x="773" y="197"/>
                  </a:lnTo>
                  <a:lnTo>
                    <a:pt x="776" y="199"/>
                  </a:lnTo>
                  <a:lnTo>
                    <a:pt x="779" y="202"/>
                  </a:lnTo>
                  <a:lnTo>
                    <a:pt x="783" y="205"/>
                  </a:lnTo>
                  <a:lnTo>
                    <a:pt x="783" y="205"/>
                  </a:lnTo>
                  <a:lnTo>
                    <a:pt x="799" y="229"/>
                  </a:lnTo>
                  <a:lnTo>
                    <a:pt x="818" y="253"/>
                  </a:lnTo>
                  <a:lnTo>
                    <a:pt x="818" y="253"/>
                  </a:lnTo>
                  <a:lnTo>
                    <a:pt x="813" y="243"/>
                  </a:lnTo>
                  <a:lnTo>
                    <a:pt x="808" y="232"/>
                  </a:lnTo>
                  <a:lnTo>
                    <a:pt x="808" y="232"/>
                  </a:lnTo>
                  <a:lnTo>
                    <a:pt x="799" y="217"/>
                  </a:lnTo>
                  <a:lnTo>
                    <a:pt x="789" y="200"/>
                  </a:lnTo>
                  <a:lnTo>
                    <a:pt x="789" y="200"/>
                  </a:lnTo>
                  <a:lnTo>
                    <a:pt x="784" y="194"/>
                  </a:lnTo>
                  <a:lnTo>
                    <a:pt x="783" y="191"/>
                  </a:lnTo>
                  <a:lnTo>
                    <a:pt x="783" y="186"/>
                  </a:lnTo>
                  <a:lnTo>
                    <a:pt x="783" y="186"/>
                  </a:lnTo>
                  <a:lnTo>
                    <a:pt x="787" y="186"/>
                  </a:lnTo>
                  <a:lnTo>
                    <a:pt x="792" y="189"/>
                  </a:lnTo>
                  <a:lnTo>
                    <a:pt x="796" y="197"/>
                  </a:lnTo>
                  <a:lnTo>
                    <a:pt x="796" y="197"/>
                  </a:lnTo>
                  <a:lnTo>
                    <a:pt x="804" y="205"/>
                  </a:lnTo>
                  <a:lnTo>
                    <a:pt x="810" y="214"/>
                  </a:lnTo>
                  <a:lnTo>
                    <a:pt x="816" y="223"/>
                  </a:lnTo>
                  <a:lnTo>
                    <a:pt x="824" y="231"/>
                  </a:lnTo>
                  <a:lnTo>
                    <a:pt x="824" y="231"/>
                  </a:lnTo>
                  <a:lnTo>
                    <a:pt x="816" y="217"/>
                  </a:lnTo>
                  <a:lnTo>
                    <a:pt x="808" y="203"/>
                  </a:lnTo>
                  <a:lnTo>
                    <a:pt x="793" y="179"/>
                  </a:lnTo>
                  <a:lnTo>
                    <a:pt x="793" y="179"/>
                  </a:lnTo>
                  <a:lnTo>
                    <a:pt x="793" y="177"/>
                  </a:lnTo>
                  <a:lnTo>
                    <a:pt x="793" y="176"/>
                  </a:lnTo>
                  <a:lnTo>
                    <a:pt x="793" y="174"/>
                  </a:lnTo>
                  <a:lnTo>
                    <a:pt x="793" y="173"/>
                  </a:lnTo>
                  <a:lnTo>
                    <a:pt x="793" y="173"/>
                  </a:lnTo>
                  <a:lnTo>
                    <a:pt x="799" y="176"/>
                  </a:lnTo>
                  <a:lnTo>
                    <a:pt x="805" y="182"/>
                  </a:lnTo>
                  <a:lnTo>
                    <a:pt x="812" y="194"/>
                  </a:lnTo>
                  <a:lnTo>
                    <a:pt x="812" y="194"/>
                  </a:lnTo>
                  <a:lnTo>
                    <a:pt x="836" y="228"/>
                  </a:lnTo>
                  <a:lnTo>
                    <a:pt x="836" y="228"/>
                  </a:lnTo>
                  <a:lnTo>
                    <a:pt x="833" y="218"/>
                  </a:lnTo>
                  <a:lnTo>
                    <a:pt x="828" y="209"/>
                  </a:lnTo>
                  <a:lnTo>
                    <a:pt x="818" y="191"/>
                  </a:lnTo>
                  <a:lnTo>
                    <a:pt x="818" y="191"/>
                  </a:lnTo>
                  <a:lnTo>
                    <a:pt x="810" y="177"/>
                  </a:lnTo>
                  <a:lnTo>
                    <a:pt x="807" y="171"/>
                  </a:lnTo>
                  <a:lnTo>
                    <a:pt x="807" y="164"/>
                  </a:lnTo>
                  <a:lnTo>
                    <a:pt x="807" y="164"/>
                  </a:lnTo>
                  <a:lnTo>
                    <a:pt x="812" y="167"/>
                  </a:lnTo>
                  <a:lnTo>
                    <a:pt x="816" y="171"/>
                  </a:lnTo>
                  <a:lnTo>
                    <a:pt x="824" y="180"/>
                  </a:lnTo>
                  <a:lnTo>
                    <a:pt x="830" y="189"/>
                  </a:lnTo>
                  <a:lnTo>
                    <a:pt x="836" y="199"/>
                  </a:lnTo>
                  <a:lnTo>
                    <a:pt x="836" y="199"/>
                  </a:lnTo>
                  <a:lnTo>
                    <a:pt x="831" y="186"/>
                  </a:lnTo>
                  <a:lnTo>
                    <a:pt x="824" y="176"/>
                  </a:lnTo>
                  <a:lnTo>
                    <a:pt x="818" y="164"/>
                  </a:lnTo>
                  <a:lnTo>
                    <a:pt x="812" y="151"/>
                  </a:lnTo>
                  <a:lnTo>
                    <a:pt x="812" y="151"/>
                  </a:lnTo>
                  <a:lnTo>
                    <a:pt x="815" y="151"/>
                  </a:lnTo>
                  <a:lnTo>
                    <a:pt x="816" y="151"/>
                  </a:lnTo>
                  <a:lnTo>
                    <a:pt x="816" y="151"/>
                  </a:lnTo>
                  <a:lnTo>
                    <a:pt x="825" y="160"/>
                  </a:lnTo>
                  <a:lnTo>
                    <a:pt x="833" y="171"/>
                  </a:lnTo>
                  <a:lnTo>
                    <a:pt x="848" y="192"/>
                  </a:lnTo>
                  <a:lnTo>
                    <a:pt x="848" y="192"/>
                  </a:lnTo>
                  <a:lnTo>
                    <a:pt x="847" y="186"/>
                  </a:lnTo>
                  <a:lnTo>
                    <a:pt x="844" y="180"/>
                  </a:lnTo>
                  <a:lnTo>
                    <a:pt x="836" y="167"/>
                  </a:lnTo>
                  <a:lnTo>
                    <a:pt x="828" y="154"/>
                  </a:lnTo>
                  <a:lnTo>
                    <a:pt x="825" y="148"/>
                  </a:lnTo>
                  <a:lnTo>
                    <a:pt x="824" y="141"/>
                  </a:lnTo>
                  <a:lnTo>
                    <a:pt x="824" y="141"/>
                  </a:lnTo>
                  <a:lnTo>
                    <a:pt x="828" y="142"/>
                  </a:lnTo>
                  <a:lnTo>
                    <a:pt x="831" y="144"/>
                  </a:lnTo>
                  <a:lnTo>
                    <a:pt x="837" y="151"/>
                  </a:lnTo>
                  <a:lnTo>
                    <a:pt x="842" y="160"/>
                  </a:lnTo>
                  <a:lnTo>
                    <a:pt x="848" y="168"/>
                  </a:lnTo>
                  <a:lnTo>
                    <a:pt x="848" y="168"/>
                  </a:lnTo>
                  <a:lnTo>
                    <a:pt x="847" y="162"/>
                  </a:lnTo>
                  <a:lnTo>
                    <a:pt x="842" y="154"/>
                  </a:lnTo>
                  <a:lnTo>
                    <a:pt x="839" y="148"/>
                  </a:lnTo>
                  <a:lnTo>
                    <a:pt x="837" y="139"/>
                  </a:lnTo>
                  <a:lnTo>
                    <a:pt x="837" y="139"/>
                  </a:lnTo>
                  <a:lnTo>
                    <a:pt x="840" y="139"/>
                  </a:lnTo>
                  <a:lnTo>
                    <a:pt x="842" y="138"/>
                  </a:lnTo>
                  <a:lnTo>
                    <a:pt x="844" y="138"/>
                  </a:lnTo>
                  <a:lnTo>
                    <a:pt x="845" y="136"/>
                  </a:lnTo>
                  <a:lnTo>
                    <a:pt x="845" y="136"/>
                  </a:lnTo>
                  <a:lnTo>
                    <a:pt x="848" y="138"/>
                  </a:lnTo>
                  <a:lnTo>
                    <a:pt x="851" y="141"/>
                  </a:lnTo>
                  <a:lnTo>
                    <a:pt x="856" y="151"/>
                  </a:lnTo>
                  <a:lnTo>
                    <a:pt x="860" y="164"/>
                  </a:lnTo>
                  <a:lnTo>
                    <a:pt x="863" y="173"/>
                  </a:lnTo>
                  <a:lnTo>
                    <a:pt x="863" y="173"/>
                  </a:lnTo>
                  <a:lnTo>
                    <a:pt x="860" y="174"/>
                  </a:lnTo>
                  <a:lnTo>
                    <a:pt x="857" y="176"/>
                  </a:lnTo>
                  <a:lnTo>
                    <a:pt x="857" y="176"/>
                  </a:lnTo>
                  <a:lnTo>
                    <a:pt x="859" y="182"/>
                  </a:lnTo>
                  <a:lnTo>
                    <a:pt x="860" y="188"/>
                  </a:lnTo>
                  <a:lnTo>
                    <a:pt x="860" y="188"/>
                  </a:lnTo>
                  <a:lnTo>
                    <a:pt x="857" y="188"/>
                  </a:lnTo>
                  <a:lnTo>
                    <a:pt x="856" y="188"/>
                  </a:lnTo>
                  <a:lnTo>
                    <a:pt x="853" y="186"/>
                  </a:lnTo>
                  <a:lnTo>
                    <a:pt x="853" y="186"/>
                  </a:lnTo>
                  <a:lnTo>
                    <a:pt x="857" y="197"/>
                  </a:lnTo>
                  <a:lnTo>
                    <a:pt x="859" y="202"/>
                  </a:lnTo>
                  <a:lnTo>
                    <a:pt x="859" y="208"/>
                  </a:lnTo>
                  <a:lnTo>
                    <a:pt x="859" y="208"/>
                  </a:lnTo>
                  <a:lnTo>
                    <a:pt x="857" y="208"/>
                  </a:lnTo>
                  <a:lnTo>
                    <a:pt x="856" y="209"/>
                  </a:lnTo>
                  <a:lnTo>
                    <a:pt x="856" y="209"/>
                  </a:lnTo>
                  <a:lnTo>
                    <a:pt x="850" y="205"/>
                  </a:lnTo>
                  <a:lnTo>
                    <a:pt x="845" y="200"/>
                  </a:lnTo>
                  <a:lnTo>
                    <a:pt x="837" y="188"/>
                  </a:lnTo>
                  <a:lnTo>
                    <a:pt x="837" y="188"/>
                  </a:lnTo>
                  <a:lnTo>
                    <a:pt x="842" y="196"/>
                  </a:lnTo>
                  <a:lnTo>
                    <a:pt x="847" y="205"/>
                  </a:lnTo>
                  <a:lnTo>
                    <a:pt x="850" y="215"/>
                  </a:lnTo>
                  <a:lnTo>
                    <a:pt x="851" y="220"/>
                  </a:lnTo>
                  <a:lnTo>
                    <a:pt x="851" y="225"/>
                  </a:lnTo>
                  <a:lnTo>
                    <a:pt x="851" y="225"/>
                  </a:lnTo>
                  <a:lnTo>
                    <a:pt x="850" y="225"/>
                  </a:lnTo>
                  <a:lnTo>
                    <a:pt x="850" y="226"/>
                  </a:lnTo>
                  <a:lnTo>
                    <a:pt x="850" y="226"/>
                  </a:lnTo>
                  <a:lnTo>
                    <a:pt x="845" y="225"/>
                  </a:lnTo>
                  <a:lnTo>
                    <a:pt x="842" y="220"/>
                  </a:lnTo>
                  <a:lnTo>
                    <a:pt x="840" y="217"/>
                  </a:lnTo>
                  <a:lnTo>
                    <a:pt x="837" y="212"/>
                  </a:lnTo>
                  <a:lnTo>
                    <a:pt x="837" y="212"/>
                  </a:lnTo>
                  <a:lnTo>
                    <a:pt x="839" y="218"/>
                  </a:lnTo>
                  <a:lnTo>
                    <a:pt x="842" y="225"/>
                  </a:lnTo>
                  <a:lnTo>
                    <a:pt x="845" y="232"/>
                  </a:lnTo>
                  <a:lnTo>
                    <a:pt x="845" y="240"/>
                  </a:lnTo>
                  <a:lnTo>
                    <a:pt x="845" y="240"/>
                  </a:lnTo>
                  <a:lnTo>
                    <a:pt x="842" y="240"/>
                  </a:lnTo>
                  <a:lnTo>
                    <a:pt x="842" y="241"/>
                  </a:lnTo>
                  <a:lnTo>
                    <a:pt x="842" y="241"/>
                  </a:lnTo>
                  <a:lnTo>
                    <a:pt x="837" y="240"/>
                  </a:lnTo>
                  <a:lnTo>
                    <a:pt x="834" y="237"/>
                  </a:lnTo>
                  <a:lnTo>
                    <a:pt x="831" y="229"/>
                  </a:lnTo>
                  <a:lnTo>
                    <a:pt x="831" y="229"/>
                  </a:lnTo>
                  <a:lnTo>
                    <a:pt x="831" y="234"/>
                  </a:lnTo>
                  <a:lnTo>
                    <a:pt x="831" y="237"/>
                  </a:lnTo>
                  <a:lnTo>
                    <a:pt x="833" y="241"/>
                  </a:lnTo>
                  <a:lnTo>
                    <a:pt x="834" y="244"/>
                  </a:lnTo>
                  <a:lnTo>
                    <a:pt x="834" y="244"/>
                  </a:lnTo>
                  <a:lnTo>
                    <a:pt x="830" y="246"/>
                  </a:lnTo>
                  <a:lnTo>
                    <a:pt x="827" y="246"/>
                  </a:lnTo>
                  <a:lnTo>
                    <a:pt x="824" y="243"/>
                  </a:lnTo>
                  <a:lnTo>
                    <a:pt x="821" y="240"/>
                  </a:lnTo>
                  <a:lnTo>
                    <a:pt x="816" y="232"/>
                  </a:lnTo>
                  <a:lnTo>
                    <a:pt x="815" y="229"/>
                  </a:lnTo>
                  <a:lnTo>
                    <a:pt x="812" y="226"/>
                  </a:lnTo>
                  <a:lnTo>
                    <a:pt x="812" y="226"/>
                  </a:lnTo>
                  <a:lnTo>
                    <a:pt x="821" y="244"/>
                  </a:lnTo>
                  <a:lnTo>
                    <a:pt x="824" y="253"/>
                  </a:lnTo>
                  <a:lnTo>
                    <a:pt x="827" y="264"/>
                  </a:lnTo>
                  <a:lnTo>
                    <a:pt x="827" y="264"/>
                  </a:lnTo>
                  <a:lnTo>
                    <a:pt x="825" y="266"/>
                  </a:lnTo>
                  <a:lnTo>
                    <a:pt x="822" y="266"/>
                  </a:lnTo>
                  <a:lnTo>
                    <a:pt x="818" y="263"/>
                  </a:lnTo>
                  <a:lnTo>
                    <a:pt x="813" y="258"/>
                  </a:lnTo>
                  <a:lnTo>
                    <a:pt x="810" y="253"/>
                  </a:lnTo>
                  <a:lnTo>
                    <a:pt x="810" y="253"/>
                  </a:lnTo>
                  <a:lnTo>
                    <a:pt x="798" y="235"/>
                  </a:lnTo>
                  <a:lnTo>
                    <a:pt x="792" y="225"/>
                  </a:lnTo>
                  <a:lnTo>
                    <a:pt x="786" y="218"/>
                  </a:lnTo>
                  <a:lnTo>
                    <a:pt x="786" y="218"/>
                  </a:lnTo>
                  <a:lnTo>
                    <a:pt x="793" y="232"/>
                  </a:lnTo>
                  <a:lnTo>
                    <a:pt x="801" y="247"/>
                  </a:lnTo>
                  <a:lnTo>
                    <a:pt x="808" y="264"/>
                  </a:lnTo>
                  <a:lnTo>
                    <a:pt x="812" y="272"/>
                  </a:lnTo>
                  <a:lnTo>
                    <a:pt x="813" y="281"/>
                  </a:lnTo>
                  <a:lnTo>
                    <a:pt x="813" y="281"/>
                  </a:lnTo>
                  <a:lnTo>
                    <a:pt x="808" y="279"/>
                  </a:lnTo>
                  <a:lnTo>
                    <a:pt x="805" y="279"/>
                  </a:lnTo>
                  <a:lnTo>
                    <a:pt x="801" y="273"/>
                  </a:lnTo>
                  <a:lnTo>
                    <a:pt x="796" y="266"/>
                  </a:lnTo>
                  <a:lnTo>
                    <a:pt x="793" y="260"/>
                  </a:lnTo>
                  <a:lnTo>
                    <a:pt x="793" y="260"/>
                  </a:lnTo>
                  <a:lnTo>
                    <a:pt x="795" y="266"/>
                  </a:lnTo>
                  <a:lnTo>
                    <a:pt x="798" y="272"/>
                  </a:lnTo>
                  <a:lnTo>
                    <a:pt x="799" y="278"/>
                  </a:lnTo>
                  <a:lnTo>
                    <a:pt x="801" y="284"/>
                  </a:lnTo>
                  <a:lnTo>
                    <a:pt x="801" y="284"/>
                  </a:lnTo>
                  <a:lnTo>
                    <a:pt x="801" y="285"/>
                  </a:lnTo>
                  <a:lnTo>
                    <a:pt x="799" y="285"/>
                  </a:lnTo>
                  <a:lnTo>
                    <a:pt x="798" y="285"/>
                  </a:lnTo>
                  <a:lnTo>
                    <a:pt x="798" y="287"/>
                  </a:lnTo>
                  <a:lnTo>
                    <a:pt x="798" y="287"/>
                  </a:lnTo>
                  <a:lnTo>
                    <a:pt x="798" y="290"/>
                  </a:lnTo>
                  <a:lnTo>
                    <a:pt x="799" y="295"/>
                  </a:lnTo>
                  <a:lnTo>
                    <a:pt x="804" y="301"/>
                  </a:lnTo>
                  <a:lnTo>
                    <a:pt x="807" y="308"/>
                  </a:lnTo>
                  <a:lnTo>
                    <a:pt x="805" y="311"/>
                  </a:lnTo>
                  <a:lnTo>
                    <a:pt x="804" y="313"/>
                  </a:lnTo>
                  <a:lnTo>
                    <a:pt x="804" y="313"/>
                  </a:lnTo>
                  <a:lnTo>
                    <a:pt x="798" y="308"/>
                  </a:lnTo>
                  <a:lnTo>
                    <a:pt x="792" y="302"/>
                  </a:lnTo>
                  <a:lnTo>
                    <a:pt x="781" y="290"/>
                  </a:lnTo>
                  <a:lnTo>
                    <a:pt x="772" y="276"/>
                  </a:lnTo>
                  <a:lnTo>
                    <a:pt x="761" y="264"/>
                  </a:lnTo>
                  <a:lnTo>
                    <a:pt x="761" y="264"/>
                  </a:lnTo>
                  <a:lnTo>
                    <a:pt x="773" y="290"/>
                  </a:lnTo>
                  <a:lnTo>
                    <a:pt x="773" y="290"/>
                  </a:lnTo>
                  <a:lnTo>
                    <a:pt x="778" y="299"/>
                  </a:lnTo>
                  <a:lnTo>
                    <a:pt x="779" y="304"/>
                  </a:lnTo>
                  <a:lnTo>
                    <a:pt x="778" y="310"/>
                  </a:lnTo>
                  <a:lnTo>
                    <a:pt x="778" y="310"/>
                  </a:lnTo>
                  <a:lnTo>
                    <a:pt x="767" y="307"/>
                  </a:lnTo>
                  <a:lnTo>
                    <a:pt x="758" y="302"/>
                  </a:lnTo>
                  <a:lnTo>
                    <a:pt x="758" y="302"/>
                  </a:lnTo>
                  <a:lnTo>
                    <a:pt x="760" y="305"/>
                  </a:lnTo>
                  <a:lnTo>
                    <a:pt x="761" y="308"/>
                  </a:lnTo>
                  <a:lnTo>
                    <a:pt x="763" y="310"/>
                  </a:lnTo>
                  <a:lnTo>
                    <a:pt x="764" y="313"/>
                  </a:lnTo>
                  <a:lnTo>
                    <a:pt x="764" y="313"/>
                  </a:lnTo>
                  <a:lnTo>
                    <a:pt x="763" y="314"/>
                  </a:lnTo>
                  <a:lnTo>
                    <a:pt x="760" y="314"/>
                  </a:lnTo>
                  <a:lnTo>
                    <a:pt x="755" y="316"/>
                  </a:lnTo>
                  <a:lnTo>
                    <a:pt x="755" y="316"/>
                  </a:lnTo>
                  <a:lnTo>
                    <a:pt x="755" y="316"/>
                  </a:lnTo>
                  <a:lnTo>
                    <a:pt x="755" y="318"/>
                  </a:lnTo>
                  <a:lnTo>
                    <a:pt x="757" y="319"/>
                  </a:lnTo>
                  <a:lnTo>
                    <a:pt x="755" y="321"/>
                  </a:lnTo>
                  <a:lnTo>
                    <a:pt x="755" y="321"/>
                  </a:lnTo>
                  <a:lnTo>
                    <a:pt x="754" y="322"/>
                  </a:lnTo>
                  <a:lnTo>
                    <a:pt x="751" y="322"/>
                  </a:lnTo>
                  <a:lnTo>
                    <a:pt x="743" y="319"/>
                  </a:lnTo>
                  <a:lnTo>
                    <a:pt x="731" y="310"/>
                  </a:lnTo>
                  <a:lnTo>
                    <a:pt x="731" y="310"/>
                  </a:lnTo>
                  <a:lnTo>
                    <a:pt x="711" y="293"/>
                  </a:lnTo>
                  <a:lnTo>
                    <a:pt x="702" y="285"/>
                  </a:lnTo>
                  <a:lnTo>
                    <a:pt x="691" y="281"/>
                  </a:lnTo>
                  <a:lnTo>
                    <a:pt x="691" y="281"/>
                  </a:lnTo>
                  <a:lnTo>
                    <a:pt x="691" y="282"/>
                  </a:lnTo>
                  <a:lnTo>
                    <a:pt x="693" y="284"/>
                  </a:lnTo>
                  <a:lnTo>
                    <a:pt x="696" y="285"/>
                  </a:lnTo>
                  <a:lnTo>
                    <a:pt x="700" y="289"/>
                  </a:lnTo>
                  <a:lnTo>
                    <a:pt x="703" y="293"/>
                  </a:lnTo>
                  <a:lnTo>
                    <a:pt x="703" y="293"/>
                  </a:lnTo>
                  <a:lnTo>
                    <a:pt x="717" y="302"/>
                  </a:lnTo>
                  <a:lnTo>
                    <a:pt x="729" y="311"/>
                  </a:lnTo>
                  <a:lnTo>
                    <a:pt x="752" y="334"/>
                  </a:lnTo>
                  <a:lnTo>
                    <a:pt x="752" y="334"/>
                  </a:lnTo>
                  <a:lnTo>
                    <a:pt x="760" y="340"/>
                  </a:lnTo>
                  <a:lnTo>
                    <a:pt x="763" y="345"/>
                  </a:lnTo>
                  <a:lnTo>
                    <a:pt x="764" y="350"/>
                  </a:lnTo>
                  <a:lnTo>
                    <a:pt x="764" y="350"/>
                  </a:lnTo>
                  <a:lnTo>
                    <a:pt x="761" y="350"/>
                  </a:lnTo>
                  <a:lnTo>
                    <a:pt x="758" y="350"/>
                  </a:lnTo>
                  <a:lnTo>
                    <a:pt x="752" y="346"/>
                  </a:lnTo>
                  <a:lnTo>
                    <a:pt x="752" y="346"/>
                  </a:lnTo>
                  <a:lnTo>
                    <a:pt x="754" y="350"/>
                  </a:lnTo>
                  <a:lnTo>
                    <a:pt x="755" y="351"/>
                  </a:lnTo>
                  <a:lnTo>
                    <a:pt x="758" y="353"/>
                  </a:lnTo>
                  <a:lnTo>
                    <a:pt x="758" y="356"/>
                  </a:lnTo>
                  <a:lnTo>
                    <a:pt x="758" y="356"/>
                  </a:lnTo>
                  <a:lnTo>
                    <a:pt x="761" y="354"/>
                  </a:lnTo>
                  <a:lnTo>
                    <a:pt x="764" y="354"/>
                  </a:lnTo>
                  <a:lnTo>
                    <a:pt x="764" y="354"/>
                  </a:lnTo>
                  <a:lnTo>
                    <a:pt x="767" y="360"/>
                  </a:lnTo>
                  <a:lnTo>
                    <a:pt x="772" y="365"/>
                  </a:lnTo>
                  <a:lnTo>
                    <a:pt x="784" y="372"/>
                  </a:lnTo>
                  <a:lnTo>
                    <a:pt x="784" y="372"/>
                  </a:lnTo>
                  <a:lnTo>
                    <a:pt x="781" y="363"/>
                  </a:lnTo>
                  <a:lnTo>
                    <a:pt x="776" y="353"/>
                  </a:lnTo>
                  <a:lnTo>
                    <a:pt x="773" y="343"/>
                  </a:lnTo>
                  <a:lnTo>
                    <a:pt x="772" y="331"/>
                  </a:lnTo>
                  <a:lnTo>
                    <a:pt x="772" y="331"/>
                  </a:lnTo>
                  <a:lnTo>
                    <a:pt x="775" y="333"/>
                  </a:lnTo>
                  <a:lnTo>
                    <a:pt x="778" y="336"/>
                  </a:lnTo>
                  <a:lnTo>
                    <a:pt x="783" y="343"/>
                  </a:lnTo>
                  <a:lnTo>
                    <a:pt x="783" y="343"/>
                  </a:lnTo>
                  <a:lnTo>
                    <a:pt x="790" y="363"/>
                  </a:lnTo>
                  <a:lnTo>
                    <a:pt x="790" y="363"/>
                  </a:lnTo>
                  <a:lnTo>
                    <a:pt x="796" y="377"/>
                  </a:lnTo>
                  <a:lnTo>
                    <a:pt x="804" y="391"/>
                  </a:lnTo>
                  <a:lnTo>
                    <a:pt x="804" y="391"/>
                  </a:lnTo>
                  <a:lnTo>
                    <a:pt x="801" y="382"/>
                  </a:lnTo>
                  <a:lnTo>
                    <a:pt x="799" y="377"/>
                  </a:lnTo>
                  <a:lnTo>
                    <a:pt x="798" y="374"/>
                  </a:lnTo>
                  <a:lnTo>
                    <a:pt x="798" y="374"/>
                  </a:lnTo>
                  <a:lnTo>
                    <a:pt x="796" y="366"/>
                  </a:lnTo>
                  <a:lnTo>
                    <a:pt x="795" y="360"/>
                  </a:lnTo>
                  <a:lnTo>
                    <a:pt x="789" y="348"/>
                  </a:lnTo>
                  <a:lnTo>
                    <a:pt x="783" y="336"/>
                  </a:lnTo>
                  <a:lnTo>
                    <a:pt x="781" y="328"/>
                  </a:lnTo>
                  <a:lnTo>
                    <a:pt x="779" y="322"/>
                  </a:lnTo>
                  <a:lnTo>
                    <a:pt x="779" y="322"/>
                  </a:lnTo>
                  <a:lnTo>
                    <a:pt x="786" y="325"/>
                  </a:lnTo>
                  <a:lnTo>
                    <a:pt x="790" y="330"/>
                  </a:lnTo>
                  <a:lnTo>
                    <a:pt x="796" y="342"/>
                  </a:lnTo>
                  <a:lnTo>
                    <a:pt x="796" y="342"/>
                  </a:lnTo>
                  <a:lnTo>
                    <a:pt x="813" y="377"/>
                  </a:lnTo>
                  <a:lnTo>
                    <a:pt x="828" y="412"/>
                  </a:lnTo>
                  <a:lnTo>
                    <a:pt x="828" y="412"/>
                  </a:lnTo>
                  <a:lnTo>
                    <a:pt x="825" y="389"/>
                  </a:lnTo>
                  <a:lnTo>
                    <a:pt x="821" y="369"/>
                  </a:lnTo>
                  <a:lnTo>
                    <a:pt x="805" y="330"/>
                  </a:lnTo>
                  <a:lnTo>
                    <a:pt x="805" y="330"/>
                  </a:lnTo>
                  <a:lnTo>
                    <a:pt x="802" y="325"/>
                  </a:lnTo>
                  <a:lnTo>
                    <a:pt x="802" y="322"/>
                  </a:lnTo>
                  <a:lnTo>
                    <a:pt x="804" y="319"/>
                  </a:lnTo>
                  <a:lnTo>
                    <a:pt x="804" y="319"/>
                  </a:lnTo>
                  <a:lnTo>
                    <a:pt x="808" y="321"/>
                  </a:lnTo>
                  <a:lnTo>
                    <a:pt x="812" y="325"/>
                  </a:lnTo>
                  <a:lnTo>
                    <a:pt x="816" y="333"/>
                  </a:lnTo>
                  <a:lnTo>
                    <a:pt x="816" y="333"/>
                  </a:lnTo>
                  <a:lnTo>
                    <a:pt x="825" y="350"/>
                  </a:lnTo>
                  <a:lnTo>
                    <a:pt x="830" y="357"/>
                  </a:lnTo>
                  <a:lnTo>
                    <a:pt x="833" y="366"/>
                  </a:lnTo>
                  <a:lnTo>
                    <a:pt x="833" y="366"/>
                  </a:lnTo>
                  <a:lnTo>
                    <a:pt x="831" y="360"/>
                  </a:lnTo>
                  <a:lnTo>
                    <a:pt x="830" y="354"/>
                  </a:lnTo>
                  <a:lnTo>
                    <a:pt x="824" y="342"/>
                  </a:lnTo>
                  <a:lnTo>
                    <a:pt x="819" y="330"/>
                  </a:lnTo>
                  <a:lnTo>
                    <a:pt x="818" y="325"/>
                  </a:lnTo>
                  <a:lnTo>
                    <a:pt x="819" y="321"/>
                  </a:lnTo>
                  <a:lnTo>
                    <a:pt x="819" y="321"/>
                  </a:lnTo>
                  <a:lnTo>
                    <a:pt x="825" y="325"/>
                  </a:lnTo>
                  <a:lnTo>
                    <a:pt x="831" y="331"/>
                  </a:lnTo>
                  <a:lnTo>
                    <a:pt x="840" y="346"/>
                  </a:lnTo>
                  <a:lnTo>
                    <a:pt x="848" y="362"/>
                  </a:lnTo>
                  <a:lnTo>
                    <a:pt x="856" y="377"/>
                  </a:lnTo>
                  <a:lnTo>
                    <a:pt x="856" y="377"/>
                  </a:lnTo>
                  <a:lnTo>
                    <a:pt x="854" y="368"/>
                  </a:lnTo>
                  <a:lnTo>
                    <a:pt x="851" y="360"/>
                  </a:lnTo>
                  <a:lnTo>
                    <a:pt x="845" y="346"/>
                  </a:lnTo>
                  <a:lnTo>
                    <a:pt x="839" y="331"/>
                  </a:lnTo>
                  <a:lnTo>
                    <a:pt x="837" y="324"/>
                  </a:lnTo>
                  <a:lnTo>
                    <a:pt x="837" y="316"/>
                  </a:lnTo>
                  <a:lnTo>
                    <a:pt x="837" y="316"/>
                  </a:lnTo>
                  <a:lnTo>
                    <a:pt x="844" y="321"/>
                  </a:lnTo>
                  <a:lnTo>
                    <a:pt x="850" y="327"/>
                  </a:lnTo>
                  <a:lnTo>
                    <a:pt x="859" y="342"/>
                  </a:lnTo>
                  <a:lnTo>
                    <a:pt x="866" y="357"/>
                  </a:lnTo>
                  <a:lnTo>
                    <a:pt x="876" y="372"/>
                  </a:lnTo>
                  <a:lnTo>
                    <a:pt x="876" y="372"/>
                  </a:lnTo>
                  <a:lnTo>
                    <a:pt x="876" y="368"/>
                  </a:lnTo>
                  <a:lnTo>
                    <a:pt x="872" y="365"/>
                  </a:lnTo>
                  <a:lnTo>
                    <a:pt x="869" y="359"/>
                  </a:lnTo>
                  <a:lnTo>
                    <a:pt x="869" y="359"/>
                  </a:lnTo>
                  <a:lnTo>
                    <a:pt x="868" y="353"/>
                  </a:lnTo>
                  <a:lnTo>
                    <a:pt x="865" y="346"/>
                  </a:lnTo>
                  <a:lnTo>
                    <a:pt x="865" y="346"/>
                  </a:lnTo>
                  <a:lnTo>
                    <a:pt x="857" y="333"/>
                  </a:lnTo>
                  <a:lnTo>
                    <a:pt x="854" y="325"/>
                  </a:lnTo>
                  <a:lnTo>
                    <a:pt x="854" y="322"/>
                  </a:lnTo>
                  <a:lnTo>
                    <a:pt x="856" y="318"/>
                  </a:lnTo>
                  <a:lnTo>
                    <a:pt x="856" y="318"/>
                  </a:lnTo>
                  <a:lnTo>
                    <a:pt x="859" y="319"/>
                  </a:lnTo>
                  <a:lnTo>
                    <a:pt x="862" y="322"/>
                  </a:lnTo>
                  <a:lnTo>
                    <a:pt x="866" y="328"/>
                  </a:lnTo>
                  <a:lnTo>
                    <a:pt x="876" y="343"/>
                  </a:lnTo>
                  <a:lnTo>
                    <a:pt x="876" y="343"/>
                  </a:lnTo>
                  <a:lnTo>
                    <a:pt x="874" y="337"/>
                  </a:lnTo>
                  <a:lnTo>
                    <a:pt x="871" y="331"/>
                  </a:lnTo>
                  <a:lnTo>
                    <a:pt x="869" y="325"/>
                  </a:lnTo>
                  <a:lnTo>
                    <a:pt x="869" y="322"/>
                  </a:lnTo>
                  <a:lnTo>
                    <a:pt x="869" y="319"/>
                  </a:lnTo>
                  <a:lnTo>
                    <a:pt x="869" y="319"/>
                  </a:lnTo>
                  <a:lnTo>
                    <a:pt x="872" y="319"/>
                  </a:lnTo>
                  <a:lnTo>
                    <a:pt x="876" y="321"/>
                  </a:lnTo>
                  <a:lnTo>
                    <a:pt x="880" y="325"/>
                  </a:lnTo>
                  <a:lnTo>
                    <a:pt x="886" y="336"/>
                  </a:lnTo>
                  <a:lnTo>
                    <a:pt x="886" y="336"/>
                  </a:lnTo>
                  <a:lnTo>
                    <a:pt x="894" y="346"/>
                  </a:lnTo>
                  <a:lnTo>
                    <a:pt x="900" y="357"/>
                  </a:lnTo>
                  <a:lnTo>
                    <a:pt x="900" y="357"/>
                  </a:lnTo>
                  <a:lnTo>
                    <a:pt x="897" y="346"/>
                  </a:lnTo>
                  <a:lnTo>
                    <a:pt x="892" y="337"/>
                  </a:lnTo>
                  <a:lnTo>
                    <a:pt x="888" y="327"/>
                  </a:lnTo>
                  <a:lnTo>
                    <a:pt x="886" y="321"/>
                  </a:lnTo>
                  <a:lnTo>
                    <a:pt x="886" y="314"/>
                  </a:lnTo>
                  <a:lnTo>
                    <a:pt x="886" y="314"/>
                  </a:lnTo>
                  <a:lnTo>
                    <a:pt x="892" y="318"/>
                  </a:lnTo>
                  <a:lnTo>
                    <a:pt x="897" y="321"/>
                  </a:lnTo>
                  <a:lnTo>
                    <a:pt x="903" y="328"/>
                  </a:lnTo>
                  <a:lnTo>
                    <a:pt x="908" y="337"/>
                  </a:lnTo>
                  <a:lnTo>
                    <a:pt x="914" y="346"/>
                  </a:lnTo>
                  <a:lnTo>
                    <a:pt x="914" y="346"/>
                  </a:lnTo>
                  <a:lnTo>
                    <a:pt x="911" y="336"/>
                  </a:lnTo>
                  <a:lnTo>
                    <a:pt x="906" y="327"/>
                  </a:lnTo>
                  <a:lnTo>
                    <a:pt x="903" y="318"/>
                  </a:lnTo>
                  <a:lnTo>
                    <a:pt x="903" y="313"/>
                  </a:lnTo>
                  <a:lnTo>
                    <a:pt x="903" y="307"/>
                  </a:lnTo>
                  <a:lnTo>
                    <a:pt x="903" y="307"/>
                  </a:lnTo>
                  <a:lnTo>
                    <a:pt x="906" y="308"/>
                  </a:lnTo>
                  <a:lnTo>
                    <a:pt x="909" y="311"/>
                  </a:lnTo>
                  <a:lnTo>
                    <a:pt x="915" y="318"/>
                  </a:lnTo>
                  <a:lnTo>
                    <a:pt x="924" y="333"/>
                  </a:lnTo>
                  <a:lnTo>
                    <a:pt x="924" y="333"/>
                  </a:lnTo>
                  <a:lnTo>
                    <a:pt x="923" y="328"/>
                  </a:lnTo>
                  <a:lnTo>
                    <a:pt x="921" y="322"/>
                  </a:lnTo>
                  <a:lnTo>
                    <a:pt x="920" y="316"/>
                  </a:lnTo>
                  <a:lnTo>
                    <a:pt x="920" y="311"/>
                  </a:lnTo>
                  <a:lnTo>
                    <a:pt x="920" y="311"/>
                  </a:lnTo>
                  <a:lnTo>
                    <a:pt x="926" y="313"/>
                  </a:lnTo>
                  <a:lnTo>
                    <a:pt x="929" y="316"/>
                  </a:lnTo>
                  <a:lnTo>
                    <a:pt x="932" y="319"/>
                  </a:lnTo>
                  <a:lnTo>
                    <a:pt x="935" y="324"/>
                  </a:lnTo>
                  <a:lnTo>
                    <a:pt x="935" y="324"/>
                  </a:lnTo>
                  <a:lnTo>
                    <a:pt x="933" y="318"/>
                  </a:lnTo>
                  <a:lnTo>
                    <a:pt x="933" y="308"/>
                  </a:lnTo>
                  <a:lnTo>
                    <a:pt x="933" y="308"/>
                  </a:lnTo>
                  <a:lnTo>
                    <a:pt x="935" y="307"/>
                  </a:lnTo>
                  <a:lnTo>
                    <a:pt x="938" y="307"/>
                  </a:lnTo>
                  <a:lnTo>
                    <a:pt x="938" y="307"/>
                  </a:lnTo>
                  <a:lnTo>
                    <a:pt x="937" y="302"/>
                  </a:lnTo>
                  <a:lnTo>
                    <a:pt x="937" y="298"/>
                  </a:lnTo>
                  <a:lnTo>
                    <a:pt x="937" y="298"/>
                  </a:lnTo>
                  <a:lnTo>
                    <a:pt x="941" y="301"/>
                  </a:lnTo>
                  <a:lnTo>
                    <a:pt x="944" y="304"/>
                  </a:lnTo>
                  <a:lnTo>
                    <a:pt x="947" y="313"/>
                  </a:lnTo>
                  <a:lnTo>
                    <a:pt x="947" y="313"/>
                  </a:lnTo>
                  <a:lnTo>
                    <a:pt x="950" y="322"/>
                  </a:lnTo>
                  <a:lnTo>
                    <a:pt x="952" y="331"/>
                  </a:lnTo>
                  <a:lnTo>
                    <a:pt x="952" y="331"/>
                  </a:lnTo>
                  <a:lnTo>
                    <a:pt x="947" y="333"/>
                  </a:lnTo>
                  <a:lnTo>
                    <a:pt x="944" y="330"/>
                  </a:lnTo>
                  <a:lnTo>
                    <a:pt x="944" y="330"/>
                  </a:lnTo>
                  <a:lnTo>
                    <a:pt x="947" y="339"/>
                  </a:lnTo>
                  <a:lnTo>
                    <a:pt x="949" y="350"/>
                  </a:lnTo>
                  <a:lnTo>
                    <a:pt x="949" y="350"/>
                  </a:lnTo>
                  <a:lnTo>
                    <a:pt x="947" y="350"/>
                  </a:lnTo>
                  <a:lnTo>
                    <a:pt x="946" y="351"/>
                  </a:lnTo>
                  <a:lnTo>
                    <a:pt x="946" y="351"/>
                  </a:lnTo>
                  <a:lnTo>
                    <a:pt x="944" y="351"/>
                  </a:lnTo>
                  <a:lnTo>
                    <a:pt x="944" y="351"/>
                  </a:lnTo>
                  <a:lnTo>
                    <a:pt x="940" y="346"/>
                  </a:lnTo>
                  <a:lnTo>
                    <a:pt x="938" y="342"/>
                  </a:lnTo>
                  <a:lnTo>
                    <a:pt x="935" y="336"/>
                  </a:lnTo>
                  <a:lnTo>
                    <a:pt x="930" y="330"/>
                  </a:lnTo>
                  <a:lnTo>
                    <a:pt x="930" y="330"/>
                  </a:lnTo>
                  <a:lnTo>
                    <a:pt x="935" y="346"/>
                  </a:lnTo>
                  <a:lnTo>
                    <a:pt x="937" y="354"/>
                  </a:lnTo>
                  <a:lnTo>
                    <a:pt x="937" y="362"/>
                  </a:lnTo>
                  <a:lnTo>
                    <a:pt x="937" y="362"/>
                  </a:lnTo>
                  <a:lnTo>
                    <a:pt x="935" y="362"/>
                  </a:lnTo>
                  <a:lnTo>
                    <a:pt x="935" y="362"/>
                  </a:lnTo>
                  <a:lnTo>
                    <a:pt x="932" y="360"/>
                  </a:lnTo>
                  <a:lnTo>
                    <a:pt x="929" y="357"/>
                  </a:lnTo>
                  <a:lnTo>
                    <a:pt x="926" y="353"/>
                  </a:lnTo>
                  <a:lnTo>
                    <a:pt x="924" y="345"/>
                  </a:lnTo>
                  <a:lnTo>
                    <a:pt x="920" y="339"/>
                  </a:lnTo>
                  <a:lnTo>
                    <a:pt x="920" y="339"/>
                  </a:lnTo>
                  <a:lnTo>
                    <a:pt x="921" y="348"/>
                  </a:lnTo>
                  <a:lnTo>
                    <a:pt x="924" y="359"/>
                  </a:lnTo>
                  <a:lnTo>
                    <a:pt x="927" y="369"/>
                  </a:lnTo>
                  <a:lnTo>
                    <a:pt x="927" y="377"/>
                  </a:lnTo>
                  <a:lnTo>
                    <a:pt x="927" y="377"/>
                  </a:lnTo>
                  <a:lnTo>
                    <a:pt x="924" y="377"/>
                  </a:lnTo>
                  <a:lnTo>
                    <a:pt x="921" y="375"/>
                  </a:lnTo>
                  <a:lnTo>
                    <a:pt x="918" y="371"/>
                  </a:lnTo>
                  <a:lnTo>
                    <a:pt x="914" y="360"/>
                  </a:lnTo>
                  <a:lnTo>
                    <a:pt x="914" y="360"/>
                  </a:lnTo>
                  <a:lnTo>
                    <a:pt x="908" y="346"/>
                  </a:lnTo>
                  <a:lnTo>
                    <a:pt x="898" y="334"/>
                  </a:lnTo>
                  <a:lnTo>
                    <a:pt x="898" y="334"/>
                  </a:lnTo>
                  <a:lnTo>
                    <a:pt x="906" y="356"/>
                  </a:lnTo>
                  <a:lnTo>
                    <a:pt x="909" y="366"/>
                  </a:lnTo>
                  <a:lnTo>
                    <a:pt x="911" y="378"/>
                  </a:lnTo>
                  <a:lnTo>
                    <a:pt x="911" y="378"/>
                  </a:lnTo>
                  <a:lnTo>
                    <a:pt x="905" y="380"/>
                  </a:lnTo>
                  <a:lnTo>
                    <a:pt x="905" y="380"/>
                  </a:lnTo>
                  <a:lnTo>
                    <a:pt x="894" y="360"/>
                  </a:lnTo>
                  <a:lnTo>
                    <a:pt x="883" y="339"/>
                  </a:lnTo>
                  <a:lnTo>
                    <a:pt x="883" y="339"/>
                  </a:lnTo>
                  <a:lnTo>
                    <a:pt x="886" y="350"/>
                  </a:lnTo>
                  <a:lnTo>
                    <a:pt x="889" y="360"/>
                  </a:lnTo>
                  <a:lnTo>
                    <a:pt x="894" y="371"/>
                  </a:lnTo>
                  <a:lnTo>
                    <a:pt x="895" y="382"/>
                  </a:lnTo>
                  <a:lnTo>
                    <a:pt x="895" y="382"/>
                  </a:lnTo>
                  <a:lnTo>
                    <a:pt x="891" y="383"/>
                  </a:lnTo>
                  <a:lnTo>
                    <a:pt x="891" y="383"/>
                  </a:lnTo>
                  <a:lnTo>
                    <a:pt x="883" y="368"/>
                  </a:lnTo>
                  <a:lnTo>
                    <a:pt x="876" y="354"/>
                  </a:lnTo>
                  <a:lnTo>
                    <a:pt x="876" y="354"/>
                  </a:lnTo>
                  <a:lnTo>
                    <a:pt x="879" y="363"/>
                  </a:lnTo>
                  <a:lnTo>
                    <a:pt x="882" y="372"/>
                  </a:lnTo>
                  <a:lnTo>
                    <a:pt x="885" y="382"/>
                  </a:lnTo>
                  <a:lnTo>
                    <a:pt x="885" y="392"/>
                  </a:lnTo>
                  <a:lnTo>
                    <a:pt x="885" y="392"/>
                  </a:lnTo>
                  <a:lnTo>
                    <a:pt x="883" y="394"/>
                  </a:lnTo>
                  <a:lnTo>
                    <a:pt x="882" y="395"/>
                  </a:lnTo>
                  <a:lnTo>
                    <a:pt x="880" y="395"/>
                  </a:lnTo>
                  <a:lnTo>
                    <a:pt x="880" y="395"/>
                  </a:lnTo>
                  <a:lnTo>
                    <a:pt x="872" y="382"/>
                  </a:lnTo>
                  <a:lnTo>
                    <a:pt x="865" y="366"/>
                  </a:lnTo>
                  <a:lnTo>
                    <a:pt x="857" y="353"/>
                  </a:lnTo>
                  <a:lnTo>
                    <a:pt x="850" y="337"/>
                  </a:lnTo>
                  <a:lnTo>
                    <a:pt x="850" y="337"/>
                  </a:lnTo>
                  <a:lnTo>
                    <a:pt x="854" y="351"/>
                  </a:lnTo>
                  <a:lnTo>
                    <a:pt x="859" y="365"/>
                  </a:lnTo>
                  <a:lnTo>
                    <a:pt x="863" y="378"/>
                  </a:lnTo>
                  <a:lnTo>
                    <a:pt x="863" y="386"/>
                  </a:lnTo>
                  <a:lnTo>
                    <a:pt x="863" y="394"/>
                  </a:lnTo>
                  <a:lnTo>
                    <a:pt x="863" y="394"/>
                  </a:lnTo>
                  <a:lnTo>
                    <a:pt x="862" y="394"/>
                  </a:lnTo>
                  <a:lnTo>
                    <a:pt x="860" y="395"/>
                  </a:lnTo>
                  <a:lnTo>
                    <a:pt x="860" y="395"/>
                  </a:lnTo>
                  <a:lnTo>
                    <a:pt x="856" y="391"/>
                  </a:lnTo>
                  <a:lnTo>
                    <a:pt x="853" y="386"/>
                  </a:lnTo>
                  <a:lnTo>
                    <a:pt x="848" y="374"/>
                  </a:lnTo>
                  <a:lnTo>
                    <a:pt x="842" y="363"/>
                  </a:lnTo>
                  <a:lnTo>
                    <a:pt x="839" y="357"/>
                  </a:lnTo>
                  <a:lnTo>
                    <a:pt x="836" y="353"/>
                  </a:lnTo>
                  <a:lnTo>
                    <a:pt x="836" y="353"/>
                  </a:lnTo>
                  <a:lnTo>
                    <a:pt x="845" y="380"/>
                  </a:lnTo>
                  <a:lnTo>
                    <a:pt x="850" y="395"/>
                  </a:lnTo>
                  <a:lnTo>
                    <a:pt x="850" y="409"/>
                  </a:lnTo>
                  <a:lnTo>
                    <a:pt x="850" y="409"/>
                  </a:lnTo>
                  <a:lnTo>
                    <a:pt x="847" y="409"/>
                  </a:lnTo>
                  <a:lnTo>
                    <a:pt x="845" y="407"/>
                  </a:lnTo>
                  <a:lnTo>
                    <a:pt x="842" y="403"/>
                  </a:lnTo>
                  <a:lnTo>
                    <a:pt x="837" y="392"/>
                  </a:lnTo>
                  <a:lnTo>
                    <a:pt x="837" y="392"/>
                  </a:lnTo>
                  <a:lnTo>
                    <a:pt x="822" y="357"/>
                  </a:lnTo>
                  <a:lnTo>
                    <a:pt x="822" y="357"/>
                  </a:lnTo>
                  <a:lnTo>
                    <a:pt x="830" y="386"/>
                  </a:lnTo>
                  <a:lnTo>
                    <a:pt x="833" y="401"/>
                  </a:lnTo>
                  <a:lnTo>
                    <a:pt x="834" y="420"/>
                  </a:lnTo>
                  <a:lnTo>
                    <a:pt x="834" y="420"/>
                  </a:lnTo>
                  <a:lnTo>
                    <a:pt x="833" y="421"/>
                  </a:lnTo>
                  <a:lnTo>
                    <a:pt x="830" y="423"/>
                  </a:lnTo>
                  <a:lnTo>
                    <a:pt x="830" y="423"/>
                  </a:lnTo>
                  <a:lnTo>
                    <a:pt x="825" y="418"/>
                  </a:lnTo>
                  <a:lnTo>
                    <a:pt x="822" y="414"/>
                  </a:lnTo>
                  <a:lnTo>
                    <a:pt x="818" y="403"/>
                  </a:lnTo>
                  <a:lnTo>
                    <a:pt x="813" y="391"/>
                  </a:lnTo>
                  <a:lnTo>
                    <a:pt x="807" y="380"/>
                  </a:lnTo>
                  <a:lnTo>
                    <a:pt x="807" y="380"/>
                  </a:lnTo>
                  <a:lnTo>
                    <a:pt x="810" y="392"/>
                  </a:lnTo>
                  <a:lnTo>
                    <a:pt x="813" y="406"/>
                  </a:lnTo>
                  <a:lnTo>
                    <a:pt x="816" y="418"/>
                  </a:lnTo>
                  <a:lnTo>
                    <a:pt x="818" y="432"/>
                  </a:lnTo>
                  <a:lnTo>
                    <a:pt x="818" y="432"/>
                  </a:lnTo>
                  <a:lnTo>
                    <a:pt x="813" y="432"/>
                  </a:lnTo>
                  <a:lnTo>
                    <a:pt x="810" y="430"/>
                  </a:lnTo>
                  <a:lnTo>
                    <a:pt x="807" y="423"/>
                  </a:lnTo>
                  <a:lnTo>
                    <a:pt x="807" y="423"/>
                  </a:lnTo>
                  <a:lnTo>
                    <a:pt x="804" y="423"/>
                  </a:lnTo>
                  <a:lnTo>
                    <a:pt x="801" y="423"/>
                  </a:lnTo>
                  <a:lnTo>
                    <a:pt x="801" y="423"/>
                  </a:lnTo>
                  <a:lnTo>
                    <a:pt x="801" y="429"/>
                  </a:lnTo>
                  <a:lnTo>
                    <a:pt x="802" y="435"/>
                  </a:lnTo>
                  <a:lnTo>
                    <a:pt x="802" y="441"/>
                  </a:lnTo>
                  <a:lnTo>
                    <a:pt x="801" y="446"/>
                  </a:lnTo>
                  <a:lnTo>
                    <a:pt x="801" y="446"/>
                  </a:lnTo>
                  <a:lnTo>
                    <a:pt x="810" y="490"/>
                  </a:lnTo>
                  <a:lnTo>
                    <a:pt x="819" y="534"/>
                  </a:lnTo>
                  <a:lnTo>
                    <a:pt x="819" y="534"/>
                  </a:lnTo>
                  <a:lnTo>
                    <a:pt x="816" y="504"/>
                  </a:lnTo>
                  <a:lnTo>
                    <a:pt x="812" y="473"/>
                  </a:lnTo>
                  <a:lnTo>
                    <a:pt x="812" y="473"/>
                  </a:lnTo>
                  <a:lnTo>
                    <a:pt x="808" y="456"/>
                  </a:lnTo>
                  <a:lnTo>
                    <a:pt x="807" y="449"/>
                  </a:lnTo>
                  <a:lnTo>
                    <a:pt x="808" y="441"/>
                  </a:lnTo>
                  <a:lnTo>
                    <a:pt x="808" y="441"/>
                  </a:lnTo>
                  <a:lnTo>
                    <a:pt x="810" y="441"/>
                  </a:lnTo>
                  <a:lnTo>
                    <a:pt x="813" y="443"/>
                  </a:lnTo>
                  <a:lnTo>
                    <a:pt x="815" y="447"/>
                  </a:lnTo>
                  <a:lnTo>
                    <a:pt x="816" y="459"/>
                  </a:lnTo>
                  <a:lnTo>
                    <a:pt x="816" y="459"/>
                  </a:lnTo>
                  <a:lnTo>
                    <a:pt x="825" y="499"/>
                  </a:lnTo>
                  <a:lnTo>
                    <a:pt x="830" y="517"/>
                  </a:lnTo>
                  <a:lnTo>
                    <a:pt x="833" y="536"/>
                  </a:lnTo>
                  <a:lnTo>
                    <a:pt x="833" y="536"/>
                  </a:lnTo>
                  <a:lnTo>
                    <a:pt x="831" y="514"/>
                  </a:lnTo>
                  <a:lnTo>
                    <a:pt x="827" y="493"/>
                  </a:lnTo>
                  <a:lnTo>
                    <a:pt x="824" y="472"/>
                  </a:lnTo>
                  <a:lnTo>
                    <a:pt x="821" y="450"/>
                  </a:lnTo>
                  <a:lnTo>
                    <a:pt x="821" y="450"/>
                  </a:lnTo>
                  <a:lnTo>
                    <a:pt x="824" y="452"/>
                  </a:lnTo>
                  <a:lnTo>
                    <a:pt x="827" y="455"/>
                  </a:lnTo>
                  <a:lnTo>
                    <a:pt x="830" y="461"/>
                  </a:lnTo>
                  <a:lnTo>
                    <a:pt x="836" y="476"/>
                  </a:lnTo>
                  <a:lnTo>
                    <a:pt x="836" y="476"/>
                  </a:lnTo>
                  <a:lnTo>
                    <a:pt x="839" y="484"/>
                  </a:lnTo>
                  <a:lnTo>
                    <a:pt x="842" y="493"/>
                  </a:lnTo>
                  <a:lnTo>
                    <a:pt x="842" y="493"/>
                  </a:lnTo>
                  <a:lnTo>
                    <a:pt x="840" y="487"/>
                  </a:lnTo>
                  <a:lnTo>
                    <a:pt x="839" y="482"/>
                  </a:lnTo>
                  <a:lnTo>
                    <a:pt x="837" y="476"/>
                  </a:lnTo>
                  <a:lnTo>
                    <a:pt x="839" y="470"/>
                  </a:lnTo>
                  <a:lnTo>
                    <a:pt x="839" y="470"/>
                  </a:lnTo>
                  <a:lnTo>
                    <a:pt x="844" y="470"/>
                  </a:lnTo>
                  <a:lnTo>
                    <a:pt x="845" y="473"/>
                  </a:lnTo>
                  <a:lnTo>
                    <a:pt x="848" y="481"/>
                  </a:lnTo>
                  <a:lnTo>
                    <a:pt x="848" y="481"/>
                  </a:lnTo>
                  <a:lnTo>
                    <a:pt x="853" y="494"/>
                  </a:lnTo>
                  <a:lnTo>
                    <a:pt x="857" y="507"/>
                  </a:lnTo>
                  <a:lnTo>
                    <a:pt x="857" y="507"/>
                  </a:lnTo>
                  <a:lnTo>
                    <a:pt x="857" y="500"/>
                  </a:lnTo>
                  <a:lnTo>
                    <a:pt x="857" y="497"/>
                  </a:lnTo>
                  <a:lnTo>
                    <a:pt x="859" y="496"/>
                  </a:lnTo>
                  <a:lnTo>
                    <a:pt x="859" y="496"/>
                  </a:lnTo>
                  <a:lnTo>
                    <a:pt x="863" y="497"/>
                  </a:lnTo>
                  <a:lnTo>
                    <a:pt x="866" y="502"/>
                  </a:lnTo>
                  <a:lnTo>
                    <a:pt x="871" y="511"/>
                  </a:lnTo>
                  <a:lnTo>
                    <a:pt x="874" y="520"/>
                  </a:lnTo>
                  <a:lnTo>
                    <a:pt x="879" y="529"/>
                  </a:lnTo>
                  <a:lnTo>
                    <a:pt x="879" y="529"/>
                  </a:lnTo>
                  <a:lnTo>
                    <a:pt x="877" y="520"/>
                  </a:lnTo>
                  <a:lnTo>
                    <a:pt x="874" y="510"/>
                  </a:lnTo>
                  <a:lnTo>
                    <a:pt x="872" y="500"/>
                  </a:lnTo>
                  <a:lnTo>
                    <a:pt x="872" y="494"/>
                  </a:lnTo>
                  <a:lnTo>
                    <a:pt x="874" y="490"/>
                  </a:lnTo>
                  <a:lnTo>
                    <a:pt x="874" y="490"/>
                  </a:lnTo>
                  <a:lnTo>
                    <a:pt x="877" y="493"/>
                  </a:lnTo>
                  <a:lnTo>
                    <a:pt x="880" y="494"/>
                  </a:lnTo>
                  <a:lnTo>
                    <a:pt x="885" y="502"/>
                  </a:lnTo>
                  <a:lnTo>
                    <a:pt x="889" y="517"/>
                  </a:lnTo>
                  <a:lnTo>
                    <a:pt x="889" y="517"/>
                  </a:lnTo>
                  <a:lnTo>
                    <a:pt x="891" y="513"/>
                  </a:lnTo>
                  <a:lnTo>
                    <a:pt x="889" y="507"/>
                  </a:lnTo>
                  <a:lnTo>
                    <a:pt x="889" y="499"/>
                  </a:lnTo>
                  <a:lnTo>
                    <a:pt x="891" y="493"/>
                  </a:lnTo>
                  <a:lnTo>
                    <a:pt x="891" y="493"/>
                  </a:lnTo>
                  <a:lnTo>
                    <a:pt x="894" y="493"/>
                  </a:lnTo>
                  <a:lnTo>
                    <a:pt x="897" y="496"/>
                  </a:lnTo>
                  <a:lnTo>
                    <a:pt x="900" y="500"/>
                  </a:lnTo>
                  <a:lnTo>
                    <a:pt x="903" y="508"/>
                  </a:lnTo>
                  <a:lnTo>
                    <a:pt x="906" y="514"/>
                  </a:lnTo>
                  <a:lnTo>
                    <a:pt x="906" y="514"/>
                  </a:lnTo>
                  <a:lnTo>
                    <a:pt x="908" y="510"/>
                  </a:lnTo>
                  <a:lnTo>
                    <a:pt x="908" y="507"/>
                  </a:lnTo>
                  <a:lnTo>
                    <a:pt x="909" y="504"/>
                  </a:lnTo>
                  <a:lnTo>
                    <a:pt x="909" y="504"/>
                  </a:lnTo>
                  <a:lnTo>
                    <a:pt x="911" y="504"/>
                  </a:lnTo>
                  <a:lnTo>
                    <a:pt x="911" y="505"/>
                  </a:lnTo>
                  <a:lnTo>
                    <a:pt x="912" y="505"/>
                  </a:lnTo>
                  <a:lnTo>
                    <a:pt x="914" y="505"/>
                  </a:lnTo>
                  <a:lnTo>
                    <a:pt x="914" y="505"/>
                  </a:lnTo>
                  <a:lnTo>
                    <a:pt x="915" y="510"/>
                  </a:lnTo>
                  <a:lnTo>
                    <a:pt x="917" y="514"/>
                  </a:lnTo>
                  <a:lnTo>
                    <a:pt x="917" y="514"/>
                  </a:lnTo>
                  <a:lnTo>
                    <a:pt x="918" y="511"/>
                  </a:lnTo>
                  <a:lnTo>
                    <a:pt x="920" y="505"/>
                  </a:lnTo>
                  <a:lnTo>
                    <a:pt x="920" y="505"/>
                  </a:lnTo>
                  <a:lnTo>
                    <a:pt x="924" y="507"/>
                  </a:lnTo>
                  <a:lnTo>
                    <a:pt x="926" y="507"/>
                  </a:lnTo>
                  <a:lnTo>
                    <a:pt x="929" y="505"/>
                  </a:lnTo>
                  <a:lnTo>
                    <a:pt x="929" y="505"/>
                  </a:lnTo>
                  <a:lnTo>
                    <a:pt x="927" y="511"/>
                  </a:lnTo>
                  <a:lnTo>
                    <a:pt x="929" y="516"/>
                  </a:lnTo>
                  <a:lnTo>
                    <a:pt x="930" y="528"/>
                  </a:lnTo>
                  <a:lnTo>
                    <a:pt x="932" y="542"/>
                  </a:lnTo>
                  <a:lnTo>
                    <a:pt x="932" y="548"/>
                  </a:lnTo>
                  <a:lnTo>
                    <a:pt x="930" y="554"/>
                  </a:lnTo>
                  <a:lnTo>
                    <a:pt x="930" y="554"/>
                  </a:lnTo>
                  <a:lnTo>
                    <a:pt x="929" y="554"/>
                  </a:lnTo>
                  <a:lnTo>
                    <a:pt x="927" y="552"/>
                  </a:lnTo>
                  <a:lnTo>
                    <a:pt x="927" y="551"/>
                  </a:lnTo>
                  <a:lnTo>
                    <a:pt x="926" y="549"/>
                  </a:lnTo>
                  <a:lnTo>
                    <a:pt x="926" y="549"/>
                  </a:lnTo>
                  <a:lnTo>
                    <a:pt x="926" y="551"/>
                  </a:lnTo>
                  <a:lnTo>
                    <a:pt x="926" y="554"/>
                  </a:lnTo>
                  <a:lnTo>
                    <a:pt x="926" y="555"/>
                  </a:lnTo>
                  <a:lnTo>
                    <a:pt x="924" y="557"/>
                  </a:lnTo>
                  <a:lnTo>
                    <a:pt x="924" y="557"/>
                  </a:lnTo>
                  <a:lnTo>
                    <a:pt x="921" y="557"/>
                  </a:lnTo>
                  <a:lnTo>
                    <a:pt x="921" y="557"/>
                  </a:lnTo>
                  <a:lnTo>
                    <a:pt x="918" y="552"/>
                  </a:lnTo>
                  <a:lnTo>
                    <a:pt x="918" y="548"/>
                  </a:lnTo>
                  <a:lnTo>
                    <a:pt x="917" y="542"/>
                  </a:lnTo>
                  <a:lnTo>
                    <a:pt x="915" y="537"/>
                  </a:lnTo>
                  <a:lnTo>
                    <a:pt x="915" y="537"/>
                  </a:lnTo>
                  <a:lnTo>
                    <a:pt x="915" y="543"/>
                  </a:lnTo>
                  <a:lnTo>
                    <a:pt x="915" y="549"/>
                  </a:lnTo>
                  <a:lnTo>
                    <a:pt x="915" y="555"/>
                  </a:lnTo>
                  <a:lnTo>
                    <a:pt x="914" y="557"/>
                  </a:lnTo>
                  <a:lnTo>
                    <a:pt x="911" y="558"/>
                  </a:lnTo>
                  <a:lnTo>
                    <a:pt x="911" y="558"/>
                  </a:lnTo>
                  <a:lnTo>
                    <a:pt x="908" y="554"/>
                  </a:lnTo>
                  <a:lnTo>
                    <a:pt x="906" y="548"/>
                  </a:lnTo>
                  <a:lnTo>
                    <a:pt x="905" y="534"/>
                  </a:lnTo>
                  <a:lnTo>
                    <a:pt x="905" y="534"/>
                  </a:lnTo>
                  <a:lnTo>
                    <a:pt x="901" y="522"/>
                  </a:lnTo>
                  <a:lnTo>
                    <a:pt x="897" y="511"/>
                  </a:lnTo>
                  <a:lnTo>
                    <a:pt x="897" y="511"/>
                  </a:lnTo>
                  <a:lnTo>
                    <a:pt x="898" y="523"/>
                  </a:lnTo>
                  <a:lnTo>
                    <a:pt x="900" y="536"/>
                  </a:lnTo>
                  <a:lnTo>
                    <a:pt x="901" y="548"/>
                  </a:lnTo>
                  <a:lnTo>
                    <a:pt x="900" y="554"/>
                  </a:lnTo>
                  <a:lnTo>
                    <a:pt x="900" y="560"/>
                  </a:lnTo>
                  <a:lnTo>
                    <a:pt x="900" y="560"/>
                  </a:lnTo>
                  <a:lnTo>
                    <a:pt x="897" y="560"/>
                  </a:lnTo>
                  <a:lnTo>
                    <a:pt x="895" y="560"/>
                  </a:lnTo>
                  <a:lnTo>
                    <a:pt x="895" y="560"/>
                  </a:lnTo>
                  <a:lnTo>
                    <a:pt x="891" y="549"/>
                  </a:lnTo>
                  <a:lnTo>
                    <a:pt x="889" y="540"/>
                  </a:lnTo>
                  <a:lnTo>
                    <a:pt x="888" y="531"/>
                  </a:lnTo>
                  <a:lnTo>
                    <a:pt x="885" y="520"/>
                  </a:lnTo>
                  <a:lnTo>
                    <a:pt x="885" y="520"/>
                  </a:lnTo>
                  <a:lnTo>
                    <a:pt x="886" y="534"/>
                  </a:lnTo>
                  <a:lnTo>
                    <a:pt x="888" y="548"/>
                  </a:lnTo>
                  <a:lnTo>
                    <a:pt x="889" y="561"/>
                  </a:lnTo>
                  <a:lnTo>
                    <a:pt x="889" y="575"/>
                  </a:lnTo>
                  <a:lnTo>
                    <a:pt x="889" y="575"/>
                  </a:lnTo>
                  <a:lnTo>
                    <a:pt x="888" y="575"/>
                  </a:lnTo>
                  <a:lnTo>
                    <a:pt x="886" y="575"/>
                  </a:lnTo>
                  <a:lnTo>
                    <a:pt x="885" y="577"/>
                  </a:lnTo>
                  <a:lnTo>
                    <a:pt x="885" y="577"/>
                  </a:lnTo>
                  <a:lnTo>
                    <a:pt x="880" y="565"/>
                  </a:lnTo>
                  <a:lnTo>
                    <a:pt x="877" y="551"/>
                  </a:lnTo>
                  <a:lnTo>
                    <a:pt x="874" y="537"/>
                  </a:lnTo>
                  <a:lnTo>
                    <a:pt x="869" y="525"/>
                  </a:lnTo>
                  <a:lnTo>
                    <a:pt x="869" y="525"/>
                  </a:lnTo>
                  <a:lnTo>
                    <a:pt x="871" y="537"/>
                  </a:lnTo>
                  <a:lnTo>
                    <a:pt x="872" y="549"/>
                  </a:lnTo>
                  <a:lnTo>
                    <a:pt x="874" y="561"/>
                  </a:lnTo>
                  <a:lnTo>
                    <a:pt x="876" y="575"/>
                  </a:lnTo>
                  <a:lnTo>
                    <a:pt x="876" y="575"/>
                  </a:lnTo>
                  <a:lnTo>
                    <a:pt x="872" y="577"/>
                  </a:lnTo>
                  <a:lnTo>
                    <a:pt x="869" y="577"/>
                  </a:lnTo>
                  <a:lnTo>
                    <a:pt x="868" y="574"/>
                  </a:lnTo>
                  <a:lnTo>
                    <a:pt x="866" y="571"/>
                  </a:lnTo>
                  <a:lnTo>
                    <a:pt x="866" y="571"/>
                  </a:lnTo>
                  <a:lnTo>
                    <a:pt x="862" y="548"/>
                  </a:lnTo>
                  <a:lnTo>
                    <a:pt x="860" y="537"/>
                  </a:lnTo>
                  <a:lnTo>
                    <a:pt x="857" y="528"/>
                  </a:lnTo>
                  <a:lnTo>
                    <a:pt x="857" y="528"/>
                  </a:lnTo>
                  <a:lnTo>
                    <a:pt x="857" y="537"/>
                  </a:lnTo>
                  <a:lnTo>
                    <a:pt x="857" y="546"/>
                  </a:lnTo>
                  <a:lnTo>
                    <a:pt x="859" y="557"/>
                  </a:lnTo>
                  <a:lnTo>
                    <a:pt x="857" y="566"/>
                  </a:lnTo>
                  <a:lnTo>
                    <a:pt x="857" y="566"/>
                  </a:lnTo>
                  <a:lnTo>
                    <a:pt x="856" y="566"/>
                  </a:lnTo>
                  <a:lnTo>
                    <a:pt x="851" y="566"/>
                  </a:lnTo>
                  <a:lnTo>
                    <a:pt x="851" y="566"/>
                  </a:lnTo>
                  <a:lnTo>
                    <a:pt x="847" y="545"/>
                  </a:lnTo>
                  <a:lnTo>
                    <a:pt x="842" y="523"/>
                  </a:lnTo>
                  <a:lnTo>
                    <a:pt x="839" y="504"/>
                  </a:lnTo>
                  <a:lnTo>
                    <a:pt x="833" y="484"/>
                  </a:lnTo>
                  <a:lnTo>
                    <a:pt x="833" y="484"/>
                  </a:lnTo>
                  <a:lnTo>
                    <a:pt x="834" y="504"/>
                  </a:lnTo>
                  <a:lnTo>
                    <a:pt x="837" y="522"/>
                  </a:lnTo>
                  <a:lnTo>
                    <a:pt x="839" y="542"/>
                  </a:lnTo>
                  <a:lnTo>
                    <a:pt x="839" y="551"/>
                  </a:lnTo>
                  <a:lnTo>
                    <a:pt x="837" y="561"/>
                  </a:lnTo>
                  <a:lnTo>
                    <a:pt x="837" y="561"/>
                  </a:lnTo>
                  <a:lnTo>
                    <a:pt x="836" y="561"/>
                  </a:lnTo>
                  <a:lnTo>
                    <a:pt x="834" y="561"/>
                  </a:lnTo>
                  <a:lnTo>
                    <a:pt x="834" y="561"/>
                  </a:lnTo>
                  <a:lnTo>
                    <a:pt x="833" y="558"/>
                  </a:lnTo>
                  <a:lnTo>
                    <a:pt x="830" y="554"/>
                  </a:lnTo>
                  <a:lnTo>
                    <a:pt x="828" y="545"/>
                  </a:lnTo>
                  <a:lnTo>
                    <a:pt x="827" y="534"/>
                  </a:lnTo>
                  <a:lnTo>
                    <a:pt x="825" y="525"/>
                  </a:lnTo>
                  <a:lnTo>
                    <a:pt x="825" y="525"/>
                  </a:lnTo>
                  <a:lnTo>
                    <a:pt x="825" y="540"/>
                  </a:lnTo>
                  <a:lnTo>
                    <a:pt x="825" y="540"/>
                  </a:lnTo>
                  <a:lnTo>
                    <a:pt x="827" y="557"/>
                  </a:lnTo>
                  <a:lnTo>
                    <a:pt x="825" y="563"/>
                  </a:lnTo>
                  <a:lnTo>
                    <a:pt x="824" y="566"/>
                  </a:lnTo>
                  <a:lnTo>
                    <a:pt x="822" y="568"/>
                  </a:lnTo>
                  <a:lnTo>
                    <a:pt x="822" y="568"/>
                  </a:lnTo>
                  <a:lnTo>
                    <a:pt x="819" y="565"/>
                  </a:lnTo>
                  <a:lnTo>
                    <a:pt x="818" y="560"/>
                  </a:lnTo>
                  <a:lnTo>
                    <a:pt x="815" y="549"/>
                  </a:lnTo>
                  <a:lnTo>
                    <a:pt x="813" y="537"/>
                  </a:lnTo>
                  <a:lnTo>
                    <a:pt x="812" y="526"/>
                  </a:lnTo>
                  <a:lnTo>
                    <a:pt x="812" y="526"/>
                  </a:lnTo>
                  <a:lnTo>
                    <a:pt x="812" y="537"/>
                  </a:lnTo>
                  <a:lnTo>
                    <a:pt x="812" y="546"/>
                  </a:lnTo>
                  <a:lnTo>
                    <a:pt x="812" y="557"/>
                  </a:lnTo>
                  <a:lnTo>
                    <a:pt x="810" y="566"/>
                  </a:lnTo>
                  <a:lnTo>
                    <a:pt x="810" y="566"/>
                  </a:lnTo>
                  <a:lnTo>
                    <a:pt x="807" y="566"/>
                  </a:lnTo>
                  <a:lnTo>
                    <a:pt x="804" y="563"/>
                  </a:lnTo>
                  <a:lnTo>
                    <a:pt x="802" y="560"/>
                  </a:lnTo>
                  <a:lnTo>
                    <a:pt x="802" y="555"/>
                  </a:lnTo>
                  <a:lnTo>
                    <a:pt x="799" y="539"/>
                  </a:lnTo>
                  <a:lnTo>
                    <a:pt x="799" y="539"/>
                  </a:lnTo>
                  <a:lnTo>
                    <a:pt x="793" y="497"/>
                  </a:lnTo>
                  <a:lnTo>
                    <a:pt x="793" y="497"/>
                  </a:lnTo>
                  <a:lnTo>
                    <a:pt x="793" y="496"/>
                  </a:lnTo>
                  <a:lnTo>
                    <a:pt x="795" y="494"/>
                  </a:lnTo>
                  <a:lnTo>
                    <a:pt x="795" y="494"/>
                  </a:lnTo>
                  <a:lnTo>
                    <a:pt x="793" y="491"/>
                  </a:lnTo>
                  <a:lnTo>
                    <a:pt x="792" y="488"/>
                  </a:lnTo>
                  <a:lnTo>
                    <a:pt x="792" y="484"/>
                  </a:lnTo>
                  <a:lnTo>
                    <a:pt x="790" y="482"/>
                  </a:lnTo>
                  <a:lnTo>
                    <a:pt x="790" y="482"/>
                  </a:lnTo>
                  <a:lnTo>
                    <a:pt x="790" y="494"/>
                  </a:lnTo>
                  <a:lnTo>
                    <a:pt x="790" y="507"/>
                  </a:lnTo>
                  <a:lnTo>
                    <a:pt x="792" y="529"/>
                  </a:lnTo>
                  <a:lnTo>
                    <a:pt x="792" y="529"/>
                  </a:lnTo>
                  <a:lnTo>
                    <a:pt x="792" y="531"/>
                  </a:lnTo>
                  <a:lnTo>
                    <a:pt x="793" y="532"/>
                  </a:lnTo>
                  <a:lnTo>
                    <a:pt x="795" y="534"/>
                  </a:lnTo>
                  <a:lnTo>
                    <a:pt x="795" y="534"/>
                  </a:lnTo>
                  <a:lnTo>
                    <a:pt x="793" y="537"/>
                  </a:lnTo>
                  <a:lnTo>
                    <a:pt x="793" y="542"/>
                  </a:lnTo>
                  <a:lnTo>
                    <a:pt x="793" y="551"/>
                  </a:lnTo>
                  <a:lnTo>
                    <a:pt x="793" y="558"/>
                  </a:lnTo>
                  <a:lnTo>
                    <a:pt x="793" y="563"/>
                  </a:lnTo>
                  <a:lnTo>
                    <a:pt x="792" y="568"/>
                  </a:lnTo>
                  <a:lnTo>
                    <a:pt x="792" y="568"/>
                  </a:lnTo>
                  <a:lnTo>
                    <a:pt x="789" y="566"/>
                  </a:lnTo>
                  <a:lnTo>
                    <a:pt x="786" y="565"/>
                  </a:lnTo>
                  <a:lnTo>
                    <a:pt x="783" y="557"/>
                  </a:lnTo>
                  <a:lnTo>
                    <a:pt x="781" y="549"/>
                  </a:lnTo>
                  <a:lnTo>
                    <a:pt x="779" y="548"/>
                  </a:lnTo>
                  <a:lnTo>
                    <a:pt x="775" y="546"/>
                  </a:lnTo>
                  <a:lnTo>
                    <a:pt x="775" y="546"/>
                  </a:lnTo>
                  <a:lnTo>
                    <a:pt x="776" y="554"/>
                  </a:lnTo>
                  <a:lnTo>
                    <a:pt x="776" y="557"/>
                  </a:lnTo>
                  <a:lnTo>
                    <a:pt x="775" y="561"/>
                  </a:lnTo>
                  <a:lnTo>
                    <a:pt x="775" y="561"/>
                  </a:lnTo>
                  <a:lnTo>
                    <a:pt x="776" y="565"/>
                  </a:lnTo>
                  <a:lnTo>
                    <a:pt x="778" y="566"/>
                  </a:lnTo>
                  <a:lnTo>
                    <a:pt x="779" y="569"/>
                  </a:lnTo>
                  <a:lnTo>
                    <a:pt x="781" y="574"/>
                  </a:lnTo>
                  <a:lnTo>
                    <a:pt x="781" y="574"/>
                  </a:lnTo>
                  <a:lnTo>
                    <a:pt x="778" y="574"/>
                  </a:lnTo>
                  <a:lnTo>
                    <a:pt x="775" y="574"/>
                  </a:lnTo>
                  <a:lnTo>
                    <a:pt x="769" y="571"/>
                  </a:lnTo>
                  <a:lnTo>
                    <a:pt x="761" y="563"/>
                  </a:lnTo>
                  <a:lnTo>
                    <a:pt x="761" y="563"/>
                  </a:lnTo>
                  <a:lnTo>
                    <a:pt x="746" y="552"/>
                  </a:lnTo>
                  <a:lnTo>
                    <a:pt x="738" y="548"/>
                  </a:lnTo>
                  <a:lnTo>
                    <a:pt x="732" y="542"/>
                  </a:lnTo>
                  <a:lnTo>
                    <a:pt x="732" y="542"/>
                  </a:lnTo>
                  <a:lnTo>
                    <a:pt x="732" y="542"/>
                  </a:lnTo>
                  <a:lnTo>
                    <a:pt x="731" y="540"/>
                  </a:lnTo>
                  <a:lnTo>
                    <a:pt x="729" y="540"/>
                  </a:lnTo>
                  <a:lnTo>
                    <a:pt x="729" y="539"/>
                  </a:lnTo>
                  <a:lnTo>
                    <a:pt x="729" y="539"/>
                  </a:lnTo>
                  <a:lnTo>
                    <a:pt x="725" y="536"/>
                  </a:lnTo>
                  <a:lnTo>
                    <a:pt x="719" y="531"/>
                  </a:lnTo>
                  <a:lnTo>
                    <a:pt x="708" y="522"/>
                  </a:lnTo>
                  <a:lnTo>
                    <a:pt x="708" y="522"/>
                  </a:lnTo>
                  <a:lnTo>
                    <a:pt x="708" y="520"/>
                  </a:lnTo>
                  <a:lnTo>
                    <a:pt x="708" y="519"/>
                  </a:lnTo>
                  <a:lnTo>
                    <a:pt x="708" y="519"/>
                  </a:lnTo>
                  <a:lnTo>
                    <a:pt x="702" y="517"/>
                  </a:lnTo>
                  <a:lnTo>
                    <a:pt x="697" y="513"/>
                  </a:lnTo>
                  <a:lnTo>
                    <a:pt x="694" y="510"/>
                  </a:lnTo>
                  <a:lnTo>
                    <a:pt x="690" y="505"/>
                  </a:lnTo>
                  <a:lnTo>
                    <a:pt x="690" y="505"/>
                  </a:lnTo>
                  <a:lnTo>
                    <a:pt x="723" y="545"/>
                  </a:lnTo>
                  <a:lnTo>
                    <a:pt x="740" y="566"/>
                  </a:lnTo>
                  <a:lnTo>
                    <a:pt x="754" y="589"/>
                  </a:lnTo>
                  <a:lnTo>
                    <a:pt x="754" y="589"/>
                  </a:lnTo>
                  <a:lnTo>
                    <a:pt x="763" y="595"/>
                  </a:lnTo>
                  <a:lnTo>
                    <a:pt x="769" y="603"/>
                  </a:lnTo>
                  <a:lnTo>
                    <a:pt x="781" y="619"/>
                  </a:lnTo>
                  <a:lnTo>
                    <a:pt x="781" y="619"/>
                  </a:lnTo>
                  <a:lnTo>
                    <a:pt x="781" y="621"/>
                  </a:lnTo>
                  <a:lnTo>
                    <a:pt x="779" y="622"/>
                  </a:lnTo>
                  <a:lnTo>
                    <a:pt x="778" y="622"/>
                  </a:lnTo>
                  <a:lnTo>
                    <a:pt x="776" y="624"/>
                  </a:lnTo>
                  <a:lnTo>
                    <a:pt x="776" y="624"/>
                  </a:lnTo>
                  <a:lnTo>
                    <a:pt x="778" y="627"/>
                  </a:lnTo>
                  <a:lnTo>
                    <a:pt x="781" y="629"/>
                  </a:lnTo>
                  <a:lnTo>
                    <a:pt x="783" y="630"/>
                  </a:lnTo>
                  <a:lnTo>
                    <a:pt x="784" y="633"/>
                  </a:lnTo>
                  <a:lnTo>
                    <a:pt x="784" y="633"/>
                  </a:lnTo>
                  <a:lnTo>
                    <a:pt x="787" y="632"/>
                  </a:lnTo>
                  <a:lnTo>
                    <a:pt x="787" y="632"/>
                  </a:lnTo>
                  <a:lnTo>
                    <a:pt x="787" y="630"/>
                  </a:lnTo>
                  <a:lnTo>
                    <a:pt x="790" y="630"/>
                  </a:lnTo>
                  <a:lnTo>
                    <a:pt x="790" y="630"/>
                  </a:lnTo>
                  <a:lnTo>
                    <a:pt x="792" y="632"/>
                  </a:lnTo>
                  <a:lnTo>
                    <a:pt x="793" y="633"/>
                  </a:lnTo>
                  <a:lnTo>
                    <a:pt x="793" y="638"/>
                  </a:lnTo>
                  <a:lnTo>
                    <a:pt x="792" y="644"/>
                  </a:lnTo>
                  <a:lnTo>
                    <a:pt x="792" y="648"/>
                  </a:lnTo>
                  <a:lnTo>
                    <a:pt x="792" y="648"/>
                  </a:lnTo>
                  <a:lnTo>
                    <a:pt x="787" y="671"/>
                  </a:lnTo>
                  <a:lnTo>
                    <a:pt x="783" y="694"/>
                  </a:lnTo>
                  <a:lnTo>
                    <a:pt x="783" y="694"/>
                  </a:lnTo>
                  <a:lnTo>
                    <a:pt x="787" y="680"/>
                  </a:lnTo>
                  <a:lnTo>
                    <a:pt x="790" y="667"/>
                  </a:lnTo>
                  <a:lnTo>
                    <a:pt x="795" y="653"/>
                  </a:lnTo>
                  <a:lnTo>
                    <a:pt x="799" y="642"/>
                  </a:lnTo>
                  <a:lnTo>
                    <a:pt x="799" y="642"/>
                  </a:lnTo>
                  <a:lnTo>
                    <a:pt x="802" y="644"/>
                  </a:lnTo>
                  <a:lnTo>
                    <a:pt x="802" y="645"/>
                  </a:lnTo>
                  <a:lnTo>
                    <a:pt x="804" y="651"/>
                  </a:lnTo>
                  <a:lnTo>
                    <a:pt x="804" y="662"/>
                  </a:lnTo>
                  <a:lnTo>
                    <a:pt x="804" y="662"/>
                  </a:lnTo>
                  <a:lnTo>
                    <a:pt x="802" y="677"/>
                  </a:lnTo>
                  <a:lnTo>
                    <a:pt x="799" y="694"/>
                  </a:lnTo>
                  <a:lnTo>
                    <a:pt x="799" y="694"/>
                  </a:lnTo>
                  <a:lnTo>
                    <a:pt x="802" y="685"/>
                  </a:lnTo>
                  <a:lnTo>
                    <a:pt x="804" y="676"/>
                  </a:lnTo>
                  <a:lnTo>
                    <a:pt x="805" y="665"/>
                  </a:lnTo>
                  <a:lnTo>
                    <a:pt x="808" y="661"/>
                  </a:lnTo>
                  <a:lnTo>
                    <a:pt x="810" y="656"/>
                  </a:lnTo>
                  <a:lnTo>
                    <a:pt x="810" y="656"/>
                  </a:lnTo>
                  <a:lnTo>
                    <a:pt x="813" y="658"/>
                  </a:lnTo>
                  <a:lnTo>
                    <a:pt x="815" y="661"/>
                  </a:lnTo>
                  <a:lnTo>
                    <a:pt x="816" y="668"/>
                  </a:lnTo>
                  <a:lnTo>
                    <a:pt x="816" y="677"/>
                  </a:lnTo>
                  <a:lnTo>
                    <a:pt x="818" y="685"/>
                  </a:lnTo>
                  <a:lnTo>
                    <a:pt x="818" y="685"/>
                  </a:lnTo>
                  <a:lnTo>
                    <a:pt x="819" y="683"/>
                  </a:lnTo>
                  <a:lnTo>
                    <a:pt x="819" y="682"/>
                  </a:lnTo>
                  <a:lnTo>
                    <a:pt x="822" y="677"/>
                  </a:lnTo>
                  <a:lnTo>
                    <a:pt x="822" y="677"/>
                  </a:lnTo>
                  <a:lnTo>
                    <a:pt x="824" y="679"/>
                  </a:lnTo>
                  <a:lnTo>
                    <a:pt x="825" y="682"/>
                  </a:lnTo>
                  <a:lnTo>
                    <a:pt x="827" y="688"/>
                  </a:lnTo>
                  <a:lnTo>
                    <a:pt x="827" y="702"/>
                  </a:lnTo>
                  <a:lnTo>
                    <a:pt x="827" y="702"/>
                  </a:lnTo>
                  <a:lnTo>
                    <a:pt x="828" y="700"/>
                  </a:lnTo>
                  <a:lnTo>
                    <a:pt x="828" y="697"/>
                  </a:lnTo>
                  <a:lnTo>
                    <a:pt x="830" y="694"/>
                  </a:lnTo>
                  <a:lnTo>
                    <a:pt x="833" y="693"/>
                  </a:lnTo>
                  <a:lnTo>
                    <a:pt x="833" y="693"/>
                  </a:lnTo>
                  <a:lnTo>
                    <a:pt x="834" y="694"/>
                  </a:lnTo>
                  <a:lnTo>
                    <a:pt x="836" y="697"/>
                  </a:lnTo>
                  <a:lnTo>
                    <a:pt x="836" y="703"/>
                  </a:lnTo>
                  <a:lnTo>
                    <a:pt x="836" y="709"/>
                  </a:lnTo>
                  <a:lnTo>
                    <a:pt x="836" y="715"/>
                  </a:lnTo>
                  <a:lnTo>
                    <a:pt x="836" y="715"/>
                  </a:lnTo>
                  <a:lnTo>
                    <a:pt x="837" y="711"/>
                  </a:lnTo>
                  <a:lnTo>
                    <a:pt x="839" y="706"/>
                  </a:lnTo>
                  <a:lnTo>
                    <a:pt x="839" y="706"/>
                  </a:lnTo>
                  <a:lnTo>
                    <a:pt x="840" y="708"/>
                  </a:lnTo>
                  <a:lnTo>
                    <a:pt x="842" y="711"/>
                  </a:lnTo>
                  <a:lnTo>
                    <a:pt x="842" y="715"/>
                  </a:lnTo>
                  <a:lnTo>
                    <a:pt x="837" y="728"/>
                  </a:lnTo>
                  <a:lnTo>
                    <a:pt x="837" y="728"/>
                  </a:lnTo>
                  <a:lnTo>
                    <a:pt x="837" y="731"/>
                  </a:lnTo>
                  <a:lnTo>
                    <a:pt x="836" y="732"/>
                  </a:lnTo>
                  <a:lnTo>
                    <a:pt x="834" y="734"/>
                  </a:lnTo>
                  <a:lnTo>
                    <a:pt x="834" y="734"/>
                  </a:lnTo>
                  <a:lnTo>
                    <a:pt x="834" y="737"/>
                  </a:lnTo>
                  <a:lnTo>
                    <a:pt x="834" y="740"/>
                  </a:lnTo>
                  <a:lnTo>
                    <a:pt x="831" y="746"/>
                  </a:lnTo>
                  <a:lnTo>
                    <a:pt x="831" y="746"/>
                  </a:lnTo>
                  <a:lnTo>
                    <a:pt x="830" y="746"/>
                  </a:lnTo>
                  <a:lnTo>
                    <a:pt x="827" y="747"/>
                  </a:lnTo>
                  <a:lnTo>
                    <a:pt x="827" y="747"/>
                  </a:lnTo>
                  <a:lnTo>
                    <a:pt x="827" y="735"/>
                  </a:lnTo>
                  <a:lnTo>
                    <a:pt x="827" y="735"/>
                  </a:lnTo>
                  <a:lnTo>
                    <a:pt x="824" y="737"/>
                  </a:lnTo>
                  <a:lnTo>
                    <a:pt x="821" y="738"/>
                  </a:lnTo>
                  <a:lnTo>
                    <a:pt x="821" y="738"/>
                  </a:lnTo>
                  <a:lnTo>
                    <a:pt x="819" y="729"/>
                  </a:lnTo>
                  <a:lnTo>
                    <a:pt x="821" y="722"/>
                  </a:lnTo>
                  <a:lnTo>
                    <a:pt x="821" y="706"/>
                  </a:lnTo>
                  <a:lnTo>
                    <a:pt x="821" y="706"/>
                  </a:lnTo>
                  <a:lnTo>
                    <a:pt x="819" y="711"/>
                  </a:lnTo>
                  <a:lnTo>
                    <a:pt x="818" y="715"/>
                  </a:lnTo>
                  <a:lnTo>
                    <a:pt x="816" y="726"/>
                  </a:lnTo>
                  <a:lnTo>
                    <a:pt x="816" y="726"/>
                  </a:lnTo>
                  <a:lnTo>
                    <a:pt x="813" y="734"/>
                  </a:lnTo>
                  <a:lnTo>
                    <a:pt x="810" y="737"/>
                  </a:lnTo>
                  <a:lnTo>
                    <a:pt x="805" y="738"/>
                  </a:lnTo>
                  <a:lnTo>
                    <a:pt x="805" y="738"/>
                  </a:lnTo>
                  <a:lnTo>
                    <a:pt x="807" y="722"/>
                  </a:lnTo>
                  <a:lnTo>
                    <a:pt x="808" y="706"/>
                  </a:lnTo>
                  <a:lnTo>
                    <a:pt x="810" y="691"/>
                  </a:lnTo>
                  <a:lnTo>
                    <a:pt x="810" y="676"/>
                  </a:lnTo>
                  <a:lnTo>
                    <a:pt x="810" y="676"/>
                  </a:lnTo>
                  <a:lnTo>
                    <a:pt x="804" y="705"/>
                  </a:lnTo>
                  <a:lnTo>
                    <a:pt x="796" y="734"/>
                  </a:lnTo>
                  <a:lnTo>
                    <a:pt x="796" y="734"/>
                  </a:lnTo>
                  <a:lnTo>
                    <a:pt x="793" y="741"/>
                  </a:lnTo>
                  <a:lnTo>
                    <a:pt x="792" y="744"/>
                  </a:lnTo>
                  <a:lnTo>
                    <a:pt x="789" y="746"/>
                  </a:lnTo>
                  <a:lnTo>
                    <a:pt x="789" y="746"/>
                  </a:lnTo>
                  <a:lnTo>
                    <a:pt x="787" y="744"/>
                  </a:lnTo>
                  <a:lnTo>
                    <a:pt x="786" y="741"/>
                  </a:lnTo>
                  <a:lnTo>
                    <a:pt x="786" y="737"/>
                  </a:lnTo>
                  <a:lnTo>
                    <a:pt x="790" y="725"/>
                  </a:lnTo>
                  <a:lnTo>
                    <a:pt x="790" y="725"/>
                  </a:lnTo>
                  <a:lnTo>
                    <a:pt x="795" y="694"/>
                  </a:lnTo>
                  <a:lnTo>
                    <a:pt x="798" y="667"/>
                  </a:lnTo>
                  <a:lnTo>
                    <a:pt x="798" y="667"/>
                  </a:lnTo>
                  <a:lnTo>
                    <a:pt x="792" y="683"/>
                  </a:lnTo>
                  <a:lnTo>
                    <a:pt x="786" y="702"/>
                  </a:lnTo>
                  <a:lnTo>
                    <a:pt x="781" y="720"/>
                  </a:lnTo>
                  <a:lnTo>
                    <a:pt x="773" y="737"/>
                  </a:lnTo>
                  <a:lnTo>
                    <a:pt x="773" y="737"/>
                  </a:lnTo>
                  <a:lnTo>
                    <a:pt x="772" y="737"/>
                  </a:lnTo>
                  <a:lnTo>
                    <a:pt x="770" y="737"/>
                  </a:lnTo>
                  <a:lnTo>
                    <a:pt x="770" y="737"/>
                  </a:lnTo>
                  <a:lnTo>
                    <a:pt x="772" y="717"/>
                  </a:lnTo>
                  <a:lnTo>
                    <a:pt x="775" y="699"/>
                  </a:lnTo>
                  <a:lnTo>
                    <a:pt x="783" y="661"/>
                  </a:lnTo>
                  <a:lnTo>
                    <a:pt x="783" y="661"/>
                  </a:lnTo>
                  <a:lnTo>
                    <a:pt x="781" y="664"/>
                  </a:lnTo>
                  <a:lnTo>
                    <a:pt x="779" y="665"/>
                  </a:lnTo>
                  <a:lnTo>
                    <a:pt x="778" y="673"/>
                  </a:lnTo>
                  <a:lnTo>
                    <a:pt x="778" y="673"/>
                  </a:lnTo>
                  <a:lnTo>
                    <a:pt x="769" y="696"/>
                  </a:lnTo>
                  <a:lnTo>
                    <a:pt x="766" y="708"/>
                  </a:lnTo>
                  <a:lnTo>
                    <a:pt x="763" y="722"/>
                  </a:lnTo>
                  <a:lnTo>
                    <a:pt x="763" y="722"/>
                  </a:lnTo>
                  <a:lnTo>
                    <a:pt x="760" y="722"/>
                  </a:lnTo>
                  <a:lnTo>
                    <a:pt x="757" y="722"/>
                  </a:lnTo>
                  <a:lnTo>
                    <a:pt x="757" y="722"/>
                  </a:lnTo>
                  <a:lnTo>
                    <a:pt x="757" y="715"/>
                  </a:lnTo>
                  <a:lnTo>
                    <a:pt x="757" y="709"/>
                  </a:lnTo>
                  <a:lnTo>
                    <a:pt x="760" y="696"/>
                  </a:lnTo>
                  <a:lnTo>
                    <a:pt x="763" y="680"/>
                  </a:lnTo>
                  <a:lnTo>
                    <a:pt x="764" y="665"/>
                  </a:lnTo>
                  <a:lnTo>
                    <a:pt x="764" y="665"/>
                  </a:lnTo>
                  <a:lnTo>
                    <a:pt x="758" y="662"/>
                  </a:lnTo>
                  <a:lnTo>
                    <a:pt x="758" y="662"/>
                  </a:lnTo>
                  <a:lnTo>
                    <a:pt x="757" y="668"/>
                  </a:lnTo>
                  <a:lnTo>
                    <a:pt x="755" y="671"/>
                  </a:lnTo>
                  <a:lnTo>
                    <a:pt x="757" y="673"/>
                  </a:lnTo>
                  <a:lnTo>
                    <a:pt x="757" y="673"/>
                  </a:lnTo>
                  <a:lnTo>
                    <a:pt x="752" y="683"/>
                  </a:lnTo>
                  <a:lnTo>
                    <a:pt x="747" y="696"/>
                  </a:lnTo>
                  <a:lnTo>
                    <a:pt x="741" y="720"/>
                  </a:lnTo>
                  <a:lnTo>
                    <a:pt x="741" y="720"/>
                  </a:lnTo>
                  <a:lnTo>
                    <a:pt x="738" y="720"/>
                  </a:lnTo>
                  <a:lnTo>
                    <a:pt x="735" y="720"/>
                  </a:lnTo>
                  <a:lnTo>
                    <a:pt x="735" y="720"/>
                  </a:lnTo>
                  <a:lnTo>
                    <a:pt x="737" y="708"/>
                  </a:lnTo>
                  <a:lnTo>
                    <a:pt x="740" y="697"/>
                  </a:lnTo>
                  <a:lnTo>
                    <a:pt x="743" y="686"/>
                  </a:lnTo>
                  <a:lnTo>
                    <a:pt x="746" y="676"/>
                  </a:lnTo>
                  <a:lnTo>
                    <a:pt x="746" y="676"/>
                  </a:lnTo>
                  <a:lnTo>
                    <a:pt x="744" y="673"/>
                  </a:lnTo>
                  <a:lnTo>
                    <a:pt x="741" y="671"/>
                  </a:lnTo>
                  <a:lnTo>
                    <a:pt x="741" y="671"/>
                  </a:lnTo>
                  <a:lnTo>
                    <a:pt x="740" y="673"/>
                  </a:lnTo>
                  <a:lnTo>
                    <a:pt x="740" y="674"/>
                  </a:lnTo>
                  <a:lnTo>
                    <a:pt x="743" y="677"/>
                  </a:lnTo>
                  <a:lnTo>
                    <a:pt x="743" y="677"/>
                  </a:lnTo>
                  <a:lnTo>
                    <a:pt x="740" y="680"/>
                  </a:lnTo>
                  <a:lnTo>
                    <a:pt x="738" y="682"/>
                  </a:lnTo>
                  <a:lnTo>
                    <a:pt x="738" y="682"/>
                  </a:lnTo>
                  <a:lnTo>
                    <a:pt x="734" y="699"/>
                  </a:lnTo>
                  <a:lnTo>
                    <a:pt x="734" y="699"/>
                  </a:lnTo>
                  <a:lnTo>
                    <a:pt x="731" y="706"/>
                  </a:lnTo>
                  <a:lnTo>
                    <a:pt x="729" y="709"/>
                  </a:lnTo>
                  <a:lnTo>
                    <a:pt x="725" y="711"/>
                  </a:lnTo>
                  <a:lnTo>
                    <a:pt x="725" y="711"/>
                  </a:lnTo>
                  <a:lnTo>
                    <a:pt x="725" y="705"/>
                  </a:lnTo>
                  <a:lnTo>
                    <a:pt x="726" y="697"/>
                  </a:lnTo>
                  <a:lnTo>
                    <a:pt x="726" y="697"/>
                  </a:lnTo>
                  <a:lnTo>
                    <a:pt x="725" y="697"/>
                  </a:lnTo>
                  <a:lnTo>
                    <a:pt x="725" y="696"/>
                  </a:lnTo>
                  <a:lnTo>
                    <a:pt x="722" y="694"/>
                  </a:lnTo>
                  <a:lnTo>
                    <a:pt x="722" y="694"/>
                  </a:lnTo>
                  <a:lnTo>
                    <a:pt x="720" y="694"/>
                  </a:lnTo>
                  <a:lnTo>
                    <a:pt x="719" y="696"/>
                  </a:lnTo>
                  <a:lnTo>
                    <a:pt x="717" y="697"/>
                  </a:lnTo>
                  <a:lnTo>
                    <a:pt x="715" y="697"/>
                  </a:lnTo>
                  <a:lnTo>
                    <a:pt x="715" y="697"/>
                  </a:lnTo>
                  <a:lnTo>
                    <a:pt x="711" y="694"/>
                  </a:lnTo>
                  <a:lnTo>
                    <a:pt x="706" y="691"/>
                  </a:lnTo>
                  <a:lnTo>
                    <a:pt x="702" y="688"/>
                  </a:lnTo>
                  <a:lnTo>
                    <a:pt x="696" y="685"/>
                  </a:lnTo>
                  <a:lnTo>
                    <a:pt x="696" y="685"/>
                  </a:lnTo>
                  <a:lnTo>
                    <a:pt x="696" y="683"/>
                  </a:lnTo>
                  <a:lnTo>
                    <a:pt x="696" y="683"/>
                  </a:lnTo>
                  <a:lnTo>
                    <a:pt x="694" y="680"/>
                  </a:lnTo>
                  <a:lnTo>
                    <a:pt x="694" y="680"/>
                  </a:lnTo>
                  <a:lnTo>
                    <a:pt x="683" y="676"/>
                  </a:lnTo>
                  <a:lnTo>
                    <a:pt x="677" y="673"/>
                  </a:lnTo>
                  <a:lnTo>
                    <a:pt x="673" y="668"/>
                  </a:lnTo>
                  <a:lnTo>
                    <a:pt x="673" y="668"/>
                  </a:lnTo>
                  <a:lnTo>
                    <a:pt x="665" y="664"/>
                  </a:lnTo>
                  <a:lnTo>
                    <a:pt x="658" y="658"/>
                  </a:lnTo>
                  <a:lnTo>
                    <a:pt x="651" y="651"/>
                  </a:lnTo>
                  <a:lnTo>
                    <a:pt x="645" y="645"/>
                  </a:lnTo>
                  <a:lnTo>
                    <a:pt x="645" y="645"/>
                  </a:lnTo>
                  <a:lnTo>
                    <a:pt x="636" y="638"/>
                  </a:lnTo>
                  <a:lnTo>
                    <a:pt x="632" y="633"/>
                  </a:lnTo>
                  <a:lnTo>
                    <a:pt x="630" y="629"/>
                  </a:lnTo>
                  <a:lnTo>
                    <a:pt x="630" y="629"/>
                  </a:lnTo>
                  <a:lnTo>
                    <a:pt x="618" y="619"/>
                  </a:lnTo>
                  <a:lnTo>
                    <a:pt x="612" y="613"/>
                  </a:lnTo>
                  <a:lnTo>
                    <a:pt x="609" y="609"/>
                  </a:lnTo>
                  <a:lnTo>
                    <a:pt x="609" y="609"/>
                  </a:lnTo>
                  <a:lnTo>
                    <a:pt x="603" y="604"/>
                  </a:lnTo>
                  <a:lnTo>
                    <a:pt x="598" y="601"/>
                  </a:lnTo>
                  <a:lnTo>
                    <a:pt x="595" y="600"/>
                  </a:lnTo>
                  <a:lnTo>
                    <a:pt x="595" y="600"/>
                  </a:lnTo>
                  <a:lnTo>
                    <a:pt x="590" y="597"/>
                  </a:lnTo>
                  <a:lnTo>
                    <a:pt x="586" y="593"/>
                  </a:lnTo>
                  <a:lnTo>
                    <a:pt x="577" y="586"/>
                  </a:lnTo>
                  <a:lnTo>
                    <a:pt x="577" y="586"/>
                  </a:lnTo>
                  <a:lnTo>
                    <a:pt x="574" y="584"/>
                  </a:lnTo>
                  <a:lnTo>
                    <a:pt x="574" y="580"/>
                  </a:lnTo>
                  <a:lnTo>
                    <a:pt x="574" y="580"/>
                  </a:lnTo>
                  <a:lnTo>
                    <a:pt x="566" y="578"/>
                  </a:lnTo>
                  <a:lnTo>
                    <a:pt x="561" y="575"/>
                  </a:lnTo>
                  <a:lnTo>
                    <a:pt x="552" y="568"/>
                  </a:lnTo>
                  <a:lnTo>
                    <a:pt x="552" y="568"/>
                  </a:lnTo>
                  <a:lnTo>
                    <a:pt x="554" y="572"/>
                  </a:lnTo>
                  <a:lnTo>
                    <a:pt x="558" y="577"/>
                  </a:lnTo>
                  <a:lnTo>
                    <a:pt x="565" y="581"/>
                  </a:lnTo>
                  <a:lnTo>
                    <a:pt x="568" y="587"/>
                  </a:lnTo>
                  <a:lnTo>
                    <a:pt x="568" y="587"/>
                  </a:lnTo>
                  <a:lnTo>
                    <a:pt x="587" y="601"/>
                  </a:lnTo>
                  <a:lnTo>
                    <a:pt x="606" y="615"/>
                  </a:lnTo>
                  <a:lnTo>
                    <a:pt x="622" y="630"/>
                  </a:lnTo>
                  <a:lnTo>
                    <a:pt x="641" y="644"/>
                  </a:lnTo>
                  <a:lnTo>
                    <a:pt x="641" y="644"/>
                  </a:lnTo>
                  <a:lnTo>
                    <a:pt x="641" y="645"/>
                  </a:lnTo>
                  <a:lnTo>
                    <a:pt x="639" y="645"/>
                  </a:lnTo>
                  <a:lnTo>
                    <a:pt x="638" y="647"/>
                  </a:lnTo>
                  <a:lnTo>
                    <a:pt x="638" y="648"/>
                  </a:lnTo>
                  <a:lnTo>
                    <a:pt x="638" y="648"/>
                  </a:lnTo>
                  <a:lnTo>
                    <a:pt x="641" y="651"/>
                  </a:lnTo>
                  <a:lnTo>
                    <a:pt x="642" y="653"/>
                  </a:lnTo>
                  <a:lnTo>
                    <a:pt x="645" y="654"/>
                  </a:lnTo>
                  <a:lnTo>
                    <a:pt x="645" y="658"/>
                  </a:lnTo>
                  <a:lnTo>
                    <a:pt x="645" y="658"/>
                  </a:lnTo>
                  <a:lnTo>
                    <a:pt x="642" y="659"/>
                  </a:lnTo>
                  <a:lnTo>
                    <a:pt x="639" y="661"/>
                  </a:lnTo>
                  <a:lnTo>
                    <a:pt x="636" y="659"/>
                  </a:lnTo>
                  <a:lnTo>
                    <a:pt x="636" y="659"/>
                  </a:lnTo>
                  <a:lnTo>
                    <a:pt x="639" y="664"/>
                  </a:lnTo>
                  <a:lnTo>
                    <a:pt x="642" y="668"/>
                  </a:lnTo>
                  <a:lnTo>
                    <a:pt x="651" y="674"/>
                  </a:lnTo>
                  <a:lnTo>
                    <a:pt x="651" y="674"/>
                  </a:lnTo>
                  <a:lnTo>
                    <a:pt x="647" y="679"/>
                  </a:lnTo>
                  <a:lnTo>
                    <a:pt x="641" y="682"/>
                  </a:lnTo>
                  <a:lnTo>
                    <a:pt x="641" y="682"/>
                  </a:lnTo>
                  <a:lnTo>
                    <a:pt x="638" y="680"/>
                  </a:lnTo>
                  <a:lnTo>
                    <a:pt x="635" y="680"/>
                  </a:lnTo>
                  <a:lnTo>
                    <a:pt x="635" y="680"/>
                  </a:lnTo>
                  <a:lnTo>
                    <a:pt x="635" y="683"/>
                  </a:lnTo>
                  <a:lnTo>
                    <a:pt x="636" y="685"/>
                  </a:lnTo>
                  <a:lnTo>
                    <a:pt x="642" y="690"/>
                  </a:lnTo>
                  <a:lnTo>
                    <a:pt x="642" y="690"/>
                  </a:lnTo>
                  <a:lnTo>
                    <a:pt x="642" y="691"/>
                  </a:lnTo>
                  <a:lnTo>
                    <a:pt x="641" y="693"/>
                  </a:lnTo>
                  <a:lnTo>
                    <a:pt x="641" y="693"/>
                  </a:lnTo>
                  <a:lnTo>
                    <a:pt x="639" y="694"/>
                  </a:lnTo>
                  <a:lnTo>
                    <a:pt x="639" y="694"/>
                  </a:lnTo>
                  <a:lnTo>
                    <a:pt x="629" y="690"/>
                  </a:lnTo>
                  <a:lnTo>
                    <a:pt x="616" y="683"/>
                  </a:lnTo>
                  <a:lnTo>
                    <a:pt x="616" y="683"/>
                  </a:lnTo>
                  <a:lnTo>
                    <a:pt x="619" y="688"/>
                  </a:lnTo>
                  <a:lnTo>
                    <a:pt x="624" y="691"/>
                  </a:lnTo>
                  <a:lnTo>
                    <a:pt x="635" y="697"/>
                  </a:lnTo>
                  <a:lnTo>
                    <a:pt x="635" y="697"/>
                  </a:lnTo>
                  <a:lnTo>
                    <a:pt x="656" y="711"/>
                  </a:lnTo>
                  <a:lnTo>
                    <a:pt x="656" y="711"/>
                  </a:lnTo>
                  <a:lnTo>
                    <a:pt x="656" y="714"/>
                  </a:lnTo>
                  <a:lnTo>
                    <a:pt x="659" y="717"/>
                  </a:lnTo>
                  <a:lnTo>
                    <a:pt x="661" y="719"/>
                  </a:lnTo>
                  <a:lnTo>
                    <a:pt x="664" y="720"/>
                  </a:lnTo>
                  <a:lnTo>
                    <a:pt x="664" y="720"/>
                  </a:lnTo>
                  <a:lnTo>
                    <a:pt x="662" y="722"/>
                  </a:lnTo>
                  <a:lnTo>
                    <a:pt x="661" y="723"/>
                  </a:lnTo>
                  <a:lnTo>
                    <a:pt x="656" y="725"/>
                  </a:lnTo>
                  <a:lnTo>
                    <a:pt x="651" y="725"/>
                  </a:lnTo>
                  <a:lnTo>
                    <a:pt x="647" y="723"/>
                  </a:lnTo>
                  <a:lnTo>
                    <a:pt x="647" y="723"/>
                  </a:lnTo>
                  <a:lnTo>
                    <a:pt x="647" y="726"/>
                  </a:lnTo>
                  <a:lnTo>
                    <a:pt x="648" y="729"/>
                  </a:lnTo>
                  <a:lnTo>
                    <a:pt x="653" y="735"/>
                  </a:lnTo>
                  <a:lnTo>
                    <a:pt x="659" y="740"/>
                  </a:lnTo>
                  <a:lnTo>
                    <a:pt x="662" y="741"/>
                  </a:lnTo>
                  <a:lnTo>
                    <a:pt x="664" y="746"/>
                  </a:lnTo>
                  <a:lnTo>
                    <a:pt x="664" y="746"/>
                  </a:lnTo>
                  <a:lnTo>
                    <a:pt x="659" y="747"/>
                  </a:lnTo>
                  <a:lnTo>
                    <a:pt x="654" y="749"/>
                  </a:lnTo>
                  <a:lnTo>
                    <a:pt x="650" y="747"/>
                  </a:lnTo>
                  <a:lnTo>
                    <a:pt x="644" y="746"/>
                  </a:lnTo>
                  <a:lnTo>
                    <a:pt x="635" y="740"/>
                  </a:lnTo>
                  <a:lnTo>
                    <a:pt x="625" y="735"/>
                  </a:lnTo>
                  <a:lnTo>
                    <a:pt x="625" y="735"/>
                  </a:lnTo>
                  <a:lnTo>
                    <a:pt x="636" y="744"/>
                  </a:lnTo>
                  <a:lnTo>
                    <a:pt x="648" y="755"/>
                  </a:lnTo>
                  <a:lnTo>
                    <a:pt x="661" y="764"/>
                  </a:lnTo>
                  <a:lnTo>
                    <a:pt x="670" y="775"/>
                  </a:lnTo>
                  <a:lnTo>
                    <a:pt x="670" y="775"/>
                  </a:lnTo>
                  <a:lnTo>
                    <a:pt x="665" y="776"/>
                  </a:lnTo>
                  <a:lnTo>
                    <a:pt x="661" y="778"/>
                  </a:lnTo>
                  <a:lnTo>
                    <a:pt x="658" y="776"/>
                  </a:lnTo>
                  <a:lnTo>
                    <a:pt x="653" y="773"/>
                  </a:lnTo>
                  <a:lnTo>
                    <a:pt x="647" y="769"/>
                  </a:lnTo>
                  <a:lnTo>
                    <a:pt x="641" y="764"/>
                  </a:lnTo>
                  <a:lnTo>
                    <a:pt x="641" y="764"/>
                  </a:lnTo>
                  <a:lnTo>
                    <a:pt x="632" y="761"/>
                  </a:lnTo>
                  <a:lnTo>
                    <a:pt x="624" y="758"/>
                  </a:lnTo>
                  <a:lnTo>
                    <a:pt x="624" y="758"/>
                  </a:lnTo>
                  <a:lnTo>
                    <a:pt x="610" y="754"/>
                  </a:lnTo>
                  <a:lnTo>
                    <a:pt x="598" y="751"/>
                  </a:lnTo>
                  <a:lnTo>
                    <a:pt x="598" y="751"/>
                  </a:lnTo>
                  <a:lnTo>
                    <a:pt x="604" y="755"/>
                  </a:lnTo>
                  <a:lnTo>
                    <a:pt x="612" y="760"/>
                  </a:lnTo>
                  <a:lnTo>
                    <a:pt x="629" y="769"/>
                  </a:lnTo>
                  <a:lnTo>
                    <a:pt x="644" y="779"/>
                  </a:lnTo>
                  <a:lnTo>
                    <a:pt x="651" y="786"/>
                  </a:lnTo>
                  <a:lnTo>
                    <a:pt x="658" y="792"/>
                  </a:lnTo>
                  <a:lnTo>
                    <a:pt x="658" y="792"/>
                  </a:lnTo>
                  <a:lnTo>
                    <a:pt x="656" y="793"/>
                  </a:lnTo>
                  <a:lnTo>
                    <a:pt x="651" y="795"/>
                  </a:lnTo>
                  <a:lnTo>
                    <a:pt x="651" y="795"/>
                  </a:lnTo>
                  <a:lnTo>
                    <a:pt x="653" y="796"/>
                  </a:lnTo>
                  <a:lnTo>
                    <a:pt x="654" y="798"/>
                  </a:lnTo>
                  <a:lnTo>
                    <a:pt x="658" y="799"/>
                  </a:lnTo>
                  <a:lnTo>
                    <a:pt x="658" y="801"/>
                  </a:lnTo>
                  <a:lnTo>
                    <a:pt x="658" y="801"/>
                  </a:lnTo>
                  <a:lnTo>
                    <a:pt x="658" y="802"/>
                  </a:lnTo>
                  <a:lnTo>
                    <a:pt x="656" y="804"/>
                  </a:lnTo>
                  <a:lnTo>
                    <a:pt x="654" y="805"/>
                  </a:lnTo>
                  <a:lnTo>
                    <a:pt x="654" y="805"/>
                  </a:lnTo>
                  <a:lnTo>
                    <a:pt x="662" y="810"/>
                  </a:lnTo>
                  <a:lnTo>
                    <a:pt x="667" y="813"/>
                  </a:lnTo>
                  <a:lnTo>
                    <a:pt x="670" y="818"/>
                  </a:lnTo>
                  <a:lnTo>
                    <a:pt x="670" y="818"/>
                  </a:lnTo>
                  <a:lnTo>
                    <a:pt x="665" y="818"/>
                  </a:lnTo>
                  <a:lnTo>
                    <a:pt x="659" y="816"/>
                  </a:lnTo>
                  <a:lnTo>
                    <a:pt x="650" y="812"/>
                  </a:lnTo>
                  <a:lnTo>
                    <a:pt x="641" y="805"/>
                  </a:lnTo>
                  <a:lnTo>
                    <a:pt x="632" y="801"/>
                  </a:lnTo>
                  <a:lnTo>
                    <a:pt x="632" y="801"/>
                  </a:lnTo>
                  <a:lnTo>
                    <a:pt x="633" y="805"/>
                  </a:lnTo>
                  <a:lnTo>
                    <a:pt x="636" y="808"/>
                  </a:lnTo>
                  <a:lnTo>
                    <a:pt x="644" y="813"/>
                  </a:lnTo>
                  <a:lnTo>
                    <a:pt x="653" y="819"/>
                  </a:lnTo>
                  <a:lnTo>
                    <a:pt x="661" y="824"/>
                  </a:lnTo>
                  <a:lnTo>
                    <a:pt x="661" y="824"/>
                  </a:lnTo>
                  <a:lnTo>
                    <a:pt x="661" y="825"/>
                  </a:lnTo>
                  <a:lnTo>
                    <a:pt x="659" y="827"/>
                  </a:lnTo>
                  <a:lnTo>
                    <a:pt x="658" y="827"/>
                  </a:lnTo>
                  <a:lnTo>
                    <a:pt x="658" y="827"/>
                  </a:lnTo>
                  <a:lnTo>
                    <a:pt x="648" y="824"/>
                  </a:lnTo>
                  <a:lnTo>
                    <a:pt x="642" y="821"/>
                  </a:lnTo>
                  <a:lnTo>
                    <a:pt x="635" y="816"/>
                  </a:lnTo>
                  <a:lnTo>
                    <a:pt x="627" y="813"/>
                  </a:lnTo>
                  <a:lnTo>
                    <a:pt x="627" y="813"/>
                  </a:lnTo>
                  <a:lnTo>
                    <a:pt x="635" y="819"/>
                  </a:lnTo>
                  <a:lnTo>
                    <a:pt x="644" y="824"/>
                  </a:lnTo>
                  <a:lnTo>
                    <a:pt x="653" y="830"/>
                  </a:lnTo>
                  <a:lnTo>
                    <a:pt x="661" y="836"/>
                  </a:lnTo>
                  <a:lnTo>
                    <a:pt x="661" y="836"/>
                  </a:lnTo>
                  <a:lnTo>
                    <a:pt x="659" y="839"/>
                  </a:lnTo>
                  <a:lnTo>
                    <a:pt x="658" y="842"/>
                  </a:lnTo>
                  <a:lnTo>
                    <a:pt x="658" y="845"/>
                  </a:lnTo>
                  <a:lnTo>
                    <a:pt x="656" y="848"/>
                  </a:lnTo>
                  <a:lnTo>
                    <a:pt x="656" y="848"/>
                  </a:lnTo>
                  <a:lnTo>
                    <a:pt x="654" y="848"/>
                  </a:lnTo>
                  <a:lnTo>
                    <a:pt x="651" y="848"/>
                  </a:lnTo>
                  <a:lnTo>
                    <a:pt x="648" y="845"/>
                  </a:lnTo>
                  <a:lnTo>
                    <a:pt x="648" y="845"/>
                  </a:lnTo>
                  <a:lnTo>
                    <a:pt x="648" y="847"/>
                  </a:lnTo>
                  <a:lnTo>
                    <a:pt x="650" y="848"/>
                  </a:lnTo>
                  <a:lnTo>
                    <a:pt x="651" y="851"/>
                  </a:lnTo>
                  <a:lnTo>
                    <a:pt x="650" y="853"/>
                  </a:lnTo>
                  <a:lnTo>
                    <a:pt x="650" y="853"/>
                  </a:lnTo>
                  <a:lnTo>
                    <a:pt x="645" y="853"/>
                  </a:lnTo>
                  <a:lnTo>
                    <a:pt x="642" y="851"/>
                  </a:lnTo>
                  <a:lnTo>
                    <a:pt x="635" y="847"/>
                  </a:lnTo>
                  <a:lnTo>
                    <a:pt x="629" y="842"/>
                  </a:lnTo>
                  <a:lnTo>
                    <a:pt x="621" y="839"/>
                  </a:lnTo>
                  <a:lnTo>
                    <a:pt x="621" y="839"/>
                  </a:lnTo>
                  <a:lnTo>
                    <a:pt x="621" y="837"/>
                  </a:lnTo>
                  <a:lnTo>
                    <a:pt x="619" y="837"/>
                  </a:lnTo>
                  <a:lnTo>
                    <a:pt x="618" y="836"/>
                  </a:lnTo>
                  <a:lnTo>
                    <a:pt x="618" y="834"/>
                  </a:lnTo>
                  <a:lnTo>
                    <a:pt x="618" y="834"/>
                  </a:lnTo>
                  <a:lnTo>
                    <a:pt x="612" y="833"/>
                  </a:lnTo>
                  <a:lnTo>
                    <a:pt x="610" y="831"/>
                  </a:lnTo>
                  <a:lnTo>
                    <a:pt x="610" y="828"/>
                  </a:lnTo>
                  <a:lnTo>
                    <a:pt x="610" y="828"/>
                  </a:lnTo>
                  <a:lnTo>
                    <a:pt x="613" y="828"/>
                  </a:lnTo>
                  <a:lnTo>
                    <a:pt x="615" y="830"/>
                  </a:lnTo>
                  <a:lnTo>
                    <a:pt x="616" y="831"/>
                  </a:lnTo>
                  <a:lnTo>
                    <a:pt x="618" y="833"/>
                  </a:lnTo>
                  <a:lnTo>
                    <a:pt x="618" y="833"/>
                  </a:lnTo>
                  <a:lnTo>
                    <a:pt x="618" y="833"/>
                  </a:lnTo>
                  <a:lnTo>
                    <a:pt x="618" y="831"/>
                  </a:lnTo>
                  <a:lnTo>
                    <a:pt x="618" y="827"/>
                  </a:lnTo>
                  <a:lnTo>
                    <a:pt x="618" y="827"/>
                  </a:lnTo>
                  <a:lnTo>
                    <a:pt x="619" y="827"/>
                  </a:lnTo>
                  <a:lnTo>
                    <a:pt x="622" y="827"/>
                  </a:lnTo>
                  <a:lnTo>
                    <a:pt x="627" y="828"/>
                  </a:lnTo>
                  <a:lnTo>
                    <a:pt x="627" y="828"/>
                  </a:lnTo>
                  <a:lnTo>
                    <a:pt x="621" y="822"/>
                  </a:lnTo>
                  <a:lnTo>
                    <a:pt x="613" y="818"/>
                  </a:lnTo>
                  <a:lnTo>
                    <a:pt x="598" y="812"/>
                  </a:lnTo>
                  <a:lnTo>
                    <a:pt x="598" y="812"/>
                  </a:lnTo>
                  <a:lnTo>
                    <a:pt x="597" y="808"/>
                  </a:lnTo>
                  <a:lnTo>
                    <a:pt x="597" y="805"/>
                  </a:lnTo>
                  <a:lnTo>
                    <a:pt x="597" y="804"/>
                  </a:lnTo>
                  <a:lnTo>
                    <a:pt x="597" y="804"/>
                  </a:lnTo>
                  <a:lnTo>
                    <a:pt x="590" y="799"/>
                  </a:lnTo>
                  <a:lnTo>
                    <a:pt x="583" y="796"/>
                  </a:lnTo>
                  <a:lnTo>
                    <a:pt x="577" y="792"/>
                  </a:lnTo>
                  <a:lnTo>
                    <a:pt x="571" y="786"/>
                  </a:lnTo>
                  <a:lnTo>
                    <a:pt x="571" y="786"/>
                  </a:lnTo>
                  <a:lnTo>
                    <a:pt x="575" y="784"/>
                  </a:lnTo>
                  <a:lnTo>
                    <a:pt x="578" y="784"/>
                  </a:lnTo>
                  <a:lnTo>
                    <a:pt x="586" y="787"/>
                  </a:lnTo>
                  <a:lnTo>
                    <a:pt x="593" y="790"/>
                  </a:lnTo>
                  <a:lnTo>
                    <a:pt x="601" y="793"/>
                  </a:lnTo>
                  <a:lnTo>
                    <a:pt x="601" y="793"/>
                  </a:lnTo>
                  <a:lnTo>
                    <a:pt x="592" y="786"/>
                  </a:lnTo>
                  <a:lnTo>
                    <a:pt x="581" y="778"/>
                  </a:lnTo>
                  <a:lnTo>
                    <a:pt x="571" y="770"/>
                  </a:lnTo>
                  <a:lnTo>
                    <a:pt x="561" y="761"/>
                  </a:lnTo>
                  <a:lnTo>
                    <a:pt x="561" y="761"/>
                  </a:lnTo>
                  <a:lnTo>
                    <a:pt x="561" y="760"/>
                  </a:lnTo>
                  <a:lnTo>
                    <a:pt x="563" y="760"/>
                  </a:lnTo>
                  <a:lnTo>
                    <a:pt x="565" y="758"/>
                  </a:lnTo>
                  <a:lnTo>
                    <a:pt x="566" y="757"/>
                  </a:lnTo>
                  <a:lnTo>
                    <a:pt x="566" y="757"/>
                  </a:lnTo>
                  <a:lnTo>
                    <a:pt x="558" y="754"/>
                  </a:lnTo>
                  <a:lnTo>
                    <a:pt x="554" y="751"/>
                  </a:lnTo>
                  <a:lnTo>
                    <a:pt x="554" y="747"/>
                  </a:lnTo>
                  <a:lnTo>
                    <a:pt x="554" y="746"/>
                  </a:lnTo>
                  <a:lnTo>
                    <a:pt x="554" y="746"/>
                  </a:lnTo>
                  <a:lnTo>
                    <a:pt x="558" y="746"/>
                  </a:lnTo>
                  <a:lnTo>
                    <a:pt x="563" y="746"/>
                  </a:lnTo>
                  <a:lnTo>
                    <a:pt x="563" y="746"/>
                  </a:lnTo>
                  <a:lnTo>
                    <a:pt x="565" y="744"/>
                  </a:lnTo>
                  <a:lnTo>
                    <a:pt x="565" y="743"/>
                  </a:lnTo>
                  <a:lnTo>
                    <a:pt x="565" y="741"/>
                  </a:lnTo>
                  <a:lnTo>
                    <a:pt x="568" y="741"/>
                  </a:lnTo>
                  <a:lnTo>
                    <a:pt x="568" y="741"/>
                  </a:lnTo>
                  <a:lnTo>
                    <a:pt x="563" y="738"/>
                  </a:lnTo>
                  <a:lnTo>
                    <a:pt x="557" y="735"/>
                  </a:lnTo>
                  <a:lnTo>
                    <a:pt x="552" y="732"/>
                  </a:lnTo>
                  <a:lnTo>
                    <a:pt x="548" y="729"/>
                  </a:lnTo>
                  <a:lnTo>
                    <a:pt x="548" y="729"/>
                  </a:lnTo>
                  <a:lnTo>
                    <a:pt x="540" y="726"/>
                  </a:lnTo>
                  <a:lnTo>
                    <a:pt x="539" y="725"/>
                  </a:lnTo>
                  <a:lnTo>
                    <a:pt x="537" y="720"/>
                  </a:lnTo>
                  <a:lnTo>
                    <a:pt x="537" y="720"/>
                  </a:lnTo>
                  <a:lnTo>
                    <a:pt x="542" y="720"/>
                  </a:lnTo>
                  <a:lnTo>
                    <a:pt x="546" y="720"/>
                  </a:lnTo>
                  <a:lnTo>
                    <a:pt x="554" y="725"/>
                  </a:lnTo>
                  <a:lnTo>
                    <a:pt x="563" y="729"/>
                  </a:lnTo>
                  <a:lnTo>
                    <a:pt x="571" y="732"/>
                  </a:lnTo>
                  <a:lnTo>
                    <a:pt x="571" y="732"/>
                  </a:lnTo>
                  <a:lnTo>
                    <a:pt x="566" y="726"/>
                  </a:lnTo>
                  <a:lnTo>
                    <a:pt x="560" y="722"/>
                  </a:lnTo>
                  <a:lnTo>
                    <a:pt x="555" y="717"/>
                  </a:lnTo>
                  <a:lnTo>
                    <a:pt x="551" y="711"/>
                  </a:lnTo>
                  <a:lnTo>
                    <a:pt x="551" y="711"/>
                  </a:lnTo>
                  <a:lnTo>
                    <a:pt x="549" y="711"/>
                  </a:lnTo>
                  <a:lnTo>
                    <a:pt x="549" y="711"/>
                  </a:lnTo>
                  <a:lnTo>
                    <a:pt x="548" y="712"/>
                  </a:lnTo>
                  <a:lnTo>
                    <a:pt x="548" y="712"/>
                  </a:lnTo>
                  <a:lnTo>
                    <a:pt x="548" y="712"/>
                  </a:lnTo>
                  <a:lnTo>
                    <a:pt x="536" y="703"/>
                  </a:lnTo>
                  <a:lnTo>
                    <a:pt x="525" y="696"/>
                  </a:lnTo>
                  <a:lnTo>
                    <a:pt x="514" y="688"/>
                  </a:lnTo>
                  <a:lnTo>
                    <a:pt x="504" y="680"/>
                  </a:lnTo>
                  <a:lnTo>
                    <a:pt x="504" y="680"/>
                  </a:lnTo>
                  <a:lnTo>
                    <a:pt x="508" y="685"/>
                  </a:lnTo>
                  <a:lnTo>
                    <a:pt x="514" y="690"/>
                  </a:lnTo>
                  <a:lnTo>
                    <a:pt x="525" y="699"/>
                  </a:lnTo>
                  <a:lnTo>
                    <a:pt x="525" y="699"/>
                  </a:lnTo>
                  <a:lnTo>
                    <a:pt x="523" y="700"/>
                  </a:lnTo>
                  <a:lnTo>
                    <a:pt x="522" y="703"/>
                  </a:lnTo>
                  <a:lnTo>
                    <a:pt x="522" y="703"/>
                  </a:lnTo>
                  <a:lnTo>
                    <a:pt x="510" y="700"/>
                  </a:lnTo>
                  <a:lnTo>
                    <a:pt x="504" y="700"/>
                  </a:lnTo>
                  <a:lnTo>
                    <a:pt x="497" y="700"/>
                  </a:lnTo>
                  <a:lnTo>
                    <a:pt x="497" y="700"/>
                  </a:lnTo>
                  <a:lnTo>
                    <a:pt x="455" y="676"/>
                  </a:lnTo>
                  <a:lnTo>
                    <a:pt x="455" y="676"/>
                  </a:lnTo>
                  <a:lnTo>
                    <a:pt x="468" y="688"/>
                  </a:lnTo>
                  <a:lnTo>
                    <a:pt x="484" y="703"/>
                  </a:lnTo>
                  <a:lnTo>
                    <a:pt x="499" y="717"/>
                  </a:lnTo>
                  <a:lnTo>
                    <a:pt x="511" y="731"/>
                  </a:lnTo>
                  <a:lnTo>
                    <a:pt x="511" y="731"/>
                  </a:lnTo>
                  <a:lnTo>
                    <a:pt x="510" y="732"/>
                  </a:lnTo>
                  <a:lnTo>
                    <a:pt x="507" y="732"/>
                  </a:lnTo>
                  <a:lnTo>
                    <a:pt x="500" y="731"/>
                  </a:lnTo>
                  <a:lnTo>
                    <a:pt x="496" y="728"/>
                  </a:lnTo>
                  <a:lnTo>
                    <a:pt x="490" y="725"/>
                  </a:lnTo>
                  <a:lnTo>
                    <a:pt x="490" y="725"/>
                  </a:lnTo>
                  <a:lnTo>
                    <a:pt x="493" y="729"/>
                  </a:lnTo>
                  <a:lnTo>
                    <a:pt x="499" y="732"/>
                  </a:lnTo>
                  <a:lnTo>
                    <a:pt x="504" y="735"/>
                  </a:lnTo>
                  <a:lnTo>
                    <a:pt x="507" y="740"/>
                  </a:lnTo>
                  <a:lnTo>
                    <a:pt x="507" y="740"/>
                  </a:lnTo>
                  <a:lnTo>
                    <a:pt x="502" y="740"/>
                  </a:lnTo>
                  <a:lnTo>
                    <a:pt x="497" y="740"/>
                  </a:lnTo>
                  <a:lnTo>
                    <a:pt x="488" y="737"/>
                  </a:lnTo>
                  <a:lnTo>
                    <a:pt x="479" y="731"/>
                  </a:lnTo>
                  <a:lnTo>
                    <a:pt x="472" y="726"/>
                  </a:lnTo>
                  <a:lnTo>
                    <a:pt x="472" y="726"/>
                  </a:lnTo>
                  <a:lnTo>
                    <a:pt x="461" y="717"/>
                  </a:lnTo>
                  <a:lnTo>
                    <a:pt x="455" y="714"/>
                  </a:lnTo>
                  <a:lnTo>
                    <a:pt x="450" y="711"/>
                  </a:lnTo>
                  <a:lnTo>
                    <a:pt x="450" y="711"/>
                  </a:lnTo>
                  <a:lnTo>
                    <a:pt x="458" y="719"/>
                  </a:lnTo>
                  <a:lnTo>
                    <a:pt x="468" y="725"/>
                  </a:lnTo>
                  <a:lnTo>
                    <a:pt x="478" y="732"/>
                  </a:lnTo>
                  <a:lnTo>
                    <a:pt x="485" y="740"/>
                  </a:lnTo>
                  <a:lnTo>
                    <a:pt x="485" y="740"/>
                  </a:lnTo>
                  <a:lnTo>
                    <a:pt x="493" y="746"/>
                  </a:lnTo>
                  <a:lnTo>
                    <a:pt x="494" y="751"/>
                  </a:lnTo>
                  <a:lnTo>
                    <a:pt x="494" y="755"/>
                  </a:lnTo>
                  <a:lnTo>
                    <a:pt x="494" y="755"/>
                  </a:lnTo>
                  <a:lnTo>
                    <a:pt x="491" y="755"/>
                  </a:lnTo>
                  <a:lnTo>
                    <a:pt x="490" y="755"/>
                  </a:lnTo>
                  <a:lnTo>
                    <a:pt x="488" y="754"/>
                  </a:lnTo>
                  <a:lnTo>
                    <a:pt x="485" y="752"/>
                  </a:lnTo>
                  <a:lnTo>
                    <a:pt x="485" y="752"/>
                  </a:lnTo>
                  <a:lnTo>
                    <a:pt x="484" y="754"/>
                  </a:lnTo>
                  <a:lnTo>
                    <a:pt x="485" y="754"/>
                  </a:lnTo>
                  <a:lnTo>
                    <a:pt x="485" y="755"/>
                  </a:lnTo>
                  <a:lnTo>
                    <a:pt x="484" y="755"/>
                  </a:lnTo>
                  <a:lnTo>
                    <a:pt x="484" y="755"/>
                  </a:lnTo>
                  <a:lnTo>
                    <a:pt x="475" y="751"/>
                  </a:lnTo>
                  <a:lnTo>
                    <a:pt x="470" y="749"/>
                  </a:lnTo>
                  <a:lnTo>
                    <a:pt x="464" y="751"/>
                  </a:lnTo>
                  <a:lnTo>
                    <a:pt x="464" y="751"/>
                  </a:lnTo>
                  <a:lnTo>
                    <a:pt x="472" y="757"/>
                  </a:lnTo>
                  <a:lnTo>
                    <a:pt x="479" y="763"/>
                  </a:lnTo>
                  <a:lnTo>
                    <a:pt x="485" y="769"/>
                  </a:lnTo>
                  <a:lnTo>
                    <a:pt x="488" y="773"/>
                  </a:lnTo>
                  <a:lnTo>
                    <a:pt x="490" y="779"/>
                  </a:lnTo>
                  <a:lnTo>
                    <a:pt x="490" y="779"/>
                  </a:lnTo>
                  <a:lnTo>
                    <a:pt x="484" y="779"/>
                  </a:lnTo>
                  <a:lnTo>
                    <a:pt x="479" y="778"/>
                  </a:lnTo>
                  <a:lnTo>
                    <a:pt x="468" y="773"/>
                  </a:lnTo>
                  <a:lnTo>
                    <a:pt x="468" y="773"/>
                  </a:lnTo>
                  <a:lnTo>
                    <a:pt x="470" y="776"/>
                  </a:lnTo>
                  <a:lnTo>
                    <a:pt x="473" y="779"/>
                  </a:lnTo>
                  <a:lnTo>
                    <a:pt x="476" y="783"/>
                  </a:lnTo>
                  <a:lnTo>
                    <a:pt x="479" y="786"/>
                  </a:lnTo>
                  <a:lnTo>
                    <a:pt x="479" y="786"/>
                  </a:lnTo>
                  <a:lnTo>
                    <a:pt x="479" y="789"/>
                  </a:lnTo>
                  <a:lnTo>
                    <a:pt x="478" y="789"/>
                  </a:lnTo>
                  <a:lnTo>
                    <a:pt x="475" y="790"/>
                  </a:lnTo>
                  <a:lnTo>
                    <a:pt x="475" y="790"/>
                  </a:lnTo>
                  <a:lnTo>
                    <a:pt x="478" y="795"/>
                  </a:lnTo>
                  <a:lnTo>
                    <a:pt x="482" y="799"/>
                  </a:lnTo>
                  <a:lnTo>
                    <a:pt x="485" y="804"/>
                  </a:lnTo>
                  <a:lnTo>
                    <a:pt x="487" y="810"/>
                  </a:lnTo>
                  <a:lnTo>
                    <a:pt x="487" y="810"/>
                  </a:lnTo>
                  <a:lnTo>
                    <a:pt x="482" y="810"/>
                  </a:lnTo>
                  <a:lnTo>
                    <a:pt x="479" y="810"/>
                  </a:lnTo>
                  <a:lnTo>
                    <a:pt x="470" y="805"/>
                  </a:lnTo>
                  <a:lnTo>
                    <a:pt x="462" y="801"/>
                  </a:lnTo>
                  <a:lnTo>
                    <a:pt x="455" y="796"/>
                  </a:lnTo>
                  <a:lnTo>
                    <a:pt x="455" y="796"/>
                  </a:lnTo>
                  <a:lnTo>
                    <a:pt x="462" y="805"/>
                  </a:lnTo>
                  <a:lnTo>
                    <a:pt x="470" y="813"/>
                  </a:lnTo>
                  <a:lnTo>
                    <a:pt x="478" y="822"/>
                  </a:lnTo>
                  <a:lnTo>
                    <a:pt x="481" y="827"/>
                  </a:lnTo>
                  <a:lnTo>
                    <a:pt x="482" y="831"/>
                  </a:lnTo>
                  <a:lnTo>
                    <a:pt x="482" y="831"/>
                  </a:lnTo>
                  <a:lnTo>
                    <a:pt x="482" y="833"/>
                  </a:lnTo>
                  <a:lnTo>
                    <a:pt x="481" y="833"/>
                  </a:lnTo>
                  <a:lnTo>
                    <a:pt x="481" y="833"/>
                  </a:lnTo>
                  <a:lnTo>
                    <a:pt x="479" y="834"/>
                  </a:lnTo>
                  <a:lnTo>
                    <a:pt x="479" y="834"/>
                  </a:lnTo>
                  <a:lnTo>
                    <a:pt x="473" y="831"/>
                  </a:lnTo>
                  <a:lnTo>
                    <a:pt x="465" y="828"/>
                  </a:lnTo>
                  <a:lnTo>
                    <a:pt x="452" y="824"/>
                  </a:lnTo>
                  <a:lnTo>
                    <a:pt x="452" y="824"/>
                  </a:lnTo>
                  <a:lnTo>
                    <a:pt x="455" y="830"/>
                  </a:lnTo>
                  <a:lnTo>
                    <a:pt x="461" y="836"/>
                  </a:lnTo>
                  <a:lnTo>
                    <a:pt x="464" y="842"/>
                  </a:lnTo>
                  <a:lnTo>
                    <a:pt x="465" y="845"/>
                  </a:lnTo>
                  <a:lnTo>
                    <a:pt x="467" y="850"/>
                  </a:lnTo>
                  <a:lnTo>
                    <a:pt x="467" y="850"/>
                  </a:lnTo>
                  <a:lnTo>
                    <a:pt x="464" y="850"/>
                  </a:lnTo>
                  <a:lnTo>
                    <a:pt x="464" y="851"/>
                  </a:lnTo>
                  <a:lnTo>
                    <a:pt x="464" y="851"/>
                  </a:lnTo>
                  <a:lnTo>
                    <a:pt x="458" y="848"/>
                  </a:lnTo>
                  <a:lnTo>
                    <a:pt x="452" y="845"/>
                  </a:lnTo>
                  <a:lnTo>
                    <a:pt x="446" y="844"/>
                  </a:lnTo>
                  <a:lnTo>
                    <a:pt x="443" y="839"/>
                  </a:lnTo>
                  <a:lnTo>
                    <a:pt x="443" y="839"/>
                  </a:lnTo>
                  <a:lnTo>
                    <a:pt x="444" y="845"/>
                  </a:lnTo>
                  <a:lnTo>
                    <a:pt x="447" y="851"/>
                  </a:lnTo>
                  <a:lnTo>
                    <a:pt x="447" y="851"/>
                  </a:lnTo>
                  <a:lnTo>
                    <a:pt x="443" y="854"/>
                  </a:lnTo>
                  <a:lnTo>
                    <a:pt x="439" y="854"/>
                  </a:lnTo>
                  <a:lnTo>
                    <a:pt x="435" y="851"/>
                  </a:lnTo>
                  <a:lnTo>
                    <a:pt x="432" y="848"/>
                  </a:lnTo>
                  <a:lnTo>
                    <a:pt x="432" y="848"/>
                  </a:lnTo>
                  <a:lnTo>
                    <a:pt x="420" y="839"/>
                  </a:lnTo>
                  <a:lnTo>
                    <a:pt x="411" y="830"/>
                  </a:lnTo>
                  <a:lnTo>
                    <a:pt x="411" y="830"/>
                  </a:lnTo>
                  <a:lnTo>
                    <a:pt x="418" y="842"/>
                  </a:lnTo>
                  <a:lnTo>
                    <a:pt x="427" y="853"/>
                  </a:lnTo>
                  <a:lnTo>
                    <a:pt x="444" y="873"/>
                  </a:lnTo>
                  <a:lnTo>
                    <a:pt x="444" y="873"/>
                  </a:lnTo>
                  <a:lnTo>
                    <a:pt x="444" y="874"/>
                  </a:lnTo>
                  <a:lnTo>
                    <a:pt x="443" y="876"/>
                  </a:lnTo>
                  <a:lnTo>
                    <a:pt x="441" y="877"/>
                  </a:lnTo>
                  <a:lnTo>
                    <a:pt x="441" y="877"/>
                  </a:lnTo>
                  <a:lnTo>
                    <a:pt x="436" y="874"/>
                  </a:lnTo>
                  <a:lnTo>
                    <a:pt x="432" y="871"/>
                  </a:lnTo>
                  <a:lnTo>
                    <a:pt x="432" y="871"/>
                  </a:lnTo>
                  <a:lnTo>
                    <a:pt x="435" y="877"/>
                  </a:lnTo>
                  <a:lnTo>
                    <a:pt x="433" y="880"/>
                  </a:lnTo>
                  <a:lnTo>
                    <a:pt x="430" y="882"/>
                  </a:lnTo>
                  <a:lnTo>
                    <a:pt x="430" y="882"/>
                  </a:lnTo>
                  <a:lnTo>
                    <a:pt x="414" y="860"/>
                  </a:lnTo>
                  <a:lnTo>
                    <a:pt x="406" y="850"/>
                  </a:lnTo>
                  <a:lnTo>
                    <a:pt x="404" y="844"/>
                  </a:lnTo>
                  <a:lnTo>
                    <a:pt x="401" y="836"/>
                  </a:lnTo>
                  <a:lnTo>
                    <a:pt x="401" y="836"/>
                  </a:lnTo>
                  <a:lnTo>
                    <a:pt x="403" y="834"/>
                  </a:lnTo>
                  <a:lnTo>
                    <a:pt x="406" y="834"/>
                  </a:lnTo>
                  <a:lnTo>
                    <a:pt x="406" y="834"/>
                  </a:lnTo>
                  <a:lnTo>
                    <a:pt x="398" y="824"/>
                  </a:lnTo>
                  <a:lnTo>
                    <a:pt x="395" y="818"/>
                  </a:lnTo>
                  <a:lnTo>
                    <a:pt x="395" y="815"/>
                  </a:lnTo>
                  <a:lnTo>
                    <a:pt x="397" y="812"/>
                  </a:lnTo>
                  <a:lnTo>
                    <a:pt x="397" y="812"/>
                  </a:lnTo>
                  <a:lnTo>
                    <a:pt x="403" y="813"/>
                  </a:lnTo>
                  <a:lnTo>
                    <a:pt x="407" y="816"/>
                  </a:lnTo>
                  <a:lnTo>
                    <a:pt x="412" y="821"/>
                  </a:lnTo>
                  <a:lnTo>
                    <a:pt x="417" y="824"/>
                  </a:lnTo>
                  <a:lnTo>
                    <a:pt x="417" y="824"/>
                  </a:lnTo>
                  <a:lnTo>
                    <a:pt x="412" y="818"/>
                  </a:lnTo>
                  <a:lnTo>
                    <a:pt x="406" y="810"/>
                  </a:lnTo>
                  <a:lnTo>
                    <a:pt x="401" y="802"/>
                  </a:lnTo>
                  <a:lnTo>
                    <a:pt x="400" y="798"/>
                  </a:lnTo>
                  <a:lnTo>
                    <a:pt x="401" y="793"/>
                  </a:lnTo>
                  <a:lnTo>
                    <a:pt x="401" y="793"/>
                  </a:lnTo>
                  <a:lnTo>
                    <a:pt x="395" y="786"/>
                  </a:lnTo>
                  <a:lnTo>
                    <a:pt x="388" y="778"/>
                  </a:lnTo>
                  <a:lnTo>
                    <a:pt x="382" y="769"/>
                  </a:lnTo>
                  <a:lnTo>
                    <a:pt x="377" y="758"/>
                  </a:lnTo>
                  <a:lnTo>
                    <a:pt x="377" y="758"/>
                  </a:lnTo>
                  <a:lnTo>
                    <a:pt x="383" y="758"/>
                  </a:lnTo>
                  <a:lnTo>
                    <a:pt x="388" y="760"/>
                  </a:lnTo>
                  <a:lnTo>
                    <a:pt x="397" y="766"/>
                  </a:lnTo>
                  <a:lnTo>
                    <a:pt x="397" y="766"/>
                  </a:lnTo>
                  <a:lnTo>
                    <a:pt x="394" y="763"/>
                  </a:lnTo>
                  <a:lnTo>
                    <a:pt x="391" y="758"/>
                  </a:lnTo>
                  <a:lnTo>
                    <a:pt x="380" y="752"/>
                  </a:lnTo>
                  <a:lnTo>
                    <a:pt x="380" y="752"/>
                  </a:lnTo>
                  <a:lnTo>
                    <a:pt x="371" y="744"/>
                  </a:lnTo>
                  <a:lnTo>
                    <a:pt x="368" y="740"/>
                  </a:lnTo>
                  <a:lnTo>
                    <a:pt x="366" y="735"/>
                  </a:lnTo>
                  <a:lnTo>
                    <a:pt x="366" y="735"/>
                  </a:lnTo>
                  <a:lnTo>
                    <a:pt x="374" y="737"/>
                  </a:lnTo>
                  <a:lnTo>
                    <a:pt x="380" y="741"/>
                  </a:lnTo>
                  <a:lnTo>
                    <a:pt x="386" y="746"/>
                  </a:lnTo>
                  <a:lnTo>
                    <a:pt x="392" y="751"/>
                  </a:lnTo>
                  <a:lnTo>
                    <a:pt x="392" y="751"/>
                  </a:lnTo>
                  <a:lnTo>
                    <a:pt x="383" y="737"/>
                  </a:lnTo>
                  <a:lnTo>
                    <a:pt x="374" y="720"/>
                  </a:lnTo>
                  <a:lnTo>
                    <a:pt x="374" y="720"/>
                  </a:lnTo>
                  <a:lnTo>
                    <a:pt x="368" y="717"/>
                  </a:lnTo>
                  <a:lnTo>
                    <a:pt x="363" y="712"/>
                  </a:lnTo>
                  <a:lnTo>
                    <a:pt x="359" y="709"/>
                  </a:lnTo>
                  <a:lnTo>
                    <a:pt x="357" y="706"/>
                  </a:lnTo>
                  <a:lnTo>
                    <a:pt x="356" y="703"/>
                  </a:lnTo>
                  <a:lnTo>
                    <a:pt x="356" y="703"/>
                  </a:lnTo>
                  <a:lnTo>
                    <a:pt x="362" y="703"/>
                  </a:lnTo>
                  <a:lnTo>
                    <a:pt x="365" y="705"/>
                  </a:lnTo>
                  <a:lnTo>
                    <a:pt x="372" y="709"/>
                  </a:lnTo>
                  <a:lnTo>
                    <a:pt x="380" y="715"/>
                  </a:lnTo>
                  <a:lnTo>
                    <a:pt x="386" y="722"/>
                  </a:lnTo>
                  <a:lnTo>
                    <a:pt x="386" y="722"/>
                  </a:lnTo>
                  <a:lnTo>
                    <a:pt x="395" y="726"/>
                  </a:lnTo>
                  <a:lnTo>
                    <a:pt x="404" y="732"/>
                  </a:lnTo>
                  <a:lnTo>
                    <a:pt x="412" y="738"/>
                  </a:lnTo>
                  <a:lnTo>
                    <a:pt x="423" y="743"/>
                  </a:lnTo>
                  <a:lnTo>
                    <a:pt x="423" y="743"/>
                  </a:lnTo>
                  <a:lnTo>
                    <a:pt x="411" y="731"/>
                  </a:lnTo>
                  <a:lnTo>
                    <a:pt x="395" y="719"/>
                  </a:lnTo>
                  <a:lnTo>
                    <a:pt x="395" y="719"/>
                  </a:lnTo>
                  <a:lnTo>
                    <a:pt x="380" y="703"/>
                  </a:lnTo>
                  <a:lnTo>
                    <a:pt x="372" y="697"/>
                  </a:lnTo>
                  <a:lnTo>
                    <a:pt x="363" y="691"/>
                  </a:lnTo>
                  <a:lnTo>
                    <a:pt x="363" y="691"/>
                  </a:lnTo>
                  <a:lnTo>
                    <a:pt x="363" y="690"/>
                  </a:lnTo>
                  <a:lnTo>
                    <a:pt x="362" y="688"/>
                  </a:lnTo>
                  <a:lnTo>
                    <a:pt x="362" y="686"/>
                  </a:lnTo>
                  <a:lnTo>
                    <a:pt x="362" y="685"/>
                  </a:lnTo>
                  <a:lnTo>
                    <a:pt x="362" y="685"/>
                  </a:lnTo>
                  <a:lnTo>
                    <a:pt x="365" y="683"/>
                  </a:lnTo>
                  <a:lnTo>
                    <a:pt x="368" y="680"/>
                  </a:lnTo>
                  <a:lnTo>
                    <a:pt x="368" y="680"/>
                  </a:lnTo>
                  <a:lnTo>
                    <a:pt x="375" y="683"/>
                  </a:lnTo>
                  <a:lnTo>
                    <a:pt x="383" y="688"/>
                  </a:lnTo>
                  <a:lnTo>
                    <a:pt x="398" y="697"/>
                  </a:lnTo>
                  <a:lnTo>
                    <a:pt x="398" y="697"/>
                  </a:lnTo>
                  <a:lnTo>
                    <a:pt x="432" y="715"/>
                  </a:lnTo>
                  <a:lnTo>
                    <a:pt x="432" y="715"/>
                  </a:lnTo>
                  <a:lnTo>
                    <a:pt x="429" y="711"/>
                  </a:lnTo>
                  <a:lnTo>
                    <a:pt x="424" y="706"/>
                  </a:lnTo>
                  <a:lnTo>
                    <a:pt x="412" y="697"/>
                  </a:lnTo>
                  <a:lnTo>
                    <a:pt x="412" y="697"/>
                  </a:lnTo>
                  <a:lnTo>
                    <a:pt x="414" y="696"/>
                  </a:lnTo>
                  <a:lnTo>
                    <a:pt x="414" y="696"/>
                  </a:lnTo>
                  <a:lnTo>
                    <a:pt x="407" y="693"/>
                  </a:lnTo>
                  <a:lnTo>
                    <a:pt x="403" y="690"/>
                  </a:lnTo>
                  <a:lnTo>
                    <a:pt x="395" y="680"/>
                  </a:lnTo>
                  <a:lnTo>
                    <a:pt x="395" y="680"/>
                  </a:lnTo>
                  <a:lnTo>
                    <a:pt x="388" y="676"/>
                  </a:lnTo>
                  <a:lnTo>
                    <a:pt x="382" y="670"/>
                  </a:lnTo>
                  <a:lnTo>
                    <a:pt x="382" y="670"/>
                  </a:lnTo>
                  <a:lnTo>
                    <a:pt x="377" y="668"/>
                  </a:lnTo>
                  <a:lnTo>
                    <a:pt x="374" y="667"/>
                  </a:lnTo>
                  <a:lnTo>
                    <a:pt x="374" y="667"/>
                  </a:lnTo>
                  <a:lnTo>
                    <a:pt x="374" y="664"/>
                  </a:lnTo>
                  <a:lnTo>
                    <a:pt x="374" y="664"/>
                  </a:lnTo>
                  <a:lnTo>
                    <a:pt x="366" y="661"/>
                  </a:lnTo>
                  <a:lnTo>
                    <a:pt x="360" y="658"/>
                  </a:lnTo>
                  <a:lnTo>
                    <a:pt x="350" y="648"/>
                  </a:lnTo>
                  <a:lnTo>
                    <a:pt x="339" y="639"/>
                  </a:lnTo>
                  <a:lnTo>
                    <a:pt x="327" y="630"/>
                  </a:lnTo>
                  <a:lnTo>
                    <a:pt x="327" y="630"/>
                  </a:lnTo>
                  <a:lnTo>
                    <a:pt x="339" y="642"/>
                  </a:lnTo>
                  <a:lnTo>
                    <a:pt x="351" y="654"/>
                  </a:lnTo>
                  <a:lnTo>
                    <a:pt x="351" y="654"/>
                  </a:lnTo>
                  <a:lnTo>
                    <a:pt x="359" y="661"/>
                  </a:lnTo>
                  <a:lnTo>
                    <a:pt x="363" y="664"/>
                  </a:lnTo>
                  <a:lnTo>
                    <a:pt x="365" y="668"/>
                  </a:lnTo>
                  <a:lnTo>
                    <a:pt x="365" y="668"/>
                  </a:lnTo>
                  <a:lnTo>
                    <a:pt x="359" y="670"/>
                  </a:lnTo>
                  <a:lnTo>
                    <a:pt x="354" y="668"/>
                  </a:lnTo>
                  <a:lnTo>
                    <a:pt x="345" y="662"/>
                  </a:lnTo>
                  <a:lnTo>
                    <a:pt x="345" y="662"/>
                  </a:lnTo>
                  <a:lnTo>
                    <a:pt x="346" y="665"/>
                  </a:lnTo>
                  <a:lnTo>
                    <a:pt x="350" y="668"/>
                  </a:lnTo>
                  <a:lnTo>
                    <a:pt x="353" y="671"/>
                  </a:lnTo>
                  <a:lnTo>
                    <a:pt x="354" y="676"/>
                  </a:lnTo>
                  <a:lnTo>
                    <a:pt x="354" y="676"/>
                  </a:lnTo>
                  <a:lnTo>
                    <a:pt x="353" y="679"/>
                  </a:lnTo>
                  <a:lnTo>
                    <a:pt x="353" y="679"/>
                  </a:lnTo>
                  <a:lnTo>
                    <a:pt x="345" y="676"/>
                  </a:lnTo>
                  <a:lnTo>
                    <a:pt x="337" y="671"/>
                  </a:lnTo>
                  <a:lnTo>
                    <a:pt x="325" y="662"/>
                  </a:lnTo>
                  <a:lnTo>
                    <a:pt x="325" y="662"/>
                  </a:lnTo>
                  <a:lnTo>
                    <a:pt x="325" y="665"/>
                  </a:lnTo>
                  <a:lnTo>
                    <a:pt x="325" y="667"/>
                  </a:lnTo>
                  <a:lnTo>
                    <a:pt x="328" y="671"/>
                  </a:lnTo>
                  <a:lnTo>
                    <a:pt x="333" y="674"/>
                  </a:lnTo>
                  <a:lnTo>
                    <a:pt x="336" y="679"/>
                  </a:lnTo>
                  <a:lnTo>
                    <a:pt x="336" y="679"/>
                  </a:lnTo>
                  <a:lnTo>
                    <a:pt x="334" y="680"/>
                  </a:lnTo>
                  <a:lnTo>
                    <a:pt x="334" y="680"/>
                  </a:lnTo>
                  <a:lnTo>
                    <a:pt x="333" y="682"/>
                  </a:lnTo>
                  <a:lnTo>
                    <a:pt x="333" y="682"/>
                  </a:lnTo>
                  <a:lnTo>
                    <a:pt x="325" y="680"/>
                  </a:lnTo>
                  <a:lnTo>
                    <a:pt x="319" y="677"/>
                  </a:lnTo>
                  <a:lnTo>
                    <a:pt x="308" y="668"/>
                  </a:lnTo>
                  <a:lnTo>
                    <a:pt x="308" y="668"/>
                  </a:lnTo>
                  <a:lnTo>
                    <a:pt x="308" y="670"/>
                  </a:lnTo>
                  <a:lnTo>
                    <a:pt x="310" y="673"/>
                  </a:lnTo>
                  <a:lnTo>
                    <a:pt x="314" y="677"/>
                  </a:lnTo>
                  <a:lnTo>
                    <a:pt x="319" y="680"/>
                  </a:lnTo>
                  <a:lnTo>
                    <a:pt x="322" y="685"/>
                  </a:lnTo>
                  <a:lnTo>
                    <a:pt x="322" y="685"/>
                  </a:lnTo>
                  <a:lnTo>
                    <a:pt x="319" y="686"/>
                  </a:lnTo>
                  <a:lnTo>
                    <a:pt x="316" y="688"/>
                  </a:lnTo>
                  <a:lnTo>
                    <a:pt x="310" y="686"/>
                  </a:lnTo>
                  <a:lnTo>
                    <a:pt x="305" y="682"/>
                  </a:lnTo>
                  <a:lnTo>
                    <a:pt x="299" y="677"/>
                  </a:lnTo>
                  <a:lnTo>
                    <a:pt x="299" y="677"/>
                  </a:lnTo>
                  <a:lnTo>
                    <a:pt x="273" y="656"/>
                  </a:lnTo>
                  <a:lnTo>
                    <a:pt x="249" y="636"/>
                  </a:lnTo>
                  <a:lnTo>
                    <a:pt x="249" y="636"/>
                  </a:lnTo>
                  <a:lnTo>
                    <a:pt x="257" y="645"/>
                  </a:lnTo>
                  <a:lnTo>
                    <a:pt x="266" y="654"/>
                  </a:lnTo>
                  <a:lnTo>
                    <a:pt x="273" y="664"/>
                  </a:lnTo>
                  <a:lnTo>
                    <a:pt x="281" y="673"/>
                  </a:lnTo>
                  <a:lnTo>
                    <a:pt x="281" y="673"/>
                  </a:lnTo>
                  <a:lnTo>
                    <a:pt x="289" y="679"/>
                  </a:lnTo>
                  <a:lnTo>
                    <a:pt x="298" y="685"/>
                  </a:lnTo>
                  <a:lnTo>
                    <a:pt x="311" y="700"/>
                  </a:lnTo>
                  <a:lnTo>
                    <a:pt x="311" y="700"/>
                  </a:lnTo>
                  <a:lnTo>
                    <a:pt x="308" y="705"/>
                  </a:lnTo>
                  <a:lnTo>
                    <a:pt x="305" y="709"/>
                  </a:lnTo>
                  <a:lnTo>
                    <a:pt x="305" y="709"/>
                  </a:lnTo>
                  <a:lnTo>
                    <a:pt x="301" y="708"/>
                  </a:lnTo>
                  <a:lnTo>
                    <a:pt x="299" y="706"/>
                  </a:lnTo>
                  <a:lnTo>
                    <a:pt x="299" y="703"/>
                  </a:lnTo>
                  <a:lnTo>
                    <a:pt x="299" y="703"/>
                  </a:lnTo>
                  <a:lnTo>
                    <a:pt x="276" y="686"/>
                  </a:lnTo>
                  <a:lnTo>
                    <a:pt x="255" y="668"/>
                  </a:lnTo>
                  <a:lnTo>
                    <a:pt x="255" y="668"/>
                  </a:lnTo>
                  <a:lnTo>
                    <a:pt x="266" y="682"/>
                  </a:lnTo>
                  <a:lnTo>
                    <a:pt x="279" y="696"/>
                  </a:lnTo>
                  <a:lnTo>
                    <a:pt x="293" y="709"/>
                  </a:lnTo>
                  <a:lnTo>
                    <a:pt x="305" y="725"/>
                  </a:lnTo>
                  <a:lnTo>
                    <a:pt x="305" y="725"/>
                  </a:lnTo>
                  <a:lnTo>
                    <a:pt x="302" y="728"/>
                  </a:lnTo>
                  <a:lnTo>
                    <a:pt x="301" y="729"/>
                  </a:lnTo>
                  <a:lnTo>
                    <a:pt x="295" y="731"/>
                  </a:lnTo>
                  <a:lnTo>
                    <a:pt x="295" y="731"/>
                  </a:lnTo>
                  <a:lnTo>
                    <a:pt x="282" y="720"/>
                  </a:lnTo>
                  <a:lnTo>
                    <a:pt x="270" y="711"/>
                  </a:lnTo>
                  <a:lnTo>
                    <a:pt x="246" y="690"/>
                  </a:lnTo>
                  <a:lnTo>
                    <a:pt x="246" y="690"/>
                  </a:lnTo>
                  <a:lnTo>
                    <a:pt x="267" y="714"/>
                  </a:lnTo>
                  <a:lnTo>
                    <a:pt x="276" y="726"/>
                  </a:lnTo>
                  <a:lnTo>
                    <a:pt x="285" y="740"/>
                  </a:lnTo>
                  <a:lnTo>
                    <a:pt x="285" y="740"/>
                  </a:lnTo>
                  <a:lnTo>
                    <a:pt x="282" y="743"/>
                  </a:lnTo>
                  <a:lnTo>
                    <a:pt x="279" y="744"/>
                  </a:lnTo>
                  <a:lnTo>
                    <a:pt x="279" y="744"/>
                  </a:lnTo>
                  <a:lnTo>
                    <a:pt x="281" y="747"/>
                  </a:lnTo>
                  <a:lnTo>
                    <a:pt x="282" y="752"/>
                  </a:lnTo>
                  <a:lnTo>
                    <a:pt x="285" y="755"/>
                  </a:lnTo>
                  <a:lnTo>
                    <a:pt x="287" y="760"/>
                  </a:lnTo>
                  <a:lnTo>
                    <a:pt x="287" y="760"/>
                  </a:lnTo>
                  <a:lnTo>
                    <a:pt x="279" y="764"/>
                  </a:lnTo>
                  <a:lnTo>
                    <a:pt x="279" y="764"/>
                  </a:lnTo>
                  <a:lnTo>
                    <a:pt x="269" y="758"/>
                  </a:lnTo>
                  <a:lnTo>
                    <a:pt x="260" y="751"/>
                  </a:lnTo>
                  <a:lnTo>
                    <a:pt x="260" y="751"/>
                  </a:lnTo>
                  <a:lnTo>
                    <a:pt x="261" y="757"/>
                  </a:lnTo>
                  <a:lnTo>
                    <a:pt x="266" y="763"/>
                  </a:lnTo>
                  <a:lnTo>
                    <a:pt x="269" y="769"/>
                  </a:lnTo>
                  <a:lnTo>
                    <a:pt x="270" y="772"/>
                  </a:lnTo>
                  <a:lnTo>
                    <a:pt x="270" y="775"/>
                  </a:lnTo>
                  <a:lnTo>
                    <a:pt x="270" y="775"/>
                  </a:lnTo>
                  <a:lnTo>
                    <a:pt x="269" y="775"/>
                  </a:lnTo>
                  <a:lnTo>
                    <a:pt x="267" y="776"/>
                  </a:lnTo>
                  <a:lnTo>
                    <a:pt x="267" y="776"/>
                  </a:lnTo>
                  <a:lnTo>
                    <a:pt x="264" y="775"/>
                  </a:lnTo>
                  <a:lnTo>
                    <a:pt x="261" y="772"/>
                  </a:lnTo>
                  <a:lnTo>
                    <a:pt x="257" y="767"/>
                  </a:lnTo>
                  <a:lnTo>
                    <a:pt x="253" y="763"/>
                  </a:lnTo>
                  <a:lnTo>
                    <a:pt x="250" y="760"/>
                  </a:lnTo>
                  <a:lnTo>
                    <a:pt x="246" y="758"/>
                  </a:lnTo>
                  <a:lnTo>
                    <a:pt x="246" y="758"/>
                  </a:lnTo>
                  <a:lnTo>
                    <a:pt x="250" y="766"/>
                  </a:lnTo>
                  <a:lnTo>
                    <a:pt x="255" y="773"/>
                  </a:lnTo>
                  <a:lnTo>
                    <a:pt x="260" y="781"/>
                  </a:lnTo>
                  <a:lnTo>
                    <a:pt x="263" y="789"/>
                  </a:lnTo>
                  <a:lnTo>
                    <a:pt x="263" y="789"/>
                  </a:lnTo>
                  <a:lnTo>
                    <a:pt x="260" y="792"/>
                  </a:lnTo>
                  <a:lnTo>
                    <a:pt x="260" y="792"/>
                  </a:lnTo>
                  <a:lnTo>
                    <a:pt x="247" y="779"/>
                  </a:lnTo>
                  <a:lnTo>
                    <a:pt x="235" y="767"/>
                  </a:lnTo>
                  <a:lnTo>
                    <a:pt x="214" y="741"/>
                  </a:lnTo>
                  <a:lnTo>
                    <a:pt x="214" y="741"/>
                  </a:lnTo>
                  <a:lnTo>
                    <a:pt x="223" y="763"/>
                  </a:lnTo>
                  <a:lnTo>
                    <a:pt x="232" y="784"/>
                  </a:lnTo>
                  <a:lnTo>
                    <a:pt x="232" y="784"/>
                  </a:lnTo>
                  <a:lnTo>
                    <a:pt x="238" y="796"/>
                  </a:lnTo>
                  <a:lnTo>
                    <a:pt x="240" y="802"/>
                  </a:lnTo>
                  <a:lnTo>
                    <a:pt x="240" y="808"/>
                  </a:lnTo>
                  <a:lnTo>
                    <a:pt x="240" y="808"/>
                  </a:lnTo>
                  <a:lnTo>
                    <a:pt x="235" y="807"/>
                  </a:lnTo>
                  <a:lnTo>
                    <a:pt x="234" y="805"/>
                  </a:lnTo>
                  <a:lnTo>
                    <a:pt x="229" y="799"/>
                  </a:lnTo>
                  <a:lnTo>
                    <a:pt x="226" y="793"/>
                  </a:lnTo>
                  <a:lnTo>
                    <a:pt x="221" y="789"/>
                  </a:lnTo>
                  <a:lnTo>
                    <a:pt x="221" y="789"/>
                  </a:lnTo>
                  <a:lnTo>
                    <a:pt x="225" y="798"/>
                  </a:lnTo>
                  <a:lnTo>
                    <a:pt x="228" y="805"/>
                  </a:lnTo>
                  <a:lnTo>
                    <a:pt x="231" y="813"/>
                  </a:lnTo>
                  <a:lnTo>
                    <a:pt x="231" y="819"/>
                  </a:lnTo>
                  <a:lnTo>
                    <a:pt x="231" y="819"/>
                  </a:lnTo>
                  <a:lnTo>
                    <a:pt x="228" y="819"/>
                  </a:lnTo>
                  <a:lnTo>
                    <a:pt x="225" y="816"/>
                  </a:lnTo>
                  <a:lnTo>
                    <a:pt x="220" y="810"/>
                  </a:lnTo>
                  <a:lnTo>
                    <a:pt x="215" y="802"/>
                  </a:lnTo>
                  <a:lnTo>
                    <a:pt x="211" y="796"/>
                  </a:lnTo>
                  <a:lnTo>
                    <a:pt x="211" y="796"/>
                  </a:lnTo>
                  <a:lnTo>
                    <a:pt x="214" y="805"/>
                  </a:lnTo>
                  <a:lnTo>
                    <a:pt x="217" y="816"/>
                  </a:lnTo>
                  <a:lnTo>
                    <a:pt x="221" y="825"/>
                  </a:lnTo>
                  <a:lnTo>
                    <a:pt x="223" y="836"/>
                  </a:lnTo>
                  <a:lnTo>
                    <a:pt x="223" y="836"/>
                  </a:lnTo>
                  <a:lnTo>
                    <a:pt x="221" y="836"/>
                  </a:lnTo>
                  <a:lnTo>
                    <a:pt x="220" y="836"/>
                  </a:lnTo>
                  <a:lnTo>
                    <a:pt x="220" y="837"/>
                  </a:lnTo>
                  <a:lnTo>
                    <a:pt x="220" y="837"/>
                  </a:lnTo>
                  <a:lnTo>
                    <a:pt x="212" y="822"/>
                  </a:lnTo>
                  <a:lnTo>
                    <a:pt x="208" y="815"/>
                  </a:lnTo>
                  <a:lnTo>
                    <a:pt x="203" y="808"/>
                  </a:lnTo>
                  <a:lnTo>
                    <a:pt x="203" y="808"/>
                  </a:lnTo>
                  <a:lnTo>
                    <a:pt x="206" y="808"/>
                  </a:lnTo>
                  <a:lnTo>
                    <a:pt x="206" y="807"/>
                  </a:lnTo>
                  <a:lnTo>
                    <a:pt x="205" y="807"/>
                  </a:lnTo>
                  <a:lnTo>
                    <a:pt x="205" y="807"/>
                  </a:lnTo>
                  <a:lnTo>
                    <a:pt x="206" y="805"/>
                  </a:lnTo>
                  <a:lnTo>
                    <a:pt x="206" y="807"/>
                  </a:lnTo>
                  <a:lnTo>
                    <a:pt x="208" y="808"/>
                  </a:lnTo>
                  <a:lnTo>
                    <a:pt x="208" y="808"/>
                  </a:lnTo>
                  <a:lnTo>
                    <a:pt x="208" y="808"/>
                  </a:lnTo>
                  <a:lnTo>
                    <a:pt x="206" y="801"/>
                  </a:lnTo>
                  <a:lnTo>
                    <a:pt x="203" y="795"/>
                  </a:lnTo>
                  <a:lnTo>
                    <a:pt x="202" y="787"/>
                  </a:lnTo>
                  <a:lnTo>
                    <a:pt x="200" y="779"/>
                  </a:lnTo>
                  <a:lnTo>
                    <a:pt x="200" y="779"/>
                  </a:lnTo>
                  <a:lnTo>
                    <a:pt x="205" y="779"/>
                  </a:lnTo>
                  <a:lnTo>
                    <a:pt x="208" y="783"/>
                  </a:lnTo>
                  <a:lnTo>
                    <a:pt x="211" y="786"/>
                  </a:lnTo>
                  <a:lnTo>
                    <a:pt x="214" y="789"/>
                  </a:lnTo>
                  <a:lnTo>
                    <a:pt x="214" y="789"/>
                  </a:lnTo>
                  <a:lnTo>
                    <a:pt x="212" y="783"/>
                  </a:lnTo>
                  <a:lnTo>
                    <a:pt x="209" y="776"/>
                  </a:lnTo>
                  <a:lnTo>
                    <a:pt x="203" y="766"/>
                  </a:lnTo>
                  <a:lnTo>
                    <a:pt x="203" y="766"/>
                  </a:lnTo>
                  <a:lnTo>
                    <a:pt x="197" y="755"/>
                  </a:lnTo>
                  <a:lnTo>
                    <a:pt x="196" y="749"/>
                  </a:lnTo>
                  <a:lnTo>
                    <a:pt x="192" y="743"/>
                  </a:lnTo>
                  <a:lnTo>
                    <a:pt x="192" y="743"/>
                  </a:lnTo>
                  <a:lnTo>
                    <a:pt x="199" y="744"/>
                  </a:lnTo>
                  <a:lnTo>
                    <a:pt x="203" y="749"/>
                  </a:lnTo>
                  <a:lnTo>
                    <a:pt x="209" y="758"/>
                  </a:lnTo>
                  <a:lnTo>
                    <a:pt x="209" y="758"/>
                  </a:lnTo>
                  <a:lnTo>
                    <a:pt x="215" y="769"/>
                  </a:lnTo>
                  <a:lnTo>
                    <a:pt x="221" y="776"/>
                  </a:lnTo>
                  <a:lnTo>
                    <a:pt x="221" y="776"/>
                  </a:lnTo>
                  <a:lnTo>
                    <a:pt x="209" y="747"/>
                  </a:lnTo>
                  <a:lnTo>
                    <a:pt x="209" y="747"/>
                  </a:lnTo>
                  <a:lnTo>
                    <a:pt x="202" y="732"/>
                  </a:lnTo>
                  <a:lnTo>
                    <a:pt x="199" y="725"/>
                  </a:lnTo>
                  <a:lnTo>
                    <a:pt x="196" y="717"/>
                  </a:lnTo>
                  <a:lnTo>
                    <a:pt x="196" y="717"/>
                  </a:lnTo>
                  <a:lnTo>
                    <a:pt x="202" y="720"/>
                  </a:lnTo>
                  <a:lnTo>
                    <a:pt x="205" y="722"/>
                  </a:lnTo>
                  <a:lnTo>
                    <a:pt x="211" y="729"/>
                  </a:lnTo>
                  <a:lnTo>
                    <a:pt x="217" y="735"/>
                  </a:lnTo>
                  <a:lnTo>
                    <a:pt x="223" y="743"/>
                  </a:lnTo>
                  <a:lnTo>
                    <a:pt x="223" y="743"/>
                  </a:lnTo>
                  <a:lnTo>
                    <a:pt x="221" y="737"/>
                  </a:lnTo>
                  <a:lnTo>
                    <a:pt x="220" y="732"/>
                  </a:lnTo>
                  <a:lnTo>
                    <a:pt x="212" y="723"/>
                  </a:lnTo>
                  <a:lnTo>
                    <a:pt x="206" y="714"/>
                  </a:lnTo>
                  <a:lnTo>
                    <a:pt x="203" y="709"/>
                  </a:lnTo>
                  <a:lnTo>
                    <a:pt x="203" y="703"/>
                  </a:lnTo>
                  <a:lnTo>
                    <a:pt x="203" y="703"/>
                  </a:lnTo>
                  <a:lnTo>
                    <a:pt x="208" y="706"/>
                  </a:lnTo>
                  <a:lnTo>
                    <a:pt x="212" y="709"/>
                  </a:lnTo>
                  <a:lnTo>
                    <a:pt x="220" y="717"/>
                  </a:lnTo>
                  <a:lnTo>
                    <a:pt x="228" y="725"/>
                  </a:lnTo>
                  <a:lnTo>
                    <a:pt x="235" y="732"/>
                  </a:lnTo>
                  <a:lnTo>
                    <a:pt x="235" y="732"/>
                  </a:lnTo>
                  <a:lnTo>
                    <a:pt x="229" y="725"/>
                  </a:lnTo>
                  <a:lnTo>
                    <a:pt x="221" y="715"/>
                  </a:lnTo>
                  <a:lnTo>
                    <a:pt x="221" y="715"/>
                  </a:lnTo>
                  <a:lnTo>
                    <a:pt x="221" y="714"/>
                  </a:lnTo>
                  <a:lnTo>
                    <a:pt x="221" y="714"/>
                  </a:lnTo>
                  <a:lnTo>
                    <a:pt x="215" y="702"/>
                  </a:lnTo>
                  <a:lnTo>
                    <a:pt x="206" y="693"/>
                  </a:lnTo>
                  <a:lnTo>
                    <a:pt x="199" y="682"/>
                  </a:lnTo>
                  <a:lnTo>
                    <a:pt x="194" y="671"/>
                  </a:lnTo>
                  <a:lnTo>
                    <a:pt x="194" y="671"/>
                  </a:lnTo>
                  <a:lnTo>
                    <a:pt x="199" y="671"/>
                  </a:lnTo>
                  <a:lnTo>
                    <a:pt x="202" y="673"/>
                  </a:lnTo>
                  <a:lnTo>
                    <a:pt x="209" y="679"/>
                  </a:lnTo>
                  <a:lnTo>
                    <a:pt x="220" y="691"/>
                  </a:lnTo>
                  <a:lnTo>
                    <a:pt x="220" y="691"/>
                  </a:lnTo>
                  <a:lnTo>
                    <a:pt x="229" y="696"/>
                  </a:lnTo>
                  <a:lnTo>
                    <a:pt x="237" y="702"/>
                  </a:lnTo>
                  <a:lnTo>
                    <a:pt x="243" y="708"/>
                  </a:lnTo>
                  <a:lnTo>
                    <a:pt x="249" y="714"/>
                  </a:lnTo>
                  <a:lnTo>
                    <a:pt x="249" y="714"/>
                  </a:lnTo>
                  <a:lnTo>
                    <a:pt x="238" y="699"/>
                  </a:lnTo>
                  <a:lnTo>
                    <a:pt x="228" y="683"/>
                  </a:lnTo>
                  <a:lnTo>
                    <a:pt x="203" y="653"/>
                  </a:lnTo>
                  <a:lnTo>
                    <a:pt x="203" y="653"/>
                  </a:lnTo>
                  <a:lnTo>
                    <a:pt x="203" y="651"/>
                  </a:lnTo>
                  <a:lnTo>
                    <a:pt x="203" y="650"/>
                  </a:lnTo>
                  <a:lnTo>
                    <a:pt x="202" y="648"/>
                  </a:lnTo>
                  <a:lnTo>
                    <a:pt x="203" y="647"/>
                  </a:lnTo>
                  <a:lnTo>
                    <a:pt x="203" y="647"/>
                  </a:lnTo>
                  <a:lnTo>
                    <a:pt x="208" y="648"/>
                  </a:lnTo>
                  <a:lnTo>
                    <a:pt x="214" y="651"/>
                  </a:lnTo>
                  <a:lnTo>
                    <a:pt x="221" y="659"/>
                  </a:lnTo>
                  <a:lnTo>
                    <a:pt x="221" y="659"/>
                  </a:lnTo>
                  <a:lnTo>
                    <a:pt x="270" y="705"/>
                  </a:lnTo>
                  <a:lnTo>
                    <a:pt x="270" y="705"/>
                  </a:lnTo>
                  <a:lnTo>
                    <a:pt x="273" y="705"/>
                  </a:lnTo>
                  <a:lnTo>
                    <a:pt x="275" y="706"/>
                  </a:lnTo>
                  <a:lnTo>
                    <a:pt x="279" y="711"/>
                  </a:lnTo>
                  <a:lnTo>
                    <a:pt x="279" y="711"/>
                  </a:lnTo>
                  <a:lnTo>
                    <a:pt x="263" y="690"/>
                  </a:lnTo>
                  <a:lnTo>
                    <a:pt x="246" y="670"/>
                  </a:lnTo>
                  <a:lnTo>
                    <a:pt x="229" y="651"/>
                  </a:lnTo>
                  <a:lnTo>
                    <a:pt x="211" y="633"/>
                  </a:lnTo>
                  <a:lnTo>
                    <a:pt x="211" y="633"/>
                  </a:lnTo>
                  <a:lnTo>
                    <a:pt x="211" y="632"/>
                  </a:lnTo>
                  <a:lnTo>
                    <a:pt x="211" y="630"/>
                  </a:lnTo>
                  <a:lnTo>
                    <a:pt x="211" y="629"/>
                  </a:lnTo>
                  <a:lnTo>
                    <a:pt x="211" y="627"/>
                  </a:lnTo>
                  <a:lnTo>
                    <a:pt x="211" y="627"/>
                  </a:lnTo>
                  <a:lnTo>
                    <a:pt x="221" y="632"/>
                  </a:lnTo>
                  <a:lnTo>
                    <a:pt x="229" y="638"/>
                  </a:lnTo>
                  <a:lnTo>
                    <a:pt x="244" y="653"/>
                  </a:lnTo>
                  <a:lnTo>
                    <a:pt x="244" y="653"/>
                  </a:lnTo>
                  <a:lnTo>
                    <a:pt x="253" y="659"/>
                  </a:lnTo>
                  <a:lnTo>
                    <a:pt x="263" y="667"/>
                  </a:lnTo>
                  <a:lnTo>
                    <a:pt x="282" y="682"/>
                  </a:lnTo>
                  <a:lnTo>
                    <a:pt x="282" y="682"/>
                  </a:lnTo>
                  <a:lnTo>
                    <a:pt x="264" y="661"/>
                  </a:lnTo>
                  <a:lnTo>
                    <a:pt x="244" y="641"/>
                  </a:lnTo>
                  <a:lnTo>
                    <a:pt x="202" y="603"/>
                  </a:lnTo>
                  <a:lnTo>
                    <a:pt x="202" y="603"/>
                  </a:lnTo>
                  <a:lnTo>
                    <a:pt x="202" y="601"/>
                  </a:lnTo>
                  <a:lnTo>
                    <a:pt x="202" y="600"/>
                  </a:lnTo>
                  <a:lnTo>
                    <a:pt x="202" y="600"/>
                  </a:lnTo>
                  <a:lnTo>
                    <a:pt x="200" y="598"/>
                  </a:lnTo>
                  <a:lnTo>
                    <a:pt x="202" y="597"/>
                  </a:lnTo>
                  <a:lnTo>
                    <a:pt x="203" y="597"/>
                  </a:lnTo>
                  <a:lnTo>
                    <a:pt x="203" y="597"/>
                  </a:lnTo>
                  <a:lnTo>
                    <a:pt x="191" y="572"/>
                  </a:lnTo>
                  <a:lnTo>
                    <a:pt x="180" y="549"/>
                  </a:lnTo>
                  <a:lnTo>
                    <a:pt x="165" y="528"/>
                  </a:lnTo>
                  <a:lnTo>
                    <a:pt x="157" y="517"/>
                  </a:lnTo>
                  <a:lnTo>
                    <a:pt x="150" y="508"/>
                  </a:lnTo>
                  <a:lnTo>
                    <a:pt x="150" y="508"/>
                  </a:lnTo>
                  <a:lnTo>
                    <a:pt x="176" y="563"/>
                  </a:lnTo>
                  <a:lnTo>
                    <a:pt x="188" y="592"/>
                  </a:lnTo>
                  <a:lnTo>
                    <a:pt x="197" y="621"/>
                  </a:lnTo>
                  <a:lnTo>
                    <a:pt x="197" y="621"/>
                  </a:lnTo>
                  <a:lnTo>
                    <a:pt x="199" y="626"/>
                  </a:lnTo>
                  <a:lnTo>
                    <a:pt x="200" y="629"/>
                  </a:lnTo>
                  <a:lnTo>
                    <a:pt x="199" y="630"/>
                  </a:lnTo>
                  <a:lnTo>
                    <a:pt x="199" y="630"/>
                  </a:lnTo>
                  <a:lnTo>
                    <a:pt x="197" y="630"/>
                  </a:lnTo>
                  <a:lnTo>
                    <a:pt x="196" y="632"/>
                  </a:lnTo>
                  <a:lnTo>
                    <a:pt x="196" y="632"/>
                  </a:lnTo>
                  <a:lnTo>
                    <a:pt x="191" y="622"/>
                  </a:lnTo>
                  <a:lnTo>
                    <a:pt x="186" y="615"/>
                  </a:lnTo>
                  <a:lnTo>
                    <a:pt x="183" y="606"/>
                  </a:lnTo>
                  <a:lnTo>
                    <a:pt x="179" y="597"/>
                  </a:lnTo>
                  <a:lnTo>
                    <a:pt x="179" y="597"/>
                  </a:lnTo>
                  <a:lnTo>
                    <a:pt x="170" y="578"/>
                  </a:lnTo>
                  <a:lnTo>
                    <a:pt x="159" y="561"/>
                  </a:lnTo>
                  <a:lnTo>
                    <a:pt x="138" y="528"/>
                  </a:lnTo>
                  <a:lnTo>
                    <a:pt x="138" y="528"/>
                  </a:lnTo>
                  <a:lnTo>
                    <a:pt x="147" y="552"/>
                  </a:lnTo>
                  <a:lnTo>
                    <a:pt x="157" y="578"/>
                  </a:lnTo>
                  <a:lnTo>
                    <a:pt x="167" y="604"/>
                  </a:lnTo>
                  <a:lnTo>
                    <a:pt x="170" y="616"/>
                  </a:lnTo>
                  <a:lnTo>
                    <a:pt x="173" y="629"/>
                  </a:lnTo>
                  <a:lnTo>
                    <a:pt x="173" y="629"/>
                  </a:lnTo>
                  <a:lnTo>
                    <a:pt x="174" y="635"/>
                  </a:lnTo>
                  <a:lnTo>
                    <a:pt x="174" y="638"/>
                  </a:lnTo>
                  <a:lnTo>
                    <a:pt x="171" y="639"/>
                  </a:lnTo>
                  <a:lnTo>
                    <a:pt x="171" y="639"/>
                  </a:lnTo>
                  <a:lnTo>
                    <a:pt x="164" y="627"/>
                  </a:lnTo>
                  <a:lnTo>
                    <a:pt x="160" y="619"/>
                  </a:lnTo>
                  <a:lnTo>
                    <a:pt x="159" y="613"/>
                  </a:lnTo>
                  <a:lnTo>
                    <a:pt x="159" y="613"/>
                  </a:lnTo>
                  <a:lnTo>
                    <a:pt x="150" y="601"/>
                  </a:lnTo>
                  <a:lnTo>
                    <a:pt x="144" y="587"/>
                  </a:lnTo>
                  <a:lnTo>
                    <a:pt x="136" y="575"/>
                  </a:lnTo>
                  <a:lnTo>
                    <a:pt x="127" y="565"/>
                  </a:lnTo>
                  <a:lnTo>
                    <a:pt x="127" y="565"/>
                  </a:lnTo>
                  <a:lnTo>
                    <a:pt x="142" y="603"/>
                  </a:lnTo>
                  <a:lnTo>
                    <a:pt x="150" y="624"/>
                  </a:lnTo>
                  <a:lnTo>
                    <a:pt x="151" y="635"/>
                  </a:lnTo>
                  <a:lnTo>
                    <a:pt x="153" y="645"/>
                  </a:lnTo>
                  <a:lnTo>
                    <a:pt x="153" y="645"/>
                  </a:lnTo>
                  <a:lnTo>
                    <a:pt x="151" y="647"/>
                  </a:lnTo>
                  <a:lnTo>
                    <a:pt x="150" y="647"/>
                  </a:lnTo>
                  <a:lnTo>
                    <a:pt x="150" y="647"/>
                  </a:lnTo>
                  <a:lnTo>
                    <a:pt x="147" y="644"/>
                  </a:lnTo>
                  <a:lnTo>
                    <a:pt x="144" y="639"/>
                  </a:lnTo>
                  <a:lnTo>
                    <a:pt x="139" y="629"/>
                  </a:lnTo>
                  <a:lnTo>
                    <a:pt x="139" y="629"/>
                  </a:lnTo>
                  <a:lnTo>
                    <a:pt x="130" y="609"/>
                  </a:lnTo>
                  <a:lnTo>
                    <a:pt x="119" y="590"/>
                  </a:lnTo>
                  <a:lnTo>
                    <a:pt x="119" y="590"/>
                  </a:lnTo>
                  <a:lnTo>
                    <a:pt x="124" y="607"/>
                  </a:lnTo>
                  <a:lnTo>
                    <a:pt x="131" y="626"/>
                  </a:lnTo>
                  <a:lnTo>
                    <a:pt x="138" y="645"/>
                  </a:lnTo>
                  <a:lnTo>
                    <a:pt x="141" y="667"/>
                  </a:lnTo>
                  <a:lnTo>
                    <a:pt x="141" y="667"/>
                  </a:lnTo>
                  <a:lnTo>
                    <a:pt x="135" y="668"/>
                  </a:lnTo>
                  <a:lnTo>
                    <a:pt x="135" y="668"/>
                  </a:lnTo>
                  <a:lnTo>
                    <a:pt x="124" y="642"/>
                  </a:lnTo>
                  <a:lnTo>
                    <a:pt x="118" y="630"/>
                  </a:lnTo>
                  <a:lnTo>
                    <a:pt x="110" y="619"/>
                  </a:lnTo>
                  <a:lnTo>
                    <a:pt x="110" y="619"/>
                  </a:lnTo>
                  <a:lnTo>
                    <a:pt x="112" y="626"/>
                  </a:lnTo>
                  <a:lnTo>
                    <a:pt x="113" y="632"/>
                  </a:lnTo>
                  <a:lnTo>
                    <a:pt x="118" y="647"/>
                  </a:lnTo>
                  <a:lnTo>
                    <a:pt x="118" y="647"/>
                  </a:lnTo>
                  <a:lnTo>
                    <a:pt x="119" y="661"/>
                  </a:lnTo>
                  <a:lnTo>
                    <a:pt x="118" y="667"/>
                  </a:lnTo>
                  <a:lnTo>
                    <a:pt x="115" y="671"/>
                  </a:lnTo>
                  <a:lnTo>
                    <a:pt x="115" y="671"/>
                  </a:lnTo>
                  <a:lnTo>
                    <a:pt x="110" y="667"/>
                  </a:lnTo>
                  <a:lnTo>
                    <a:pt x="107" y="661"/>
                  </a:lnTo>
                  <a:lnTo>
                    <a:pt x="104" y="653"/>
                  </a:lnTo>
                  <a:lnTo>
                    <a:pt x="99" y="648"/>
                  </a:lnTo>
                  <a:lnTo>
                    <a:pt x="99" y="648"/>
                  </a:lnTo>
                  <a:lnTo>
                    <a:pt x="101" y="661"/>
                  </a:lnTo>
                  <a:lnTo>
                    <a:pt x="103" y="667"/>
                  </a:lnTo>
                  <a:lnTo>
                    <a:pt x="101" y="674"/>
                  </a:lnTo>
                  <a:lnTo>
                    <a:pt x="101" y="674"/>
                  </a:lnTo>
                  <a:lnTo>
                    <a:pt x="98" y="674"/>
                  </a:lnTo>
                  <a:lnTo>
                    <a:pt x="95" y="676"/>
                  </a:lnTo>
                  <a:lnTo>
                    <a:pt x="95" y="676"/>
                  </a:lnTo>
                  <a:lnTo>
                    <a:pt x="90" y="664"/>
                  </a:lnTo>
                  <a:lnTo>
                    <a:pt x="87" y="659"/>
                  </a:lnTo>
                  <a:lnTo>
                    <a:pt x="84" y="654"/>
                  </a:lnTo>
                  <a:lnTo>
                    <a:pt x="84" y="654"/>
                  </a:lnTo>
                  <a:lnTo>
                    <a:pt x="84" y="661"/>
                  </a:lnTo>
                  <a:lnTo>
                    <a:pt x="84" y="668"/>
                  </a:lnTo>
                  <a:lnTo>
                    <a:pt x="84" y="676"/>
                  </a:lnTo>
                  <a:lnTo>
                    <a:pt x="83" y="677"/>
                  </a:lnTo>
                  <a:lnTo>
                    <a:pt x="80" y="680"/>
                  </a:lnTo>
                  <a:lnTo>
                    <a:pt x="80" y="680"/>
                  </a:lnTo>
                  <a:lnTo>
                    <a:pt x="78" y="679"/>
                  </a:lnTo>
                  <a:lnTo>
                    <a:pt x="75" y="676"/>
                  </a:lnTo>
                  <a:lnTo>
                    <a:pt x="75" y="673"/>
                  </a:lnTo>
                  <a:lnTo>
                    <a:pt x="72" y="671"/>
                  </a:lnTo>
                  <a:lnTo>
                    <a:pt x="72" y="671"/>
                  </a:lnTo>
                  <a:lnTo>
                    <a:pt x="75" y="683"/>
                  </a:lnTo>
                  <a:lnTo>
                    <a:pt x="75" y="690"/>
                  </a:lnTo>
                  <a:lnTo>
                    <a:pt x="74" y="696"/>
                  </a:lnTo>
                  <a:lnTo>
                    <a:pt x="74" y="696"/>
                  </a:lnTo>
                  <a:lnTo>
                    <a:pt x="71" y="696"/>
                  </a:lnTo>
                  <a:lnTo>
                    <a:pt x="71" y="696"/>
                  </a:lnTo>
                  <a:lnTo>
                    <a:pt x="69" y="694"/>
                  </a:lnTo>
                  <a:lnTo>
                    <a:pt x="67" y="693"/>
                  </a:lnTo>
                  <a:lnTo>
                    <a:pt x="66" y="686"/>
                  </a:lnTo>
                  <a:lnTo>
                    <a:pt x="66" y="686"/>
                  </a:lnTo>
                  <a:lnTo>
                    <a:pt x="60" y="677"/>
                  </a:lnTo>
                  <a:lnTo>
                    <a:pt x="58" y="671"/>
                  </a:lnTo>
                  <a:lnTo>
                    <a:pt x="57" y="667"/>
                  </a:lnTo>
                  <a:lnTo>
                    <a:pt x="57" y="667"/>
                  </a:lnTo>
                  <a:lnTo>
                    <a:pt x="60" y="667"/>
                  </a:lnTo>
                  <a:lnTo>
                    <a:pt x="61" y="670"/>
                  </a:lnTo>
                  <a:lnTo>
                    <a:pt x="61" y="677"/>
                  </a:lnTo>
                  <a:lnTo>
                    <a:pt x="61" y="677"/>
                  </a:lnTo>
                  <a:lnTo>
                    <a:pt x="64" y="676"/>
                  </a:lnTo>
                  <a:lnTo>
                    <a:pt x="66" y="677"/>
                  </a:lnTo>
                  <a:lnTo>
                    <a:pt x="66" y="677"/>
                  </a:lnTo>
                  <a:lnTo>
                    <a:pt x="66" y="674"/>
                  </a:lnTo>
                  <a:lnTo>
                    <a:pt x="66" y="671"/>
                  </a:lnTo>
                  <a:lnTo>
                    <a:pt x="64" y="664"/>
                  </a:lnTo>
                  <a:lnTo>
                    <a:pt x="64" y="656"/>
                  </a:lnTo>
                  <a:lnTo>
                    <a:pt x="64" y="651"/>
                  </a:lnTo>
                  <a:lnTo>
                    <a:pt x="66" y="648"/>
                  </a:lnTo>
                  <a:lnTo>
                    <a:pt x="66" y="648"/>
                  </a:lnTo>
                  <a:lnTo>
                    <a:pt x="67" y="650"/>
                  </a:lnTo>
                  <a:lnTo>
                    <a:pt x="71" y="650"/>
                  </a:lnTo>
                  <a:lnTo>
                    <a:pt x="72" y="653"/>
                  </a:lnTo>
                  <a:lnTo>
                    <a:pt x="74" y="658"/>
                  </a:lnTo>
                  <a:lnTo>
                    <a:pt x="77" y="661"/>
                  </a:lnTo>
                  <a:lnTo>
                    <a:pt x="77" y="661"/>
                  </a:lnTo>
                  <a:lnTo>
                    <a:pt x="77" y="658"/>
                  </a:lnTo>
                  <a:lnTo>
                    <a:pt x="78" y="651"/>
                  </a:lnTo>
                  <a:lnTo>
                    <a:pt x="75" y="642"/>
                  </a:lnTo>
                  <a:lnTo>
                    <a:pt x="74" y="633"/>
                  </a:lnTo>
                  <a:lnTo>
                    <a:pt x="74" y="629"/>
                  </a:lnTo>
                  <a:lnTo>
                    <a:pt x="74" y="624"/>
                  </a:lnTo>
                  <a:lnTo>
                    <a:pt x="74" y="624"/>
                  </a:lnTo>
                  <a:lnTo>
                    <a:pt x="78" y="626"/>
                  </a:lnTo>
                  <a:lnTo>
                    <a:pt x="80" y="627"/>
                  </a:lnTo>
                  <a:lnTo>
                    <a:pt x="81" y="633"/>
                  </a:lnTo>
                  <a:lnTo>
                    <a:pt x="81" y="633"/>
                  </a:lnTo>
                  <a:lnTo>
                    <a:pt x="92" y="653"/>
                  </a:lnTo>
                  <a:lnTo>
                    <a:pt x="92" y="653"/>
                  </a:lnTo>
                  <a:lnTo>
                    <a:pt x="92" y="647"/>
                  </a:lnTo>
                  <a:lnTo>
                    <a:pt x="92" y="641"/>
                  </a:lnTo>
                  <a:lnTo>
                    <a:pt x="87" y="629"/>
                  </a:lnTo>
                  <a:lnTo>
                    <a:pt x="84" y="618"/>
                  </a:lnTo>
                  <a:lnTo>
                    <a:pt x="83" y="612"/>
                  </a:lnTo>
                  <a:lnTo>
                    <a:pt x="83" y="607"/>
                  </a:lnTo>
                  <a:lnTo>
                    <a:pt x="83" y="607"/>
                  </a:lnTo>
                  <a:lnTo>
                    <a:pt x="89" y="610"/>
                  </a:lnTo>
                  <a:lnTo>
                    <a:pt x="92" y="615"/>
                  </a:lnTo>
                  <a:lnTo>
                    <a:pt x="98" y="629"/>
                  </a:lnTo>
                  <a:lnTo>
                    <a:pt x="98" y="629"/>
                  </a:lnTo>
                  <a:lnTo>
                    <a:pt x="104" y="641"/>
                  </a:lnTo>
                  <a:lnTo>
                    <a:pt x="110" y="651"/>
                  </a:lnTo>
                  <a:lnTo>
                    <a:pt x="110" y="651"/>
                  </a:lnTo>
                  <a:lnTo>
                    <a:pt x="110" y="644"/>
                  </a:lnTo>
                  <a:lnTo>
                    <a:pt x="109" y="636"/>
                  </a:lnTo>
                  <a:lnTo>
                    <a:pt x="104" y="621"/>
                  </a:lnTo>
                  <a:lnTo>
                    <a:pt x="99" y="606"/>
                  </a:lnTo>
                  <a:lnTo>
                    <a:pt x="99" y="598"/>
                  </a:lnTo>
                  <a:lnTo>
                    <a:pt x="99" y="589"/>
                  </a:lnTo>
                  <a:lnTo>
                    <a:pt x="99" y="589"/>
                  </a:lnTo>
                  <a:lnTo>
                    <a:pt x="104" y="593"/>
                  </a:lnTo>
                  <a:lnTo>
                    <a:pt x="109" y="598"/>
                  </a:lnTo>
                  <a:lnTo>
                    <a:pt x="113" y="610"/>
                  </a:lnTo>
                  <a:lnTo>
                    <a:pt x="113" y="610"/>
                  </a:lnTo>
                  <a:lnTo>
                    <a:pt x="119" y="624"/>
                  </a:lnTo>
                  <a:lnTo>
                    <a:pt x="125" y="635"/>
                  </a:lnTo>
                  <a:lnTo>
                    <a:pt x="125" y="635"/>
                  </a:lnTo>
                  <a:lnTo>
                    <a:pt x="124" y="626"/>
                  </a:lnTo>
                  <a:lnTo>
                    <a:pt x="122" y="616"/>
                  </a:lnTo>
                  <a:lnTo>
                    <a:pt x="115" y="600"/>
                  </a:lnTo>
                  <a:lnTo>
                    <a:pt x="107" y="581"/>
                  </a:lnTo>
                  <a:lnTo>
                    <a:pt x="106" y="574"/>
                  </a:lnTo>
                  <a:lnTo>
                    <a:pt x="104" y="565"/>
                  </a:lnTo>
                  <a:lnTo>
                    <a:pt x="104" y="565"/>
                  </a:lnTo>
                  <a:lnTo>
                    <a:pt x="107" y="566"/>
                  </a:lnTo>
                  <a:lnTo>
                    <a:pt x="110" y="568"/>
                  </a:lnTo>
                  <a:lnTo>
                    <a:pt x="115" y="574"/>
                  </a:lnTo>
                  <a:lnTo>
                    <a:pt x="122" y="587"/>
                  </a:lnTo>
                  <a:lnTo>
                    <a:pt x="122" y="587"/>
                  </a:lnTo>
                  <a:lnTo>
                    <a:pt x="131" y="601"/>
                  </a:lnTo>
                  <a:lnTo>
                    <a:pt x="139" y="616"/>
                  </a:lnTo>
                  <a:lnTo>
                    <a:pt x="139" y="616"/>
                  </a:lnTo>
                  <a:lnTo>
                    <a:pt x="136" y="604"/>
                  </a:lnTo>
                  <a:lnTo>
                    <a:pt x="131" y="590"/>
                  </a:lnTo>
                  <a:lnTo>
                    <a:pt x="121" y="566"/>
                  </a:lnTo>
                  <a:lnTo>
                    <a:pt x="121" y="566"/>
                  </a:lnTo>
                  <a:lnTo>
                    <a:pt x="115" y="552"/>
                  </a:lnTo>
                  <a:lnTo>
                    <a:pt x="112" y="546"/>
                  </a:lnTo>
                  <a:lnTo>
                    <a:pt x="112" y="540"/>
                  </a:lnTo>
                  <a:lnTo>
                    <a:pt x="112" y="540"/>
                  </a:lnTo>
                  <a:lnTo>
                    <a:pt x="119" y="543"/>
                  </a:lnTo>
                  <a:lnTo>
                    <a:pt x="121" y="545"/>
                  </a:lnTo>
                  <a:lnTo>
                    <a:pt x="122" y="548"/>
                  </a:lnTo>
                  <a:lnTo>
                    <a:pt x="122" y="548"/>
                  </a:lnTo>
                  <a:lnTo>
                    <a:pt x="133" y="561"/>
                  </a:lnTo>
                  <a:lnTo>
                    <a:pt x="142" y="577"/>
                  </a:lnTo>
                  <a:lnTo>
                    <a:pt x="150" y="590"/>
                  </a:lnTo>
                  <a:lnTo>
                    <a:pt x="159" y="606"/>
                  </a:lnTo>
                  <a:lnTo>
                    <a:pt x="159" y="606"/>
                  </a:lnTo>
                  <a:lnTo>
                    <a:pt x="156" y="592"/>
                  </a:lnTo>
                  <a:lnTo>
                    <a:pt x="151" y="580"/>
                  </a:lnTo>
                  <a:lnTo>
                    <a:pt x="142" y="555"/>
                  </a:lnTo>
                  <a:lnTo>
                    <a:pt x="131" y="531"/>
                  </a:lnTo>
                  <a:lnTo>
                    <a:pt x="128" y="519"/>
                  </a:lnTo>
                  <a:lnTo>
                    <a:pt x="125" y="505"/>
                  </a:lnTo>
                  <a:lnTo>
                    <a:pt x="125" y="505"/>
                  </a:lnTo>
                  <a:lnTo>
                    <a:pt x="128" y="507"/>
                  </a:lnTo>
                  <a:lnTo>
                    <a:pt x="131" y="510"/>
                  </a:lnTo>
                  <a:lnTo>
                    <a:pt x="136" y="516"/>
                  </a:lnTo>
                  <a:lnTo>
                    <a:pt x="136" y="516"/>
                  </a:lnTo>
                  <a:lnTo>
                    <a:pt x="147" y="532"/>
                  </a:lnTo>
                  <a:lnTo>
                    <a:pt x="147" y="532"/>
                  </a:lnTo>
                  <a:lnTo>
                    <a:pt x="177" y="583"/>
                  </a:lnTo>
                  <a:lnTo>
                    <a:pt x="177" y="583"/>
                  </a:lnTo>
                  <a:lnTo>
                    <a:pt x="164" y="552"/>
                  </a:lnTo>
                  <a:lnTo>
                    <a:pt x="148" y="520"/>
                  </a:lnTo>
                  <a:lnTo>
                    <a:pt x="148" y="520"/>
                  </a:lnTo>
                  <a:lnTo>
                    <a:pt x="141" y="507"/>
                  </a:lnTo>
                  <a:lnTo>
                    <a:pt x="138" y="499"/>
                  </a:lnTo>
                  <a:lnTo>
                    <a:pt x="136" y="491"/>
                  </a:lnTo>
                  <a:lnTo>
                    <a:pt x="136" y="491"/>
                  </a:lnTo>
                  <a:lnTo>
                    <a:pt x="144" y="494"/>
                  </a:lnTo>
                  <a:lnTo>
                    <a:pt x="148" y="497"/>
                  </a:lnTo>
                  <a:lnTo>
                    <a:pt x="157" y="508"/>
                  </a:lnTo>
                  <a:lnTo>
                    <a:pt x="165" y="517"/>
                  </a:lnTo>
                  <a:lnTo>
                    <a:pt x="173" y="528"/>
                  </a:lnTo>
                  <a:lnTo>
                    <a:pt x="173" y="528"/>
                  </a:lnTo>
                  <a:lnTo>
                    <a:pt x="168" y="517"/>
                  </a:lnTo>
                  <a:lnTo>
                    <a:pt x="164" y="507"/>
                  </a:lnTo>
                  <a:lnTo>
                    <a:pt x="160" y="494"/>
                  </a:lnTo>
                  <a:lnTo>
                    <a:pt x="157" y="482"/>
                  </a:lnTo>
                  <a:lnTo>
                    <a:pt x="157" y="482"/>
                  </a:lnTo>
                  <a:lnTo>
                    <a:pt x="164" y="482"/>
                  </a:lnTo>
                  <a:lnTo>
                    <a:pt x="168" y="484"/>
                  </a:lnTo>
                  <a:lnTo>
                    <a:pt x="173" y="487"/>
                  </a:lnTo>
                  <a:lnTo>
                    <a:pt x="179" y="490"/>
                  </a:lnTo>
                  <a:lnTo>
                    <a:pt x="179" y="490"/>
                  </a:lnTo>
                  <a:lnTo>
                    <a:pt x="177" y="485"/>
                  </a:lnTo>
                  <a:lnTo>
                    <a:pt x="176" y="482"/>
                  </a:lnTo>
                  <a:lnTo>
                    <a:pt x="173" y="478"/>
                  </a:lnTo>
                  <a:lnTo>
                    <a:pt x="173" y="473"/>
                  </a:lnTo>
                  <a:lnTo>
                    <a:pt x="173" y="473"/>
                  </a:lnTo>
                  <a:lnTo>
                    <a:pt x="173" y="464"/>
                  </a:lnTo>
                  <a:lnTo>
                    <a:pt x="173" y="459"/>
                  </a:lnTo>
                  <a:lnTo>
                    <a:pt x="173" y="455"/>
                  </a:lnTo>
                  <a:lnTo>
                    <a:pt x="173" y="455"/>
                  </a:lnTo>
                  <a:lnTo>
                    <a:pt x="177" y="453"/>
                  </a:lnTo>
                  <a:lnTo>
                    <a:pt x="182" y="453"/>
                  </a:lnTo>
                  <a:lnTo>
                    <a:pt x="186" y="455"/>
                  </a:lnTo>
                  <a:lnTo>
                    <a:pt x="189" y="458"/>
                  </a:lnTo>
                  <a:lnTo>
                    <a:pt x="189" y="458"/>
                  </a:lnTo>
                  <a:lnTo>
                    <a:pt x="194" y="455"/>
                  </a:lnTo>
                  <a:lnTo>
                    <a:pt x="197" y="453"/>
                  </a:lnTo>
                  <a:lnTo>
                    <a:pt x="200" y="455"/>
                  </a:lnTo>
                  <a:lnTo>
                    <a:pt x="200" y="455"/>
                  </a:lnTo>
                  <a:lnTo>
                    <a:pt x="196" y="449"/>
                  </a:lnTo>
                  <a:lnTo>
                    <a:pt x="189" y="443"/>
                  </a:lnTo>
                  <a:lnTo>
                    <a:pt x="176" y="435"/>
                  </a:lnTo>
                  <a:lnTo>
                    <a:pt x="176" y="435"/>
                  </a:lnTo>
                  <a:lnTo>
                    <a:pt x="176" y="432"/>
                  </a:lnTo>
                  <a:lnTo>
                    <a:pt x="174" y="430"/>
                  </a:lnTo>
                  <a:lnTo>
                    <a:pt x="174" y="430"/>
                  </a:lnTo>
                  <a:lnTo>
                    <a:pt x="177" y="429"/>
                  </a:lnTo>
                  <a:lnTo>
                    <a:pt x="180" y="429"/>
                  </a:lnTo>
                  <a:lnTo>
                    <a:pt x="186" y="432"/>
                  </a:lnTo>
                  <a:lnTo>
                    <a:pt x="186" y="432"/>
                  </a:lnTo>
                  <a:lnTo>
                    <a:pt x="185" y="427"/>
                  </a:lnTo>
                  <a:lnTo>
                    <a:pt x="180" y="426"/>
                  </a:lnTo>
                  <a:lnTo>
                    <a:pt x="176" y="423"/>
                  </a:lnTo>
                  <a:lnTo>
                    <a:pt x="173" y="418"/>
                  </a:lnTo>
                  <a:lnTo>
                    <a:pt x="173" y="418"/>
                  </a:lnTo>
                  <a:lnTo>
                    <a:pt x="168" y="424"/>
                  </a:lnTo>
                  <a:lnTo>
                    <a:pt x="167" y="432"/>
                  </a:lnTo>
                  <a:lnTo>
                    <a:pt x="164" y="439"/>
                  </a:lnTo>
                  <a:lnTo>
                    <a:pt x="160" y="444"/>
                  </a:lnTo>
                  <a:lnTo>
                    <a:pt x="160" y="444"/>
                  </a:lnTo>
                  <a:lnTo>
                    <a:pt x="157" y="453"/>
                  </a:lnTo>
                  <a:lnTo>
                    <a:pt x="154" y="461"/>
                  </a:lnTo>
                  <a:lnTo>
                    <a:pt x="148" y="467"/>
                  </a:lnTo>
                  <a:lnTo>
                    <a:pt x="145" y="468"/>
                  </a:lnTo>
                  <a:lnTo>
                    <a:pt x="141" y="470"/>
                  </a:lnTo>
                  <a:lnTo>
                    <a:pt x="141" y="470"/>
                  </a:lnTo>
                  <a:lnTo>
                    <a:pt x="141" y="467"/>
                  </a:lnTo>
                  <a:lnTo>
                    <a:pt x="139" y="464"/>
                  </a:lnTo>
                  <a:lnTo>
                    <a:pt x="141" y="455"/>
                  </a:lnTo>
                  <a:lnTo>
                    <a:pt x="141" y="455"/>
                  </a:lnTo>
                  <a:lnTo>
                    <a:pt x="136" y="464"/>
                  </a:lnTo>
                  <a:lnTo>
                    <a:pt x="133" y="475"/>
                  </a:lnTo>
                  <a:lnTo>
                    <a:pt x="128" y="485"/>
                  </a:lnTo>
                  <a:lnTo>
                    <a:pt x="125" y="490"/>
                  </a:lnTo>
                  <a:lnTo>
                    <a:pt x="122" y="493"/>
                  </a:lnTo>
                  <a:lnTo>
                    <a:pt x="122" y="493"/>
                  </a:lnTo>
                  <a:lnTo>
                    <a:pt x="118" y="491"/>
                  </a:lnTo>
                  <a:lnTo>
                    <a:pt x="118" y="488"/>
                  </a:lnTo>
                  <a:lnTo>
                    <a:pt x="118" y="488"/>
                  </a:lnTo>
                  <a:lnTo>
                    <a:pt x="115" y="491"/>
                  </a:lnTo>
                  <a:lnTo>
                    <a:pt x="112" y="496"/>
                  </a:lnTo>
                  <a:lnTo>
                    <a:pt x="109" y="499"/>
                  </a:lnTo>
                  <a:lnTo>
                    <a:pt x="107" y="500"/>
                  </a:lnTo>
                  <a:lnTo>
                    <a:pt x="104" y="500"/>
                  </a:lnTo>
                  <a:lnTo>
                    <a:pt x="104" y="500"/>
                  </a:lnTo>
                  <a:lnTo>
                    <a:pt x="103" y="493"/>
                  </a:lnTo>
                  <a:lnTo>
                    <a:pt x="104" y="487"/>
                  </a:lnTo>
                  <a:lnTo>
                    <a:pt x="104" y="473"/>
                  </a:lnTo>
                  <a:lnTo>
                    <a:pt x="104" y="473"/>
                  </a:lnTo>
                  <a:lnTo>
                    <a:pt x="99" y="485"/>
                  </a:lnTo>
                  <a:lnTo>
                    <a:pt x="96" y="491"/>
                  </a:lnTo>
                  <a:lnTo>
                    <a:pt x="93" y="496"/>
                  </a:lnTo>
                  <a:lnTo>
                    <a:pt x="93" y="496"/>
                  </a:lnTo>
                  <a:lnTo>
                    <a:pt x="87" y="496"/>
                  </a:lnTo>
                  <a:lnTo>
                    <a:pt x="87" y="496"/>
                  </a:lnTo>
                  <a:lnTo>
                    <a:pt x="87" y="479"/>
                  </a:lnTo>
                  <a:lnTo>
                    <a:pt x="86" y="461"/>
                  </a:lnTo>
                  <a:lnTo>
                    <a:pt x="86" y="461"/>
                  </a:lnTo>
                  <a:lnTo>
                    <a:pt x="78" y="481"/>
                  </a:lnTo>
                  <a:lnTo>
                    <a:pt x="78" y="481"/>
                  </a:lnTo>
                  <a:lnTo>
                    <a:pt x="75" y="491"/>
                  </a:lnTo>
                  <a:lnTo>
                    <a:pt x="72" y="496"/>
                  </a:lnTo>
                  <a:lnTo>
                    <a:pt x="69" y="497"/>
                  </a:lnTo>
                  <a:lnTo>
                    <a:pt x="67" y="497"/>
                  </a:lnTo>
                  <a:lnTo>
                    <a:pt x="67" y="497"/>
                  </a:lnTo>
                  <a:lnTo>
                    <a:pt x="67" y="485"/>
                  </a:lnTo>
                  <a:lnTo>
                    <a:pt x="67" y="473"/>
                  </a:lnTo>
                  <a:lnTo>
                    <a:pt x="69" y="447"/>
                  </a:lnTo>
                  <a:lnTo>
                    <a:pt x="69" y="447"/>
                  </a:lnTo>
                  <a:lnTo>
                    <a:pt x="66" y="452"/>
                  </a:lnTo>
                  <a:lnTo>
                    <a:pt x="64" y="458"/>
                  </a:lnTo>
                  <a:lnTo>
                    <a:pt x="61" y="470"/>
                  </a:lnTo>
                  <a:lnTo>
                    <a:pt x="61" y="470"/>
                  </a:lnTo>
                  <a:lnTo>
                    <a:pt x="58" y="482"/>
                  </a:lnTo>
                  <a:lnTo>
                    <a:pt x="55" y="487"/>
                  </a:lnTo>
                  <a:lnTo>
                    <a:pt x="52" y="488"/>
                  </a:lnTo>
                  <a:lnTo>
                    <a:pt x="49" y="488"/>
                  </a:lnTo>
                  <a:lnTo>
                    <a:pt x="49" y="488"/>
                  </a:lnTo>
                  <a:lnTo>
                    <a:pt x="49" y="482"/>
                  </a:lnTo>
                  <a:lnTo>
                    <a:pt x="49" y="476"/>
                  </a:lnTo>
                  <a:lnTo>
                    <a:pt x="51" y="472"/>
                  </a:lnTo>
                  <a:lnTo>
                    <a:pt x="51" y="465"/>
                  </a:lnTo>
                  <a:lnTo>
                    <a:pt x="51" y="465"/>
                  </a:lnTo>
                  <a:lnTo>
                    <a:pt x="48" y="472"/>
                  </a:lnTo>
                  <a:lnTo>
                    <a:pt x="46" y="478"/>
                  </a:lnTo>
                  <a:lnTo>
                    <a:pt x="43" y="482"/>
                  </a:lnTo>
                  <a:lnTo>
                    <a:pt x="40" y="488"/>
                  </a:lnTo>
                  <a:lnTo>
                    <a:pt x="40" y="488"/>
                  </a:lnTo>
                  <a:lnTo>
                    <a:pt x="35" y="488"/>
                  </a:lnTo>
                  <a:lnTo>
                    <a:pt x="35" y="488"/>
                  </a:lnTo>
                  <a:lnTo>
                    <a:pt x="37" y="481"/>
                  </a:lnTo>
                  <a:lnTo>
                    <a:pt x="37" y="472"/>
                  </a:lnTo>
                  <a:lnTo>
                    <a:pt x="38" y="464"/>
                  </a:lnTo>
                  <a:lnTo>
                    <a:pt x="38" y="458"/>
                  </a:lnTo>
                  <a:lnTo>
                    <a:pt x="38" y="458"/>
                  </a:lnTo>
                  <a:lnTo>
                    <a:pt x="35" y="462"/>
                  </a:lnTo>
                  <a:lnTo>
                    <a:pt x="32" y="468"/>
                  </a:lnTo>
                  <a:lnTo>
                    <a:pt x="29" y="475"/>
                  </a:lnTo>
                  <a:lnTo>
                    <a:pt x="28" y="476"/>
                  </a:lnTo>
                  <a:lnTo>
                    <a:pt x="25" y="478"/>
                  </a:lnTo>
                  <a:lnTo>
                    <a:pt x="25" y="478"/>
                  </a:lnTo>
                  <a:lnTo>
                    <a:pt x="23" y="475"/>
                  </a:lnTo>
                  <a:lnTo>
                    <a:pt x="23" y="472"/>
                  </a:lnTo>
                  <a:lnTo>
                    <a:pt x="25" y="464"/>
                  </a:lnTo>
                  <a:lnTo>
                    <a:pt x="25" y="464"/>
                  </a:lnTo>
                  <a:lnTo>
                    <a:pt x="20" y="468"/>
                  </a:lnTo>
                  <a:lnTo>
                    <a:pt x="17" y="475"/>
                  </a:lnTo>
                  <a:lnTo>
                    <a:pt x="17" y="475"/>
                  </a:lnTo>
                  <a:lnTo>
                    <a:pt x="14" y="475"/>
                  </a:lnTo>
                  <a:lnTo>
                    <a:pt x="11" y="473"/>
                  </a:lnTo>
                  <a:lnTo>
                    <a:pt x="11" y="473"/>
                  </a:lnTo>
                  <a:lnTo>
                    <a:pt x="8" y="478"/>
                  </a:lnTo>
                  <a:lnTo>
                    <a:pt x="8" y="482"/>
                  </a:lnTo>
                  <a:lnTo>
                    <a:pt x="5" y="485"/>
                  </a:lnTo>
                  <a:lnTo>
                    <a:pt x="3" y="487"/>
                  </a:lnTo>
                  <a:lnTo>
                    <a:pt x="0" y="487"/>
                  </a:lnTo>
                  <a:lnTo>
                    <a:pt x="0" y="487"/>
                  </a:lnTo>
                  <a:lnTo>
                    <a:pt x="0" y="472"/>
                  </a:lnTo>
                  <a:lnTo>
                    <a:pt x="3" y="458"/>
                  </a:lnTo>
                  <a:lnTo>
                    <a:pt x="3" y="458"/>
                  </a:lnTo>
                  <a:lnTo>
                    <a:pt x="6" y="458"/>
                  </a:lnTo>
                  <a:lnTo>
                    <a:pt x="8" y="459"/>
                  </a:lnTo>
                  <a:lnTo>
                    <a:pt x="8" y="459"/>
                  </a:lnTo>
                  <a:lnTo>
                    <a:pt x="11" y="455"/>
                  </a:lnTo>
                  <a:lnTo>
                    <a:pt x="13" y="450"/>
                  </a:lnTo>
                  <a:lnTo>
                    <a:pt x="13" y="450"/>
                  </a:lnTo>
                  <a:lnTo>
                    <a:pt x="17" y="452"/>
                  </a:lnTo>
                  <a:lnTo>
                    <a:pt x="19" y="453"/>
                  </a:lnTo>
                  <a:lnTo>
                    <a:pt x="19" y="456"/>
                  </a:lnTo>
                  <a:lnTo>
                    <a:pt x="19" y="456"/>
                  </a:lnTo>
                  <a:lnTo>
                    <a:pt x="22" y="452"/>
                  </a:lnTo>
                  <a:lnTo>
                    <a:pt x="23" y="447"/>
                  </a:lnTo>
                  <a:lnTo>
                    <a:pt x="28" y="436"/>
                  </a:lnTo>
                  <a:lnTo>
                    <a:pt x="28" y="436"/>
                  </a:lnTo>
                  <a:lnTo>
                    <a:pt x="29" y="436"/>
                  </a:lnTo>
                  <a:lnTo>
                    <a:pt x="31" y="438"/>
                  </a:lnTo>
                  <a:lnTo>
                    <a:pt x="31" y="438"/>
                  </a:lnTo>
                  <a:lnTo>
                    <a:pt x="32" y="438"/>
                  </a:lnTo>
                  <a:lnTo>
                    <a:pt x="32" y="438"/>
                  </a:lnTo>
                  <a:lnTo>
                    <a:pt x="34" y="446"/>
                  </a:lnTo>
                  <a:lnTo>
                    <a:pt x="34" y="446"/>
                  </a:lnTo>
                  <a:lnTo>
                    <a:pt x="37" y="438"/>
                  </a:lnTo>
                  <a:lnTo>
                    <a:pt x="38" y="435"/>
                  </a:lnTo>
                  <a:lnTo>
                    <a:pt x="42" y="432"/>
                  </a:lnTo>
                  <a:lnTo>
                    <a:pt x="42" y="432"/>
                  </a:lnTo>
                  <a:lnTo>
                    <a:pt x="43" y="433"/>
                  </a:lnTo>
                  <a:lnTo>
                    <a:pt x="45" y="436"/>
                  </a:lnTo>
                  <a:lnTo>
                    <a:pt x="46" y="443"/>
                  </a:lnTo>
                  <a:lnTo>
                    <a:pt x="45" y="450"/>
                  </a:lnTo>
                  <a:lnTo>
                    <a:pt x="45" y="458"/>
                  </a:lnTo>
                  <a:lnTo>
                    <a:pt x="45" y="458"/>
                  </a:lnTo>
                  <a:lnTo>
                    <a:pt x="48" y="447"/>
                  </a:lnTo>
                  <a:lnTo>
                    <a:pt x="51" y="436"/>
                  </a:lnTo>
                  <a:lnTo>
                    <a:pt x="52" y="424"/>
                  </a:lnTo>
                  <a:lnTo>
                    <a:pt x="55" y="414"/>
                  </a:lnTo>
                  <a:lnTo>
                    <a:pt x="55" y="414"/>
                  </a:lnTo>
                  <a:lnTo>
                    <a:pt x="58" y="414"/>
                  </a:lnTo>
                  <a:lnTo>
                    <a:pt x="60" y="415"/>
                  </a:lnTo>
                  <a:lnTo>
                    <a:pt x="60" y="415"/>
                  </a:lnTo>
                  <a:lnTo>
                    <a:pt x="58" y="438"/>
                  </a:lnTo>
                  <a:lnTo>
                    <a:pt x="57" y="450"/>
                  </a:lnTo>
                  <a:lnTo>
                    <a:pt x="57" y="461"/>
                  </a:lnTo>
                  <a:lnTo>
                    <a:pt x="57" y="461"/>
                  </a:lnTo>
                  <a:lnTo>
                    <a:pt x="61" y="447"/>
                  </a:lnTo>
                  <a:lnTo>
                    <a:pt x="66" y="432"/>
                  </a:lnTo>
                  <a:lnTo>
                    <a:pt x="69" y="418"/>
                  </a:lnTo>
                  <a:lnTo>
                    <a:pt x="75" y="404"/>
                  </a:lnTo>
                  <a:lnTo>
                    <a:pt x="75" y="404"/>
                  </a:lnTo>
                  <a:lnTo>
                    <a:pt x="77" y="406"/>
                  </a:lnTo>
                  <a:lnTo>
                    <a:pt x="78" y="409"/>
                  </a:lnTo>
                  <a:lnTo>
                    <a:pt x="78" y="414"/>
                  </a:lnTo>
                  <a:lnTo>
                    <a:pt x="77" y="429"/>
                  </a:lnTo>
                  <a:lnTo>
                    <a:pt x="77" y="429"/>
                  </a:lnTo>
                  <a:lnTo>
                    <a:pt x="75" y="453"/>
                  </a:lnTo>
                  <a:lnTo>
                    <a:pt x="72" y="476"/>
                  </a:lnTo>
                  <a:lnTo>
                    <a:pt x="72" y="476"/>
                  </a:lnTo>
                  <a:lnTo>
                    <a:pt x="78" y="468"/>
                  </a:lnTo>
                  <a:lnTo>
                    <a:pt x="81" y="459"/>
                  </a:lnTo>
                  <a:lnTo>
                    <a:pt x="86" y="436"/>
                  </a:lnTo>
                  <a:lnTo>
                    <a:pt x="86" y="436"/>
                  </a:lnTo>
                  <a:lnTo>
                    <a:pt x="89" y="421"/>
                  </a:lnTo>
                  <a:lnTo>
                    <a:pt x="90" y="412"/>
                  </a:lnTo>
                  <a:lnTo>
                    <a:pt x="95" y="404"/>
                  </a:lnTo>
                  <a:lnTo>
                    <a:pt x="95" y="404"/>
                  </a:lnTo>
                  <a:lnTo>
                    <a:pt x="96" y="406"/>
                  </a:lnTo>
                  <a:lnTo>
                    <a:pt x="98" y="407"/>
                  </a:lnTo>
                  <a:lnTo>
                    <a:pt x="98" y="412"/>
                  </a:lnTo>
                  <a:lnTo>
                    <a:pt x="96" y="421"/>
                  </a:lnTo>
                  <a:lnTo>
                    <a:pt x="96" y="421"/>
                  </a:lnTo>
                  <a:lnTo>
                    <a:pt x="92" y="450"/>
                  </a:lnTo>
                  <a:lnTo>
                    <a:pt x="92" y="467"/>
                  </a:lnTo>
                  <a:lnTo>
                    <a:pt x="93" y="482"/>
                  </a:lnTo>
                  <a:lnTo>
                    <a:pt x="93" y="482"/>
                  </a:lnTo>
                  <a:lnTo>
                    <a:pt x="99" y="468"/>
                  </a:lnTo>
                  <a:lnTo>
                    <a:pt x="104" y="452"/>
                  </a:lnTo>
                  <a:lnTo>
                    <a:pt x="107" y="435"/>
                  </a:lnTo>
                  <a:lnTo>
                    <a:pt x="110" y="417"/>
                  </a:lnTo>
                  <a:lnTo>
                    <a:pt x="110" y="417"/>
                  </a:lnTo>
                  <a:lnTo>
                    <a:pt x="112" y="407"/>
                  </a:lnTo>
                  <a:lnTo>
                    <a:pt x="113" y="404"/>
                  </a:lnTo>
                  <a:lnTo>
                    <a:pt x="115" y="401"/>
                  </a:lnTo>
                  <a:lnTo>
                    <a:pt x="115" y="401"/>
                  </a:lnTo>
                  <a:lnTo>
                    <a:pt x="118" y="403"/>
                  </a:lnTo>
                  <a:lnTo>
                    <a:pt x="119" y="406"/>
                  </a:lnTo>
                  <a:lnTo>
                    <a:pt x="118" y="414"/>
                  </a:lnTo>
                  <a:lnTo>
                    <a:pt x="118" y="414"/>
                  </a:lnTo>
                  <a:lnTo>
                    <a:pt x="113" y="447"/>
                  </a:lnTo>
                  <a:lnTo>
                    <a:pt x="109" y="484"/>
                  </a:lnTo>
                  <a:lnTo>
                    <a:pt x="109" y="484"/>
                  </a:lnTo>
                  <a:lnTo>
                    <a:pt x="113" y="476"/>
                  </a:lnTo>
                  <a:lnTo>
                    <a:pt x="118" y="465"/>
                  </a:lnTo>
                  <a:lnTo>
                    <a:pt x="121" y="453"/>
                  </a:lnTo>
                  <a:lnTo>
                    <a:pt x="122" y="439"/>
                  </a:lnTo>
                  <a:lnTo>
                    <a:pt x="122" y="439"/>
                  </a:lnTo>
                  <a:lnTo>
                    <a:pt x="124" y="418"/>
                  </a:lnTo>
                  <a:lnTo>
                    <a:pt x="125" y="409"/>
                  </a:lnTo>
                  <a:lnTo>
                    <a:pt x="127" y="404"/>
                  </a:lnTo>
                  <a:lnTo>
                    <a:pt x="130" y="401"/>
                  </a:lnTo>
                  <a:lnTo>
                    <a:pt x="130" y="401"/>
                  </a:lnTo>
                  <a:lnTo>
                    <a:pt x="131" y="403"/>
                  </a:lnTo>
                  <a:lnTo>
                    <a:pt x="133" y="404"/>
                  </a:lnTo>
                  <a:lnTo>
                    <a:pt x="133" y="409"/>
                  </a:lnTo>
                  <a:lnTo>
                    <a:pt x="131" y="420"/>
                  </a:lnTo>
                  <a:lnTo>
                    <a:pt x="131" y="420"/>
                  </a:lnTo>
                  <a:lnTo>
                    <a:pt x="127" y="449"/>
                  </a:lnTo>
                  <a:lnTo>
                    <a:pt x="124" y="476"/>
                  </a:lnTo>
                  <a:lnTo>
                    <a:pt x="124" y="476"/>
                  </a:lnTo>
                  <a:lnTo>
                    <a:pt x="127" y="472"/>
                  </a:lnTo>
                  <a:lnTo>
                    <a:pt x="130" y="465"/>
                  </a:lnTo>
                  <a:lnTo>
                    <a:pt x="135" y="453"/>
                  </a:lnTo>
                  <a:lnTo>
                    <a:pt x="135" y="453"/>
                  </a:lnTo>
                  <a:lnTo>
                    <a:pt x="141" y="429"/>
                  </a:lnTo>
                  <a:lnTo>
                    <a:pt x="145" y="401"/>
                  </a:lnTo>
                  <a:lnTo>
                    <a:pt x="145" y="401"/>
                  </a:lnTo>
                  <a:lnTo>
                    <a:pt x="148" y="400"/>
                  </a:lnTo>
                  <a:lnTo>
                    <a:pt x="150" y="397"/>
                  </a:lnTo>
                  <a:lnTo>
                    <a:pt x="150" y="397"/>
                  </a:lnTo>
                  <a:lnTo>
                    <a:pt x="150" y="395"/>
                  </a:lnTo>
                  <a:lnTo>
                    <a:pt x="151" y="397"/>
                  </a:lnTo>
                  <a:lnTo>
                    <a:pt x="154" y="398"/>
                  </a:lnTo>
                  <a:lnTo>
                    <a:pt x="154" y="398"/>
                  </a:lnTo>
                  <a:lnTo>
                    <a:pt x="148" y="427"/>
                  </a:lnTo>
                  <a:lnTo>
                    <a:pt x="145" y="459"/>
                  </a:lnTo>
                  <a:lnTo>
                    <a:pt x="145" y="459"/>
                  </a:lnTo>
                  <a:lnTo>
                    <a:pt x="150" y="453"/>
                  </a:lnTo>
                  <a:lnTo>
                    <a:pt x="154" y="446"/>
                  </a:lnTo>
                  <a:lnTo>
                    <a:pt x="162" y="429"/>
                  </a:lnTo>
                  <a:lnTo>
                    <a:pt x="168" y="412"/>
                  </a:lnTo>
                  <a:lnTo>
                    <a:pt x="174" y="397"/>
                  </a:lnTo>
                  <a:lnTo>
                    <a:pt x="174" y="397"/>
                  </a:lnTo>
                  <a:lnTo>
                    <a:pt x="173" y="392"/>
                  </a:lnTo>
                  <a:lnTo>
                    <a:pt x="174" y="391"/>
                  </a:lnTo>
                  <a:lnTo>
                    <a:pt x="174" y="391"/>
                  </a:lnTo>
                  <a:lnTo>
                    <a:pt x="180" y="383"/>
                  </a:lnTo>
                  <a:lnTo>
                    <a:pt x="182" y="377"/>
                  </a:lnTo>
                  <a:lnTo>
                    <a:pt x="183" y="371"/>
                  </a:lnTo>
                  <a:lnTo>
                    <a:pt x="183" y="371"/>
                  </a:lnTo>
                  <a:lnTo>
                    <a:pt x="186" y="371"/>
                  </a:lnTo>
                  <a:lnTo>
                    <a:pt x="189" y="371"/>
                  </a:lnTo>
                  <a:lnTo>
                    <a:pt x="194" y="372"/>
                  </a:lnTo>
                  <a:lnTo>
                    <a:pt x="194" y="372"/>
                  </a:lnTo>
                  <a:lnTo>
                    <a:pt x="192" y="371"/>
                  </a:lnTo>
                  <a:lnTo>
                    <a:pt x="191" y="368"/>
                  </a:lnTo>
                  <a:lnTo>
                    <a:pt x="191" y="365"/>
                  </a:lnTo>
                  <a:lnTo>
                    <a:pt x="191" y="362"/>
                  </a:lnTo>
                  <a:lnTo>
                    <a:pt x="191" y="362"/>
                  </a:lnTo>
                  <a:lnTo>
                    <a:pt x="182" y="356"/>
                  </a:lnTo>
                  <a:lnTo>
                    <a:pt x="174" y="351"/>
                  </a:lnTo>
                  <a:lnTo>
                    <a:pt x="167" y="345"/>
                  </a:lnTo>
                  <a:lnTo>
                    <a:pt x="164" y="340"/>
                  </a:lnTo>
                  <a:lnTo>
                    <a:pt x="162" y="336"/>
                  </a:lnTo>
                  <a:lnTo>
                    <a:pt x="162" y="336"/>
                  </a:lnTo>
                  <a:lnTo>
                    <a:pt x="165" y="334"/>
                  </a:lnTo>
                  <a:lnTo>
                    <a:pt x="168" y="336"/>
                  </a:lnTo>
                  <a:lnTo>
                    <a:pt x="173" y="337"/>
                  </a:lnTo>
                  <a:lnTo>
                    <a:pt x="177" y="340"/>
                  </a:lnTo>
                  <a:lnTo>
                    <a:pt x="183" y="342"/>
                  </a:lnTo>
                  <a:lnTo>
                    <a:pt x="183" y="342"/>
                  </a:lnTo>
                  <a:lnTo>
                    <a:pt x="167" y="324"/>
                  </a:lnTo>
                  <a:lnTo>
                    <a:pt x="167" y="324"/>
                  </a:lnTo>
                  <a:lnTo>
                    <a:pt x="164" y="328"/>
                  </a:lnTo>
                  <a:lnTo>
                    <a:pt x="160" y="334"/>
                  </a:lnTo>
                  <a:lnTo>
                    <a:pt x="156" y="339"/>
                  </a:lnTo>
                  <a:lnTo>
                    <a:pt x="153" y="342"/>
                  </a:lnTo>
                  <a:lnTo>
                    <a:pt x="150" y="342"/>
                  </a:lnTo>
                  <a:lnTo>
                    <a:pt x="150" y="342"/>
                  </a:lnTo>
                  <a:lnTo>
                    <a:pt x="151" y="336"/>
                  </a:lnTo>
                  <a:lnTo>
                    <a:pt x="153" y="328"/>
                  </a:lnTo>
                  <a:lnTo>
                    <a:pt x="157" y="314"/>
                  </a:lnTo>
                  <a:lnTo>
                    <a:pt x="171" y="287"/>
                  </a:lnTo>
                  <a:lnTo>
                    <a:pt x="171" y="287"/>
                  </a:lnTo>
                  <a:lnTo>
                    <a:pt x="176" y="275"/>
                  </a:lnTo>
                  <a:lnTo>
                    <a:pt x="177" y="270"/>
                  </a:lnTo>
                  <a:lnTo>
                    <a:pt x="179" y="264"/>
                  </a:lnTo>
                  <a:lnTo>
                    <a:pt x="179" y="264"/>
                  </a:lnTo>
                  <a:lnTo>
                    <a:pt x="170" y="278"/>
                  </a:lnTo>
                  <a:lnTo>
                    <a:pt x="162" y="292"/>
                  </a:lnTo>
                  <a:lnTo>
                    <a:pt x="148" y="321"/>
                  </a:lnTo>
                  <a:lnTo>
                    <a:pt x="148" y="321"/>
                  </a:lnTo>
                  <a:lnTo>
                    <a:pt x="142" y="330"/>
                  </a:lnTo>
                  <a:lnTo>
                    <a:pt x="139" y="334"/>
                  </a:lnTo>
                  <a:lnTo>
                    <a:pt x="135" y="337"/>
                  </a:lnTo>
                  <a:lnTo>
                    <a:pt x="135" y="337"/>
                  </a:lnTo>
                  <a:lnTo>
                    <a:pt x="135" y="333"/>
                  </a:lnTo>
                  <a:lnTo>
                    <a:pt x="136" y="327"/>
                  </a:lnTo>
                  <a:lnTo>
                    <a:pt x="141" y="316"/>
                  </a:lnTo>
                  <a:lnTo>
                    <a:pt x="153" y="296"/>
                  </a:lnTo>
                  <a:lnTo>
                    <a:pt x="153" y="296"/>
                  </a:lnTo>
                  <a:lnTo>
                    <a:pt x="156" y="290"/>
                  </a:lnTo>
                  <a:lnTo>
                    <a:pt x="159" y="282"/>
                  </a:lnTo>
                  <a:lnTo>
                    <a:pt x="167" y="269"/>
                  </a:lnTo>
                  <a:lnTo>
                    <a:pt x="167" y="269"/>
                  </a:lnTo>
                  <a:lnTo>
                    <a:pt x="162" y="273"/>
                  </a:lnTo>
                  <a:lnTo>
                    <a:pt x="159" y="278"/>
                  </a:lnTo>
                  <a:lnTo>
                    <a:pt x="151" y="290"/>
                  </a:lnTo>
                  <a:lnTo>
                    <a:pt x="145" y="304"/>
                  </a:lnTo>
                  <a:lnTo>
                    <a:pt x="139" y="316"/>
                  </a:lnTo>
                  <a:lnTo>
                    <a:pt x="139" y="316"/>
                  </a:lnTo>
                  <a:lnTo>
                    <a:pt x="138" y="316"/>
                  </a:lnTo>
                  <a:lnTo>
                    <a:pt x="135" y="316"/>
                  </a:lnTo>
                  <a:lnTo>
                    <a:pt x="135" y="316"/>
                  </a:lnTo>
                  <a:lnTo>
                    <a:pt x="135" y="310"/>
                  </a:lnTo>
                  <a:lnTo>
                    <a:pt x="136" y="302"/>
                  </a:lnTo>
                  <a:lnTo>
                    <a:pt x="139" y="295"/>
                  </a:lnTo>
                  <a:lnTo>
                    <a:pt x="144" y="289"/>
                  </a:lnTo>
                  <a:lnTo>
                    <a:pt x="144" y="289"/>
                  </a:lnTo>
                  <a:lnTo>
                    <a:pt x="147" y="279"/>
                  </a:lnTo>
                  <a:lnTo>
                    <a:pt x="150" y="269"/>
                  </a:lnTo>
                  <a:lnTo>
                    <a:pt x="154" y="260"/>
                  </a:lnTo>
                  <a:lnTo>
                    <a:pt x="157" y="247"/>
                  </a:lnTo>
                  <a:lnTo>
                    <a:pt x="157" y="247"/>
                  </a:lnTo>
                  <a:lnTo>
                    <a:pt x="138" y="282"/>
                  </a:lnTo>
                  <a:lnTo>
                    <a:pt x="118" y="319"/>
                  </a:lnTo>
                  <a:lnTo>
                    <a:pt x="118" y="319"/>
                  </a:lnTo>
                  <a:lnTo>
                    <a:pt x="112" y="319"/>
                  </a:lnTo>
                  <a:lnTo>
                    <a:pt x="112" y="319"/>
                  </a:lnTo>
                  <a:lnTo>
                    <a:pt x="115" y="310"/>
                  </a:lnTo>
                  <a:lnTo>
                    <a:pt x="119" y="302"/>
                  </a:lnTo>
                  <a:lnTo>
                    <a:pt x="127" y="285"/>
                  </a:lnTo>
                  <a:lnTo>
                    <a:pt x="136" y="270"/>
                  </a:lnTo>
                  <a:lnTo>
                    <a:pt x="139" y="261"/>
                  </a:lnTo>
                  <a:lnTo>
                    <a:pt x="141" y="252"/>
                  </a:lnTo>
                  <a:lnTo>
                    <a:pt x="141" y="252"/>
                  </a:lnTo>
                  <a:lnTo>
                    <a:pt x="135" y="261"/>
                  </a:lnTo>
                  <a:lnTo>
                    <a:pt x="130" y="272"/>
                  </a:lnTo>
                  <a:lnTo>
                    <a:pt x="121" y="295"/>
                  </a:lnTo>
                  <a:lnTo>
                    <a:pt x="121" y="295"/>
                  </a:lnTo>
                  <a:lnTo>
                    <a:pt x="115" y="295"/>
                  </a:lnTo>
                  <a:lnTo>
                    <a:pt x="115" y="295"/>
                  </a:lnTo>
                  <a:lnTo>
                    <a:pt x="115" y="289"/>
                  </a:lnTo>
                  <a:lnTo>
                    <a:pt x="118" y="284"/>
                  </a:lnTo>
                  <a:lnTo>
                    <a:pt x="118" y="284"/>
                  </a:lnTo>
                  <a:lnTo>
                    <a:pt x="110" y="292"/>
                  </a:lnTo>
                  <a:lnTo>
                    <a:pt x="106" y="302"/>
                  </a:lnTo>
                  <a:lnTo>
                    <a:pt x="106" y="302"/>
                  </a:lnTo>
                  <a:lnTo>
                    <a:pt x="99" y="304"/>
                  </a:lnTo>
                  <a:lnTo>
                    <a:pt x="99" y="304"/>
                  </a:lnTo>
                  <a:lnTo>
                    <a:pt x="99" y="296"/>
                  </a:lnTo>
                  <a:lnTo>
                    <a:pt x="101" y="287"/>
                  </a:lnTo>
                  <a:lnTo>
                    <a:pt x="107" y="269"/>
                  </a:lnTo>
                  <a:lnTo>
                    <a:pt x="107" y="269"/>
                  </a:lnTo>
                  <a:lnTo>
                    <a:pt x="103" y="276"/>
                  </a:lnTo>
                  <a:lnTo>
                    <a:pt x="99" y="284"/>
                  </a:lnTo>
                  <a:lnTo>
                    <a:pt x="95" y="292"/>
                  </a:lnTo>
                  <a:lnTo>
                    <a:pt x="92" y="293"/>
                  </a:lnTo>
                  <a:lnTo>
                    <a:pt x="87" y="295"/>
                  </a:lnTo>
                  <a:lnTo>
                    <a:pt x="87" y="295"/>
                  </a:lnTo>
                  <a:lnTo>
                    <a:pt x="89" y="292"/>
                  </a:lnTo>
                  <a:lnTo>
                    <a:pt x="87" y="289"/>
                  </a:lnTo>
                  <a:lnTo>
                    <a:pt x="87" y="289"/>
                  </a:lnTo>
                  <a:lnTo>
                    <a:pt x="86" y="290"/>
                  </a:lnTo>
                  <a:lnTo>
                    <a:pt x="84" y="293"/>
                  </a:lnTo>
                  <a:lnTo>
                    <a:pt x="81" y="295"/>
                  </a:lnTo>
                  <a:lnTo>
                    <a:pt x="77" y="295"/>
                  </a:lnTo>
                  <a:lnTo>
                    <a:pt x="77" y="295"/>
                  </a:lnTo>
                  <a:lnTo>
                    <a:pt x="77" y="278"/>
                  </a:lnTo>
                  <a:lnTo>
                    <a:pt x="77" y="278"/>
                  </a:lnTo>
                  <a:lnTo>
                    <a:pt x="72" y="281"/>
                  </a:lnTo>
                  <a:lnTo>
                    <a:pt x="69" y="285"/>
                  </a:lnTo>
                  <a:lnTo>
                    <a:pt x="66" y="290"/>
                  </a:lnTo>
                  <a:lnTo>
                    <a:pt x="63" y="292"/>
                  </a:lnTo>
                  <a:lnTo>
                    <a:pt x="58" y="292"/>
                  </a:lnTo>
                  <a:lnTo>
                    <a:pt x="58" y="292"/>
                  </a:lnTo>
                  <a:lnTo>
                    <a:pt x="58" y="287"/>
                  </a:lnTo>
                  <a:lnTo>
                    <a:pt x="58" y="282"/>
                  </a:lnTo>
                  <a:lnTo>
                    <a:pt x="58" y="282"/>
                  </a:lnTo>
                  <a:lnTo>
                    <a:pt x="57" y="281"/>
                  </a:lnTo>
                  <a:lnTo>
                    <a:pt x="55" y="281"/>
                  </a:lnTo>
                  <a:lnTo>
                    <a:pt x="54" y="282"/>
                  </a:lnTo>
                  <a:lnTo>
                    <a:pt x="52" y="281"/>
                  </a:lnTo>
                  <a:lnTo>
                    <a:pt x="52" y="281"/>
                  </a:lnTo>
                  <a:lnTo>
                    <a:pt x="51" y="279"/>
                  </a:lnTo>
                  <a:lnTo>
                    <a:pt x="51" y="276"/>
                  </a:lnTo>
                  <a:lnTo>
                    <a:pt x="51" y="276"/>
                  </a:lnTo>
                  <a:lnTo>
                    <a:pt x="49" y="278"/>
                  </a:lnTo>
                  <a:lnTo>
                    <a:pt x="48" y="281"/>
                  </a:lnTo>
                  <a:lnTo>
                    <a:pt x="45" y="282"/>
                  </a:lnTo>
                  <a:lnTo>
                    <a:pt x="40" y="282"/>
                  </a:lnTo>
                  <a:lnTo>
                    <a:pt x="40" y="282"/>
                  </a:lnTo>
                  <a:lnTo>
                    <a:pt x="40" y="276"/>
                  </a:lnTo>
                  <a:lnTo>
                    <a:pt x="42" y="272"/>
                  </a:lnTo>
                  <a:lnTo>
                    <a:pt x="42" y="272"/>
                  </a:lnTo>
                  <a:lnTo>
                    <a:pt x="37" y="275"/>
                  </a:lnTo>
                  <a:lnTo>
                    <a:pt x="35" y="276"/>
                  </a:lnTo>
                  <a:lnTo>
                    <a:pt x="31" y="276"/>
                  </a:lnTo>
                  <a:lnTo>
                    <a:pt x="31" y="276"/>
                  </a:lnTo>
                  <a:lnTo>
                    <a:pt x="31" y="270"/>
                  </a:lnTo>
                  <a:lnTo>
                    <a:pt x="34" y="264"/>
                  </a:lnTo>
                  <a:lnTo>
                    <a:pt x="35" y="258"/>
                  </a:lnTo>
                  <a:lnTo>
                    <a:pt x="37" y="252"/>
                  </a:lnTo>
                  <a:lnTo>
                    <a:pt x="37" y="252"/>
                  </a:lnTo>
                  <a:lnTo>
                    <a:pt x="40" y="252"/>
                  </a:lnTo>
                  <a:lnTo>
                    <a:pt x="42" y="250"/>
                  </a:lnTo>
                  <a:lnTo>
                    <a:pt x="43" y="247"/>
                  </a:lnTo>
                  <a:lnTo>
                    <a:pt x="46" y="247"/>
                  </a:lnTo>
                  <a:lnTo>
                    <a:pt x="46" y="247"/>
                  </a:lnTo>
                  <a:lnTo>
                    <a:pt x="49" y="249"/>
                  </a:lnTo>
                  <a:lnTo>
                    <a:pt x="49" y="249"/>
                  </a:lnTo>
                  <a:lnTo>
                    <a:pt x="49" y="257"/>
                  </a:lnTo>
                  <a:lnTo>
                    <a:pt x="48" y="263"/>
                  </a:lnTo>
                  <a:lnTo>
                    <a:pt x="48" y="263"/>
                  </a:lnTo>
                  <a:lnTo>
                    <a:pt x="51" y="258"/>
                  </a:lnTo>
                  <a:lnTo>
                    <a:pt x="54" y="253"/>
                  </a:lnTo>
                  <a:lnTo>
                    <a:pt x="55" y="247"/>
                  </a:lnTo>
                  <a:lnTo>
                    <a:pt x="57" y="243"/>
                  </a:lnTo>
                  <a:lnTo>
                    <a:pt x="57" y="243"/>
                  </a:lnTo>
                  <a:lnTo>
                    <a:pt x="60" y="244"/>
                  </a:lnTo>
                  <a:lnTo>
                    <a:pt x="61" y="246"/>
                  </a:lnTo>
                  <a:lnTo>
                    <a:pt x="61" y="252"/>
                  </a:lnTo>
                  <a:lnTo>
                    <a:pt x="60" y="258"/>
                  </a:lnTo>
                  <a:lnTo>
                    <a:pt x="60" y="261"/>
                  </a:lnTo>
                  <a:lnTo>
                    <a:pt x="60" y="264"/>
                  </a:lnTo>
                  <a:lnTo>
                    <a:pt x="60" y="264"/>
                  </a:lnTo>
                  <a:lnTo>
                    <a:pt x="64" y="260"/>
                  </a:lnTo>
                  <a:lnTo>
                    <a:pt x="66" y="255"/>
                  </a:lnTo>
                  <a:lnTo>
                    <a:pt x="69" y="243"/>
                  </a:lnTo>
                  <a:lnTo>
                    <a:pt x="69" y="243"/>
                  </a:lnTo>
                  <a:lnTo>
                    <a:pt x="74" y="244"/>
                  </a:lnTo>
                  <a:lnTo>
                    <a:pt x="75" y="246"/>
                  </a:lnTo>
                  <a:lnTo>
                    <a:pt x="75" y="246"/>
                  </a:lnTo>
                  <a:lnTo>
                    <a:pt x="75" y="252"/>
                  </a:lnTo>
                  <a:lnTo>
                    <a:pt x="72" y="258"/>
                  </a:lnTo>
                  <a:lnTo>
                    <a:pt x="71" y="264"/>
                  </a:lnTo>
                  <a:lnTo>
                    <a:pt x="69" y="270"/>
                  </a:lnTo>
                  <a:lnTo>
                    <a:pt x="69" y="270"/>
                  </a:lnTo>
                  <a:lnTo>
                    <a:pt x="72" y="269"/>
                  </a:lnTo>
                  <a:lnTo>
                    <a:pt x="74" y="264"/>
                  </a:lnTo>
                  <a:lnTo>
                    <a:pt x="78" y="257"/>
                  </a:lnTo>
                  <a:lnTo>
                    <a:pt x="81" y="247"/>
                  </a:lnTo>
                  <a:lnTo>
                    <a:pt x="86" y="238"/>
                  </a:lnTo>
                  <a:lnTo>
                    <a:pt x="86" y="238"/>
                  </a:lnTo>
                  <a:lnTo>
                    <a:pt x="89" y="240"/>
                  </a:lnTo>
                  <a:lnTo>
                    <a:pt x="92" y="241"/>
                  </a:lnTo>
                  <a:lnTo>
                    <a:pt x="92" y="241"/>
                  </a:lnTo>
                  <a:lnTo>
                    <a:pt x="86" y="260"/>
                  </a:lnTo>
                  <a:lnTo>
                    <a:pt x="84" y="269"/>
                  </a:lnTo>
                  <a:lnTo>
                    <a:pt x="83" y="279"/>
                  </a:lnTo>
                  <a:lnTo>
                    <a:pt x="83" y="279"/>
                  </a:lnTo>
                  <a:lnTo>
                    <a:pt x="87" y="275"/>
                  </a:lnTo>
                  <a:lnTo>
                    <a:pt x="90" y="270"/>
                  </a:lnTo>
                  <a:lnTo>
                    <a:pt x="96" y="260"/>
                  </a:lnTo>
                  <a:lnTo>
                    <a:pt x="104" y="237"/>
                  </a:lnTo>
                  <a:lnTo>
                    <a:pt x="104" y="237"/>
                  </a:lnTo>
                  <a:lnTo>
                    <a:pt x="107" y="237"/>
                  </a:lnTo>
                  <a:lnTo>
                    <a:pt x="109" y="238"/>
                  </a:lnTo>
                  <a:lnTo>
                    <a:pt x="109" y="241"/>
                  </a:lnTo>
                  <a:lnTo>
                    <a:pt x="109" y="244"/>
                  </a:lnTo>
                  <a:lnTo>
                    <a:pt x="109" y="244"/>
                  </a:lnTo>
                  <a:lnTo>
                    <a:pt x="116" y="232"/>
                  </a:lnTo>
                  <a:lnTo>
                    <a:pt x="116" y="232"/>
                  </a:lnTo>
                  <a:lnTo>
                    <a:pt x="118" y="232"/>
                  </a:lnTo>
                  <a:lnTo>
                    <a:pt x="119" y="232"/>
                  </a:lnTo>
                  <a:lnTo>
                    <a:pt x="122" y="234"/>
                  </a:lnTo>
                  <a:lnTo>
                    <a:pt x="122" y="234"/>
                  </a:lnTo>
                  <a:lnTo>
                    <a:pt x="119" y="246"/>
                  </a:lnTo>
                  <a:lnTo>
                    <a:pt x="118" y="257"/>
                  </a:lnTo>
                  <a:lnTo>
                    <a:pt x="110" y="276"/>
                  </a:lnTo>
                  <a:lnTo>
                    <a:pt x="110" y="276"/>
                  </a:lnTo>
                  <a:lnTo>
                    <a:pt x="118" y="266"/>
                  </a:lnTo>
                  <a:lnTo>
                    <a:pt x="124" y="255"/>
                  </a:lnTo>
                  <a:lnTo>
                    <a:pt x="135" y="229"/>
                  </a:lnTo>
                  <a:lnTo>
                    <a:pt x="135" y="229"/>
                  </a:lnTo>
                  <a:lnTo>
                    <a:pt x="139" y="231"/>
                  </a:lnTo>
                  <a:lnTo>
                    <a:pt x="141" y="235"/>
                  </a:lnTo>
                  <a:lnTo>
                    <a:pt x="141" y="235"/>
                  </a:lnTo>
                  <a:lnTo>
                    <a:pt x="142" y="234"/>
                  </a:lnTo>
                  <a:lnTo>
                    <a:pt x="144" y="232"/>
                  </a:lnTo>
                  <a:lnTo>
                    <a:pt x="145" y="231"/>
                  </a:lnTo>
                  <a:lnTo>
                    <a:pt x="147" y="229"/>
                  </a:lnTo>
                  <a:lnTo>
                    <a:pt x="147" y="229"/>
                  </a:lnTo>
                  <a:lnTo>
                    <a:pt x="150" y="231"/>
                  </a:lnTo>
                  <a:lnTo>
                    <a:pt x="150" y="234"/>
                  </a:lnTo>
                  <a:lnTo>
                    <a:pt x="150" y="238"/>
                  </a:lnTo>
                  <a:lnTo>
                    <a:pt x="148" y="250"/>
                  </a:lnTo>
                  <a:lnTo>
                    <a:pt x="148" y="250"/>
                  </a:lnTo>
                  <a:lnTo>
                    <a:pt x="151" y="246"/>
                  </a:lnTo>
                  <a:lnTo>
                    <a:pt x="154" y="240"/>
                  </a:lnTo>
                  <a:lnTo>
                    <a:pt x="157" y="235"/>
                  </a:lnTo>
                  <a:lnTo>
                    <a:pt x="160" y="229"/>
                  </a:lnTo>
                  <a:lnTo>
                    <a:pt x="160" y="229"/>
                  </a:lnTo>
                  <a:lnTo>
                    <a:pt x="165" y="232"/>
                  </a:lnTo>
                  <a:lnTo>
                    <a:pt x="165" y="232"/>
                  </a:lnTo>
                  <a:lnTo>
                    <a:pt x="165" y="241"/>
                  </a:lnTo>
                  <a:lnTo>
                    <a:pt x="162" y="250"/>
                  </a:lnTo>
                  <a:lnTo>
                    <a:pt x="157" y="267"/>
                  </a:lnTo>
                  <a:lnTo>
                    <a:pt x="157" y="267"/>
                  </a:lnTo>
                  <a:lnTo>
                    <a:pt x="162" y="263"/>
                  </a:lnTo>
                  <a:lnTo>
                    <a:pt x="168" y="255"/>
                  </a:lnTo>
                  <a:lnTo>
                    <a:pt x="179" y="240"/>
                  </a:lnTo>
                  <a:lnTo>
                    <a:pt x="179" y="240"/>
                  </a:lnTo>
                  <a:lnTo>
                    <a:pt x="180" y="240"/>
                  </a:lnTo>
                  <a:lnTo>
                    <a:pt x="182" y="241"/>
                  </a:lnTo>
                  <a:lnTo>
                    <a:pt x="182" y="241"/>
                  </a:lnTo>
                  <a:lnTo>
                    <a:pt x="186" y="237"/>
                  </a:lnTo>
                  <a:lnTo>
                    <a:pt x="188" y="232"/>
                  </a:lnTo>
                  <a:lnTo>
                    <a:pt x="191" y="228"/>
                  </a:lnTo>
                  <a:lnTo>
                    <a:pt x="194" y="225"/>
                  </a:lnTo>
                  <a:lnTo>
                    <a:pt x="194" y="225"/>
                  </a:lnTo>
                  <a:lnTo>
                    <a:pt x="196" y="229"/>
                  </a:lnTo>
                  <a:lnTo>
                    <a:pt x="196" y="234"/>
                  </a:lnTo>
                  <a:lnTo>
                    <a:pt x="192" y="243"/>
                  </a:lnTo>
                  <a:lnTo>
                    <a:pt x="188" y="252"/>
                  </a:lnTo>
                  <a:lnTo>
                    <a:pt x="186" y="257"/>
                  </a:lnTo>
                  <a:lnTo>
                    <a:pt x="186" y="261"/>
                  </a:lnTo>
                  <a:lnTo>
                    <a:pt x="186" y="261"/>
                  </a:lnTo>
                  <a:lnTo>
                    <a:pt x="186" y="263"/>
                  </a:lnTo>
                  <a:lnTo>
                    <a:pt x="188" y="263"/>
                  </a:lnTo>
                  <a:lnTo>
                    <a:pt x="191" y="263"/>
                  </a:lnTo>
                  <a:lnTo>
                    <a:pt x="191" y="263"/>
                  </a:lnTo>
                  <a:lnTo>
                    <a:pt x="196" y="258"/>
                  </a:lnTo>
                  <a:lnTo>
                    <a:pt x="197" y="255"/>
                  </a:lnTo>
                  <a:lnTo>
                    <a:pt x="196" y="252"/>
                  </a:lnTo>
                  <a:lnTo>
                    <a:pt x="196" y="252"/>
                  </a:lnTo>
                  <a:lnTo>
                    <a:pt x="200" y="249"/>
                  </a:lnTo>
                  <a:lnTo>
                    <a:pt x="203" y="244"/>
                  </a:lnTo>
                  <a:lnTo>
                    <a:pt x="209" y="237"/>
                  </a:lnTo>
                  <a:lnTo>
                    <a:pt x="209" y="237"/>
                  </a:lnTo>
                  <a:lnTo>
                    <a:pt x="211" y="237"/>
                  </a:lnTo>
                  <a:lnTo>
                    <a:pt x="212" y="240"/>
                  </a:lnTo>
                  <a:lnTo>
                    <a:pt x="212" y="244"/>
                  </a:lnTo>
                  <a:lnTo>
                    <a:pt x="211" y="249"/>
                  </a:lnTo>
                  <a:lnTo>
                    <a:pt x="211" y="253"/>
                  </a:lnTo>
                  <a:lnTo>
                    <a:pt x="211" y="253"/>
                  </a:lnTo>
                  <a:lnTo>
                    <a:pt x="215" y="252"/>
                  </a:lnTo>
                  <a:lnTo>
                    <a:pt x="217" y="250"/>
                  </a:lnTo>
                  <a:lnTo>
                    <a:pt x="221" y="246"/>
                  </a:lnTo>
                  <a:lnTo>
                    <a:pt x="221" y="246"/>
                  </a:lnTo>
                  <a:lnTo>
                    <a:pt x="228" y="247"/>
                  </a:lnTo>
                  <a:lnTo>
                    <a:pt x="228" y="247"/>
                  </a:lnTo>
                  <a:lnTo>
                    <a:pt x="228" y="253"/>
                  </a:lnTo>
                  <a:lnTo>
                    <a:pt x="228" y="260"/>
                  </a:lnTo>
                  <a:lnTo>
                    <a:pt x="228" y="260"/>
                  </a:lnTo>
                  <a:lnTo>
                    <a:pt x="229" y="261"/>
                  </a:lnTo>
                  <a:lnTo>
                    <a:pt x="234" y="263"/>
                  </a:lnTo>
                  <a:lnTo>
                    <a:pt x="237" y="264"/>
                  </a:lnTo>
                  <a:lnTo>
                    <a:pt x="240" y="266"/>
                  </a:lnTo>
                  <a:lnTo>
                    <a:pt x="240" y="266"/>
                  </a:lnTo>
                  <a:lnTo>
                    <a:pt x="240" y="263"/>
                  </a:lnTo>
                  <a:lnTo>
                    <a:pt x="238" y="260"/>
                  </a:lnTo>
                  <a:lnTo>
                    <a:pt x="235" y="255"/>
                  </a:lnTo>
                  <a:lnTo>
                    <a:pt x="231" y="249"/>
                  </a:lnTo>
                  <a:lnTo>
                    <a:pt x="229" y="246"/>
                  </a:lnTo>
                  <a:lnTo>
                    <a:pt x="229" y="241"/>
                  </a:lnTo>
                  <a:lnTo>
                    <a:pt x="229" y="241"/>
                  </a:lnTo>
                  <a:lnTo>
                    <a:pt x="235" y="240"/>
                  </a:lnTo>
                  <a:lnTo>
                    <a:pt x="243" y="240"/>
                  </a:lnTo>
                  <a:lnTo>
                    <a:pt x="243" y="240"/>
                  </a:lnTo>
                  <a:lnTo>
                    <a:pt x="243" y="238"/>
                  </a:lnTo>
                  <a:lnTo>
                    <a:pt x="240" y="237"/>
                  </a:lnTo>
                  <a:lnTo>
                    <a:pt x="238" y="234"/>
                  </a:lnTo>
                  <a:lnTo>
                    <a:pt x="237" y="229"/>
                  </a:lnTo>
                  <a:lnTo>
                    <a:pt x="237" y="229"/>
                  </a:lnTo>
                  <a:lnTo>
                    <a:pt x="246" y="231"/>
                  </a:lnTo>
                  <a:lnTo>
                    <a:pt x="253" y="234"/>
                  </a:lnTo>
                  <a:lnTo>
                    <a:pt x="270" y="241"/>
                  </a:lnTo>
                  <a:lnTo>
                    <a:pt x="270" y="241"/>
                  </a:lnTo>
                  <a:lnTo>
                    <a:pt x="264" y="235"/>
                  </a:lnTo>
                  <a:lnTo>
                    <a:pt x="258" y="231"/>
                  </a:lnTo>
                  <a:lnTo>
                    <a:pt x="252" y="226"/>
                  </a:lnTo>
                  <a:lnTo>
                    <a:pt x="249" y="221"/>
                  </a:lnTo>
                  <a:lnTo>
                    <a:pt x="247" y="218"/>
                  </a:lnTo>
                  <a:lnTo>
                    <a:pt x="247" y="218"/>
                  </a:lnTo>
                  <a:lnTo>
                    <a:pt x="253" y="215"/>
                  </a:lnTo>
                  <a:lnTo>
                    <a:pt x="261" y="215"/>
                  </a:lnTo>
                  <a:lnTo>
                    <a:pt x="267" y="217"/>
                  </a:lnTo>
                  <a:lnTo>
                    <a:pt x="273" y="218"/>
                  </a:lnTo>
                  <a:lnTo>
                    <a:pt x="273" y="218"/>
                  </a:lnTo>
                  <a:lnTo>
                    <a:pt x="273" y="215"/>
                  </a:lnTo>
                  <a:lnTo>
                    <a:pt x="272" y="214"/>
                  </a:lnTo>
                  <a:lnTo>
                    <a:pt x="272" y="212"/>
                  </a:lnTo>
                  <a:lnTo>
                    <a:pt x="270" y="211"/>
                  </a:lnTo>
                  <a:lnTo>
                    <a:pt x="270" y="211"/>
                  </a:lnTo>
                  <a:lnTo>
                    <a:pt x="276" y="211"/>
                  </a:lnTo>
                  <a:lnTo>
                    <a:pt x="282" y="212"/>
                  </a:lnTo>
                  <a:lnTo>
                    <a:pt x="293" y="217"/>
                  </a:lnTo>
                  <a:lnTo>
                    <a:pt x="304" y="220"/>
                  </a:lnTo>
                  <a:lnTo>
                    <a:pt x="310" y="221"/>
                  </a:lnTo>
                  <a:lnTo>
                    <a:pt x="318" y="223"/>
                  </a:lnTo>
                  <a:lnTo>
                    <a:pt x="318" y="223"/>
                  </a:lnTo>
                  <a:lnTo>
                    <a:pt x="322" y="225"/>
                  </a:lnTo>
                  <a:lnTo>
                    <a:pt x="327" y="228"/>
                  </a:lnTo>
                  <a:lnTo>
                    <a:pt x="339" y="231"/>
                  </a:lnTo>
                  <a:lnTo>
                    <a:pt x="339" y="231"/>
                  </a:lnTo>
                  <a:lnTo>
                    <a:pt x="333" y="228"/>
                  </a:lnTo>
                  <a:lnTo>
                    <a:pt x="327" y="225"/>
                  </a:lnTo>
                  <a:lnTo>
                    <a:pt x="321" y="221"/>
                  </a:lnTo>
                  <a:lnTo>
                    <a:pt x="319" y="218"/>
                  </a:lnTo>
                  <a:lnTo>
                    <a:pt x="318" y="215"/>
                  </a:lnTo>
                  <a:lnTo>
                    <a:pt x="318" y="215"/>
                  </a:lnTo>
                  <a:lnTo>
                    <a:pt x="298" y="212"/>
                  </a:lnTo>
                  <a:lnTo>
                    <a:pt x="287" y="209"/>
                  </a:lnTo>
                  <a:lnTo>
                    <a:pt x="278" y="208"/>
                  </a:lnTo>
                  <a:lnTo>
                    <a:pt x="278" y="208"/>
                  </a:lnTo>
                  <a:lnTo>
                    <a:pt x="273" y="205"/>
                  </a:lnTo>
                  <a:lnTo>
                    <a:pt x="269" y="202"/>
                  </a:lnTo>
                  <a:lnTo>
                    <a:pt x="266" y="199"/>
                  </a:lnTo>
                  <a:lnTo>
                    <a:pt x="264" y="192"/>
                  </a:lnTo>
                  <a:lnTo>
                    <a:pt x="264" y="192"/>
                  </a:lnTo>
                  <a:lnTo>
                    <a:pt x="260" y="191"/>
                  </a:lnTo>
                  <a:lnTo>
                    <a:pt x="257" y="189"/>
                  </a:lnTo>
                  <a:lnTo>
                    <a:pt x="257" y="186"/>
                  </a:lnTo>
                  <a:lnTo>
                    <a:pt x="257" y="186"/>
                  </a:lnTo>
                  <a:lnTo>
                    <a:pt x="261" y="183"/>
                  </a:lnTo>
                  <a:lnTo>
                    <a:pt x="269" y="183"/>
                  </a:lnTo>
                  <a:lnTo>
                    <a:pt x="282" y="185"/>
                  </a:lnTo>
                  <a:lnTo>
                    <a:pt x="282" y="185"/>
                  </a:lnTo>
                  <a:lnTo>
                    <a:pt x="282" y="183"/>
                  </a:lnTo>
                  <a:lnTo>
                    <a:pt x="281" y="182"/>
                  </a:lnTo>
                  <a:lnTo>
                    <a:pt x="281" y="179"/>
                  </a:lnTo>
                  <a:lnTo>
                    <a:pt x="281" y="176"/>
                  </a:lnTo>
                  <a:lnTo>
                    <a:pt x="281" y="176"/>
                  </a:lnTo>
                  <a:lnTo>
                    <a:pt x="264" y="174"/>
                  </a:lnTo>
                  <a:lnTo>
                    <a:pt x="247" y="173"/>
                  </a:lnTo>
                  <a:lnTo>
                    <a:pt x="232" y="170"/>
                  </a:lnTo>
                  <a:lnTo>
                    <a:pt x="217" y="165"/>
                  </a:lnTo>
                  <a:lnTo>
                    <a:pt x="217" y="165"/>
                  </a:lnTo>
                  <a:lnTo>
                    <a:pt x="215" y="160"/>
                  </a:lnTo>
                  <a:lnTo>
                    <a:pt x="214" y="157"/>
                  </a:lnTo>
                  <a:lnTo>
                    <a:pt x="214" y="154"/>
                  </a:lnTo>
                  <a:lnTo>
                    <a:pt x="214" y="154"/>
                  </a:lnTo>
                  <a:lnTo>
                    <a:pt x="211" y="154"/>
                  </a:lnTo>
                  <a:lnTo>
                    <a:pt x="206" y="153"/>
                  </a:lnTo>
                  <a:lnTo>
                    <a:pt x="206" y="153"/>
                  </a:lnTo>
                  <a:lnTo>
                    <a:pt x="206" y="151"/>
                  </a:lnTo>
                  <a:lnTo>
                    <a:pt x="205" y="150"/>
                  </a:lnTo>
                  <a:lnTo>
                    <a:pt x="205" y="148"/>
                  </a:lnTo>
                  <a:lnTo>
                    <a:pt x="206" y="147"/>
                  </a:lnTo>
                  <a:lnTo>
                    <a:pt x="206" y="147"/>
                  </a:lnTo>
                  <a:lnTo>
                    <a:pt x="203" y="145"/>
                  </a:lnTo>
                  <a:lnTo>
                    <a:pt x="200" y="142"/>
                  </a:lnTo>
                  <a:lnTo>
                    <a:pt x="200" y="142"/>
                  </a:lnTo>
                  <a:lnTo>
                    <a:pt x="208" y="138"/>
                  </a:lnTo>
                  <a:lnTo>
                    <a:pt x="215" y="135"/>
                  </a:lnTo>
                  <a:lnTo>
                    <a:pt x="226" y="133"/>
                  </a:lnTo>
                  <a:lnTo>
                    <a:pt x="235" y="133"/>
                  </a:lnTo>
                  <a:lnTo>
                    <a:pt x="257" y="131"/>
                  </a:lnTo>
                  <a:lnTo>
                    <a:pt x="266" y="130"/>
                  </a:lnTo>
                  <a:lnTo>
                    <a:pt x="275" y="127"/>
                  </a:lnTo>
                  <a:lnTo>
                    <a:pt x="275" y="127"/>
                  </a:lnTo>
                  <a:lnTo>
                    <a:pt x="232" y="125"/>
                  </a:lnTo>
                  <a:lnTo>
                    <a:pt x="188" y="125"/>
                  </a:lnTo>
                  <a:lnTo>
                    <a:pt x="188" y="125"/>
                  </a:lnTo>
                  <a:lnTo>
                    <a:pt x="186" y="124"/>
                  </a:lnTo>
                  <a:lnTo>
                    <a:pt x="183" y="119"/>
                  </a:lnTo>
                  <a:lnTo>
                    <a:pt x="183" y="119"/>
                  </a:lnTo>
                  <a:lnTo>
                    <a:pt x="191" y="118"/>
                  </a:lnTo>
                  <a:lnTo>
                    <a:pt x="199" y="116"/>
                  </a:lnTo>
                  <a:lnTo>
                    <a:pt x="215" y="118"/>
                  </a:lnTo>
                  <a:lnTo>
                    <a:pt x="231" y="118"/>
                  </a:lnTo>
                  <a:lnTo>
                    <a:pt x="238" y="116"/>
                  </a:lnTo>
                  <a:lnTo>
                    <a:pt x="244" y="113"/>
                  </a:lnTo>
                  <a:lnTo>
                    <a:pt x="244" y="113"/>
                  </a:lnTo>
                  <a:lnTo>
                    <a:pt x="232" y="113"/>
                  </a:lnTo>
                  <a:lnTo>
                    <a:pt x="217" y="113"/>
                  </a:lnTo>
                  <a:lnTo>
                    <a:pt x="200" y="115"/>
                  </a:lnTo>
                  <a:lnTo>
                    <a:pt x="182" y="115"/>
                  </a:lnTo>
                  <a:lnTo>
                    <a:pt x="182" y="115"/>
                  </a:lnTo>
                  <a:lnTo>
                    <a:pt x="180" y="112"/>
                  </a:lnTo>
                  <a:lnTo>
                    <a:pt x="179" y="110"/>
                  </a:lnTo>
                  <a:lnTo>
                    <a:pt x="179" y="110"/>
                  </a:lnTo>
                  <a:lnTo>
                    <a:pt x="179" y="109"/>
                  </a:lnTo>
                  <a:lnTo>
                    <a:pt x="180" y="107"/>
                  </a:lnTo>
                  <a:lnTo>
                    <a:pt x="183" y="107"/>
                  </a:lnTo>
                  <a:lnTo>
                    <a:pt x="183" y="107"/>
                  </a:lnTo>
                  <a:lnTo>
                    <a:pt x="180" y="106"/>
                  </a:lnTo>
                  <a:lnTo>
                    <a:pt x="179" y="104"/>
                  </a:lnTo>
                  <a:lnTo>
                    <a:pt x="177" y="101"/>
                  </a:lnTo>
                  <a:lnTo>
                    <a:pt x="177" y="101"/>
                  </a:lnTo>
                  <a:lnTo>
                    <a:pt x="179" y="101"/>
                  </a:lnTo>
                  <a:lnTo>
                    <a:pt x="179" y="99"/>
                  </a:lnTo>
                  <a:lnTo>
                    <a:pt x="179" y="99"/>
                  </a:lnTo>
                  <a:lnTo>
                    <a:pt x="206" y="96"/>
                  </a:lnTo>
                  <a:lnTo>
                    <a:pt x="206" y="96"/>
                  </a:lnTo>
                  <a:lnTo>
                    <a:pt x="191" y="93"/>
                  </a:lnTo>
                  <a:lnTo>
                    <a:pt x="180" y="92"/>
                  </a:lnTo>
                  <a:lnTo>
                    <a:pt x="171" y="93"/>
                  </a:lnTo>
                  <a:lnTo>
                    <a:pt x="171" y="93"/>
                  </a:lnTo>
                  <a:lnTo>
                    <a:pt x="170" y="95"/>
                  </a:lnTo>
                  <a:lnTo>
                    <a:pt x="171" y="98"/>
                  </a:lnTo>
                  <a:lnTo>
                    <a:pt x="171" y="98"/>
                  </a:lnTo>
                  <a:lnTo>
                    <a:pt x="168" y="96"/>
                  </a:lnTo>
                  <a:lnTo>
                    <a:pt x="164" y="95"/>
                  </a:lnTo>
                  <a:lnTo>
                    <a:pt x="160" y="95"/>
                  </a:lnTo>
                  <a:lnTo>
                    <a:pt x="159" y="93"/>
                  </a:lnTo>
                  <a:lnTo>
                    <a:pt x="159" y="90"/>
                  </a:lnTo>
                  <a:lnTo>
                    <a:pt x="159" y="90"/>
                  </a:lnTo>
                  <a:lnTo>
                    <a:pt x="177" y="89"/>
                  </a:lnTo>
                  <a:lnTo>
                    <a:pt x="196" y="89"/>
                  </a:lnTo>
                  <a:lnTo>
                    <a:pt x="214" y="90"/>
                  </a:lnTo>
                  <a:lnTo>
                    <a:pt x="231" y="95"/>
                  </a:lnTo>
                  <a:lnTo>
                    <a:pt x="231" y="95"/>
                  </a:lnTo>
                  <a:lnTo>
                    <a:pt x="229" y="98"/>
                  </a:lnTo>
                  <a:lnTo>
                    <a:pt x="226" y="99"/>
                  </a:lnTo>
                  <a:lnTo>
                    <a:pt x="217" y="101"/>
                  </a:lnTo>
                  <a:lnTo>
                    <a:pt x="217" y="101"/>
                  </a:lnTo>
                  <a:lnTo>
                    <a:pt x="221" y="103"/>
                  </a:lnTo>
                  <a:lnTo>
                    <a:pt x="228" y="103"/>
                  </a:lnTo>
                  <a:lnTo>
                    <a:pt x="238" y="104"/>
                  </a:lnTo>
                  <a:lnTo>
                    <a:pt x="238" y="104"/>
                  </a:lnTo>
                  <a:lnTo>
                    <a:pt x="240" y="106"/>
                  </a:lnTo>
                  <a:lnTo>
                    <a:pt x="240" y="109"/>
                  </a:lnTo>
                  <a:lnTo>
                    <a:pt x="240" y="109"/>
                  </a:lnTo>
                  <a:lnTo>
                    <a:pt x="250" y="109"/>
                  </a:lnTo>
                  <a:lnTo>
                    <a:pt x="260" y="109"/>
                  </a:lnTo>
                  <a:lnTo>
                    <a:pt x="260" y="109"/>
                  </a:lnTo>
                  <a:lnTo>
                    <a:pt x="258" y="113"/>
                  </a:lnTo>
                  <a:lnTo>
                    <a:pt x="255" y="116"/>
                  </a:lnTo>
                  <a:lnTo>
                    <a:pt x="247" y="119"/>
                  </a:lnTo>
                  <a:lnTo>
                    <a:pt x="247" y="119"/>
                  </a:lnTo>
                  <a:lnTo>
                    <a:pt x="258" y="121"/>
                  </a:lnTo>
                  <a:lnTo>
                    <a:pt x="269" y="122"/>
                  </a:lnTo>
                  <a:lnTo>
                    <a:pt x="279" y="122"/>
                  </a:lnTo>
                  <a:lnTo>
                    <a:pt x="290" y="124"/>
                  </a:lnTo>
                  <a:lnTo>
                    <a:pt x="290" y="124"/>
                  </a:lnTo>
                  <a:lnTo>
                    <a:pt x="290" y="127"/>
                  </a:lnTo>
                  <a:lnTo>
                    <a:pt x="287" y="130"/>
                  </a:lnTo>
                  <a:lnTo>
                    <a:pt x="282" y="131"/>
                  </a:lnTo>
                  <a:lnTo>
                    <a:pt x="282" y="131"/>
                  </a:lnTo>
                  <a:lnTo>
                    <a:pt x="284" y="133"/>
                  </a:lnTo>
                  <a:lnTo>
                    <a:pt x="289" y="135"/>
                  </a:lnTo>
                  <a:lnTo>
                    <a:pt x="295" y="133"/>
                  </a:lnTo>
                  <a:lnTo>
                    <a:pt x="302" y="131"/>
                  </a:lnTo>
                  <a:lnTo>
                    <a:pt x="305" y="131"/>
                  </a:lnTo>
                  <a:lnTo>
                    <a:pt x="308" y="131"/>
                  </a:lnTo>
                  <a:lnTo>
                    <a:pt x="308" y="131"/>
                  </a:lnTo>
                  <a:lnTo>
                    <a:pt x="307" y="136"/>
                  </a:lnTo>
                  <a:lnTo>
                    <a:pt x="302" y="138"/>
                  </a:lnTo>
                  <a:lnTo>
                    <a:pt x="293" y="141"/>
                  </a:lnTo>
                  <a:lnTo>
                    <a:pt x="293" y="141"/>
                  </a:lnTo>
                  <a:lnTo>
                    <a:pt x="296" y="144"/>
                  </a:lnTo>
                  <a:lnTo>
                    <a:pt x="296" y="144"/>
                  </a:lnTo>
                  <a:lnTo>
                    <a:pt x="289" y="142"/>
                  </a:lnTo>
                  <a:lnTo>
                    <a:pt x="281" y="145"/>
                  </a:lnTo>
                  <a:lnTo>
                    <a:pt x="281" y="145"/>
                  </a:lnTo>
                  <a:lnTo>
                    <a:pt x="285" y="145"/>
                  </a:lnTo>
                  <a:lnTo>
                    <a:pt x="292" y="147"/>
                  </a:lnTo>
                  <a:lnTo>
                    <a:pt x="301" y="147"/>
                  </a:lnTo>
                  <a:lnTo>
                    <a:pt x="301" y="147"/>
                  </a:lnTo>
                  <a:lnTo>
                    <a:pt x="302" y="145"/>
                  </a:lnTo>
                  <a:lnTo>
                    <a:pt x="301" y="145"/>
                  </a:lnTo>
                  <a:lnTo>
                    <a:pt x="301" y="144"/>
                  </a:lnTo>
                  <a:lnTo>
                    <a:pt x="301" y="144"/>
                  </a:lnTo>
                  <a:lnTo>
                    <a:pt x="308" y="147"/>
                  </a:lnTo>
                  <a:lnTo>
                    <a:pt x="318" y="147"/>
                  </a:lnTo>
                  <a:lnTo>
                    <a:pt x="328" y="147"/>
                  </a:lnTo>
                  <a:lnTo>
                    <a:pt x="339" y="148"/>
                  </a:lnTo>
                  <a:lnTo>
                    <a:pt x="339" y="148"/>
                  </a:lnTo>
                  <a:lnTo>
                    <a:pt x="337" y="153"/>
                  </a:lnTo>
                  <a:lnTo>
                    <a:pt x="334" y="156"/>
                  </a:lnTo>
                  <a:lnTo>
                    <a:pt x="327" y="159"/>
                  </a:lnTo>
                  <a:lnTo>
                    <a:pt x="327" y="159"/>
                  </a:lnTo>
                  <a:lnTo>
                    <a:pt x="331" y="162"/>
                  </a:lnTo>
                  <a:lnTo>
                    <a:pt x="339" y="164"/>
                  </a:lnTo>
                  <a:lnTo>
                    <a:pt x="354" y="164"/>
                  </a:lnTo>
                  <a:lnTo>
                    <a:pt x="354" y="164"/>
                  </a:lnTo>
                  <a:lnTo>
                    <a:pt x="356" y="162"/>
                  </a:lnTo>
                  <a:lnTo>
                    <a:pt x="354" y="160"/>
                  </a:lnTo>
                  <a:lnTo>
                    <a:pt x="354" y="159"/>
                  </a:lnTo>
                  <a:lnTo>
                    <a:pt x="354" y="157"/>
                  </a:lnTo>
                  <a:lnTo>
                    <a:pt x="354" y="157"/>
                  </a:lnTo>
                  <a:lnTo>
                    <a:pt x="360" y="157"/>
                  </a:lnTo>
                  <a:lnTo>
                    <a:pt x="366" y="159"/>
                  </a:lnTo>
                  <a:lnTo>
                    <a:pt x="382" y="167"/>
                  </a:lnTo>
                  <a:lnTo>
                    <a:pt x="382" y="167"/>
                  </a:lnTo>
                  <a:lnTo>
                    <a:pt x="397" y="174"/>
                  </a:lnTo>
                  <a:lnTo>
                    <a:pt x="411" y="180"/>
                  </a:lnTo>
                  <a:lnTo>
                    <a:pt x="411" y="180"/>
                  </a:lnTo>
                  <a:lnTo>
                    <a:pt x="429" y="189"/>
                  </a:lnTo>
                  <a:lnTo>
                    <a:pt x="447" y="199"/>
                  </a:lnTo>
                  <a:lnTo>
                    <a:pt x="467" y="209"/>
                  </a:lnTo>
                  <a:lnTo>
                    <a:pt x="484" y="218"/>
                  </a:lnTo>
                  <a:lnTo>
                    <a:pt x="484" y="218"/>
                  </a:lnTo>
                  <a:lnTo>
                    <a:pt x="487" y="217"/>
                  </a:lnTo>
                  <a:lnTo>
                    <a:pt x="490" y="217"/>
                  </a:lnTo>
                  <a:lnTo>
                    <a:pt x="490" y="217"/>
                  </a:lnTo>
                  <a:lnTo>
                    <a:pt x="510" y="229"/>
                  </a:lnTo>
                  <a:lnTo>
                    <a:pt x="531" y="240"/>
                  </a:lnTo>
                  <a:lnTo>
                    <a:pt x="575" y="261"/>
                  </a:lnTo>
                  <a:lnTo>
                    <a:pt x="575" y="261"/>
                  </a:lnTo>
                  <a:lnTo>
                    <a:pt x="572" y="258"/>
                  </a:lnTo>
                  <a:lnTo>
                    <a:pt x="568" y="255"/>
                  </a:lnTo>
                  <a:lnTo>
                    <a:pt x="563" y="252"/>
                  </a:lnTo>
                  <a:lnTo>
                    <a:pt x="560" y="247"/>
                  </a:lnTo>
                  <a:lnTo>
                    <a:pt x="560" y="247"/>
                  </a:lnTo>
                  <a:lnTo>
                    <a:pt x="554" y="243"/>
                  </a:lnTo>
                  <a:lnTo>
                    <a:pt x="549" y="240"/>
                  </a:lnTo>
                  <a:lnTo>
                    <a:pt x="543" y="235"/>
                  </a:lnTo>
                  <a:lnTo>
                    <a:pt x="536" y="232"/>
                  </a:lnTo>
                  <a:lnTo>
                    <a:pt x="536" y="232"/>
                  </a:lnTo>
                  <a:lnTo>
                    <a:pt x="536" y="231"/>
                  </a:lnTo>
                  <a:lnTo>
                    <a:pt x="534" y="229"/>
                  </a:lnTo>
                  <a:lnTo>
                    <a:pt x="534" y="229"/>
                  </a:lnTo>
                  <a:lnTo>
                    <a:pt x="526" y="226"/>
                  </a:lnTo>
                  <a:lnTo>
                    <a:pt x="523" y="225"/>
                  </a:lnTo>
                  <a:lnTo>
                    <a:pt x="522" y="221"/>
                  </a:lnTo>
                  <a:lnTo>
                    <a:pt x="522" y="221"/>
                  </a:lnTo>
                  <a:lnTo>
                    <a:pt x="517" y="221"/>
                  </a:lnTo>
                  <a:lnTo>
                    <a:pt x="514" y="220"/>
                  </a:lnTo>
                  <a:lnTo>
                    <a:pt x="510" y="218"/>
                  </a:lnTo>
                  <a:lnTo>
                    <a:pt x="507" y="215"/>
                  </a:lnTo>
                  <a:lnTo>
                    <a:pt x="507" y="215"/>
                  </a:lnTo>
                  <a:lnTo>
                    <a:pt x="500" y="214"/>
                  </a:lnTo>
                  <a:lnTo>
                    <a:pt x="496" y="211"/>
                  </a:lnTo>
                  <a:lnTo>
                    <a:pt x="490" y="208"/>
                  </a:lnTo>
                  <a:lnTo>
                    <a:pt x="485" y="206"/>
                  </a:lnTo>
                  <a:lnTo>
                    <a:pt x="485" y="206"/>
                  </a:lnTo>
                  <a:lnTo>
                    <a:pt x="484" y="205"/>
                  </a:lnTo>
                  <a:lnTo>
                    <a:pt x="484" y="205"/>
                  </a:lnTo>
                  <a:lnTo>
                    <a:pt x="484" y="203"/>
                  </a:lnTo>
                  <a:lnTo>
                    <a:pt x="484" y="203"/>
                  </a:lnTo>
                  <a:lnTo>
                    <a:pt x="479" y="203"/>
                  </a:lnTo>
                  <a:lnTo>
                    <a:pt x="479" y="203"/>
                  </a:lnTo>
                  <a:lnTo>
                    <a:pt x="472" y="199"/>
                  </a:lnTo>
                  <a:lnTo>
                    <a:pt x="464" y="194"/>
                  </a:lnTo>
                  <a:lnTo>
                    <a:pt x="446" y="186"/>
                  </a:lnTo>
                  <a:lnTo>
                    <a:pt x="446" y="186"/>
                  </a:lnTo>
                  <a:lnTo>
                    <a:pt x="430" y="180"/>
                  </a:lnTo>
                  <a:lnTo>
                    <a:pt x="427" y="179"/>
                  </a:lnTo>
                  <a:lnTo>
                    <a:pt x="426" y="177"/>
                  </a:lnTo>
                  <a:lnTo>
                    <a:pt x="426" y="174"/>
                  </a:lnTo>
                  <a:lnTo>
                    <a:pt x="427" y="171"/>
                  </a:lnTo>
                  <a:lnTo>
                    <a:pt x="427" y="171"/>
                  </a:lnTo>
                  <a:lnTo>
                    <a:pt x="411" y="160"/>
                  </a:lnTo>
                  <a:lnTo>
                    <a:pt x="395" y="148"/>
                  </a:lnTo>
                  <a:lnTo>
                    <a:pt x="388" y="142"/>
                  </a:lnTo>
                  <a:lnTo>
                    <a:pt x="382" y="135"/>
                  </a:lnTo>
                  <a:lnTo>
                    <a:pt x="375" y="125"/>
                  </a:lnTo>
                  <a:lnTo>
                    <a:pt x="372" y="116"/>
                  </a:lnTo>
                  <a:lnTo>
                    <a:pt x="372" y="116"/>
                  </a:lnTo>
                  <a:lnTo>
                    <a:pt x="375" y="115"/>
                  </a:lnTo>
                  <a:lnTo>
                    <a:pt x="378" y="115"/>
                  </a:lnTo>
                  <a:lnTo>
                    <a:pt x="385" y="118"/>
                  </a:lnTo>
                  <a:lnTo>
                    <a:pt x="385" y="118"/>
                  </a:lnTo>
                  <a:lnTo>
                    <a:pt x="382" y="115"/>
                  </a:lnTo>
                  <a:lnTo>
                    <a:pt x="378" y="113"/>
                  </a:lnTo>
                  <a:lnTo>
                    <a:pt x="371" y="110"/>
                  </a:lnTo>
                  <a:lnTo>
                    <a:pt x="363" y="107"/>
                  </a:lnTo>
                  <a:lnTo>
                    <a:pt x="360" y="104"/>
                  </a:lnTo>
                  <a:lnTo>
                    <a:pt x="360" y="101"/>
                  </a:lnTo>
                  <a:lnTo>
                    <a:pt x="360" y="101"/>
                  </a:lnTo>
                  <a:lnTo>
                    <a:pt x="372" y="103"/>
                  </a:lnTo>
                  <a:lnTo>
                    <a:pt x="385" y="107"/>
                  </a:lnTo>
                  <a:lnTo>
                    <a:pt x="407" y="118"/>
                  </a:lnTo>
                  <a:lnTo>
                    <a:pt x="407" y="118"/>
                  </a:lnTo>
                  <a:lnTo>
                    <a:pt x="411" y="118"/>
                  </a:lnTo>
                  <a:lnTo>
                    <a:pt x="411" y="118"/>
                  </a:lnTo>
                  <a:lnTo>
                    <a:pt x="423" y="122"/>
                  </a:lnTo>
                  <a:lnTo>
                    <a:pt x="436" y="128"/>
                  </a:lnTo>
                  <a:lnTo>
                    <a:pt x="462" y="138"/>
                  </a:lnTo>
                  <a:lnTo>
                    <a:pt x="462" y="138"/>
                  </a:lnTo>
                  <a:lnTo>
                    <a:pt x="436" y="124"/>
                  </a:lnTo>
                  <a:lnTo>
                    <a:pt x="409" y="110"/>
                  </a:lnTo>
                  <a:lnTo>
                    <a:pt x="409" y="110"/>
                  </a:lnTo>
                  <a:lnTo>
                    <a:pt x="394" y="106"/>
                  </a:lnTo>
                  <a:lnTo>
                    <a:pt x="394" y="106"/>
                  </a:lnTo>
                  <a:lnTo>
                    <a:pt x="383" y="99"/>
                  </a:lnTo>
                  <a:lnTo>
                    <a:pt x="372" y="93"/>
                  </a:lnTo>
                  <a:lnTo>
                    <a:pt x="372" y="93"/>
                  </a:lnTo>
                  <a:lnTo>
                    <a:pt x="362" y="90"/>
                  </a:lnTo>
                  <a:lnTo>
                    <a:pt x="357" y="87"/>
                  </a:lnTo>
                  <a:lnTo>
                    <a:pt x="354" y="83"/>
                  </a:lnTo>
                  <a:lnTo>
                    <a:pt x="354" y="83"/>
                  </a:lnTo>
                  <a:lnTo>
                    <a:pt x="357" y="83"/>
                  </a:lnTo>
                  <a:lnTo>
                    <a:pt x="362" y="81"/>
                  </a:lnTo>
                  <a:lnTo>
                    <a:pt x="369" y="84"/>
                  </a:lnTo>
                  <a:lnTo>
                    <a:pt x="383" y="93"/>
                  </a:lnTo>
                  <a:lnTo>
                    <a:pt x="383" y="93"/>
                  </a:lnTo>
                  <a:lnTo>
                    <a:pt x="394" y="96"/>
                  </a:lnTo>
                  <a:lnTo>
                    <a:pt x="404" y="99"/>
                  </a:lnTo>
                  <a:lnTo>
                    <a:pt x="415" y="103"/>
                  </a:lnTo>
                  <a:lnTo>
                    <a:pt x="424" y="107"/>
                  </a:lnTo>
                  <a:lnTo>
                    <a:pt x="424" y="107"/>
                  </a:lnTo>
                  <a:lnTo>
                    <a:pt x="411" y="99"/>
                  </a:lnTo>
                  <a:lnTo>
                    <a:pt x="397" y="93"/>
                  </a:lnTo>
                  <a:lnTo>
                    <a:pt x="382" y="86"/>
                  </a:lnTo>
                  <a:lnTo>
                    <a:pt x="368" y="78"/>
                  </a:lnTo>
                  <a:lnTo>
                    <a:pt x="368" y="78"/>
                  </a:lnTo>
                  <a:lnTo>
                    <a:pt x="363" y="78"/>
                  </a:lnTo>
                  <a:lnTo>
                    <a:pt x="360" y="75"/>
                  </a:lnTo>
                  <a:lnTo>
                    <a:pt x="359" y="72"/>
                  </a:lnTo>
                  <a:lnTo>
                    <a:pt x="359" y="69"/>
                  </a:lnTo>
                  <a:lnTo>
                    <a:pt x="359" y="69"/>
                  </a:lnTo>
                  <a:lnTo>
                    <a:pt x="368" y="69"/>
                  </a:lnTo>
                  <a:lnTo>
                    <a:pt x="378" y="71"/>
                  </a:lnTo>
                  <a:lnTo>
                    <a:pt x="398" y="77"/>
                  </a:lnTo>
                  <a:lnTo>
                    <a:pt x="417" y="84"/>
                  </a:lnTo>
                  <a:lnTo>
                    <a:pt x="435" y="90"/>
                  </a:lnTo>
                  <a:lnTo>
                    <a:pt x="435" y="90"/>
                  </a:lnTo>
                  <a:lnTo>
                    <a:pt x="420" y="81"/>
                  </a:lnTo>
                  <a:lnTo>
                    <a:pt x="400" y="72"/>
                  </a:lnTo>
                  <a:lnTo>
                    <a:pt x="382" y="64"/>
                  </a:lnTo>
                  <a:lnTo>
                    <a:pt x="363" y="54"/>
                  </a:lnTo>
                  <a:lnTo>
                    <a:pt x="363" y="54"/>
                  </a:lnTo>
                  <a:lnTo>
                    <a:pt x="362" y="51"/>
                  </a:lnTo>
                  <a:lnTo>
                    <a:pt x="362" y="49"/>
                  </a:lnTo>
                  <a:lnTo>
                    <a:pt x="363" y="48"/>
                  </a:lnTo>
                  <a:lnTo>
                    <a:pt x="363" y="48"/>
                  </a:lnTo>
                  <a:lnTo>
                    <a:pt x="357" y="45"/>
                  </a:lnTo>
                  <a:lnTo>
                    <a:pt x="354" y="42"/>
                  </a:lnTo>
                  <a:lnTo>
                    <a:pt x="354" y="38"/>
                  </a:lnTo>
                  <a:lnTo>
                    <a:pt x="354" y="38"/>
                  </a:lnTo>
                  <a:lnTo>
                    <a:pt x="374" y="43"/>
                  </a:lnTo>
                  <a:lnTo>
                    <a:pt x="394" y="51"/>
                  </a:lnTo>
                  <a:lnTo>
                    <a:pt x="414" y="58"/>
                  </a:lnTo>
                  <a:lnTo>
                    <a:pt x="435" y="64"/>
                  </a:lnTo>
                  <a:lnTo>
                    <a:pt x="435" y="64"/>
                  </a:lnTo>
                  <a:lnTo>
                    <a:pt x="418" y="55"/>
                  </a:lnTo>
                  <a:lnTo>
                    <a:pt x="400" y="46"/>
                  </a:lnTo>
                  <a:lnTo>
                    <a:pt x="360" y="32"/>
                  </a:lnTo>
                  <a:lnTo>
                    <a:pt x="360" y="32"/>
                  </a:lnTo>
                  <a:lnTo>
                    <a:pt x="351" y="29"/>
                  </a:lnTo>
                  <a:lnTo>
                    <a:pt x="348" y="26"/>
                  </a:lnTo>
                  <a:lnTo>
                    <a:pt x="348" y="25"/>
                  </a:lnTo>
                  <a:lnTo>
                    <a:pt x="348" y="22"/>
                  </a:lnTo>
                  <a:lnTo>
                    <a:pt x="348" y="22"/>
                  </a:lnTo>
                  <a:lnTo>
                    <a:pt x="366" y="26"/>
                  </a:lnTo>
                  <a:lnTo>
                    <a:pt x="385" y="34"/>
                  </a:lnTo>
                  <a:lnTo>
                    <a:pt x="403" y="40"/>
                  </a:lnTo>
                  <a:lnTo>
                    <a:pt x="420" y="48"/>
                  </a:lnTo>
                  <a:lnTo>
                    <a:pt x="420" y="48"/>
                  </a:lnTo>
                  <a:lnTo>
                    <a:pt x="388" y="29"/>
                  </a:lnTo>
                  <a:lnTo>
                    <a:pt x="354" y="13"/>
                  </a:lnTo>
                  <a:lnTo>
                    <a:pt x="354" y="13"/>
                  </a:lnTo>
                  <a:lnTo>
                    <a:pt x="353" y="8"/>
                  </a:lnTo>
                  <a:lnTo>
                    <a:pt x="351" y="0"/>
                  </a:lnTo>
                  <a:lnTo>
                    <a:pt x="351" y="0"/>
                  </a:lnTo>
                  <a:lnTo>
                    <a:pt x="360" y="2"/>
                  </a:lnTo>
                  <a:lnTo>
                    <a:pt x="369" y="3"/>
                  </a:lnTo>
                  <a:lnTo>
                    <a:pt x="385" y="10"/>
                  </a:lnTo>
                  <a:lnTo>
                    <a:pt x="401" y="17"/>
                  </a:lnTo>
                  <a:lnTo>
                    <a:pt x="418" y="22"/>
                  </a:lnTo>
                  <a:lnTo>
                    <a:pt x="418" y="22"/>
                  </a:lnTo>
                  <a:lnTo>
                    <a:pt x="417" y="26"/>
                  </a:lnTo>
                  <a:lnTo>
                    <a:pt x="415" y="28"/>
                  </a:lnTo>
                  <a:lnTo>
                    <a:pt x="415" y="28"/>
                  </a:lnTo>
                  <a:lnTo>
                    <a:pt x="418" y="31"/>
                  </a:lnTo>
                  <a:lnTo>
                    <a:pt x="423" y="34"/>
                  </a:lnTo>
                  <a:lnTo>
                    <a:pt x="423" y="34"/>
                  </a:lnTo>
                  <a:lnTo>
                    <a:pt x="421" y="37"/>
                  </a:lnTo>
                  <a:lnTo>
                    <a:pt x="420" y="40"/>
                  </a:lnTo>
                  <a:lnTo>
                    <a:pt x="420" y="40"/>
                  </a:lnTo>
                  <a:lnTo>
                    <a:pt x="424" y="43"/>
                  </a:lnTo>
                  <a:lnTo>
                    <a:pt x="430" y="46"/>
                  </a:lnTo>
                  <a:lnTo>
                    <a:pt x="438" y="51"/>
                  </a:lnTo>
                  <a:lnTo>
                    <a:pt x="444" y="54"/>
                  </a:lnTo>
                  <a:lnTo>
                    <a:pt x="444" y="54"/>
                  </a:lnTo>
                  <a:lnTo>
                    <a:pt x="441" y="57"/>
                  </a:lnTo>
                  <a:lnTo>
                    <a:pt x="439" y="58"/>
                  </a:lnTo>
                  <a:lnTo>
                    <a:pt x="438" y="58"/>
                  </a:lnTo>
                  <a:lnTo>
                    <a:pt x="438" y="58"/>
                  </a:lnTo>
                  <a:close/>
                  <a:moveTo>
                    <a:pt x="433" y="109"/>
                  </a:moveTo>
                  <a:lnTo>
                    <a:pt x="433" y="109"/>
                  </a:lnTo>
                  <a:lnTo>
                    <a:pt x="430" y="107"/>
                  </a:lnTo>
                  <a:lnTo>
                    <a:pt x="429" y="109"/>
                  </a:lnTo>
                  <a:lnTo>
                    <a:pt x="429" y="109"/>
                  </a:lnTo>
                  <a:lnTo>
                    <a:pt x="432" y="110"/>
                  </a:lnTo>
                  <a:lnTo>
                    <a:pt x="433" y="110"/>
                  </a:lnTo>
                  <a:lnTo>
                    <a:pt x="433" y="109"/>
                  </a:lnTo>
                  <a:lnTo>
                    <a:pt x="433" y="109"/>
                  </a:lnTo>
                  <a:close/>
                  <a:moveTo>
                    <a:pt x="667" y="141"/>
                  </a:moveTo>
                  <a:lnTo>
                    <a:pt x="667" y="141"/>
                  </a:lnTo>
                  <a:lnTo>
                    <a:pt x="658" y="128"/>
                  </a:lnTo>
                  <a:lnTo>
                    <a:pt x="645" y="119"/>
                  </a:lnTo>
                  <a:lnTo>
                    <a:pt x="645" y="119"/>
                  </a:lnTo>
                  <a:lnTo>
                    <a:pt x="650" y="125"/>
                  </a:lnTo>
                  <a:lnTo>
                    <a:pt x="654" y="131"/>
                  </a:lnTo>
                  <a:lnTo>
                    <a:pt x="659" y="138"/>
                  </a:lnTo>
                  <a:lnTo>
                    <a:pt x="662" y="139"/>
                  </a:lnTo>
                  <a:lnTo>
                    <a:pt x="667" y="141"/>
                  </a:lnTo>
                  <a:lnTo>
                    <a:pt x="667" y="141"/>
                  </a:lnTo>
                  <a:close/>
                  <a:moveTo>
                    <a:pt x="455" y="179"/>
                  </a:moveTo>
                  <a:lnTo>
                    <a:pt x="455" y="179"/>
                  </a:lnTo>
                  <a:lnTo>
                    <a:pt x="453" y="176"/>
                  </a:lnTo>
                  <a:lnTo>
                    <a:pt x="453" y="176"/>
                  </a:lnTo>
                  <a:lnTo>
                    <a:pt x="455" y="174"/>
                  </a:lnTo>
                  <a:lnTo>
                    <a:pt x="455" y="174"/>
                  </a:lnTo>
                  <a:lnTo>
                    <a:pt x="462" y="176"/>
                  </a:lnTo>
                  <a:lnTo>
                    <a:pt x="468" y="177"/>
                  </a:lnTo>
                  <a:lnTo>
                    <a:pt x="479" y="183"/>
                  </a:lnTo>
                  <a:lnTo>
                    <a:pt x="490" y="189"/>
                  </a:lnTo>
                  <a:lnTo>
                    <a:pt x="496" y="191"/>
                  </a:lnTo>
                  <a:lnTo>
                    <a:pt x="502" y="192"/>
                  </a:lnTo>
                  <a:lnTo>
                    <a:pt x="502" y="192"/>
                  </a:lnTo>
                  <a:lnTo>
                    <a:pt x="526" y="208"/>
                  </a:lnTo>
                  <a:lnTo>
                    <a:pt x="552" y="221"/>
                  </a:lnTo>
                  <a:lnTo>
                    <a:pt x="604" y="247"/>
                  </a:lnTo>
                  <a:lnTo>
                    <a:pt x="604" y="247"/>
                  </a:lnTo>
                  <a:lnTo>
                    <a:pt x="590" y="235"/>
                  </a:lnTo>
                  <a:lnTo>
                    <a:pt x="575" y="223"/>
                  </a:lnTo>
                  <a:lnTo>
                    <a:pt x="560" y="211"/>
                  </a:lnTo>
                  <a:lnTo>
                    <a:pt x="543" y="200"/>
                  </a:lnTo>
                  <a:lnTo>
                    <a:pt x="508" y="182"/>
                  </a:lnTo>
                  <a:lnTo>
                    <a:pt x="470" y="164"/>
                  </a:lnTo>
                  <a:lnTo>
                    <a:pt x="470" y="164"/>
                  </a:lnTo>
                  <a:lnTo>
                    <a:pt x="468" y="167"/>
                  </a:lnTo>
                  <a:lnTo>
                    <a:pt x="467" y="168"/>
                  </a:lnTo>
                  <a:lnTo>
                    <a:pt x="465" y="168"/>
                  </a:lnTo>
                  <a:lnTo>
                    <a:pt x="465" y="168"/>
                  </a:lnTo>
                  <a:lnTo>
                    <a:pt x="427" y="147"/>
                  </a:lnTo>
                  <a:lnTo>
                    <a:pt x="406" y="136"/>
                  </a:lnTo>
                  <a:lnTo>
                    <a:pt x="383" y="128"/>
                  </a:lnTo>
                  <a:lnTo>
                    <a:pt x="383" y="128"/>
                  </a:lnTo>
                  <a:lnTo>
                    <a:pt x="398" y="144"/>
                  </a:lnTo>
                  <a:lnTo>
                    <a:pt x="415" y="157"/>
                  </a:lnTo>
                  <a:lnTo>
                    <a:pt x="433" y="170"/>
                  </a:lnTo>
                  <a:lnTo>
                    <a:pt x="444" y="174"/>
                  </a:lnTo>
                  <a:lnTo>
                    <a:pt x="455" y="179"/>
                  </a:lnTo>
                  <a:lnTo>
                    <a:pt x="455" y="179"/>
                  </a:lnTo>
                  <a:close/>
                  <a:moveTo>
                    <a:pt x="676" y="139"/>
                  </a:moveTo>
                  <a:lnTo>
                    <a:pt x="676" y="139"/>
                  </a:lnTo>
                  <a:lnTo>
                    <a:pt x="671" y="135"/>
                  </a:lnTo>
                  <a:lnTo>
                    <a:pt x="670" y="131"/>
                  </a:lnTo>
                  <a:lnTo>
                    <a:pt x="667" y="131"/>
                  </a:lnTo>
                  <a:lnTo>
                    <a:pt x="667" y="131"/>
                  </a:lnTo>
                  <a:lnTo>
                    <a:pt x="671" y="136"/>
                  </a:lnTo>
                  <a:lnTo>
                    <a:pt x="674" y="138"/>
                  </a:lnTo>
                  <a:lnTo>
                    <a:pt x="676" y="139"/>
                  </a:lnTo>
                  <a:lnTo>
                    <a:pt x="676" y="139"/>
                  </a:lnTo>
                  <a:close/>
                  <a:moveTo>
                    <a:pt x="439" y="135"/>
                  </a:moveTo>
                  <a:lnTo>
                    <a:pt x="439" y="135"/>
                  </a:lnTo>
                  <a:lnTo>
                    <a:pt x="436" y="133"/>
                  </a:lnTo>
                  <a:lnTo>
                    <a:pt x="433" y="133"/>
                  </a:lnTo>
                  <a:lnTo>
                    <a:pt x="433" y="133"/>
                  </a:lnTo>
                  <a:lnTo>
                    <a:pt x="435" y="135"/>
                  </a:lnTo>
                  <a:lnTo>
                    <a:pt x="436" y="135"/>
                  </a:lnTo>
                  <a:lnTo>
                    <a:pt x="438" y="135"/>
                  </a:lnTo>
                  <a:lnTo>
                    <a:pt x="439" y="135"/>
                  </a:lnTo>
                  <a:lnTo>
                    <a:pt x="439" y="135"/>
                  </a:lnTo>
                  <a:close/>
                  <a:moveTo>
                    <a:pt x="270" y="135"/>
                  </a:moveTo>
                  <a:lnTo>
                    <a:pt x="270" y="135"/>
                  </a:lnTo>
                  <a:lnTo>
                    <a:pt x="275" y="135"/>
                  </a:lnTo>
                  <a:lnTo>
                    <a:pt x="276" y="135"/>
                  </a:lnTo>
                  <a:lnTo>
                    <a:pt x="276" y="133"/>
                  </a:lnTo>
                  <a:lnTo>
                    <a:pt x="276" y="133"/>
                  </a:lnTo>
                  <a:lnTo>
                    <a:pt x="273" y="133"/>
                  </a:lnTo>
                  <a:lnTo>
                    <a:pt x="272" y="135"/>
                  </a:lnTo>
                  <a:lnTo>
                    <a:pt x="270" y="135"/>
                  </a:lnTo>
                  <a:lnTo>
                    <a:pt x="270" y="135"/>
                  </a:lnTo>
                  <a:close/>
                  <a:moveTo>
                    <a:pt x="462" y="144"/>
                  </a:moveTo>
                  <a:lnTo>
                    <a:pt x="462" y="144"/>
                  </a:lnTo>
                  <a:lnTo>
                    <a:pt x="452" y="139"/>
                  </a:lnTo>
                  <a:lnTo>
                    <a:pt x="446" y="136"/>
                  </a:lnTo>
                  <a:lnTo>
                    <a:pt x="441" y="136"/>
                  </a:lnTo>
                  <a:lnTo>
                    <a:pt x="441" y="136"/>
                  </a:lnTo>
                  <a:lnTo>
                    <a:pt x="446" y="138"/>
                  </a:lnTo>
                  <a:lnTo>
                    <a:pt x="450" y="141"/>
                  </a:lnTo>
                  <a:lnTo>
                    <a:pt x="456" y="144"/>
                  </a:lnTo>
                  <a:lnTo>
                    <a:pt x="462" y="144"/>
                  </a:lnTo>
                  <a:lnTo>
                    <a:pt x="462" y="144"/>
                  </a:lnTo>
                  <a:close/>
                  <a:moveTo>
                    <a:pt x="456" y="153"/>
                  </a:moveTo>
                  <a:lnTo>
                    <a:pt x="456" y="153"/>
                  </a:lnTo>
                  <a:lnTo>
                    <a:pt x="452" y="148"/>
                  </a:lnTo>
                  <a:lnTo>
                    <a:pt x="446" y="147"/>
                  </a:lnTo>
                  <a:lnTo>
                    <a:pt x="435" y="144"/>
                  </a:lnTo>
                  <a:lnTo>
                    <a:pt x="435" y="144"/>
                  </a:lnTo>
                  <a:lnTo>
                    <a:pt x="446" y="148"/>
                  </a:lnTo>
                  <a:lnTo>
                    <a:pt x="450" y="151"/>
                  </a:lnTo>
                  <a:lnTo>
                    <a:pt x="456" y="153"/>
                  </a:lnTo>
                  <a:lnTo>
                    <a:pt x="456" y="153"/>
                  </a:lnTo>
                  <a:close/>
                  <a:moveTo>
                    <a:pt x="651" y="173"/>
                  </a:moveTo>
                  <a:lnTo>
                    <a:pt x="651" y="173"/>
                  </a:lnTo>
                  <a:lnTo>
                    <a:pt x="654" y="174"/>
                  </a:lnTo>
                  <a:lnTo>
                    <a:pt x="659" y="176"/>
                  </a:lnTo>
                  <a:lnTo>
                    <a:pt x="659" y="176"/>
                  </a:lnTo>
                  <a:lnTo>
                    <a:pt x="665" y="182"/>
                  </a:lnTo>
                  <a:lnTo>
                    <a:pt x="665" y="182"/>
                  </a:lnTo>
                  <a:lnTo>
                    <a:pt x="671" y="186"/>
                  </a:lnTo>
                  <a:lnTo>
                    <a:pt x="674" y="188"/>
                  </a:lnTo>
                  <a:lnTo>
                    <a:pt x="677" y="188"/>
                  </a:lnTo>
                  <a:lnTo>
                    <a:pt x="677" y="188"/>
                  </a:lnTo>
                  <a:lnTo>
                    <a:pt x="667" y="177"/>
                  </a:lnTo>
                  <a:lnTo>
                    <a:pt x="658" y="167"/>
                  </a:lnTo>
                  <a:lnTo>
                    <a:pt x="647" y="154"/>
                  </a:lnTo>
                  <a:lnTo>
                    <a:pt x="641" y="150"/>
                  </a:lnTo>
                  <a:lnTo>
                    <a:pt x="635" y="145"/>
                  </a:lnTo>
                  <a:lnTo>
                    <a:pt x="635" y="145"/>
                  </a:lnTo>
                  <a:lnTo>
                    <a:pt x="638" y="153"/>
                  </a:lnTo>
                  <a:lnTo>
                    <a:pt x="642" y="159"/>
                  </a:lnTo>
                  <a:lnTo>
                    <a:pt x="651" y="173"/>
                  </a:lnTo>
                  <a:lnTo>
                    <a:pt x="651" y="173"/>
                  </a:lnTo>
                  <a:close/>
                  <a:moveTo>
                    <a:pt x="676" y="168"/>
                  </a:moveTo>
                  <a:lnTo>
                    <a:pt x="676" y="168"/>
                  </a:lnTo>
                  <a:lnTo>
                    <a:pt x="667" y="157"/>
                  </a:lnTo>
                  <a:lnTo>
                    <a:pt x="654" y="147"/>
                  </a:lnTo>
                  <a:lnTo>
                    <a:pt x="654" y="147"/>
                  </a:lnTo>
                  <a:lnTo>
                    <a:pt x="664" y="159"/>
                  </a:lnTo>
                  <a:lnTo>
                    <a:pt x="670" y="164"/>
                  </a:lnTo>
                  <a:lnTo>
                    <a:pt x="676" y="168"/>
                  </a:lnTo>
                  <a:lnTo>
                    <a:pt x="676" y="168"/>
                  </a:lnTo>
                  <a:close/>
                  <a:moveTo>
                    <a:pt x="240" y="153"/>
                  </a:moveTo>
                  <a:lnTo>
                    <a:pt x="240" y="153"/>
                  </a:lnTo>
                  <a:lnTo>
                    <a:pt x="276" y="156"/>
                  </a:lnTo>
                  <a:lnTo>
                    <a:pt x="296" y="157"/>
                  </a:lnTo>
                  <a:lnTo>
                    <a:pt x="307" y="157"/>
                  </a:lnTo>
                  <a:lnTo>
                    <a:pt x="316" y="156"/>
                  </a:lnTo>
                  <a:lnTo>
                    <a:pt x="316" y="156"/>
                  </a:lnTo>
                  <a:lnTo>
                    <a:pt x="316" y="154"/>
                  </a:lnTo>
                  <a:lnTo>
                    <a:pt x="314" y="154"/>
                  </a:lnTo>
                  <a:lnTo>
                    <a:pt x="313" y="153"/>
                  </a:lnTo>
                  <a:lnTo>
                    <a:pt x="313" y="151"/>
                  </a:lnTo>
                  <a:lnTo>
                    <a:pt x="313" y="151"/>
                  </a:lnTo>
                  <a:lnTo>
                    <a:pt x="314" y="151"/>
                  </a:lnTo>
                  <a:lnTo>
                    <a:pt x="316" y="153"/>
                  </a:lnTo>
                  <a:lnTo>
                    <a:pt x="318" y="154"/>
                  </a:lnTo>
                  <a:lnTo>
                    <a:pt x="319" y="154"/>
                  </a:lnTo>
                  <a:lnTo>
                    <a:pt x="319" y="154"/>
                  </a:lnTo>
                  <a:lnTo>
                    <a:pt x="324" y="153"/>
                  </a:lnTo>
                  <a:lnTo>
                    <a:pt x="325" y="153"/>
                  </a:lnTo>
                  <a:lnTo>
                    <a:pt x="327" y="151"/>
                  </a:lnTo>
                  <a:lnTo>
                    <a:pt x="327" y="151"/>
                  </a:lnTo>
                  <a:lnTo>
                    <a:pt x="284" y="150"/>
                  </a:lnTo>
                  <a:lnTo>
                    <a:pt x="261" y="150"/>
                  </a:lnTo>
                  <a:lnTo>
                    <a:pt x="240" y="153"/>
                  </a:lnTo>
                  <a:lnTo>
                    <a:pt x="240" y="153"/>
                  </a:lnTo>
                  <a:close/>
                  <a:moveTo>
                    <a:pt x="318" y="160"/>
                  </a:moveTo>
                  <a:lnTo>
                    <a:pt x="318" y="160"/>
                  </a:lnTo>
                  <a:lnTo>
                    <a:pt x="322" y="162"/>
                  </a:lnTo>
                  <a:lnTo>
                    <a:pt x="325" y="162"/>
                  </a:lnTo>
                  <a:lnTo>
                    <a:pt x="327" y="160"/>
                  </a:lnTo>
                  <a:lnTo>
                    <a:pt x="327" y="160"/>
                  </a:lnTo>
                  <a:lnTo>
                    <a:pt x="325" y="160"/>
                  </a:lnTo>
                  <a:lnTo>
                    <a:pt x="322" y="159"/>
                  </a:lnTo>
                  <a:lnTo>
                    <a:pt x="319" y="159"/>
                  </a:lnTo>
                  <a:lnTo>
                    <a:pt x="318" y="160"/>
                  </a:lnTo>
                  <a:lnTo>
                    <a:pt x="318" y="160"/>
                  </a:lnTo>
                  <a:close/>
                  <a:moveTo>
                    <a:pt x="500" y="171"/>
                  </a:moveTo>
                  <a:lnTo>
                    <a:pt x="500" y="171"/>
                  </a:lnTo>
                  <a:lnTo>
                    <a:pt x="502" y="170"/>
                  </a:lnTo>
                  <a:lnTo>
                    <a:pt x="502" y="168"/>
                  </a:lnTo>
                  <a:lnTo>
                    <a:pt x="504" y="168"/>
                  </a:lnTo>
                  <a:lnTo>
                    <a:pt x="504" y="168"/>
                  </a:lnTo>
                  <a:lnTo>
                    <a:pt x="504" y="170"/>
                  </a:lnTo>
                  <a:lnTo>
                    <a:pt x="504" y="168"/>
                  </a:lnTo>
                  <a:lnTo>
                    <a:pt x="504" y="168"/>
                  </a:lnTo>
                  <a:lnTo>
                    <a:pt x="499" y="168"/>
                  </a:lnTo>
                  <a:lnTo>
                    <a:pt x="499" y="168"/>
                  </a:lnTo>
                  <a:lnTo>
                    <a:pt x="497" y="165"/>
                  </a:lnTo>
                  <a:lnTo>
                    <a:pt x="494" y="164"/>
                  </a:lnTo>
                  <a:lnTo>
                    <a:pt x="490" y="164"/>
                  </a:lnTo>
                  <a:lnTo>
                    <a:pt x="490" y="164"/>
                  </a:lnTo>
                  <a:lnTo>
                    <a:pt x="496" y="167"/>
                  </a:lnTo>
                  <a:lnTo>
                    <a:pt x="499" y="168"/>
                  </a:lnTo>
                  <a:lnTo>
                    <a:pt x="500" y="171"/>
                  </a:lnTo>
                  <a:lnTo>
                    <a:pt x="500" y="171"/>
                  </a:lnTo>
                  <a:close/>
                  <a:moveTo>
                    <a:pt x="253" y="165"/>
                  </a:moveTo>
                  <a:lnTo>
                    <a:pt x="253" y="165"/>
                  </a:lnTo>
                  <a:lnTo>
                    <a:pt x="261" y="170"/>
                  </a:lnTo>
                  <a:lnTo>
                    <a:pt x="270" y="171"/>
                  </a:lnTo>
                  <a:lnTo>
                    <a:pt x="290" y="173"/>
                  </a:lnTo>
                  <a:lnTo>
                    <a:pt x="290" y="173"/>
                  </a:lnTo>
                  <a:lnTo>
                    <a:pt x="324" y="179"/>
                  </a:lnTo>
                  <a:lnTo>
                    <a:pt x="356" y="185"/>
                  </a:lnTo>
                  <a:lnTo>
                    <a:pt x="356" y="185"/>
                  </a:lnTo>
                  <a:lnTo>
                    <a:pt x="351" y="182"/>
                  </a:lnTo>
                  <a:lnTo>
                    <a:pt x="345" y="179"/>
                  </a:lnTo>
                  <a:lnTo>
                    <a:pt x="340" y="174"/>
                  </a:lnTo>
                  <a:lnTo>
                    <a:pt x="339" y="171"/>
                  </a:lnTo>
                  <a:lnTo>
                    <a:pt x="339" y="168"/>
                  </a:lnTo>
                  <a:lnTo>
                    <a:pt x="339" y="168"/>
                  </a:lnTo>
                  <a:lnTo>
                    <a:pt x="318" y="168"/>
                  </a:lnTo>
                  <a:lnTo>
                    <a:pt x="298" y="165"/>
                  </a:lnTo>
                  <a:lnTo>
                    <a:pt x="276" y="165"/>
                  </a:lnTo>
                  <a:lnTo>
                    <a:pt x="253" y="165"/>
                  </a:lnTo>
                  <a:lnTo>
                    <a:pt x="253" y="165"/>
                  </a:lnTo>
                  <a:close/>
                  <a:moveTo>
                    <a:pt x="659" y="196"/>
                  </a:moveTo>
                  <a:lnTo>
                    <a:pt x="659" y="196"/>
                  </a:lnTo>
                  <a:lnTo>
                    <a:pt x="651" y="188"/>
                  </a:lnTo>
                  <a:lnTo>
                    <a:pt x="644" y="180"/>
                  </a:lnTo>
                  <a:lnTo>
                    <a:pt x="629" y="165"/>
                  </a:lnTo>
                  <a:lnTo>
                    <a:pt x="629" y="165"/>
                  </a:lnTo>
                  <a:lnTo>
                    <a:pt x="630" y="170"/>
                  </a:lnTo>
                  <a:lnTo>
                    <a:pt x="633" y="176"/>
                  </a:lnTo>
                  <a:lnTo>
                    <a:pt x="636" y="180"/>
                  </a:lnTo>
                  <a:lnTo>
                    <a:pt x="641" y="183"/>
                  </a:lnTo>
                  <a:lnTo>
                    <a:pt x="650" y="189"/>
                  </a:lnTo>
                  <a:lnTo>
                    <a:pt x="659" y="196"/>
                  </a:lnTo>
                  <a:lnTo>
                    <a:pt x="659" y="196"/>
                  </a:lnTo>
                  <a:close/>
                  <a:moveTo>
                    <a:pt x="365" y="168"/>
                  </a:moveTo>
                  <a:lnTo>
                    <a:pt x="365" y="168"/>
                  </a:lnTo>
                  <a:lnTo>
                    <a:pt x="363" y="170"/>
                  </a:lnTo>
                  <a:lnTo>
                    <a:pt x="363" y="170"/>
                  </a:lnTo>
                  <a:lnTo>
                    <a:pt x="356" y="170"/>
                  </a:lnTo>
                  <a:lnTo>
                    <a:pt x="353" y="170"/>
                  </a:lnTo>
                  <a:lnTo>
                    <a:pt x="350" y="171"/>
                  </a:lnTo>
                  <a:lnTo>
                    <a:pt x="350" y="171"/>
                  </a:lnTo>
                  <a:lnTo>
                    <a:pt x="382" y="186"/>
                  </a:lnTo>
                  <a:lnTo>
                    <a:pt x="397" y="194"/>
                  </a:lnTo>
                  <a:lnTo>
                    <a:pt x="414" y="200"/>
                  </a:lnTo>
                  <a:lnTo>
                    <a:pt x="414" y="200"/>
                  </a:lnTo>
                  <a:lnTo>
                    <a:pt x="414" y="199"/>
                  </a:lnTo>
                  <a:lnTo>
                    <a:pt x="414" y="197"/>
                  </a:lnTo>
                  <a:lnTo>
                    <a:pt x="412" y="196"/>
                  </a:lnTo>
                  <a:lnTo>
                    <a:pt x="414" y="194"/>
                  </a:lnTo>
                  <a:lnTo>
                    <a:pt x="414" y="194"/>
                  </a:lnTo>
                  <a:lnTo>
                    <a:pt x="417" y="194"/>
                  </a:lnTo>
                  <a:lnTo>
                    <a:pt x="418" y="192"/>
                  </a:lnTo>
                  <a:lnTo>
                    <a:pt x="418" y="192"/>
                  </a:lnTo>
                  <a:lnTo>
                    <a:pt x="392" y="180"/>
                  </a:lnTo>
                  <a:lnTo>
                    <a:pt x="378" y="174"/>
                  </a:lnTo>
                  <a:lnTo>
                    <a:pt x="365" y="168"/>
                  </a:lnTo>
                  <a:lnTo>
                    <a:pt x="365" y="168"/>
                  </a:lnTo>
                  <a:close/>
                  <a:moveTo>
                    <a:pt x="508" y="173"/>
                  </a:moveTo>
                  <a:lnTo>
                    <a:pt x="508" y="173"/>
                  </a:lnTo>
                  <a:lnTo>
                    <a:pt x="511" y="173"/>
                  </a:lnTo>
                  <a:lnTo>
                    <a:pt x="513" y="176"/>
                  </a:lnTo>
                  <a:lnTo>
                    <a:pt x="516" y="176"/>
                  </a:lnTo>
                  <a:lnTo>
                    <a:pt x="517" y="176"/>
                  </a:lnTo>
                  <a:lnTo>
                    <a:pt x="517" y="176"/>
                  </a:lnTo>
                  <a:lnTo>
                    <a:pt x="514" y="174"/>
                  </a:lnTo>
                  <a:lnTo>
                    <a:pt x="513" y="173"/>
                  </a:lnTo>
                  <a:lnTo>
                    <a:pt x="510" y="171"/>
                  </a:lnTo>
                  <a:lnTo>
                    <a:pt x="508" y="173"/>
                  </a:lnTo>
                  <a:lnTo>
                    <a:pt x="508" y="173"/>
                  </a:lnTo>
                  <a:close/>
                  <a:moveTo>
                    <a:pt x="536" y="179"/>
                  </a:moveTo>
                  <a:lnTo>
                    <a:pt x="536" y="179"/>
                  </a:lnTo>
                  <a:lnTo>
                    <a:pt x="534" y="179"/>
                  </a:lnTo>
                  <a:lnTo>
                    <a:pt x="532" y="177"/>
                  </a:lnTo>
                  <a:lnTo>
                    <a:pt x="529" y="176"/>
                  </a:lnTo>
                  <a:lnTo>
                    <a:pt x="528" y="176"/>
                  </a:lnTo>
                  <a:lnTo>
                    <a:pt x="528" y="176"/>
                  </a:lnTo>
                  <a:lnTo>
                    <a:pt x="529" y="177"/>
                  </a:lnTo>
                  <a:lnTo>
                    <a:pt x="531" y="179"/>
                  </a:lnTo>
                  <a:lnTo>
                    <a:pt x="534" y="180"/>
                  </a:lnTo>
                  <a:lnTo>
                    <a:pt x="536" y="179"/>
                  </a:lnTo>
                  <a:lnTo>
                    <a:pt x="536" y="179"/>
                  </a:lnTo>
                  <a:close/>
                  <a:moveTo>
                    <a:pt x="536" y="188"/>
                  </a:moveTo>
                  <a:lnTo>
                    <a:pt x="536" y="188"/>
                  </a:lnTo>
                  <a:lnTo>
                    <a:pt x="548" y="194"/>
                  </a:lnTo>
                  <a:lnTo>
                    <a:pt x="554" y="197"/>
                  </a:lnTo>
                  <a:lnTo>
                    <a:pt x="557" y="199"/>
                  </a:lnTo>
                  <a:lnTo>
                    <a:pt x="560" y="197"/>
                  </a:lnTo>
                  <a:lnTo>
                    <a:pt x="560" y="197"/>
                  </a:lnTo>
                  <a:lnTo>
                    <a:pt x="539" y="186"/>
                  </a:lnTo>
                  <a:lnTo>
                    <a:pt x="528" y="180"/>
                  </a:lnTo>
                  <a:lnTo>
                    <a:pt x="517" y="177"/>
                  </a:lnTo>
                  <a:lnTo>
                    <a:pt x="517" y="177"/>
                  </a:lnTo>
                  <a:lnTo>
                    <a:pt x="526" y="183"/>
                  </a:lnTo>
                  <a:lnTo>
                    <a:pt x="529" y="185"/>
                  </a:lnTo>
                  <a:lnTo>
                    <a:pt x="536" y="188"/>
                  </a:lnTo>
                  <a:lnTo>
                    <a:pt x="536" y="188"/>
                  </a:lnTo>
                  <a:close/>
                  <a:moveTo>
                    <a:pt x="354" y="189"/>
                  </a:moveTo>
                  <a:lnTo>
                    <a:pt x="354" y="189"/>
                  </a:lnTo>
                  <a:lnTo>
                    <a:pt x="340" y="185"/>
                  </a:lnTo>
                  <a:lnTo>
                    <a:pt x="325" y="182"/>
                  </a:lnTo>
                  <a:lnTo>
                    <a:pt x="295" y="179"/>
                  </a:lnTo>
                  <a:lnTo>
                    <a:pt x="295" y="179"/>
                  </a:lnTo>
                  <a:lnTo>
                    <a:pt x="293" y="179"/>
                  </a:lnTo>
                  <a:lnTo>
                    <a:pt x="293" y="179"/>
                  </a:lnTo>
                  <a:lnTo>
                    <a:pt x="293" y="179"/>
                  </a:lnTo>
                  <a:lnTo>
                    <a:pt x="305" y="185"/>
                  </a:lnTo>
                  <a:lnTo>
                    <a:pt x="321" y="188"/>
                  </a:lnTo>
                  <a:lnTo>
                    <a:pt x="336" y="189"/>
                  </a:lnTo>
                  <a:lnTo>
                    <a:pt x="354" y="189"/>
                  </a:lnTo>
                  <a:lnTo>
                    <a:pt x="354" y="189"/>
                  </a:lnTo>
                  <a:close/>
                  <a:moveTo>
                    <a:pt x="295" y="186"/>
                  </a:moveTo>
                  <a:lnTo>
                    <a:pt x="295" y="186"/>
                  </a:lnTo>
                  <a:lnTo>
                    <a:pt x="295" y="183"/>
                  </a:lnTo>
                  <a:lnTo>
                    <a:pt x="292" y="182"/>
                  </a:lnTo>
                  <a:lnTo>
                    <a:pt x="292" y="182"/>
                  </a:lnTo>
                  <a:lnTo>
                    <a:pt x="292" y="183"/>
                  </a:lnTo>
                  <a:lnTo>
                    <a:pt x="292" y="185"/>
                  </a:lnTo>
                  <a:lnTo>
                    <a:pt x="295" y="186"/>
                  </a:lnTo>
                  <a:lnTo>
                    <a:pt x="295" y="186"/>
                  </a:lnTo>
                  <a:close/>
                  <a:moveTo>
                    <a:pt x="586" y="206"/>
                  </a:moveTo>
                  <a:lnTo>
                    <a:pt x="586" y="206"/>
                  </a:lnTo>
                  <a:lnTo>
                    <a:pt x="597" y="214"/>
                  </a:lnTo>
                  <a:lnTo>
                    <a:pt x="597" y="214"/>
                  </a:lnTo>
                  <a:lnTo>
                    <a:pt x="609" y="220"/>
                  </a:lnTo>
                  <a:lnTo>
                    <a:pt x="619" y="225"/>
                  </a:lnTo>
                  <a:lnTo>
                    <a:pt x="619" y="225"/>
                  </a:lnTo>
                  <a:lnTo>
                    <a:pt x="606" y="214"/>
                  </a:lnTo>
                  <a:lnTo>
                    <a:pt x="592" y="205"/>
                  </a:lnTo>
                  <a:lnTo>
                    <a:pt x="578" y="197"/>
                  </a:lnTo>
                  <a:lnTo>
                    <a:pt x="561" y="188"/>
                  </a:lnTo>
                  <a:lnTo>
                    <a:pt x="561" y="188"/>
                  </a:lnTo>
                  <a:lnTo>
                    <a:pt x="568" y="194"/>
                  </a:lnTo>
                  <a:lnTo>
                    <a:pt x="574" y="199"/>
                  </a:lnTo>
                  <a:lnTo>
                    <a:pt x="586" y="206"/>
                  </a:lnTo>
                  <a:lnTo>
                    <a:pt x="586" y="206"/>
                  </a:lnTo>
                  <a:close/>
                  <a:moveTo>
                    <a:pt x="394" y="203"/>
                  </a:moveTo>
                  <a:lnTo>
                    <a:pt x="394" y="203"/>
                  </a:lnTo>
                  <a:lnTo>
                    <a:pt x="389" y="200"/>
                  </a:lnTo>
                  <a:lnTo>
                    <a:pt x="383" y="197"/>
                  </a:lnTo>
                  <a:lnTo>
                    <a:pt x="377" y="194"/>
                  </a:lnTo>
                  <a:lnTo>
                    <a:pt x="371" y="191"/>
                  </a:lnTo>
                  <a:lnTo>
                    <a:pt x="371" y="191"/>
                  </a:lnTo>
                  <a:lnTo>
                    <a:pt x="368" y="194"/>
                  </a:lnTo>
                  <a:lnTo>
                    <a:pt x="365" y="196"/>
                  </a:lnTo>
                  <a:lnTo>
                    <a:pt x="356" y="196"/>
                  </a:lnTo>
                  <a:lnTo>
                    <a:pt x="346" y="196"/>
                  </a:lnTo>
                  <a:lnTo>
                    <a:pt x="337" y="196"/>
                  </a:lnTo>
                  <a:lnTo>
                    <a:pt x="337" y="196"/>
                  </a:lnTo>
                  <a:lnTo>
                    <a:pt x="351" y="200"/>
                  </a:lnTo>
                  <a:lnTo>
                    <a:pt x="365" y="205"/>
                  </a:lnTo>
                  <a:lnTo>
                    <a:pt x="378" y="208"/>
                  </a:lnTo>
                  <a:lnTo>
                    <a:pt x="385" y="211"/>
                  </a:lnTo>
                  <a:lnTo>
                    <a:pt x="391" y="215"/>
                  </a:lnTo>
                  <a:lnTo>
                    <a:pt x="391" y="215"/>
                  </a:lnTo>
                  <a:lnTo>
                    <a:pt x="397" y="214"/>
                  </a:lnTo>
                  <a:lnTo>
                    <a:pt x="401" y="214"/>
                  </a:lnTo>
                  <a:lnTo>
                    <a:pt x="411" y="215"/>
                  </a:lnTo>
                  <a:lnTo>
                    <a:pt x="411" y="215"/>
                  </a:lnTo>
                  <a:lnTo>
                    <a:pt x="409" y="214"/>
                  </a:lnTo>
                  <a:lnTo>
                    <a:pt x="404" y="212"/>
                  </a:lnTo>
                  <a:lnTo>
                    <a:pt x="403" y="209"/>
                  </a:lnTo>
                  <a:lnTo>
                    <a:pt x="401" y="208"/>
                  </a:lnTo>
                  <a:lnTo>
                    <a:pt x="403" y="206"/>
                  </a:lnTo>
                  <a:lnTo>
                    <a:pt x="403" y="206"/>
                  </a:lnTo>
                  <a:lnTo>
                    <a:pt x="398" y="205"/>
                  </a:lnTo>
                  <a:lnTo>
                    <a:pt x="397" y="205"/>
                  </a:lnTo>
                  <a:lnTo>
                    <a:pt x="397" y="205"/>
                  </a:lnTo>
                  <a:lnTo>
                    <a:pt x="398" y="205"/>
                  </a:lnTo>
                  <a:lnTo>
                    <a:pt x="398" y="205"/>
                  </a:lnTo>
                  <a:lnTo>
                    <a:pt x="397" y="203"/>
                  </a:lnTo>
                  <a:lnTo>
                    <a:pt x="395" y="203"/>
                  </a:lnTo>
                  <a:lnTo>
                    <a:pt x="395" y="203"/>
                  </a:lnTo>
                  <a:lnTo>
                    <a:pt x="395" y="203"/>
                  </a:lnTo>
                  <a:lnTo>
                    <a:pt x="395" y="205"/>
                  </a:lnTo>
                  <a:lnTo>
                    <a:pt x="394" y="203"/>
                  </a:lnTo>
                  <a:lnTo>
                    <a:pt x="394" y="203"/>
                  </a:lnTo>
                  <a:close/>
                  <a:moveTo>
                    <a:pt x="490" y="200"/>
                  </a:moveTo>
                  <a:lnTo>
                    <a:pt x="490" y="200"/>
                  </a:lnTo>
                  <a:lnTo>
                    <a:pt x="494" y="202"/>
                  </a:lnTo>
                  <a:lnTo>
                    <a:pt x="499" y="203"/>
                  </a:lnTo>
                  <a:lnTo>
                    <a:pt x="508" y="209"/>
                  </a:lnTo>
                  <a:lnTo>
                    <a:pt x="508" y="209"/>
                  </a:lnTo>
                  <a:lnTo>
                    <a:pt x="519" y="214"/>
                  </a:lnTo>
                  <a:lnTo>
                    <a:pt x="523" y="215"/>
                  </a:lnTo>
                  <a:lnTo>
                    <a:pt x="528" y="215"/>
                  </a:lnTo>
                  <a:lnTo>
                    <a:pt x="528" y="215"/>
                  </a:lnTo>
                  <a:lnTo>
                    <a:pt x="516" y="211"/>
                  </a:lnTo>
                  <a:lnTo>
                    <a:pt x="504" y="205"/>
                  </a:lnTo>
                  <a:lnTo>
                    <a:pt x="493" y="199"/>
                  </a:lnTo>
                  <a:lnTo>
                    <a:pt x="481" y="194"/>
                  </a:lnTo>
                  <a:lnTo>
                    <a:pt x="481" y="194"/>
                  </a:lnTo>
                  <a:lnTo>
                    <a:pt x="485" y="197"/>
                  </a:lnTo>
                  <a:lnTo>
                    <a:pt x="490" y="200"/>
                  </a:lnTo>
                  <a:lnTo>
                    <a:pt x="490" y="200"/>
                  </a:lnTo>
                  <a:close/>
                  <a:moveTo>
                    <a:pt x="272" y="197"/>
                  </a:moveTo>
                  <a:lnTo>
                    <a:pt x="272" y="197"/>
                  </a:lnTo>
                  <a:lnTo>
                    <a:pt x="301" y="206"/>
                  </a:lnTo>
                  <a:lnTo>
                    <a:pt x="316" y="209"/>
                  </a:lnTo>
                  <a:lnTo>
                    <a:pt x="333" y="212"/>
                  </a:lnTo>
                  <a:lnTo>
                    <a:pt x="333" y="212"/>
                  </a:lnTo>
                  <a:lnTo>
                    <a:pt x="321" y="205"/>
                  </a:lnTo>
                  <a:lnTo>
                    <a:pt x="305" y="199"/>
                  </a:lnTo>
                  <a:lnTo>
                    <a:pt x="298" y="196"/>
                  </a:lnTo>
                  <a:lnTo>
                    <a:pt x="290" y="196"/>
                  </a:lnTo>
                  <a:lnTo>
                    <a:pt x="281" y="196"/>
                  </a:lnTo>
                  <a:lnTo>
                    <a:pt x="272" y="197"/>
                  </a:lnTo>
                  <a:lnTo>
                    <a:pt x="272" y="197"/>
                  </a:lnTo>
                  <a:close/>
                  <a:moveTo>
                    <a:pt x="650" y="200"/>
                  </a:moveTo>
                  <a:lnTo>
                    <a:pt x="650" y="200"/>
                  </a:lnTo>
                  <a:lnTo>
                    <a:pt x="647" y="197"/>
                  </a:lnTo>
                  <a:lnTo>
                    <a:pt x="642" y="194"/>
                  </a:lnTo>
                  <a:lnTo>
                    <a:pt x="642" y="194"/>
                  </a:lnTo>
                  <a:lnTo>
                    <a:pt x="647" y="199"/>
                  </a:lnTo>
                  <a:lnTo>
                    <a:pt x="648" y="200"/>
                  </a:lnTo>
                  <a:lnTo>
                    <a:pt x="650" y="200"/>
                  </a:lnTo>
                  <a:lnTo>
                    <a:pt x="650" y="200"/>
                  </a:lnTo>
                  <a:close/>
                  <a:moveTo>
                    <a:pt x="461" y="225"/>
                  </a:moveTo>
                  <a:lnTo>
                    <a:pt x="461" y="225"/>
                  </a:lnTo>
                  <a:lnTo>
                    <a:pt x="476" y="232"/>
                  </a:lnTo>
                  <a:lnTo>
                    <a:pt x="491" y="241"/>
                  </a:lnTo>
                  <a:lnTo>
                    <a:pt x="522" y="257"/>
                  </a:lnTo>
                  <a:lnTo>
                    <a:pt x="522" y="257"/>
                  </a:lnTo>
                  <a:lnTo>
                    <a:pt x="508" y="244"/>
                  </a:lnTo>
                  <a:lnTo>
                    <a:pt x="508" y="244"/>
                  </a:lnTo>
                  <a:lnTo>
                    <a:pt x="513" y="244"/>
                  </a:lnTo>
                  <a:lnTo>
                    <a:pt x="513" y="244"/>
                  </a:lnTo>
                  <a:lnTo>
                    <a:pt x="511" y="243"/>
                  </a:lnTo>
                  <a:lnTo>
                    <a:pt x="510" y="241"/>
                  </a:lnTo>
                  <a:lnTo>
                    <a:pt x="507" y="240"/>
                  </a:lnTo>
                  <a:lnTo>
                    <a:pt x="507" y="240"/>
                  </a:lnTo>
                  <a:lnTo>
                    <a:pt x="507" y="241"/>
                  </a:lnTo>
                  <a:lnTo>
                    <a:pt x="508" y="241"/>
                  </a:lnTo>
                  <a:lnTo>
                    <a:pt x="508" y="243"/>
                  </a:lnTo>
                  <a:lnTo>
                    <a:pt x="507" y="243"/>
                  </a:lnTo>
                  <a:lnTo>
                    <a:pt x="507" y="243"/>
                  </a:lnTo>
                  <a:lnTo>
                    <a:pt x="496" y="234"/>
                  </a:lnTo>
                  <a:lnTo>
                    <a:pt x="490" y="229"/>
                  </a:lnTo>
                  <a:lnTo>
                    <a:pt x="485" y="225"/>
                  </a:lnTo>
                  <a:lnTo>
                    <a:pt x="485" y="225"/>
                  </a:lnTo>
                  <a:lnTo>
                    <a:pt x="470" y="218"/>
                  </a:lnTo>
                  <a:lnTo>
                    <a:pt x="456" y="211"/>
                  </a:lnTo>
                  <a:lnTo>
                    <a:pt x="441" y="205"/>
                  </a:lnTo>
                  <a:lnTo>
                    <a:pt x="433" y="203"/>
                  </a:lnTo>
                  <a:lnTo>
                    <a:pt x="424" y="202"/>
                  </a:lnTo>
                  <a:lnTo>
                    <a:pt x="424" y="202"/>
                  </a:lnTo>
                  <a:lnTo>
                    <a:pt x="432" y="209"/>
                  </a:lnTo>
                  <a:lnTo>
                    <a:pt x="439" y="215"/>
                  </a:lnTo>
                  <a:lnTo>
                    <a:pt x="450" y="220"/>
                  </a:lnTo>
                  <a:lnTo>
                    <a:pt x="461" y="225"/>
                  </a:lnTo>
                  <a:lnTo>
                    <a:pt x="461" y="225"/>
                  </a:lnTo>
                  <a:close/>
                  <a:moveTo>
                    <a:pt x="714" y="217"/>
                  </a:moveTo>
                  <a:lnTo>
                    <a:pt x="714" y="217"/>
                  </a:lnTo>
                  <a:lnTo>
                    <a:pt x="709" y="214"/>
                  </a:lnTo>
                  <a:lnTo>
                    <a:pt x="705" y="209"/>
                  </a:lnTo>
                  <a:lnTo>
                    <a:pt x="700" y="205"/>
                  </a:lnTo>
                  <a:lnTo>
                    <a:pt x="696" y="203"/>
                  </a:lnTo>
                  <a:lnTo>
                    <a:pt x="696" y="203"/>
                  </a:lnTo>
                  <a:lnTo>
                    <a:pt x="703" y="211"/>
                  </a:lnTo>
                  <a:lnTo>
                    <a:pt x="709" y="215"/>
                  </a:lnTo>
                  <a:lnTo>
                    <a:pt x="714" y="217"/>
                  </a:lnTo>
                  <a:lnTo>
                    <a:pt x="714" y="217"/>
                  </a:lnTo>
                  <a:close/>
                  <a:moveTo>
                    <a:pt x="648" y="215"/>
                  </a:moveTo>
                  <a:lnTo>
                    <a:pt x="648" y="215"/>
                  </a:lnTo>
                  <a:lnTo>
                    <a:pt x="641" y="209"/>
                  </a:lnTo>
                  <a:lnTo>
                    <a:pt x="636" y="206"/>
                  </a:lnTo>
                  <a:lnTo>
                    <a:pt x="633" y="205"/>
                  </a:lnTo>
                  <a:lnTo>
                    <a:pt x="633" y="205"/>
                  </a:lnTo>
                  <a:lnTo>
                    <a:pt x="641" y="211"/>
                  </a:lnTo>
                  <a:lnTo>
                    <a:pt x="645" y="214"/>
                  </a:lnTo>
                  <a:lnTo>
                    <a:pt x="648" y="215"/>
                  </a:lnTo>
                  <a:lnTo>
                    <a:pt x="648" y="215"/>
                  </a:lnTo>
                  <a:close/>
                  <a:moveTo>
                    <a:pt x="647" y="206"/>
                  </a:moveTo>
                  <a:lnTo>
                    <a:pt x="647" y="206"/>
                  </a:lnTo>
                  <a:lnTo>
                    <a:pt x="654" y="212"/>
                  </a:lnTo>
                  <a:lnTo>
                    <a:pt x="659" y="215"/>
                  </a:lnTo>
                  <a:lnTo>
                    <a:pt x="664" y="217"/>
                  </a:lnTo>
                  <a:lnTo>
                    <a:pt x="664" y="217"/>
                  </a:lnTo>
                  <a:lnTo>
                    <a:pt x="656" y="211"/>
                  </a:lnTo>
                  <a:lnTo>
                    <a:pt x="648" y="205"/>
                  </a:lnTo>
                  <a:lnTo>
                    <a:pt x="648" y="205"/>
                  </a:lnTo>
                  <a:lnTo>
                    <a:pt x="647" y="206"/>
                  </a:lnTo>
                  <a:lnTo>
                    <a:pt x="647" y="206"/>
                  </a:lnTo>
                  <a:close/>
                  <a:moveTo>
                    <a:pt x="345" y="214"/>
                  </a:moveTo>
                  <a:lnTo>
                    <a:pt x="345" y="214"/>
                  </a:lnTo>
                  <a:lnTo>
                    <a:pt x="342" y="211"/>
                  </a:lnTo>
                  <a:lnTo>
                    <a:pt x="337" y="209"/>
                  </a:lnTo>
                  <a:lnTo>
                    <a:pt x="330" y="206"/>
                  </a:lnTo>
                  <a:lnTo>
                    <a:pt x="330" y="206"/>
                  </a:lnTo>
                  <a:lnTo>
                    <a:pt x="336" y="211"/>
                  </a:lnTo>
                  <a:lnTo>
                    <a:pt x="345" y="214"/>
                  </a:lnTo>
                  <a:lnTo>
                    <a:pt x="345" y="214"/>
                  </a:lnTo>
                  <a:close/>
                  <a:moveTo>
                    <a:pt x="725" y="211"/>
                  </a:moveTo>
                  <a:lnTo>
                    <a:pt x="725" y="211"/>
                  </a:lnTo>
                  <a:lnTo>
                    <a:pt x="725" y="208"/>
                  </a:lnTo>
                  <a:lnTo>
                    <a:pt x="722" y="208"/>
                  </a:lnTo>
                  <a:lnTo>
                    <a:pt x="722" y="208"/>
                  </a:lnTo>
                  <a:lnTo>
                    <a:pt x="723" y="209"/>
                  </a:lnTo>
                  <a:lnTo>
                    <a:pt x="725" y="211"/>
                  </a:lnTo>
                  <a:lnTo>
                    <a:pt x="725" y="211"/>
                  </a:lnTo>
                  <a:close/>
                  <a:moveTo>
                    <a:pt x="443" y="225"/>
                  </a:moveTo>
                  <a:lnTo>
                    <a:pt x="443" y="225"/>
                  </a:lnTo>
                  <a:lnTo>
                    <a:pt x="444" y="226"/>
                  </a:lnTo>
                  <a:lnTo>
                    <a:pt x="446" y="226"/>
                  </a:lnTo>
                  <a:lnTo>
                    <a:pt x="447" y="225"/>
                  </a:lnTo>
                  <a:lnTo>
                    <a:pt x="447" y="225"/>
                  </a:lnTo>
                  <a:lnTo>
                    <a:pt x="441" y="221"/>
                  </a:lnTo>
                  <a:lnTo>
                    <a:pt x="433" y="217"/>
                  </a:lnTo>
                  <a:lnTo>
                    <a:pt x="427" y="214"/>
                  </a:lnTo>
                  <a:lnTo>
                    <a:pt x="420" y="212"/>
                  </a:lnTo>
                  <a:lnTo>
                    <a:pt x="420" y="212"/>
                  </a:lnTo>
                  <a:lnTo>
                    <a:pt x="430" y="218"/>
                  </a:lnTo>
                  <a:lnTo>
                    <a:pt x="443" y="225"/>
                  </a:lnTo>
                  <a:lnTo>
                    <a:pt x="443" y="225"/>
                  </a:lnTo>
                  <a:close/>
                  <a:moveTo>
                    <a:pt x="406" y="234"/>
                  </a:moveTo>
                  <a:lnTo>
                    <a:pt x="406" y="234"/>
                  </a:lnTo>
                  <a:lnTo>
                    <a:pt x="403" y="231"/>
                  </a:lnTo>
                  <a:lnTo>
                    <a:pt x="398" y="228"/>
                  </a:lnTo>
                  <a:lnTo>
                    <a:pt x="395" y="225"/>
                  </a:lnTo>
                  <a:lnTo>
                    <a:pt x="392" y="223"/>
                  </a:lnTo>
                  <a:lnTo>
                    <a:pt x="392" y="223"/>
                  </a:lnTo>
                  <a:lnTo>
                    <a:pt x="386" y="220"/>
                  </a:lnTo>
                  <a:lnTo>
                    <a:pt x="380" y="218"/>
                  </a:lnTo>
                  <a:lnTo>
                    <a:pt x="375" y="215"/>
                  </a:lnTo>
                  <a:lnTo>
                    <a:pt x="371" y="214"/>
                  </a:lnTo>
                  <a:lnTo>
                    <a:pt x="371" y="214"/>
                  </a:lnTo>
                  <a:lnTo>
                    <a:pt x="378" y="220"/>
                  </a:lnTo>
                  <a:lnTo>
                    <a:pt x="388" y="226"/>
                  </a:lnTo>
                  <a:lnTo>
                    <a:pt x="397" y="231"/>
                  </a:lnTo>
                  <a:lnTo>
                    <a:pt x="406" y="234"/>
                  </a:lnTo>
                  <a:lnTo>
                    <a:pt x="406" y="234"/>
                  </a:lnTo>
                  <a:close/>
                  <a:moveTo>
                    <a:pt x="699" y="226"/>
                  </a:moveTo>
                  <a:lnTo>
                    <a:pt x="699" y="226"/>
                  </a:lnTo>
                  <a:lnTo>
                    <a:pt x="694" y="223"/>
                  </a:lnTo>
                  <a:lnTo>
                    <a:pt x="690" y="220"/>
                  </a:lnTo>
                  <a:lnTo>
                    <a:pt x="682" y="212"/>
                  </a:lnTo>
                  <a:lnTo>
                    <a:pt x="682" y="212"/>
                  </a:lnTo>
                  <a:lnTo>
                    <a:pt x="685" y="217"/>
                  </a:lnTo>
                  <a:lnTo>
                    <a:pt x="690" y="221"/>
                  </a:lnTo>
                  <a:lnTo>
                    <a:pt x="694" y="225"/>
                  </a:lnTo>
                  <a:lnTo>
                    <a:pt x="699" y="226"/>
                  </a:lnTo>
                  <a:lnTo>
                    <a:pt x="699" y="226"/>
                  </a:lnTo>
                  <a:close/>
                  <a:moveTo>
                    <a:pt x="386" y="240"/>
                  </a:moveTo>
                  <a:lnTo>
                    <a:pt x="386" y="240"/>
                  </a:lnTo>
                  <a:lnTo>
                    <a:pt x="388" y="243"/>
                  </a:lnTo>
                  <a:lnTo>
                    <a:pt x="391" y="246"/>
                  </a:lnTo>
                  <a:lnTo>
                    <a:pt x="391" y="246"/>
                  </a:lnTo>
                  <a:lnTo>
                    <a:pt x="407" y="255"/>
                  </a:lnTo>
                  <a:lnTo>
                    <a:pt x="423" y="261"/>
                  </a:lnTo>
                  <a:lnTo>
                    <a:pt x="423" y="261"/>
                  </a:lnTo>
                  <a:lnTo>
                    <a:pt x="417" y="255"/>
                  </a:lnTo>
                  <a:lnTo>
                    <a:pt x="409" y="250"/>
                  </a:lnTo>
                  <a:lnTo>
                    <a:pt x="403" y="246"/>
                  </a:lnTo>
                  <a:lnTo>
                    <a:pt x="401" y="241"/>
                  </a:lnTo>
                  <a:lnTo>
                    <a:pt x="398" y="238"/>
                  </a:lnTo>
                  <a:lnTo>
                    <a:pt x="398" y="238"/>
                  </a:lnTo>
                  <a:lnTo>
                    <a:pt x="386" y="234"/>
                  </a:lnTo>
                  <a:lnTo>
                    <a:pt x="374" y="228"/>
                  </a:lnTo>
                  <a:lnTo>
                    <a:pt x="362" y="221"/>
                  </a:lnTo>
                  <a:lnTo>
                    <a:pt x="350" y="217"/>
                  </a:lnTo>
                  <a:lnTo>
                    <a:pt x="350" y="217"/>
                  </a:lnTo>
                  <a:lnTo>
                    <a:pt x="357" y="223"/>
                  </a:lnTo>
                  <a:lnTo>
                    <a:pt x="366" y="229"/>
                  </a:lnTo>
                  <a:lnTo>
                    <a:pt x="375" y="234"/>
                  </a:lnTo>
                  <a:lnTo>
                    <a:pt x="386" y="240"/>
                  </a:lnTo>
                  <a:lnTo>
                    <a:pt x="386" y="240"/>
                  </a:lnTo>
                  <a:close/>
                  <a:moveTo>
                    <a:pt x="458" y="238"/>
                  </a:moveTo>
                  <a:lnTo>
                    <a:pt x="458" y="238"/>
                  </a:lnTo>
                  <a:lnTo>
                    <a:pt x="438" y="226"/>
                  </a:lnTo>
                  <a:lnTo>
                    <a:pt x="418" y="215"/>
                  </a:lnTo>
                  <a:lnTo>
                    <a:pt x="418" y="215"/>
                  </a:lnTo>
                  <a:lnTo>
                    <a:pt x="426" y="223"/>
                  </a:lnTo>
                  <a:lnTo>
                    <a:pt x="436" y="228"/>
                  </a:lnTo>
                  <a:lnTo>
                    <a:pt x="447" y="234"/>
                  </a:lnTo>
                  <a:lnTo>
                    <a:pt x="458" y="238"/>
                  </a:lnTo>
                  <a:lnTo>
                    <a:pt x="458" y="238"/>
                  </a:lnTo>
                  <a:close/>
                  <a:moveTo>
                    <a:pt x="366" y="234"/>
                  </a:moveTo>
                  <a:lnTo>
                    <a:pt x="366" y="234"/>
                  </a:lnTo>
                  <a:lnTo>
                    <a:pt x="368" y="234"/>
                  </a:lnTo>
                  <a:lnTo>
                    <a:pt x="366" y="232"/>
                  </a:lnTo>
                  <a:lnTo>
                    <a:pt x="363" y="231"/>
                  </a:lnTo>
                  <a:lnTo>
                    <a:pt x="363" y="231"/>
                  </a:lnTo>
                  <a:lnTo>
                    <a:pt x="351" y="223"/>
                  </a:lnTo>
                  <a:lnTo>
                    <a:pt x="345" y="220"/>
                  </a:lnTo>
                  <a:lnTo>
                    <a:pt x="337" y="218"/>
                  </a:lnTo>
                  <a:lnTo>
                    <a:pt x="337" y="218"/>
                  </a:lnTo>
                  <a:lnTo>
                    <a:pt x="343" y="223"/>
                  </a:lnTo>
                  <a:lnTo>
                    <a:pt x="351" y="226"/>
                  </a:lnTo>
                  <a:lnTo>
                    <a:pt x="359" y="231"/>
                  </a:lnTo>
                  <a:lnTo>
                    <a:pt x="366" y="234"/>
                  </a:lnTo>
                  <a:lnTo>
                    <a:pt x="366" y="234"/>
                  </a:lnTo>
                  <a:close/>
                  <a:moveTo>
                    <a:pt x="314" y="243"/>
                  </a:moveTo>
                  <a:lnTo>
                    <a:pt x="314" y="243"/>
                  </a:lnTo>
                  <a:lnTo>
                    <a:pt x="302" y="237"/>
                  </a:lnTo>
                  <a:lnTo>
                    <a:pt x="290" y="229"/>
                  </a:lnTo>
                  <a:lnTo>
                    <a:pt x="284" y="226"/>
                  </a:lnTo>
                  <a:lnTo>
                    <a:pt x="276" y="223"/>
                  </a:lnTo>
                  <a:lnTo>
                    <a:pt x="267" y="221"/>
                  </a:lnTo>
                  <a:lnTo>
                    <a:pt x="260" y="223"/>
                  </a:lnTo>
                  <a:lnTo>
                    <a:pt x="260" y="223"/>
                  </a:lnTo>
                  <a:lnTo>
                    <a:pt x="270" y="234"/>
                  </a:lnTo>
                  <a:lnTo>
                    <a:pt x="284" y="244"/>
                  </a:lnTo>
                  <a:lnTo>
                    <a:pt x="298" y="253"/>
                  </a:lnTo>
                  <a:lnTo>
                    <a:pt x="311" y="263"/>
                  </a:lnTo>
                  <a:lnTo>
                    <a:pt x="343" y="278"/>
                  </a:lnTo>
                  <a:lnTo>
                    <a:pt x="374" y="295"/>
                  </a:lnTo>
                  <a:lnTo>
                    <a:pt x="374" y="295"/>
                  </a:lnTo>
                  <a:lnTo>
                    <a:pt x="397" y="308"/>
                  </a:lnTo>
                  <a:lnTo>
                    <a:pt x="409" y="314"/>
                  </a:lnTo>
                  <a:lnTo>
                    <a:pt x="423" y="321"/>
                  </a:lnTo>
                  <a:lnTo>
                    <a:pt x="423" y="321"/>
                  </a:lnTo>
                  <a:lnTo>
                    <a:pt x="404" y="307"/>
                  </a:lnTo>
                  <a:lnTo>
                    <a:pt x="383" y="292"/>
                  </a:lnTo>
                  <a:lnTo>
                    <a:pt x="339" y="264"/>
                  </a:lnTo>
                  <a:lnTo>
                    <a:pt x="339" y="264"/>
                  </a:lnTo>
                  <a:lnTo>
                    <a:pt x="330" y="261"/>
                  </a:lnTo>
                  <a:lnTo>
                    <a:pt x="327" y="258"/>
                  </a:lnTo>
                  <a:lnTo>
                    <a:pt x="324" y="257"/>
                  </a:lnTo>
                  <a:lnTo>
                    <a:pt x="324" y="257"/>
                  </a:lnTo>
                  <a:lnTo>
                    <a:pt x="324" y="252"/>
                  </a:lnTo>
                  <a:lnTo>
                    <a:pt x="324" y="249"/>
                  </a:lnTo>
                  <a:lnTo>
                    <a:pt x="324" y="249"/>
                  </a:lnTo>
                  <a:lnTo>
                    <a:pt x="322" y="249"/>
                  </a:lnTo>
                  <a:lnTo>
                    <a:pt x="319" y="247"/>
                  </a:lnTo>
                  <a:lnTo>
                    <a:pt x="314" y="243"/>
                  </a:lnTo>
                  <a:lnTo>
                    <a:pt x="314" y="243"/>
                  </a:lnTo>
                  <a:close/>
                  <a:moveTo>
                    <a:pt x="449" y="249"/>
                  </a:moveTo>
                  <a:lnTo>
                    <a:pt x="449" y="249"/>
                  </a:lnTo>
                  <a:lnTo>
                    <a:pt x="446" y="244"/>
                  </a:lnTo>
                  <a:lnTo>
                    <a:pt x="441" y="240"/>
                  </a:lnTo>
                  <a:lnTo>
                    <a:pt x="429" y="234"/>
                  </a:lnTo>
                  <a:lnTo>
                    <a:pt x="417" y="229"/>
                  </a:lnTo>
                  <a:lnTo>
                    <a:pt x="404" y="225"/>
                  </a:lnTo>
                  <a:lnTo>
                    <a:pt x="404" y="225"/>
                  </a:lnTo>
                  <a:lnTo>
                    <a:pt x="449" y="249"/>
                  </a:lnTo>
                  <a:lnTo>
                    <a:pt x="449" y="249"/>
                  </a:lnTo>
                  <a:close/>
                  <a:moveTo>
                    <a:pt x="642" y="231"/>
                  </a:moveTo>
                  <a:lnTo>
                    <a:pt x="642" y="231"/>
                  </a:lnTo>
                  <a:lnTo>
                    <a:pt x="641" y="228"/>
                  </a:lnTo>
                  <a:lnTo>
                    <a:pt x="638" y="226"/>
                  </a:lnTo>
                  <a:lnTo>
                    <a:pt x="638" y="226"/>
                  </a:lnTo>
                  <a:lnTo>
                    <a:pt x="638" y="228"/>
                  </a:lnTo>
                  <a:lnTo>
                    <a:pt x="639" y="229"/>
                  </a:lnTo>
                  <a:lnTo>
                    <a:pt x="642" y="231"/>
                  </a:lnTo>
                  <a:lnTo>
                    <a:pt x="642" y="231"/>
                  </a:lnTo>
                  <a:close/>
                  <a:moveTo>
                    <a:pt x="667" y="255"/>
                  </a:moveTo>
                  <a:lnTo>
                    <a:pt x="667" y="255"/>
                  </a:lnTo>
                  <a:lnTo>
                    <a:pt x="630" y="228"/>
                  </a:lnTo>
                  <a:lnTo>
                    <a:pt x="630" y="228"/>
                  </a:lnTo>
                  <a:lnTo>
                    <a:pt x="630" y="229"/>
                  </a:lnTo>
                  <a:lnTo>
                    <a:pt x="632" y="229"/>
                  </a:lnTo>
                  <a:lnTo>
                    <a:pt x="632" y="229"/>
                  </a:lnTo>
                  <a:lnTo>
                    <a:pt x="647" y="244"/>
                  </a:lnTo>
                  <a:lnTo>
                    <a:pt x="656" y="250"/>
                  </a:lnTo>
                  <a:lnTo>
                    <a:pt x="667" y="255"/>
                  </a:lnTo>
                  <a:lnTo>
                    <a:pt x="667" y="255"/>
                  </a:lnTo>
                  <a:close/>
                  <a:moveTo>
                    <a:pt x="690" y="269"/>
                  </a:moveTo>
                  <a:lnTo>
                    <a:pt x="690" y="269"/>
                  </a:lnTo>
                  <a:lnTo>
                    <a:pt x="699" y="275"/>
                  </a:lnTo>
                  <a:lnTo>
                    <a:pt x="706" y="281"/>
                  </a:lnTo>
                  <a:lnTo>
                    <a:pt x="714" y="287"/>
                  </a:lnTo>
                  <a:lnTo>
                    <a:pt x="719" y="290"/>
                  </a:lnTo>
                  <a:lnTo>
                    <a:pt x="723" y="292"/>
                  </a:lnTo>
                  <a:lnTo>
                    <a:pt x="723" y="292"/>
                  </a:lnTo>
                  <a:lnTo>
                    <a:pt x="699" y="269"/>
                  </a:lnTo>
                  <a:lnTo>
                    <a:pt x="674" y="249"/>
                  </a:lnTo>
                  <a:lnTo>
                    <a:pt x="674" y="249"/>
                  </a:lnTo>
                  <a:lnTo>
                    <a:pt x="668" y="246"/>
                  </a:lnTo>
                  <a:lnTo>
                    <a:pt x="659" y="240"/>
                  </a:lnTo>
                  <a:lnTo>
                    <a:pt x="651" y="235"/>
                  </a:lnTo>
                  <a:lnTo>
                    <a:pt x="642" y="231"/>
                  </a:lnTo>
                  <a:lnTo>
                    <a:pt x="642" y="231"/>
                  </a:lnTo>
                  <a:lnTo>
                    <a:pt x="654" y="240"/>
                  </a:lnTo>
                  <a:lnTo>
                    <a:pt x="667" y="249"/>
                  </a:lnTo>
                  <a:lnTo>
                    <a:pt x="679" y="260"/>
                  </a:lnTo>
                  <a:lnTo>
                    <a:pt x="690" y="269"/>
                  </a:lnTo>
                  <a:lnTo>
                    <a:pt x="690" y="269"/>
                  </a:lnTo>
                  <a:close/>
                  <a:moveTo>
                    <a:pt x="568" y="237"/>
                  </a:moveTo>
                  <a:lnTo>
                    <a:pt x="568" y="237"/>
                  </a:lnTo>
                  <a:lnTo>
                    <a:pt x="563" y="234"/>
                  </a:lnTo>
                  <a:lnTo>
                    <a:pt x="557" y="231"/>
                  </a:lnTo>
                  <a:lnTo>
                    <a:pt x="557" y="231"/>
                  </a:lnTo>
                  <a:lnTo>
                    <a:pt x="561" y="235"/>
                  </a:lnTo>
                  <a:lnTo>
                    <a:pt x="568" y="237"/>
                  </a:lnTo>
                  <a:lnTo>
                    <a:pt x="568" y="237"/>
                  </a:lnTo>
                  <a:close/>
                  <a:moveTo>
                    <a:pt x="618" y="246"/>
                  </a:moveTo>
                  <a:lnTo>
                    <a:pt x="618" y="246"/>
                  </a:lnTo>
                  <a:lnTo>
                    <a:pt x="629" y="253"/>
                  </a:lnTo>
                  <a:lnTo>
                    <a:pt x="635" y="257"/>
                  </a:lnTo>
                  <a:lnTo>
                    <a:pt x="639" y="257"/>
                  </a:lnTo>
                  <a:lnTo>
                    <a:pt x="639" y="257"/>
                  </a:lnTo>
                  <a:lnTo>
                    <a:pt x="622" y="243"/>
                  </a:lnTo>
                  <a:lnTo>
                    <a:pt x="603" y="232"/>
                  </a:lnTo>
                  <a:lnTo>
                    <a:pt x="603" y="232"/>
                  </a:lnTo>
                  <a:lnTo>
                    <a:pt x="618" y="246"/>
                  </a:lnTo>
                  <a:lnTo>
                    <a:pt x="618" y="246"/>
                  </a:lnTo>
                  <a:close/>
                  <a:moveTo>
                    <a:pt x="339" y="243"/>
                  </a:moveTo>
                  <a:lnTo>
                    <a:pt x="339" y="243"/>
                  </a:lnTo>
                  <a:lnTo>
                    <a:pt x="337" y="241"/>
                  </a:lnTo>
                  <a:lnTo>
                    <a:pt x="336" y="240"/>
                  </a:lnTo>
                  <a:lnTo>
                    <a:pt x="336" y="240"/>
                  </a:lnTo>
                  <a:lnTo>
                    <a:pt x="336" y="240"/>
                  </a:lnTo>
                  <a:lnTo>
                    <a:pt x="333" y="240"/>
                  </a:lnTo>
                  <a:lnTo>
                    <a:pt x="331" y="240"/>
                  </a:lnTo>
                  <a:lnTo>
                    <a:pt x="328" y="237"/>
                  </a:lnTo>
                  <a:lnTo>
                    <a:pt x="328" y="237"/>
                  </a:lnTo>
                  <a:lnTo>
                    <a:pt x="324" y="237"/>
                  </a:lnTo>
                  <a:lnTo>
                    <a:pt x="322" y="235"/>
                  </a:lnTo>
                  <a:lnTo>
                    <a:pt x="324" y="237"/>
                  </a:lnTo>
                  <a:lnTo>
                    <a:pt x="324" y="237"/>
                  </a:lnTo>
                  <a:lnTo>
                    <a:pt x="339" y="246"/>
                  </a:lnTo>
                  <a:lnTo>
                    <a:pt x="353" y="255"/>
                  </a:lnTo>
                  <a:lnTo>
                    <a:pt x="383" y="272"/>
                  </a:lnTo>
                  <a:lnTo>
                    <a:pt x="383" y="272"/>
                  </a:lnTo>
                  <a:lnTo>
                    <a:pt x="398" y="282"/>
                  </a:lnTo>
                  <a:lnTo>
                    <a:pt x="415" y="292"/>
                  </a:lnTo>
                  <a:lnTo>
                    <a:pt x="432" y="301"/>
                  </a:lnTo>
                  <a:lnTo>
                    <a:pt x="449" y="310"/>
                  </a:lnTo>
                  <a:lnTo>
                    <a:pt x="449" y="310"/>
                  </a:lnTo>
                  <a:lnTo>
                    <a:pt x="423" y="292"/>
                  </a:lnTo>
                  <a:lnTo>
                    <a:pt x="397" y="273"/>
                  </a:lnTo>
                  <a:lnTo>
                    <a:pt x="368" y="258"/>
                  </a:lnTo>
                  <a:lnTo>
                    <a:pt x="339" y="243"/>
                  </a:lnTo>
                  <a:lnTo>
                    <a:pt x="339" y="243"/>
                  </a:lnTo>
                  <a:close/>
                  <a:moveTo>
                    <a:pt x="552" y="302"/>
                  </a:moveTo>
                  <a:lnTo>
                    <a:pt x="552" y="302"/>
                  </a:lnTo>
                  <a:lnTo>
                    <a:pt x="551" y="304"/>
                  </a:lnTo>
                  <a:lnTo>
                    <a:pt x="551" y="304"/>
                  </a:lnTo>
                  <a:lnTo>
                    <a:pt x="551" y="304"/>
                  </a:lnTo>
                  <a:lnTo>
                    <a:pt x="540" y="295"/>
                  </a:lnTo>
                  <a:lnTo>
                    <a:pt x="528" y="287"/>
                  </a:lnTo>
                  <a:lnTo>
                    <a:pt x="516" y="279"/>
                  </a:lnTo>
                  <a:lnTo>
                    <a:pt x="505" y="270"/>
                  </a:lnTo>
                  <a:lnTo>
                    <a:pt x="505" y="270"/>
                  </a:lnTo>
                  <a:lnTo>
                    <a:pt x="488" y="263"/>
                  </a:lnTo>
                  <a:lnTo>
                    <a:pt x="481" y="258"/>
                  </a:lnTo>
                  <a:lnTo>
                    <a:pt x="475" y="253"/>
                  </a:lnTo>
                  <a:lnTo>
                    <a:pt x="475" y="253"/>
                  </a:lnTo>
                  <a:lnTo>
                    <a:pt x="468" y="252"/>
                  </a:lnTo>
                  <a:lnTo>
                    <a:pt x="462" y="250"/>
                  </a:lnTo>
                  <a:lnTo>
                    <a:pt x="456" y="247"/>
                  </a:lnTo>
                  <a:lnTo>
                    <a:pt x="452" y="246"/>
                  </a:lnTo>
                  <a:lnTo>
                    <a:pt x="452" y="246"/>
                  </a:lnTo>
                  <a:lnTo>
                    <a:pt x="456" y="249"/>
                  </a:lnTo>
                  <a:lnTo>
                    <a:pt x="459" y="253"/>
                  </a:lnTo>
                  <a:lnTo>
                    <a:pt x="459" y="253"/>
                  </a:lnTo>
                  <a:lnTo>
                    <a:pt x="455" y="257"/>
                  </a:lnTo>
                  <a:lnTo>
                    <a:pt x="455" y="257"/>
                  </a:lnTo>
                  <a:lnTo>
                    <a:pt x="446" y="252"/>
                  </a:lnTo>
                  <a:lnTo>
                    <a:pt x="435" y="247"/>
                  </a:lnTo>
                  <a:lnTo>
                    <a:pt x="418" y="237"/>
                  </a:lnTo>
                  <a:lnTo>
                    <a:pt x="418" y="237"/>
                  </a:lnTo>
                  <a:lnTo>
                    <a:pt x="420" y="240"/>
                  </a:lnTo>
                  <a:lnTo>
                    <a:pt x="421" y="243"/>
                  </a:lnTo>
                  <a:lnTo>
                    <a:pt x="427" y="247"/>
                  </a:lnTo>
                  <a:lnTo>
                    <a:pt x="427" y="247"/>
                  </a:lnTo>
                  <a:lnTo>
                    <a:pt x="441" y="253"/>
                  </a:lnTo>
                  <a:lnTo>
                    <a:pt x="456" y="261"/>
                  </a:lnTo>
                  <a:lnTo>
                    <a:pt x="482" y="278"/>
                  </a:lnTo>
                  <a:lnTo>
                    <a:pt x="482" y="278"/>
                  </a:lnTo>
                  <a:lnTo>
                    <a:pt x="487" y="279"/>
                  </a:lnTo>
                  <a:lnTo>
                    <a:pt x="488" y="279"/>
                  </a:lnTo>
                  <a:lnTo>
                    <a:pt x="490" y="279"/>
                  </a:lnTo>
                  <a:lnTo>
                    <a:pt x="490" y="279"/>
                  </a:lnTo>
                  <a:lnTo>
                    <a:pt x="485" y="276"/>
                  </a:lnTo>
                  <a:lnTo>
                    <a:pt x="481" y="273"/>
                  </a:lnTo>
                  <a:lnTo>
                    <a:pt x="478" y="269"/>
                  </a:lnTo>
                  <a:lnTo>
                    <a:pt x="476" y="264"/>
                  </a:lnTo>
                  <a:lnTo>
                    <a:pt x="476" y="264"/>
                  </a:lnTo>
                  <a:lnTo>
                    <a:pt x="478" y="263"/>
                  </a:lnTo>
                  <a:lnTo>
                    <a:pt x="482" y="263"/>
                  </a:lnTo>
                  <a:lnTo>
                    <a:pt x="482" y="263"/>
                  </a:lnTo>
                  <a:lnTo>
                    <a:pt x="510" y="287"/>
                  </a:lnTo>
                  <a:lnTo>
                    <a:pt x="540" y="308"/>
                  </a:lnTo>
                  <a:lnTo>
                    <a:pt x="571" y="330"/>
                  </a:lnTo>
                  <a:lnTo>
                    <a:pt x="603" y="348"/>
                  </a:lnTo>
                  <a:lnTo>
                    <a:pt x="603" y="348"/>
                  </a:lnTo>
                  <a:lnTo>
                    <a:pt x="590" y="337"/>
                  </a:lnTo>
                  <a:lnTo>
                    <a:pt x="577" y="325"/>
                  </a:lnTo>
                  <a:lnTo>
                    <a:pt x="563" y="314"/>
                  </a:lnTo>
                  <a:lnTo>
                    <a:pt x="552" y="302"/>
                  </a:lnTo>
                  <a:lnTo>
                    <a:pt x="552" y="302"/>
                  </a:lnTo>
                  <a:close/>
                  <a:moveTo>
                    <a:pt x="520" y="243"/>
                  </a:moveTo>
                  <a:lnTo>
                    <a:pt x="520" y="243"/>
                  </a:lnTo>
                  <a:lnTo>
                    <a:pt x="525" y="247"/>
                  </a:lnTo>
                  <a:lnTo>
                    <a:pt x="529" y="250"/>
                  </a:lnTo>
                  <a:lnTo>
                    <a:pt x="529" y="250"/>
                  </a:lnTo>
                  <a:lnTo>
                    <a:pt x="561" y="272"/>
                  </a:lnTo>
                  <a:lnTo>
                    <a:pt x="561" y="272"/>
                  </a:lnTo>
                  <a:lnTo>
                    <a:pt x="563" y="273"/>
                  </a:lnTo>
                  <a:lnTo>
                    <a:pt x="566" y="273"/>
                  </a:lnTo>
                  <a:lnTo>
                    <a:pt x="566" y="273"/>
                  </a:lnTo>
                  <a:lnTo>
                    <a:pt x="542" y="257"/>
                  </a:lnTo>
                  <a:lnTo>
                    <a:pt x="516" y="240"/>
                  </a:lnTo>
                  <a:lnTo>
                    <a:pt x="516" y="240"/>
                  </a:lnTo>
                  <a:lnTo>
                    <a:pt x="517" y="243"/>
                  </a:lnTo>
                  <a:lnTo>
                    <a:pt x="520" y="243"/>
                  </a:lnTo>
                  <a:lnTo>
                    <a:pt x="520" y="243"/>
                  </a:lnTo>
                  <a:close/>
                  <a:moveTo>
                    <a:pt x="420" y="247"/>
                  </a:moveTo>
                  <a:lnTo>
                    <a:pt x="420" y="247"/>
                  </a:lnTo>
                  <a:lnTo>
                    <a:pt x="412" y="244"/>
                  </a:lnTo>
                  <a:lnTo>
                    <a:pt x="409" y="243"/>
                  </a:lnTo>
                  <a:lnTo>
                    <a:pt x="406" y="243"/>
                  </a:lnTo>
                  <a:lnTo>
                    <a:pt x="406" y="243"/>
                  </a:lnTo>
                  <a:lnTo>
                    <a:pt x="427" y="260"/>
                  </a:lnTo>
                  <a:lnTo>
                    <a:pt x="438" y="267"/>
                  </a:lnTo>
                  <a:lnTo>
                    <a:pt x="449" y="275"/>
                  </a:lnTo>
                  <a:lnTo>
                    <a:pt x="449" y="275"/>
                  </a:lnTo>
                  <a:lnTo>
                    <a:pt x="420" y="247"/>
                  </a:lnTo>
                  <a:lnTo>
                    <a:pt x="420" y="247"/>
                  </a:lnTo>
                  <a:close/>
                  <a:moveTo>
                    <a:pt x="452" y="246"/>
                  </a:moveTo>
                  <a:lnTo>
                    <a:pt x="452" y="246"/>
                  </a:lnTo>
                  <a:lnTo>
                    <a:pt x="450" y="243"/>
                  </a:lnTo>
                  <a:lnTo>
                    <a:pt x="450" y="243"/>
                  </a:lnTo>
                  <a:lnTo>
                    <a:pt x="447" y="243"/>
                  </a:lnTo>
                  <a:lnTo>
                    <a:pt x="447" y="243"/>
                  </a:lnTo>
                  <a:lnTo>
                    <a:pt x="449" y="246"/>
                  </a:lnTo>
                  <a:lnTo>
                    <a:pt x="450" y="246"/>
                  </a:lnTo>
                  <a:lnTo>
                    <a:pt x="452" y="246"/>
                  </a:lnTo>
                  <a:lnTo>
                    <a:pt x="452" y="246"/>
                  </a:lnTo>
                  <a:close/>
                  <a:moveTo>
                    <a:pt x="484" y="253"/>
                  </a:moveTo>
                  <a:lnTo>
                    <a:pt x="484" y="253"/>
                  </a:lnTo>
                  <a:lnTo>
                    <a:pt x="476" y="249"/>
                  </a:lnTo>
                  <a:lnTo>
                    <a:pt x="473" y="247"/>
                  </a:lnTo>
                  <a:lnTo>
                    <a:pt x="472" y="246"/>
                  </a:lnTo>
                  <a:lnTo>
                    <a:pt x="472" y="246"/>
                  </a:lnTo>
                  <a:lnTo>
                    <a:pt x="478" y="250"/>
                  </a:lnTo>
                  <a:lnTo>
                    <a:pt x="481" y="253"/>
                  </a:lnTo>
                  <a:lnTo>
                    <a:pt x="484" y="253"/>
                  </a:lnTo>
                  <a:lnTo>
                    <a:pt x="484" y="253"/>
                  </a:lnTo>
                  <a:close/>
                  <a:moveTo>
                    <a:pt x="549" y="276"/>
                  </a:moveTo>
                  <a:lnTo>
                    <a:pt x="549" y="276"/>
                  </a:lnTo>
                  <a:lnTo>
                    <a:pt x="534" y="269"/>
                  </a:lnTo>
                  <a:lnTo>
                    <a:pt x="517" y="260"/>
                  </a:lnTo>
                  <a:lnTo>
                    <a:pt x="504" y="252"/>
                  </a:lnTo>
                  <a:lnTo>
                    <a:pt x="488" y="246"/>
                  </a:lnTo>
                  <a:lnTo>
                    <a:pt x="488" y="246"/>
                  </a:lnTo>
                  <a:lnTo>
                    <a:pt x="522" y="270"/>
                  </a:lnTo>
                  <a:lnTo>
                    <a:pt x="557" y="292"/>
                  </a:lnTo>
                  <a:lnTo>
                    <a:pt x="557" y="292"/>
                  </a:lnTo>
                  <a:lnTo>
                    <a:pt x="555" y="289"/>
                  </a:lnTo>
                  <a:lnTo>
                    <a:pt x="557" y="287"/>
                  </a:lnTo>
                  <a:lnTo>
                    <a:pt x="557" y="285"/>
                  </a:lnTo>
                  <a:lnTo>
                    <a:pt x="557" y="284"/>
                  </a:lnTo>
                  <a:lnTo>
                    <a:pt x="557" y="284"/>
                  </a:lnTo>
                  <a:lnTo>
                    <a:pt x="552" y="281"/>
                  </a:lnTo>
                  <a:lnTo>
                    <a:pt x="551" y="279"/>
                  </a:lnTo>
                  <a:lnTo>
                    <a:pt x="549" y="276"/>
                  </a:lnTo>
                  <a:lnTo>
                    <a:pt x="549" y="276"/>
                  </a:lnTo>
                  <a:close/>
                  <a:moveTo>
                    <a:pt x="635" y="264"/>
                  </a:moveTo>
                  <a:lnTo>
                    <a:pt x="635" y="263"/>
                  </a:lnTo>
                  <a:lnTo>
                    <a:pt x="635" y="263"/>
                  </a:lnTo>
                  <a:lnTo>
                    <a:pt x="635" y="261"/>
                  </a:lnTo>
                  <a:lnTo>
                    <a:pt x="635" y="261"/>
                  </a:lnTo>
                  <a:lnTo>
                    <a:pt x="632" y="261"/>
                  </a:lnTo>
                  <a:lnTo>
                    <a:pt x="627" y="260"/>
                  </a:lnTo>
                  <a:lnTo>
                    <a:pt x="621" y="255"/>
                  </a:lnTo>
                  <a:lnTo>
                    <a:pt x="615" y="250"/>
                  </a:lnTo>
                  <a:lnTo>
                    <a:pt x="612" y="247"/>
                  </a:lnTo>
                  <a:lnTo>
                    <a:pt x="609" y="247"/>
                  </a:lnTo>
                  <a:lnTo>
                    <a:pt x="609" y="247"/>
                  </a:lnTo>
                  <a:lnTo>
                    <a:pt x="621" y="257"/>
                  </a:lnTo>
                  <a:lnTo>
                    <a:pt x="627" y="261"/>
                  </a:lnTo>
                  <a:lnTo>
                    <a:pt x="635" y="264"/>
                  </a:lnTo>
                  <a:lnTo>
                    <a:pt x="635" y="264"/>
                  </a:lnTo>
                  <a:close/>
                  <a:moveTo>
                    <a:pt x="238" y="247"/>
                  </a:moveTo>
                  <a:lnTo>
                    <a:pt x="238" y="247"/>
                  </a:lnTo>
                  <a:lnTo>
                    <a:pt x="240" y="250"/>
                  </a:lnTo>
                  <a:lnTo>
                    <a:pt x="241" y="253"/>
                  </a:lnTo>
                  <a:lnTo>
                    <a:pt x="246" y="260"/>
                  </a:lnTo>
                  <a:lnTo>
                    <a:pt x="246" y="260"/>
                  </a:lnTo>
                  <a:lnTo>
                    <a:pt x="260" y="263"/>
                  </a:lnTo>
                  <a:lnTo>
                    <a:pt x="270" y="267"/>
                  </a:lnTo>
                  <a:lnTo>
                    <a:pt x="290" y="278"/>
                  </a:lnTo>
                  <a:lnTo>
                    <a:pt x="290" y="278"/>
                  </a:lnTo>
                  <a:lnTo>
                    <a:pt x="292" y="276"/>
                  </a:lnTo>
                  <a:lnTo>
                    <a:pt x="295" y="276"/>
                  </a:lnTo>
                  <a:lnTo>
                    <a:pt x="299" y="278"/>
                  </a:lnTo>
                  <a:lnTo>
                    <a:pt x="305" y="279"/>
                  </a:lnTo>
                  <a:lnTo>
                    <a:pt x="310" y="279"/>
                  </a:lnTo>
                  <a:lnTo>
                    <a:pt x="310" y="279"/>
                  </a:lnTo>
                  <a:lnTo>
                    <a:pt x="293" y="270"/>
                  </a:lnTo>
                  <a:lnTo>
                    <a:pt x="278" y="258"/>
                  </a:lnTo>
                  <a:lnTo>
                    <a:pt x="269" y="253"/>
                  </a:lnTo>
                  <a:lnTo>
                    <a:pt x="260" y="250"/>
                  </a:lnTo>
                  <a:lnTo>
                    <a:pt x="249" y="247"/>
                  </a:lnTo>
                  <a:lnTo>
                    <a:pt x="238" y="247"/>
                  </a:lnTo>
                  <a:lnTo>
                    <a:pt x="238" y="247"/>
                  </a:lnTo>
                  <a:close/>
                  <a:moveTo>
                    <a:pt x="269" y="250"/>
                  </a:moveTo>
                  <a:lnTo>
                    <a:pt x="269" y="250"/>
                  </a:lnTo>
                  <a:lnTo>
                    <a:pt x="289" y="260"/>
                  </a:lnTo>
                  <a:lnTo>
                    <a:pt x="298" y="264"/>
                  </a:lnTo>
                  <a:lnTo>
                    <a:pt x="307" y="267"/>
                  </a:lnTo>
                  <a:lnTo>
                    <a:pt x="307" y="267"/>
                  </a:lnTo>
                  <a:lnTo>
                    <a:pt x="289" y="255"/>
                  </a:lnTo>
                  <a:lnTo>
                    <a:pt x="279" y="250"/>
                  </a:lnTo>
                  <a:lnTo>
                    <a:pt x="269" y="247"/>
                  </a:lnTo>
                  <a:lnTo>
                    <a:pt x="269" y="247"/>
                  </a:lnTo>
                  <a:lnTo>
                    <a:pt x="269" y="250"/>
                  </a:lnTo>
                  <a:lnTo>
                    <a:pt x="269" y="250"/>
                  </a:lnTo>
                  <a:close/>
                  <a:moveTo>
                    <a:pt x="612" y="281"/>
                  </a:moveTo>
                  <a:lnTo>
                    <a:pt x="612" y="281"/>
                  </a:lnTo>
                  <a:lnTo>
                    <a:pt x="609" y="278"/>
                  </a:lnTo>
                  <a:lnTo>
                    <a:pt x="604" y="275"/>
                  </a:lnTo>
                  <a:lnTo>
                    <a:pt x="601" y="272"/>
                  </a:lnTo>
                  <a:lnTo>
                    <a:pt x="600" y="269"/>
                  </a:lnTo>
                  <a:lnTo>
                    <a:pt x="600" y="269"/>
                  </a:lnTo>
                  <a:lnTo>
                    <a:pt x="592" y="266"/>
                  </a:lnTo>
                  <a:lnTo>
                    <a:pt x="589" y="263"/>
                  </a:lnTo>
                  <a:lnTo>
                    <a:pt x="586" y="258"/>
                  </a:lnTo>
                  <a:lnTo>
                    <a:pt x="586" y="258"/>
                  </a:lnTo>
                  <a:lnTo>
                    <a:pt x="581" y="258"/>
                  </a:lnTo>
                  <a:lnTo>
                    <a:pt x="577" y="253"/>
                  </a:lnTo>
                  <a:lnTo>
                    <a:pt x="574" y="252"/>
                  </a:lnTo>
                  <a:lnTo>
                    <a:pt x="572" y="250"/>
                  </a:lnTo>
                  <a:lnTo>
                    <a:pt x="569" y="250"/>
                  </a:lnTo>
                  <a:lnTo>
                    <a:pt x="569" y="250"/>
                  </a:lnTo>
                  <a:lnTo>
                    <a:pt x="589" y="267"/>
                  </a:lnTo>
                  <a:lnTo>
                    <a:pt x="600" y="275"/>
                  </a:lnTo>
                  <a:lnTo>
                    <a:pt x="606" y="278"/>
                  </a:lnTo>
                  <a:lnTo>
                    <a:pt x="612" y="281"/>
                  </a:lnTo>
                  <a:lnTo>
                    <a:pt x="612" y="281"/>
                  </a:lnTo>
                  <a:close/>
                  <a:moveTo>
                    <a:pt x="461" y="304"/>
                  </a:moveTo>
                  <a:lnTo>
                    <a:pt x="461" y="304"/>
                  </a:lnTo>
                  <a:lnTo>
                    <a:pt x="450" y="293"/>
                  </a:lnTo>
                  <a:lnTo>
                    <a:pt x="444" y="287"/>
                  </a:lnTo>
                  <a:lnTo>
                    <a:pt x="436" y="284"/>
                  </a:lnTo>
                  <a:lnTo>
                    <a:pt x="436" y="284"/>
                  </a:lnTo>
                  <a:lnTo>
                    <a:pt x="436" y="281"/>
                  </a:lnTo>
                  <a:lnTo>
                    <a:pt x="436" y="281"/>
                  </a:lnTo>
                  <a:lnTo>
                    <a:pt x="424" y="276"/>
                  </a:lnTo>
                  <a:lnTo>
                    <a:pt x="414" y="270"/>
                  </a:lnTo>
                  <a:lnTo>
                    <a:pt x="404" y="264"/>
                  </a:lnTo>
                  <a:lnTo>
                    <a:pt x="392" y="260"/>
                  </a:lnTo>
                  <a:lnTo>
                    <a:pt x="392" y="260"/>
                  </a:lnTo>
                  <a:lnTo>
                    <a:pt x="394" y="258"/>
                  </a:lnTo>
                  <a:lnTo>
                    <a:pt x="392" y="258"/>
                  </a:lnTo>
                  <a:lnTo>
                    <a:pt x="392" y="258"/>
                  </a:lnTo>
                  <a:lnTo>
                    <a:pt x="392" y="257"/>
                  </a:lnTo>
                  <a:lnTo>
                    <a:pt x="392" y="257"/>
                  </a:lnTo>
                  <a:lnTo>
                    <a:pt x="388" y="257"/>
                  </a:lnTo>
                  <a:lnTo>
                    <a:pt x="383" y="253"/>
                  </a:lnTo>
                  <a:lnTo>
                    <a:pt x="380" y="252"/>
                  </a:lnTo>
                  <a:lnTo>
                    <a:pt x="377" y="252"/>
                  </a:lnTo>
                  <a:lnTo>
                    <a:pt x="377" y="252"/>
                  </a:lnTo>
                  <a:lnTo>
                    <a:pt x="420" y="278"/>
                  </a:lnTo>
                  <a:lnTo>
                    <a:pt x="461" y="304"/>
                  </a:lnTo>
                  <a:lnTo>
                    <a:pt x="461" y="304"/>
                  </a:lnTo>
                  <a:close/>
                  <a:moveTo>
                    <a:pt x="525" y="252"/>
                  </a:moveTo>
                  <a:lnTo>
                    <a:pt x="525" y="252"/>
                  </a:lnTo>
                  <a:lnTo>
                    <a:pt x="534" y="260"/>
                  </a:lnTo>
                  <a:lnTo>
                    <a:pt x="543" y="267"/>
                  </a:lnTo>
                  <a:lnTo>
                    <a:pt x="554" y="275"/>
                  </a:lnTo>
                  <a:lnTo>
                    <a:pt x="565" y="279"/>
                  </a:lnTo>
                  <a:lnTo>
                    <a:pt x="565" y="279"/>
                  </a:lnTo>
                  <a:lnTo>
                    <a:pt x="545" y="264"/>
                  </a:lnTo>
                  <a:lnTo>
                    <a:pt x="534" y="258"/>
                  </a:lnTo>
                  <a:lnTo>
                    <a:pt x="525" y="252"/>
                  </a:lnTo>
                  <a:lnTo>
                    <a:pt x="525" y="252"/>
                  </a:lnTo>
                  <a:close/>
                  <a:moveTo>
                    <a:pt x="593" y="257"/>
                  </a:moveTo>
                  <a:lnTo>
                    <a:pt x="593" y="257"/>
                  </a:lnTo>
                  <a:lnTo>
                    <a:pt x="592" y="253"/>
                  </a:lnTo>
                  <a:lnTo>
                    <a:pt x="587" y="253"/>
                  </a:lnTo>
                  <a:lnTo>
                    <a:pt x="587" y="253"/>
                  </a:lnTo>
                  <a:lnTo>
                    <a:pt x="589" y="255"/>
                  </a:lnTo>
                  <a:lnTo>
                    <a:pt x="590" y="255"/>
                  </a:lnTo>
                  <a:lnTo>
                    <a:pt x="593" y="257"/>
                  </a:lnTo>
                  <a:lnTo>
                    <a:pt x="593" y="257"/>
                  </a:lnTo>
                  <a:close/>
                  <a:moveTo>
                    <a:pt x="656" y="328"/>
                  </a:moveTo>
                  <a:lnTo>
                    <a:pt x="656" y="328"/>
                  </a:lnTo>
                  <a:lnTo>
                    <a:pt x="645" y="318"/>
                  </a:lnTo>
                  <a:lnTo>
                    <a:pt x="639" y="313"/>
                  </a:lnTo>
                  <a:lnTo>
                    <a:pt x="635" y="310"/>
                  </a:lnTo>
                  <a:lnTo>
                    <a:pt x="635" y="310"/>
                  </a:lnTo>
                  <a:lnTo>
                    <a:pt x="633" y="307"/>
                  </a:lnTo>
                  <a:lnTo>
                    <a:pt x="633" y="307"/>
                  </a:lnTo>
                  <a:lnTo>
                    <a:pt x="627" y="304"/>
                  </a:lnTo>
                  <a:lnTo>
                    <a:pt x="624" y="299"/>
                  </a:lnTo>
                  <a:lnTo>
                    <a:pt x="624" y="299"/>
                  </a:lnTo>
                  <a:lnTo>
                    <a:pt x="600" y="284"/>
                  </a:lnTo>
                  <a:lnTo>
                    <a:pt x="587" y="278"/>
                  </a:lnTo>
                  <a:lnTo>
                    <a:pt x="575" y="272"/>
                  </a:lnTo>
                  <a:lnTo>
                    <a:pt x="575" y="272"/>
                  </a:lnTo>
                  <a:lnTo>
                    <a:pt x="569" y="266"/>
                  </a:lnTo>
                  <a:lnTo>
                    <a:pt x="563" y="261"/>
                  </a:lnTo>
                  <a:lnTo>
                    <a:pt x="549" y="255"/>
                  </a:lnTo>
                  <a:lnTo>
                    <a:pt x="549" y="255"/>
                  </a:lnTo>
                  <a:lnTo>
                    <a:pt x="558" y="263"/>
                  </a:lnTo>
                  <a:lnTo>
                    <a:pt x="569" y="270"/>
                  </a:lnTo>
                  <a:lnTo>
                    <a:pt x="590" y="285"/>
                  </a:lnTo>
                  <a:lnTo>
                    <a:pt x="590" y="285"/>
                  </a:lnTo>
                  <a:lnTo>
                    <a:pt x="615" y="305"/>
                  </a:lnTo>
                  <a:lnTo>
                    <a:pt x="627" y="316"/>
                  </a:lnTo>
                  <a:lnTo>
                    <a:pt x="641" y="324"/>
                  </a:lnTo>
                  <a:lnTo>
                    <a:pt x="641" y="324"/>
                  </a:lnTo>
                  <a:lnTo>
                    <a:pt x="642" y="327"/>
                  </a:lnTo>
                  <a:lnTo>
                    <a:pt x="644" y="328"/>
                  </a:lnTo>
                  <a:lnTo>
                    <a:pt x="644" y="328"/>
                  </a:lnTo>
                  <a:lnTo>
                    <a:pt x="651" y="331"/>
                  </a:lnTo>
                  <a:lnTo>
                    <a:pt x="658" y="336"/>
                  </a:lnTo>
                  <a:lnTo>
                    <a:pt x="664" y="339"/>
                  </a:lnTo>
                  <a:lnTo>
                    <a:pt x="670" y="340"/>
                  </a:lnTo>
                  <a:lnTo>
                    <a:pt x="670" y="340"/>
                  </a:lnTo>
                  <a:lnTo>
                    <a:pt x="668" y="336"/>
                  </a:lnTo>
                  <a:lnTo>
                    <a:pt x="665" y="333"/>
                  </a:lnTo>
                  <a:lnTo>
                    <a:pt x="656" y="328"/>
                  </a:lnTo>
                  <a:lnTo>
                    <a:pt x="656" y="328"/>
                  </a:lnTo>
                  <a:close/>
                  <a:moveTo>
                    <a:pt x="673" y="260"/>
                  </a:moveTo>
                  <a:lnTo>
                    <a:pt x="673" y="260"/>
                  </a:lnTo>
                  <a:lnTo>
                    <a:pt x="670" y="258"/>
                  </a:lnTo>
                  <a:lnTo>
                    <a:pt x="670" y="257"/>
                  </a:lnTo>
                  <a:lnTo>
                    <a:pt x="668" y="257"/>
                  </a:lnTo>
                  <a:lnTo>
                    <a:pt x="668" y="257"/>
                  </a:lnTo>
                  <a:lnTo>
                    <a:pt x="670" y="260"/>
                  </a:lnTo>
                  <a:lnTo>
                    <a:pt x="671" y="260"/>
                  </a:lnTo>
                  <a:lnTo>
                    <a:pt x="673" y="260"/>
                  </a:lnTo>
                  <a:lnTo>
                    <a:pt x="673" y="260"/>
                  </a:lnTo>
                  <a:close/>
                  <a:moveTo>
                    <a:pt x="723" y="263"/>
                  </a:moveTo>
                  <a:lnTo>
                    <a:pt x="723" y="263"/>
                  </a:lnTo>
                  <a:lnTo>
                    <a:pt x="741" y="276"/>
                  </a:lnTo>
                  <a:lnTo>
                    <a:pt x="741" y="276"/>
                  </a:lnTo>
                  <a:lnTo>
                    <a:pt x="737" y="266"/>
                  </a:lnTo>
                  <a:lnTo>
                    <a:pt x="731" y="257"/>
                  </a:lnTo>
                  <a:lnTo>
                    <a:pt x="731" y="257"/>
                  </a:lnTo>
                  <a:lnTo>
                    <a:pt x="728" y="260"/>
                  </a:lnTo>
                  <a:lnTo>
                    <a:pt x="723" y="263"/>
                  </a:lnTo>
                  <a:lnTo>
                    <a:pt x="723" y="263"/>
                  </a:lnTo>
                  <a:close/>
                  <a:moveTo>
                    <a:pt x="598" y="261"/>
                  </a:moveTo>
                  <a:lnTo>
                    <a:pt x="598" y="261"/>
                  </a:lnTo>
                  <a:lnTo>
                    <a:pt x="601" y="261"/>
                  </a:lnTo>
                  <a:lnTo>
                    <a:pt x="603" y="260"/>
                  </a:lnTo>
                  <a:lnTo>
                    <a:pt x="603" y="260"/>
                  </a:lnTo>
                  <a:lnTo>
                    <a:pt x="600" y="258"/>
                  </a:lnTo>
                  <a:lnTo>
                    <a:pt x="598" y="258"/>
                  </a:lnTo>
                  <a:lnTo>
                    <a:pt x="597" y="258"/>
                  </a:lnTo>
                  <a:lnTo>
                    <a:pt x="597" y="258"/>
                  </a:lnTo>
                  <a:lnTo>
                    <a:pt x="598" y="260"/>
                  </a:lnTo>
                  <a:lnTo>
                    <a:pt x="598" y="261"/>
                  </a:lnTo>
                  <a:lnTo>
                    <a:pt x="598" y="261"/>
                  </a:lnTo>
                  <a:close/>
                  <a:moveTo>
                    <a:pt x="520" y="302"/>
                  </a:moveTo>
                  <a:lnTo>
                    <a:pt x="520" y="302"/>
                  </a:lnTo>
                  <a:lnTo>
                    <a:pt x="510" y="298"/>
                  </a:lnTo>
                  <a:lnTo>
                    <a:pt x="500" y="292"/>
                  </a:lnTo>
                  <a:lnTo>
                    <a:pt x="490" y="285"/>
                  </a:lnTo>
                  <a:lnTo>
                    <a:pt x="478" y="281"/>
                  </a:lnTo>
                  <a:lnTo>
                    <a:pt x="478" y="281"/>
                  </a:lnTo>
                  <a:lnTo>
                    <a:pt x="478" y="278"/>
                  </a:lnTo>
                  <a:lnTo>
                    <a:pt x="478" y="278"/>
                  </a:lnTo>
                  <a:lnTo>
                    <a:pt x="468" y="273"/>
                  </a:lnTo>
                  <a:lnTo>
                    <a:pt x="459" y="269"/>
                  </a:lnTo>
                  <a:lnTo>
                    <a:pt x="450" y="263"/>
                  </a:lnTo>
                  <a:lnTo>
                    <a:pt x="439" y="260"/>
                  </a:lnTo>
                  <a:lnTo>
                    <a:pt x="439" y="260"/>
                  </a:lnTo>
                  <a:lnTo>
                    <a:pt x="459" y="278"/>
                  </a:lnTo>
                  <a:lnTo>
                    <a:pt x="470" y="287"/>
                  </a:lnTo>
                  <a:lnTo>
                    <a:pt x="482" y="293"/>
                  </a:lnTo>
                  <a:lnTo>
                    <a:pt x="482" y="293"/>
                  </a:lnTo>
                  <a:lnTo>
                    <a:pt x="482" y="292"/>
                  </a:lnTo>
                  <a:lnTo>
                    <a:pt x="484" y="290"/>
                  </a:lnTo>
                  <a:lnTo>
                    <a:pt x="487" y="289"/>
                  </a:lnTo>
                  <a:lnTo>
                    <a:pt x="487" y="289"/>
                  </a:lnTo>
                  <a:lnTo>
                    <a:pt x="493" y="293"/>
                  </a:lnTo>
                  <a:lnTo>
                    <a:pt x="499" y="299"/>
                  </a:lnTo>
                  <a:lnTo>
                    <a:pt x="499" y="299"/>
                  </a:lnTo>
                  <a:lnTo>
                    <a:pt x="526" y="318"/>
                  </a:lnTo>
                  <a:lnTo>
                    <a:pt x="555" y="336"/>
                  </a:lnTo>
                  <a:lnTo>
                    <a:pt x="555" y="336"/>
                  </a:lnTo>
                  <a:lnTo>
                    <a:pt x="560" y="339"/>
                  </a:lnTo>
                  <a:lnTo>
                    <a:pt x="566" y="340"/>
                  </a:lnTo>
                  <a:lnTo>
                    <a:pt x="566" y="340"/>
                  </a:lnTo>
                  <a:lnTo>
                    <a:pt x="561" y="334"/>
                  </a:lnTo>
                  <a:lnTo>
                    <a:pt x="557" y="330"/>
                  </a:lnTo>
                  <a:lnTo>
                    <a:pt x="545" y="321"/>
                  </a:lnTo>
                  <a:lnTo>
                    <a:pt x="531" y="311"/>
                  </a:lnTo>
                  <a:lnTo>
                    <a:pt x="520" y="302"/>
                  </a:lnTo>
                  <a:lnTo>
                    <a:pt x="520" y="302"/>
                  </a:lnTo>
                  <a:close/>
                  <a:moveTo>
                    <a:pt x="418" y="266"/>
                  </a:moveTo>
                  <a:lnTo>
                    <a:pt x="418" y="266"/>
                  </a:lnTo>
                  <a:lnTo>
                    <a:pt x="417" y="264"/>
                  </a:lnTo>
                  <a:lnTo>
                    <a:pt x="415" y="263"/>
                  </a:lnTo>
                  <a:lnTo>
                    <a:pt x="412" y="263"/>
                  </a:lnTo>
                  <a:lnTo>
                    <a:pt x="409" y="261"/>
                  </a:lnTo>
                  <a:lnTo>
                    <a:pt x="409" y="261"/>
                  </a:lnTo>
                  <a:lnTo>
                    <a:pt x="411" y="263"/>
                  </a:lnTo>
                  <a:lnTo>
                    <a:pt x="414" y="264"/>
                  </a:lnTo>
                  <a:lnTo>
                    <a:pt x="418" y="266"/>
                  </a:lnTo>
                  <a:lnTo>
                    <a:pt x="418" y="266"/>
                  </a:lnTo>
                  <a:close/>
                  <a:moveTo>
                    <a:pt x="616" y="269"/>
                  </a:moveTo>
                  <a:lnTo>
                    <a:pt x="616" y="269"/>
                  </a:lnTo>
                  <a:lnTo>
                    <a:pt x="612" y="266"/>
                  </a:lnTo>
                  <a:lnTo>
                    <a:pt x="609" y="264"/>
                  </a:lnTo>
                  <a:lnTo>
                    <a:pt x="607" y="264"/>
                  </a:lnTo>
                  <a:lnTo>
                    <a:pt x="607" y="264"/>
                  </a:lnTo>
                  <a:lnTo>
                    <a:pt x="616" y="269"/>
                  </a:lnTo>
                  <a:lnTo>
                    <a:pt x="616" y="269"/>
                  </a:lnTo>
                  <a:close/>
                  <a:moveTo>
                    <a:pt x="755" y="290"/>
                  </a:moveTo>
                  <a:lnTo>
                    <a:pt x="755" y="290"/>
                  </a:lnTo>
                  <a:lnTo>
                    <a:pt x="755" y="289"/>
                  </a:lnTo>
                  <a:lnTo>
                    <a:pt x="755" y="289"/>
                  </a:lnTo>
                  <a:lnTo>
                    <a:pt x="758" y="290"/>
                  </a:lnTo>
                  <a:lnTo>
                    <a:pt x="760" y="292"/>
                  </a:lnTo>
                  <a:lnTo>
                    <a:pt x="763" y="292"/>
                  </a:lnTo>
                  <a:lnTo>
                    <a:pt x="763" y="292"/>
                  </a:lnTo>
                  <a:lnTo>
                    <a:pt x="757" y="282"/>
                  </a:lnTo>
                  <a:lnTo>
                    <a:pt x="754" y="278"/>
                  </a:lnTo>
                  <a:lnTo>
                    <a:pt x="752" y="273"/>
                  </a:lnTo>
                  <a:lnTo>
                    <a:pt x="752" y="273"/>
                  </a:lnTo>
                  <a:lnTo>
                    <a:pt x="749" y="272"/>
                  </a:lnTo>
                  <a:lnTo>
                    <a:pt x="747" y="269"/>
                  </a:lnTo>
                  <a:lnTo>
                    <a:pt x="746" y="266"/>
                  </a:lnTo>
                  <a:lnTo>
                    <a:pt x="743" y="264"/>
                  </a:lnTo>
                  <a:lnTo>
                    <a:pt x="743" y="264"/>
                  </a:lnTo>
                  <a:lnTo>
                    <a:pt x="749" y="279"/>
                  </a:lnTo>
                  <a:lnTo>
                    <a:pt x="752" y="285"/>
                  </a:lnTo>
                  <a:lnTo>
                    <a:pt x="755" y="290"/>
                  </a:lnTo>
                  <a:lnTo>
                    <a:pt x="755" y="290"/>
                  </a:lnTo>
                  <a:close/>
                  <a:moveTo>
                    <a:pt x="211" y="270"/>
                  </a:moveTo>
                  <a:lnTo>
                    <a:pt x="211" y="270"/>
                  </a:lnTo>
                  <a:lnTo>
                    <a:pt x="212" y="272"/>
                  </a:lnTo>
                  <a:lnTo>
                    <a:pt x="214" y="272"/>
                  </a:lnTo>
                  <a:lnTo>
                    <a:pt x="215" y="273"/>
                  </a:lnTo>
                  <a:lnTo>
                    <a:pt x="218" y="273"/>
                  </a:lnTo>
                  <a:lnTo>
                    <a:pt x="218" y="273"/>
                  </a:lnTo>
                  <a:lnTo>
                    <a:pt x="218" y="272"/>
                  </a:lnTo>
                  <a:lnTo>
                    <a:pt x="220" y="270"/>
                  </a:lnTo>
                  <a:lnTo>
                    <a:pt x="221" y="270"/>
                  </a:lnTo>
                  <a:lnTo>
                    <a:pt x="221" y="270"/>
                  </a:lnTo>
                  <a:lnTo>
                    <a:pt x="220" y="269"/>
                  </a:lnTo>
                  <a:lnTo>
                    <a:pt x="218" y="267"/>
                  </a:lnTo>
                  <a:lnTo>
                    <a:pt x="214" y="266"/>
                  </a:lnTo>
                  <a:lnTo>
                    <a:pt x="211" y="267"/>
                  </a:lnTo>
                  <a:lnTo>
                    <a:pt x="211" y="269"/>
                  </a:lnTo>
                  <a:lnTo>
                    <a:pt x="211" y="270"/>
                  </a:lnTo>
                  <a:lnTo>
                    <a:pt x="211" y="270"/>
                  </a:lnTo>
                  <a:close/>
                  <a:moveTo>
                    <a:pt x="426" y="272"/>
                  </a:moveTo>
                  <a:lnTo>
                    <a:pt x="426" y="272"/>
                  </a:lnTo>
                  <a:lnTo>
                    <a:pt x="433" y="275"/>
                  </a:lnTo>
                  <a:lnTo>
                    <a:pt x="441" y="279"/>
                  </a:lnTo>
                  <a:lnTo>
                    <a:pt x="449" y="285"/>
                  </a:lnTo>
                  <a:lnTo>
                    <a:pt x="456" y="289"/>
                  </a:lnTo>
                  <a:lnTo>
                    <a:pt x="456" y="289"/>
                  </a:lnTo>
                  <a:lnTo>
                    <a:pt x="439" y="275"/>
                  </a:lnTo>
                  <a:lnTo>
                    <a:pt x="430" y="270"/>
                  </a:lnTo>
                  <a:lnTo>
                    <a:pt x="420" y="266"/>
                  </a:lnTo>
                  <a:lnTo>
                    <a:pt x="420" y="266"/>
                  </a:lnTo>
                  <a:lnTo>
                    <a:pt x="421" y="267"/>
                  </a:lnTo>
                  <a:lnTo>
                    <a:pt x="421" y="269"/>
                  </a:lnTo>
                  <a:lnTo>
                    <a:pt x="421" y="269"/>
                  </a:lnTo>
                  <a:lnTo>
                    <a:pt x="423" y="269"/>
                  </a:lnTo>
                  <a:lnTo>
                    <a:pt x="424" y="270"/>
                  </a:lnTo>
                  <a:lnTo>
                    <a:pt x="424" y="270"/>
                  </a:lnTo>
                  <a:lnTo>
                    <a:pt x="426" y="269"/>
                  </a:lnTo>
                  <a:lnTo>
                    <a:pt x="426" y="269"/>
                  </a:lnTo>
                  <a:lnTo>
                    <a:pt x="426" y="270"/>
                  </a:lnTo>
                  <a:lnTo>
                    <a:pt x="426" y="272"/>
                  </a:lnTo>
                  <a:lnTo>
                    <a:pt x="426" y="272"/>
                  </a:lnTo>
                  <a:close/>
                  <a:moveTo>
                    <a:pt x="249" y="281"/>
                  </a:moveTo>
                  <a:lnTo>
                    <a:pt x="249" y="281"/>
                  </a:lnTo>
                  <a:lnTo>
                    <a:pt x="246" y="276"/>
                  </a:lnTo>
                  <a:lnTo>
                    <a:pt x="241" y="272"/>
                  </a:lnTo>
                  <a:lnTo>
                    <a:pt x="235" y="269"/>
                  </a:lnTo>
                  <a:lnTo>
                    <a:pt x="229" y="267"/>
                  </a:lnTo>
                  <a:lnTo>
                    <a:pt x="229" y="267"/>
                  </a:lnTo>
                  <a:lnTo>
                    <a:pt x="249" y="281"/>
                  </a:lnTo>
                  <a:lnTo>
                    <a:pt x="249" y="281"/>
                  </a:lnTo>
                  <a:close/>
                  <a:moveTo>
                    <a:pt x="327" y="313"/>
                  </a:moveTo>
                  <a:lnTo>
                    <a:pt x="327" y="313"/>
                  </a:lnTo>
                  <a:lnTo>
                    <a:pt x="330" y="313"/>
                  </a:lnTo>
                  <a:lnTo>
                    <a:pt x="333" y="314"/>
                  </a:lnTo>
                  <a:lnTo>
                    <a:pt x="333" y="314"/>
                  </a:lnTo>
                  <a:lnTo>
                    <a:pt x="333" y="314"/>
                  </a:lnTo>
                  <a:lnTo>
                    <a:pt x="333" y="314"/>
                  </a:lnTo>
                  <a:lnTo>
                    <a:pt x="333" y="314"/>
                  </a:lnTo>
                  <a:lnTo>
                    <a:pt x="330" y="311"/>
                  </a:lnTo>
                  <a:lnTo>
                    <a:pt x="327" y="310"/>
                  </a:lnTo>
                  <a:lnTo>
                    <a:pt x="324" y="307"/>
                  </a:lnTo>
                  <a:lnTo>
                    <a:pt x="322" y="304"/>
                  </a:lnTo>
                  <a:lnTo>
                    <a:pt x="322" y="304"/>
                  </a:lnTo>
                  <a:lnTo>
                    <a:pt x="311" y="298"/>
                  </a:lnTo>
                  <a:lnTo>
                    <a:pt x="304" y="295"/>
                  </a:lnTo>
                  <a:lnTo>
                    <a:pt x="298" y="293"/>
                  </a:lnTo>
                  <a:lnTo>
                    <a:pt x="298" y="293"/>
                  </a:lnTo>
                  <a:lnTo>
                    <a:pt x="298" y="289"/>
                  </a:lnTo>
                  <a:lnTo>
                    <a:pt x="298" y="289"/>
                  </a:lnTo>
                  <a:lnTo>
                    <a:pt x="279" y="276"/>
                  </a:lnTo>
                  <a:lnTo>
                    <a:pt x="270" y="272"/>
                  </a:lnTo>
                  <a:lnTo>
                    <a:pt x="264" y="270"/>
                  </a:lnTo>
                  <a:lnTo>
                    <a:pt x="258" y="269"/>
                  </a:lnTo>
                  <a:lnTo>
                    <a:pt x="258" y="269"/>
                  </a:lnTo>
                  <a:lnTo>
                    <a:pt x="266" y="275"/>
                  </a:lnTo>
                  <a:lnTo>
                    <a:pt x="273" y="281"/>
                  </a:lnTo>
                  <a:lnTo>
                    <a:pt x="290" y="292"/>
                  </a:lnTo>
                  <a:lnTo>
                    <a:pt x="308" y="302"/>
                  </a:lnTo>
                  <a:lnTo>
                    <a:pt x="327" y="313"/>
                  </a:lnTo>
                  <a:lnTo>
                    <a:pt x="327" y="313"/>
                  </a:lnTo>
                  <a:close/>
                  <a:moveTo>
                    <a:pt x="627" y="273"/>
                  </a:moveTo>
                  <a:lnTo>
                    <a:pt x="627" y="273"/>
                  </a:lnTo>
                  <a:lnTo>
                    <a:pt x="621" y="272"/>
                  </a:lnTo>
                  <a:lnTo>
                    <a:pt x="619" y="270"/>
                  </a:lnTo>
                  <a:lnTo>
                    <a:pt x="618" y="270"/>
                  </a:lnTo>
                  <a:lnTo>
                    <a:pt x="618" y="270"/>
                  </a:lnTo>
                  <a:lnTo>
                    <a:pt x="622" y="273"/>
                  </a:lnTo>
                  <a:lnTo>
                    <a:pt x="624" y="273"/>
                  </a:lnTo>
                  <a:lnTo>
                    <a:pt x="627" y="273"/>
                  </a:lnTo>
                  <a:lnTo>
                    <a:pt x="627" y="273"/>
                  </a:lnTo>
                  <a:close/>
                  <a:moveTo>
                    <a:pt x="177" y="284"/>
                  </a:moveTo>
                  <a:lnTo>
                    <a:pt x="177" y="284"/>
                  </a:lnTo>
                  <a:lnTo>
                    <a:pt x="180" y="282"/>
                  </a:lnTo>
                  <a:lnTo>
                    <a:pt x="182" y="278"/>
                  </a:lnTo>
                  <a:lnTo>
                    <a:pt x="183" y="275"/>
                  </a:lnTo>
                  <a:lnTo>
                    <a:pt x="186" y="272"/>
                  </a:lnTo>
                  <a:lnTo>
                    <a:pt x="186" y="272"/>
                  </a:lnTo>
                  <a:lnTo>
                    <a:pt x="185" y="270"/>
                  </a:lnTo>
                  <a:lnTo>
                    <a:pt x="183" y="270"/>
                  </a:lnTo>
                  <a:lnTo>
                    <a:pt x="183" y="270"/>
                  </a:lnTo>
                  <a:lnTo>
                    <a:pt x="180" y="276"/>
                  </a:lnTo>
                  <a:lnTo>
                    <a:pt x="177" y="284"/>
                  </a:lnTo>
                  <a:lnTo>
                    <a:pt x="177" y="284"/>
                  </a:lnTo>
                  <a:close/>
                  <a:moveTo>
                    <a:pt x="612" y="273"/>
                  </a:moveTo>
                  <a:lnTo>
                    <a:pt x="612" y="273"/>
                  </a:lnTo>
                  <a:lnTo>
                    <a:pt x="610" y="272"/>
                  </a:lnTo>
                  <a:lnTo>
                    <a:pt x="610" y="272"/>
                  </a:lnTo>
                  <a:lnTo>
                    <a:pt x="607" y="270"/>
                  </a:lnTo>
                  <a:lnTo>
                    <a:pt x="607" y="270"/>
                  </a:lnTo>
                  <a:lnTo>
                    <a:pt x="607" y="272"/>
                  </a:lnTo>
                  <a:lnTo>
                    <a:pt x="609" y="272"/>
                  </a:lnTo>
                  <a:lnTo>
                    <a:pt x="612" y="273"/>
                  </a:lnTo>
                  <a:lnTo>
                    <a:pt x="612" y="273"/>
                  </a:lnTo>
                  <a:close/>
                  <a:moveTo>
                    <a:pt x="289" y="318"/>
                  </a:moveTo>
                  <a:lnTo>
                    <a:pt x="289" y="318"/>
                  </a:lnTo>
                  <a:lnTo>
                    <a:pt x="275" y="304"/>
                  </a:lnTo>
                  <a:lnTo>
                    <a:pt x="258" y="292"/>
                  </a:lnTo>
                  <a:lnTo>
                    <a:pt x="243" y="281"/>
                  </a:lnTo>
                  <a:lnTo>
                    <a:pt x="223" y="270"/>
                  </a:lnTo>
                  <a:lnTo>
                    <a:pt x="223" y="270"/>
                  </a:lnTo>
                  <a:lnTo>
                    <a:pt x="223" y="273"/>
                  </a:lnTo>
                  <a:lnTo>
                    <a:pt x="221" y="276"/>
                  </a:lnTo>
                  <a:lnTo>
                    <a:pt x="221" y="276"/>
                  </a:lnTo>
                  <a:lnTo>
                    <a:pt x="255" y="298"/>
                  </a:lnTo>
                  <a:lnTo>
                    <a:pt x="272" y="308"/>
                  </a:lnTo>
                  <a:lnTo>
                    <a:pt x="289" y="318"/>
                  </a:lnTo>
                  <a:lnTo>
                    <a:pt x="289" y="318"/>
                  </a:lnTo>
                  <a:close/>
                  <a:moveTo>
                    <a:pt x="639" y="296"/>
                  </a:moveTo>
                  <a:lnTo>
                    <a:pt x="639" y="296"/>
                  </a:lnTo>
                  <a:lnTo>
                    <a:pt x="676" y="319"/>
                  </a:lnTo>
                  <a:lnTo>
                    <a:pt x="676" y="319"/>
                  </a:lnTo>
                  <a:lnTo>
                    <a:pt x="674" y="314"/>
                  </a:lnTo>
                  <a:lnTo>
                    <a:pt x="670" y="311"/>
                  </a:lnTo>
                  <a:lnTo>
                    <a:pt x="667" y="308"/>
                  </a:lnTo>
                  <a:lnTo>
                    <a:pt x="667" y="307"/>
                  </a:lnTo>
                  <a:lnTo>
                    <a:pt x="667" y="304"/>
                  </a:lnTo>
                  <a:lnTo>
                    <a:pt x="667" y="304"/>
                  </a:lnTo>
                  <a:lnTo>
                    <a:pt x="659" y="302"/>
                  </a:lnTo>
                  <a:lnTo>
                    <a:pt x="659" y="302"/>
                  </a:lnTo>
                  <a:lnTo>
                    <a:pt x="654" y="298"/>
                  </a:lnTo>
                  <a:lnTo>
                    <a:pt x="650" y="293"/>
                  </a:lnTo>
                  <a:lnTo>
                    <a:pt x="638" y="287"/>
                  </a:lnTo>
                  <a:lnTo>
                    <a:pt x="625" y="279"/>
                  </a:lnTo>
                  <a:lnTo>
                    <a:pt x="613" y="273"/>
                  </a:lnTo>
                  <a:lnTo>
                    <a:pt x="613" y="273"/>
                  </a:lnTo>
                  <a:lnTo>
                    <a:pt x="618" y="279"/>
                  </a:lnTo>
                  <a:lnTo>
                    <a:pt x="625" y="285"/>
                  </a:lnTo>
                  <a:lnTo>
                    <a:pt x="632" y="290"/>
                  </a:lnTo>
                  <a:lnTo>
                    <a:pt x="639" y="296"/>
                  </a:lnTo>
                  <a:lnTo>
                    <a:pt x="639" y="296"/>
                  </a:lnTo>
                  <a:close/>
                  <a:moveTo>
                    <a:pt x="185" y="285"/>
                  </a:moveTo>
                  <a:lnTo>
                    <a:pt x="185" y="285"/>
                  </a:lnTo>
                  <a:lnTo>
                    <a:pt x="188" y="285"/>
                  </a:lnTo>
                  <a:lnTo>
                    <a:pt x="191" y="284"/>
                  </a:lnTo>
                  <a:lnTo>
                    <a:pt x="192" y="281"/>
                  </a:lnTo>
                  <a:lnTo>
                    <a:pt x="192" y="278"/>
                  </a:lnTo>
                  <a:lnTo>
                    <a:pt x="192" y="278"/>
                  </a:lnTo>
                  <a:lnTo>
                    <a:pt x="191" y="276"/>
                  </a:lnTo>
                  <a:lnTo>
                    <a:pt x="189" y="276"/>
                  </a:lnTo>
                  <a:lnTo>
                    <a:pt x="189" y="276"/>
                  </a:lnTo>
                  <a:lnTo>
                    <a:pt x="188" y="281"/>
                  </a:lnTo>
                  <a:lnTo>
                    <a:pt x="185" y="285"/>
                  </a:lnTo>
                  <a:lnTo>
                    <a:pt x="185" y="285"/>
                  </a:lnTo>
                  <a:close/>
                  <a:moveTo>
                    <a:pt x="580" y="285"/>
                  </a:moveTo>
                  <a:lnTo>
                    <a:pt x="580" y="285"/>
                  </a:lnTo>
                  <a:lnTo>
                    <a:pt x="580" y="282"/>
                  </a:lnTo>
                  <a:lnTo>
                    <a:pt x="580" y="282"/>
                  </a:lnTo>
                  <a:lnTo>
                    <a:pt x="577" y="282"/>
                  </a:lnTo>
                  <a:lnTo>
                    <a:pt x="575" y="281"/>
                  </a:lnTo>
                  <a:lnTo>
                    <a:pt x="574" y="279"/>
                  </a:lnTo>
                  <a:lnTo>
                    <a:pt x="571" y="279"/>
                  </a:lnTo>
                  <a:lnTo>
                    <a:pt x="571" y="279"/>
                  </a:lnTo>
                  <a:lnTo>
                    <a:pt x="580" y="285"/>
                  </a:lnTo>
                  <a:lnTo>
                    <a:pt x="580" y="285"/>
                  </a:lnTo>
                  <a:close/>
                  <a:moveTo>
                    <a:pt x="308" y="316"/>
                  </a:moveTo>
                  <a:lnTo>
                    <a:pt x="308" y="316"/>
                  </a:lnTo>
                  <a:lnTo>
                    <a:pt x="298" y="305"/>
                  </a:lnTo>
                  <a:lnTo>
                    <a:pt x="285" y="296"/>
                  </a:lnTo>
                  <a:lnTo>
                    <a:pt x="261" y="281"/>
                  </a:lnTo>
                  <a:lnTo>
                    <a:pt x="260" y="281"/>
                  </a:lnTo>
                  <a:lnTo>
                    <a:pt x="260" y="281"/>
                  </a:lnTo>
                  <a:lnTo>
                    <a:pt x="264" y="287"/>
                  </a:lnTo>
                  <a:lnTo>
                    <a:pt x="270" y="292"/>
                  </a:lnTo>
                  <a:lnTo>
                    <a:pt x="282" y="301"/>
                  </a:lnTo>
                  <a:lnTo>
                    <a:pt x="308" y="316"/>
                  </a:lnTo>
                  <a:lnTo>
                    <a:pt x="308" y="316"/>
                  </a:lnTo>
                  <a:close/>
                  <a:moveTo>
                    <a:pt x="755" y="308"/>
                  </a:moveTo>
                  <a:lnTo>
                    <a:pt x="755" y="308"/>
                  </a:lnTo>
                  <a:lnTo>
                    <a:pt x="754" y="305"/>
                  </a:lnTo>
                  <a:lnTo>
                    <a:pt x="751" y="304"/>
                  </a:lnTo>
                  <a:lnTo>
                    <a:pt x="747" y="301"/>
                  </a:lnTo>
                  <a:lnTo>
                    <a:pt x="746" y="298"/>
                  </a:lnTo>
                  <a:lnTo>
                    <a:pt x="746" y="298"/>
                  </a:lnTo>
                  <a:lnTo>
                    <a:pt x="740" y="293"/>
                  </a:lnTo>
                  <a:lnTo>
                    <a:pt x="734" y="289"/>
                  </a:lnTo>
                  <a:lnTo>
                    <a:pt x="726" y="284"/>
                  </a:lnTo>
                  <a:lnTo>
                    <a:pt x="720" y="282"/>
                  </a:lnTo>
                  <a:lnTo>
                    <a:pt x="720" y="282"/>
                  </a:lnTo>
                  <a:lnTo>
                    <a:pt x="728" y="290"/>
                  </a:lnTo>
                  <a:lnTo>
                    <a:pt x="735" y="298"/>
                  </a:lnTo>
                  <a:lnTo>
                    <a:pt x="744" y="305"/>
                  </a:lnTo>
                  <a:lnTo>
                    <a:pt x="751" y="308"/>
                  </a:lnTo>
                  <a:lnTo>
                    <a:pt x="755" y="308"/>
                  </a:lnTo>
                  <a:lnTo>
                    <a:pt x="755" y="308"/>
                  </a:lnTo>
                  <a:close/>
                  <a:moveTo>
                    <a:pt x="333" y="289"/>
                  </a:moveTo>
                  <a:lnTo>
                    <a:pt x="333" y="289"/>
                  </a:lnTo>
                  <a:lnTo>
                    <a:pt x="330" y="287"/>
                  </a:lnTo>
                  <a:lnTo>
                    <a:pt x="328" y="285"/>
                  </a:lnTo>
                  <a:lnTo>
                    <a:pt x="325" y="284"/>
                  </a:lnTo>
                  <a:lnTo>
                    <a:pt x="322" y="284"/>
                  </a:lnTo>
                  <a:lnTo>
                    <a:pt x="322" y="284"/>
                  </a:lnTo>
                  <a:lnTo>
                    <a:pt x="325" y="285"/>
                  </a:lnTo>
                  <a:lnTo>
                    <a:pt x="328" y="287"/>
                  </a:lnTo>
                  <a:lnTo>
                    <a:pt x="330" y="289"/>
                  </a:lnTo>
                  <a:lnTo>
                    <a:pt x="333" y="289"/>
                  </a:lnTo>
                  <a:lnTo>
                    <a:pt x="333" y="289"/>
                  </a:lnTo>
                  <a:close/>
                  <a:moveTo>
                    <a:pt x="278" y="325"/>
                  </a:moveTo>
                  <a:lnTo>
                    <a:pt x="278" y="325"/>
                  </a:lnTo>
                  <a:lnTo>
                    <a:pt x="278" y="324"/>
                  </a:lnTo>
                  <a:lnTo>
                    <a:pt x="278" y="322"/>
                  </a:lnTo>
                  <a:lnTo>
                    <a:pt x="282" y="321"/>
                  </a:lnTo>
                  <a:lnTo>
                    <a:pt x="282" y="321"/>
                  </a:lnTo>
                  <a:lnTo>
                    <a:pt x="249" y="302"/>
                  </a:lnTo>
                  <a:lnTo>
                    <a:pt x="234" y="293"/>
                  </a:lnTo>
                  <a:lnTo>
                    <a:pt x="218" y="284"/>
                  </a:lnTo>
                  <a:lnTo>
                    <a:pt x="217" y="284"/>
                  </a:lnTo>
                  <a:lnTo>
                    <a:pt x="217" y="284"/>
                  </a:lnTo>
                  <a:lnTo>
                    <a:pt x="231" y="296"/>
                  </a:lnTo>
                  <a:lnTo>
                    <a:pt x="246" y="307"/>
                  </a:lnTo>
                  <a:lnTo>
                    <a:pt x="261" y="316"/>
                  </a:lnTo>
                  <a:lnTo>
                    <a:pt x="278" y="325"/>
                  </a:lnTo>
                  <a:lnTo>
                    <a:pt x="278" y="325"/>
                  </a:lnTo>
                  <a:close/>
                  <a:moveTo>
                    <a:pt x="430" y="313"/>
                  </a:moveTo>
                  <a:lnTo>
                    <a:pt x="430" y="313"/>
                  </a:lnTo>
                  <a:lnTo>
                    <a:pt x="418" y="304"/>
                  </a:lnTo>
                  <a:lnTo>
                    <a:pt x="414" y="298"/>
                  </a:lnTo>
                  <a:lnTo>
                    <a:pt x="411" y="295"/>
                  </a:lnTo>
                  <a:lnTo>
                    <a:pt x="411" y="295"/>
                  </a:lnTo>
                  <a:lnTo>
                    <a:pt x="411" y="295"/>
                  </a:lnTo>
                  <a:lnTo>
                    <a:pt x="409" y="295"/>
                  </a:lnTo>
                  <a:lnTo>
                    <a:pt x="409" y="295"/>
                  </a:lnTo>
                  <a:lnTo>
                    <a:pt x="401" y="289"/>
                  </a:lnTo>
                  <a:lnTo>
                    <a:pt x="397" y="285"/>
                  </a:lnTo>
                  <a:lnTo>
                    <a:pt x="392" y="285"/>
                  </a:lnTo>
                  <a:lnTo>
                    <a:pt x="392" y="285"/>
                  </a:lnTo>
                  <a:lnTo>
                    <a:pt x="411" y="299"/>
                  </a:lnTo>
                  <a:lnTo>
                    <a:pt x="421" y="307"/>
                  </a:lnTo>
                  <a:lnTo>
                    <a:pt x="430" y="313"/>
                  </a:lnTo>
                  <a:lnTo>
                    <a:pt x="430" y="313"/>
                  </a:lnTo>
                  <a:close/>
                  <a:moveTo>
                    <a:pt x="200" y="287"/>
                  </a:moveTo>
                  <a:lnTo>
                    <a:pt x="200" y="287"/>
                  </a:lnTo>
                  <a:lnTo>
                    <a:pt x="200" y="289"/>
                  </a:lnTo>
                  <a:lnTo>
                    <a:pt x="203" y="290"/>
                  </a:lnTo>
                  <a:lnTo>
                    <a:pt x="208" y="292"/>
                  </a:lnTo>
                  <a:lnTo>
                    <a:pt x="208" y="292"/>
                  </a:lnTo>
                  <a:lnTo>
                    <a:pt x="205" y="287"/>
                  </a:lnTo>
                  <a:lnTo>
                    <a:pt x="202" y="287"/>
                  </a:lnTo>
                  <a:lnTo>
                    <a:pt x="200" y="287"/>
                  </a:lnTo>
                  <a:lnTo>
                    <a:pt x="200" y="287"/>
                  </a:lnTo>
                  <a:close/>
                  <a:moveTo>
                    <a:pt x="624" y="328"/>
                  </a:moveTo>
                  <a:lnTo>
                    <a:pt x="624" y="328"/>
                  </a:lnTo>
                  <a:lnTo>
                    <a:pt x="610" y="314"/>
                  </a:lnTo>
                  <a:lnTo>
                    <a:pt x="597" y="302"/>
                  </a:lnTo>
                  <a:lnTo>
                    <a:pt x="597" y="302"/>
                  </a:lnTo>
                  <a:lnTo>
                    <a:pt x="592" y="301"/>
                  </a:lnTo>
                  <a:lnTo>
                    <a:pt x="587" y="298"/>
                  </a:lnTo>
                  <a:lnTo>
                    <a:pt x="583" y="295"/>
                  </a:lnTo>
                  <a:lnTo>
                    <a:pt x="577" y="293"/>
                  </a:lnTo>
                  <a:lnTo>
                    <a:pt x="577" y="293"/>
                  </a:lnTo>
                  <a:lnTo>
                    <a:pt x="575" y="292"/>
                  </a:lnTo>
                  <a:lnTo>
                    <a:pt x="571" y="289"/>
                  </a:lnTo>
                  <a:lnTo>
                    <a:pt x="568" y="289"/>
                  </a:lnTo>
                  <a:lnTo>
                    <a:pt x="568" y="289"/>
                  </a:lnTo>
                  <a:lnTo>
                    <a:pt x="568" y="289"/>
                  </a:lnTo>
                  <a:lnTo>
                    <a:pt x="568" y="289"/>
                  </a:lnTo>
                  <a:lnTo>
                    <a:pt x="595" y="308"/>
                  </a:lnTo>
                  <a:lnTo>
                    <a:pt x="624" y="328"/>
                  </a:lnTo>
                  <a:lnTo>
                    <a:pt x="624" y="328"/>
                  </a:lnTo>
                  <a:close/>
                  <a:moveTo>
                    <a:pt x="589" y="295"/>
                  </a:moveTo>
                  <a:lnTo>
                    <a:pt x="589" y="295"/>
                  </a:lnTo>
                  <a:lnTo>
                    <a:pt x="590" y="293"/>
                  </a:lnTo>
                  <a:lnTo>
                    <a:pt x="589" y="292"/>
                  </a:lnTo>
                  <a:lnTo>
                    <a:pt x="587" y="290"/>
                  </a:lnTo>
                  <a:lnTo>
                    <a:pt x="589" y="290"/>
                  </a:lnTo>
                  <a:lnTo>
                    <a:pt x="589" y="290"/>
                  </a:lnTo>
                  <a:lnTo>
                    <a:pt x="586" y="289"/>
                  </a:lnTo>
                  <a:lnTo>
                    <a:pt x="586" y="289"/>
                  </a:lnTo>
                  <a:lnTo>
                    <a:pt x="587" y="292"/>
                  </a:lnTo>
                  <a:lnTo>
                    <a:pt x="589" y="295"/>
                  </a:lnTo>
                  <a:lnTo>
                    <a:pt x="589" y="295"/>
                  </a:lnTo>
                  <a:close/>
                  <a:moveTo>
                    <a:pt x="345" y="305"/>
                  </a:moveTo>
                  <a:lnTo>
                    <a:pt x="345" y="305"/>
                  </a:lnTo>
                  <a:lnTo>
                    <a:pt x="343" y="304"/>
                  </a:lnTo>
                  <a:lnTo>
                    <a:pt x="340" y="301"/>
                  </a:lnTo>
                  <a:lnTo>
                    <a:pt x="336" y="298"/>
                  </a:lnTo>
                  <a:lnTo>
                    <a:pt x="333" y="295"/>
                  </a:lnTo>
                  <a:lnTo>
                    <a:pt x="333" y="295"/>
                  </a:lnTo>
                  <a:lnTo>
                    <a:pt x="328" y="293"/>
                  </a:lnTo>
                  <a:lnTo>
                    <a:pt x="325" y="292"/>
                  </a:lnTo>
                  <a:lnTo>
                    <a:pt x="321" y="290"/>
                  </a:lnTo>
                  <a:lnTo>
                    <a:pt x="318" y="292"/>
                  </a:lnTo>
                  <a:lnTo>
                    <a:pt x="318" y="292"/>
                  </a:lnTo>
                  <a:lnTo>
                    <a:pt x="331" y="298"/>
                  </a:lnTo>
                  <a:lnTo>
                    <a:pt x="345" y="305"/>
                  </a:lnTo>
                  <a:lnTo>
                    <a:pt x="345" y="305"/>
                  </a:lnTo>
                  <a:close/>
                  <a:moveTo>
                    <a:pt x="171" y="314"/>
                  </a:moveTo>
                  <a:lnTo>
                    <a:pt x="171" y="314"/>
                  </a:lnTo>
                  <a:lnTo>
                    <a:pt x="177" y="314"/>
                  </a:lnTo>
                  <a:lnTo>
                    <a:pt x="177" y="314"/>
                  </a:lnTo>
                  <a:lnTo>
                    <a:pt x="179" y="305"/>
                  </a:lnTo>
                  <a:lnTo>
                    <a:pt x="185" y="296"/>
                  </a:lnTo>
                  <a:lnTo>
                    <a:pt x="185" y="296"/>
                  </a:lnTo>
                  <a:lnTo>
                    <a:pt x="183" y="295"/>
                  </a:lnTo>
                  <a:lnTo>
                    <a:pt x="182" y="293"/>
                  </a:lnTo>
                  <a:lnTo>
                    <a:pt x="180" y="293"/>
                  </a:lnTo>
                  <a:lnTo>
                    <a:pt x="180" y="293"/>
                  </a:lnTo>
                  <a:lnTo>
                    <a:pt x="176" y="304"/>
                  </a:lnTo>
                  <a:lnTo>
                    <a:pt x="171" y="314"/>
                  </a:lnTo>
                  <a:lnTo>
                    <a:pt x="171" y="314"/>
                  </a:lnTo>
                  <a:close/>
                  <a:moveTo>
                    <a:pt x="595" y="298"/>
                  </a:moveTo>
                  <a:lnTo>
                    <a:pt x="595" y="298"/>
                  </a:lnTo>
                  <a:lnTo>
                    <a:pt x="595" y="296"/>
                  </a:lnTo>
                  <a:lnTo>
                    <a:pt x="595" y="295"/>
                  </a:lnTo>
                  <a:lnTo>
                    <a:pt x="590" y="295"/>
                  </a:lnTo>
                  <a:lnTo>
                    <a:pt x="590" y="295"/>
                  </a:lnTo>
                  <a:lnTo>
                    <a:pt x="593" y="296"/>
                  </a:lnTo>
                  <a:lnTo>
                    <a:pt x="595" y="298"/>
                  </a:lnTo>
                  <a:lnTo>
                    <a:pt x="595" y="298"/>
                  </a:lnTo>
                  <a:close/>
                  <a:moveTo>
                    <a:pt x="221" y="307"/>
                  </a:moveTo>
                  <a:lnTo>
                    <a:pt x="221" y="307"/>
                  </a:lnTo>
                  <a:lnTo>
                    <a:pt x="211" y="299"/>
                  </a:lnTo>
                  <a:lnTo>
                    <a:pt x="203" y="296"/>
                  </a:lnTo>
                  <a:lnTo>
                    <a:pt x="194" y="295"/>
                  </a:lnTo>
                  <a:lnTo>
                    <a:pt x="194" y="295"/>
                  </a:lnTo>
                  <a:lnTo>
                    <a:pt x="194" y="298"/>
                  </a:lnTo>
                  <a:lnTo>
                    <a:pt x="192" y="299"/>
                  </a:lnTo>
                  <a:lnTo>
                    <a:pt x="192" y="299"/>
                  </a:lnTo>
                  <a:lnTo>
                    <a:pt x="205" y="307"/>
                  </a:lnTo>
                  <a:lnTo>
                    <a:pt x="215" y="314"/>
                  </a:lnTo>
                  <a:lnTo>
                    <a:pt x="238" y="327"/>
                  </a:lnTo>
                  <a:lnTo>
                    <a:pt x="238" y="327"/>
                  </a:lnTo>
                  <a:lnTo>
                    <a:pt x="273" y="348"/>
                  </a:lnTo>
                  <a:lnTo>
                    <a:pt x="273" y="348"/>
                  </a:lnTo>
                  <a:lnTo>
                    <a:pt x="278" y="351"/>
                  </a:lnTo>
                  <a:lnTo>
                    <a:pt x="281" y="353"/>
                  </a:lnTo>
                  <a:lnTo>
                    <a:pt x="285" y="353"/>
                  </a:lnTo>
                  <a:lnTo>
                    <a:pt x="285" y="353"/>
                  </a:lnTo>
                  <a:lnTo>
                    <a:pt x="272" y="342"/>
                  </a:lnTo>
                  <a:lnTo>
                    <a:pt x="255" y="330"/>
                  </a:lnTo>
                  <a:lnTo>
                    <a:pt x="221" y="307"/>
                  </a:lnTo>
                  <a:lnTo>
                    <a:pt x="221" y="307"/>
                  </a:lnTo>
                  <a:close/>
                  <a:moveTo>
                    <a:pt x="465" y="301"/>
                  </a:moveTo>
                  <a:lnTo>
                    <a:pt x="465" y="301"/>
                  </a:lnTo>
                  <a:lnTo>
                    <a:pt x="465" y="299"/>
                  </a:lnTo>
                  <a:lnTo>
                    <a:pt x="464" y="298"/>
                  </a:lnTo>
                  <a:lnTo>
                    <a:pt x="461" y="296"/>
                  </a:lnTo>
                  <a:lnTo>
                    <a:pt x="459" y="296"/>
                  </a:lnTo>
                  <a:lnTo>
                    <a:pt x="459" y="296"/>
                  </a:lnTo>
                  <a:lnTo>
                    <a:pt x="465" y="301"/>
                  </a:lnTo>
                  <a:lnTo>
                    <a:pt x="465" y="301"/>
                  </a:lnTo>
                  <a:close/>
                  <a:moveTo>
                    <a:pt x="351" y="304"/>
                  </a:moveTo>
                  <a:lnTo>
                    <a:pt x="351" y="304"/>
                  </a:lnTo>
                  <a:lnTo>
                    <a:pt x="351" y="302"/>
                  </a:lnTo>
                  <a:lnTo>
                    <a:pt x="348" y="301"/>
                  </a:lnTo>
                  <a:lnTo>
                    <a:pt x="345" y="298"/>
                  </a:lnTo>
                  <a:lnTo>
                    <a:pt x="345" y="298"/>
                  </a:lnTo>
                  <a:lnTo>
                    <a:pt x="345" y="301"/>
                  </a:lnTo>
                  <a:lnTo>
                    <a:pt x="346" y="302"/>
                  </a:lnTo>
                  <a:lnTo>
                    <a:pt x="351" y="304"/>
                  </a:lnTo>
                  <a:lnTo>
                    <a:pt x="351" y="304"/>
                  </a:lnTo>
                  <a:close/>
                  <a:moveTo>
                    <a:pt x="529" y="330"/>
                  </a:moveTo>
                  <a:lnTo>
                    <a:pt x="529" y="330"/>
                  </a:lnTo>
                  <a:lnTo>
                    <a:pt x="517" y="322"/>
                  </a:lnTo>
                  <a:lnTo>
                    <a:pt x="505" y="313"/>
                  </a:lnTo>
                  <a:lnTo>
                    <a:pt x="494" y="305"/>
                  </a:lnTo>
                  <a:lnTo>
                    <a:pt x="482" y="298"/>
                  </a:lnTo>
                  <a:lnTo>
                    <a:pt x="482" y="298"/>
                  </a:lnTo>
                  <a:lnTo>
                    <a:pt x="491" y="308"/>
                  </a:lnTo>
                  <a:lnTo>
                    <a:pt x="504" y="316"/>
                  </a:lnTo>
                  <a:lnTo>
                    <a:pt x="516" y="324"/>
                  </a:lnTo>
                  <a:lnTo>
                    <a:pt x="529" y="330"/>
                  </a:lnTo>
                  <a:lnTo>
                    <a:pt x="529" y="330"/>
                  </a:lnTo>
                  <a:close/>
                  <a:moveTo>
                    <a:pt x="508" y="333"/>
                  </a:moveTo>
                  <a:lnTo>
                    <a:pt x="508" y="333"/>
                  </a:lnTo>
                  <a:lnTo>
                    <a:pt x="488" y="314"/>
                  </a:lnTo>
                  <a:lnTo>
                    <a:pt x="478" y="307"/>
                  </a:lnTo>
                  <a:lnTo>
                    <a:pt x="467" y="299"/>
                  </a:lnTo>
                  <a:lnTo>
                    <a:pt x="467" y="299"/>
                  </a:lnTo>
                  <a:lnTo>
                    <a:pt x="470" y="305"/>
                  </a:lnTo>
                  <a:lnTo>
                    <a:pt x="475" y="310"/>
                  </a:lnTo>
                  <a:lnTo>
                    <a:pt x="485" y="319"/>
                  </a:lnTo>
                  <a:lnTo>
                    <a:pt x="497" y="327"/>
                  </a:lnTo>
                  <a:lnTo>
                    <a:pt x="508" y="333"/>
                  </a:lnTo>
                  <a:lnTo>
                    <a:pt x="508" y="333"/>
                  </a:lnTo>
                  <a:close/>
                  <a:moveTo>
                    <a:pt x="424" y="301"/>
                  </a:moveTo>
                  <a:lnTo>
                    <a:pt x="424" y="301"/>
                  </a:lnTo>
                  <a:lnTo>
                    <a:pt x="436" y="313"/>
                  </a:lnTo>
                  <a:lnTo>
                    <a:pt x="447" y="325"/>
                  </a:lnTo>
                  <a:lnTo>
                    <a:pt x="447" y="325"/>
                  </a:lnTo>
                  <a:lnTo>
                    <a:pt x="465" y="336"/>
                  </a:lnTo>
                  <a:lnTo>
                    <a:pt x="484" y="346"/>
                  </a:lnTo>
                  <a:lnTo>
                    <a:pt x="484" y="346"/>
                  </a:lnTo>
                  <a:lnTo>
                    <a:pt x="484" y="345"/>
                  </a:lnTo>
                  <a:lnTo>
                    <a:pt x="485" y="343"/>
                  </a:lnTo>
                  <a:lnTo>
                    <a:pt x="488" y="343"/>
                  </a:lnTo>
                  <a:lnTo>
                    <a:pt x="488" y="343"/>
                  </a:lnTo>
                  <a:lnTo>
                    <a:pt x="482" y="337"/>
                  </a:lnTo>
                  <a:lnTo>
                    <a:pt x="475" y="331"/>
                  </a:lnTo>
                  <a:lnTo>
                    <a:pt x="458" y="321"/>
                  </a:lnTo>
                  <a:lnTo>
                    <a:pt x="424" y="301"/>
                  </a:lnTo>
                  <a:lnTo>
                    <a:pt x="424" y="301"/>
                  </a:lnTo>
                  <a:close/>
                  <a:moveTo>
                    <a:pt x="452" y="307"/>
                  </a:moveTo>
                  <a:lnTo>
                    <a:pt x="452" y="307"/>
                  </a:lnTo>
                  <a:lnTo>
                    <a:pt x="450" y="307"/>
                  </a:lnTo>
                  <a:lnTo>
                    <a:pt x="450" y="305"/>
                  </a:lnTo>
                  <a:lnTo>
                    <a:pt x="450" y="304"/>
                  </a:lnTo>
                  <a:lnTo>
                    <a:pt x="450" y="304"/>
                  </a:lnTo>
                  <a:lnTo>
                    <a:pt x="447" y="304"/>
                  </a:lnTo>
                  <a:lnTo>
                    <a:pt x="447" y="304"/>
                  </a:lnTo>
                  <a:lnTo>
                    <a:pt x="447" y="304"/>
                  </a:lnTo>
                  <a:lnTo>
                    <a:pt x="449" y="307"/>
                  </a:lnTo>
                  <a:lnTo>
                    <a:pt x="450" y="307"/>
                  </a:lnTo>
                  <a:lnTo>
                    <a:pt x="452" y="307"/>
                  </a:lnTo>
                  <a:lnTo>
                    <a:pt x="452" y="307"/>
                  </a:lnTo>
                  <a:close/>
                  <a:moveTo>
                    <a:pt x="180" y="316"/>
                  </a:moveTo>
                  <a:lnTo>
                    <a:pt x="180" y="316"/>
                  </a:lnTo>
                  <a:lnTo>
                    <a:pt x="185" y="318"/>
                  </a:lnTo>
                  <a:lnTo>
                    <a:pt x="191" y="321"/>
                  </a:lnTo>
                  <a:lnTo>
                    <a:pt x="196" y="324"/>
                  </a:lnTo>
                  <a:lnTo>
                    <a:pt x="202" y="327"/>
                  </a:lnTo>
                  <a:lnTo>
                    <a:pt x="202" y="327"/>
                  </a:lnTo>
                  <a:lnTo>
                    <a:pt x="203" y="324"/>
                  </a:lnTo>
                  <a:lnTo>
                    <a:pt x="206" y="324"/>
                  </a:lnTo>
                  <a:lnTo>
                    <a:pt x="206" y="324"/>
                  </a:lnTo>
                  <a:lnTo>
                    <a:pt x="209" y="325"/>
                  </a:lnTo>
                  <a:lnTo>
                    <a:pt x="211" y="327"/>
                  </a:lnTo>
                  <a:lnTo>
                    <a:pt x="214" y="330"/>
                  </a:lnTo>
                  <a:lnTo>
                    <a:pt x="217" y="330"/>
                  </a:lnTo>
                  <a:lnTo>
                    <a:pt x="217" y="330"/>
                  </a:lnTo>
                  <a:lnTo>
                    <a:pt x="203" y="318"/>
                  </a:lnTo>
                  <a:lnTo>
                    <a:pt x="189" y="304"/>
                  </a:lnTo>
                  <a:lnTo>
                    <a:pt x="189" y="304"/>
                  </a:lnTo>
                  <a:lnTo>
                    <a:pt x="185" y="310"/>
                  </a:lnTo>
                  <a:lnTo>
                    <a:pt x="180" y="316"/>
                  </a:lnTo>
                  <a:lnTo>
                    <a:pt x="180" y="316"/>
                  </a:lnTo>
                  <a:close/>
                  <a:moveTo>
                    <a:pt x="647" y="313"/>
                  </a:moveTo>
                  <a:lnTo>
                    <a:pt x="647" y="313"/>
                  </a:lnTo>
                  <a:lnTo>
                    <a:pt x="644" y="310"/>
                  </a:lnTo>
                  <a:lnTo>
                    <a:pt x="642" y="308"/>
                  </a:lnTo>
                  <a:lnTo>
                    <a:pt x="641" y="308"/>
                  </a:lnTo>
                  <a:lnTo>
                    <a:pt x="641" y="308"/>
                  </a:lnTo>
                  <a:lnTo>
                    <a:pt x="644" y="311"/>
                  </a:lnTo>
                  <a:lnTo>
                    <a:pt x="647" y="313"/>
                  </a:lnTo>
                  <a:lnTo>
                    <a:pt x="647" y="313"/>
                  </a:lnTo>
                  <a:close/>
                  <a:moveTo>
                    <a:pt x="318" y="316"/>
                  </a:moveTo>
                  <a:lnTo>
                    <a:pt x="318" y="316"/>
                  </a:lnTo>
                  <a:lnTo>
                    <a:pt x="339" y="333"/>
                  </a:lnTo>
                  <a:lnTo>
                    <a:pt x="351" y="339"/>
                  </a:lnTo>
                  <a:lnTo>
                    <a:pt x="363" y="345"/>
                  </a:lnTo>
                  <a:lnTo>
                    <a:pt x="363" y="345"/>
                  </a:lnTo>
                  <a:lnTo>
                    <a:pt x="366" y="348"/>
                  </a:lnTo>
                  <a:lnTo>
                    <a:pt x="371" y="351"/>
                  </a:lnTo>
                  <a:lnTo>
                    <a:pt x="380" y="356"/>
                  </a:lnTo>
                  <a:lnTo>
                    <a:pt x="380" y="356"/>
                  </a:lnTo>
                  <a:lnTo>
                    <a:pt x="374" y="348"/>
                  </a:lnTo>
                  <a:lnTo>
                    <a:pt x="366" y="340"/>
                  </a:lnTo>
                  <a:lnTo>
                    <a:pt x="359" y="334"/>
                  </a:lnTo>
                  <a:lnTo>
                    <a:pt x="350" y="330"/>
                  </a:lnTo>
                  <a:lnTo>
                    <a:pt x="331" y="319"/>
                  </a:lnTo>
                  <a:lnTo>
                    <a:pt x="313" y="308"/>
                  </a:lnTo>
                  <a:lnTo>
                    <a:pt x="313" y="308"/>
                  </a:lnTo>
                  <a:lnTo>
                    <a:pt x="313" y="311"/>
                  </a:lnTo>
                  <a:lnTo>
                    <a:pt x="314" y="313"/>
                  </a:lnTo>
                  <a:lnTo>
                    <a:pt x="318" y="316"/>
                  </a:lnTo>
                  <a:lnTo>
                    <a:pt x="318" y="316"/>
                  </a:lnTo>
                  <a:close/>
                  <a:moveTo>
                    <a:pt x="499" y="340"/>
                  </a:moveTo>
                  <a:lnTo>
                    <a:pt x="499" y="340"/>
                  </a:lnTo>
                  <a:lnTo>
                    <a:pt x="494" y="337"/>
                  </a:lnTo>
                  <a:lnTo>
                    <a:pt x="490" y="333"/>
                  </a:lnTo>
                  <a:lnTo>
                    <a:pt x="485" y="328"/>
                  </a:lnTo>
                  <a:lnTo>
                    <a:pt x="485" y="325"/>
                  </a:lnTo>
                  <a:lnTo>
                    <a:pt x="485" y="322"/>
                  </a:lnTo>
                  <a:lnTo>
                    <a:pt x="485" y="322"/>
                  </a:lnTo>
                  <a:lnTo>
                    <a:pt x="479" y="318"/>
                  </a:lnTo>
                  <a:lnTo>
                    <a:pt x="472" y="316"/>
                  </a:lnTo>
                  <a:lnTo>
                    <a:pt x="462" y="313"/>
                  </a:lnTo>
                  <a:lnTo>
                    <a:pt x="455" y="310"/>
                  </a:lnTo>
                  <a:lnTo>
                    <a:pt x="455" y="310"/>
                  </a:lnTo>
                  <a:lnTo>
                    <a:pt x="464" y="319"/>
                  </a:lnTo>
                  <a:lnTo>
                    <a:pt x="476" y="327"/>
                  </a:lnTo>
                  <a:lnTo>
                    <a:pt x="499" y="340"/>
                  </a:lnTo>
                  <a:lnTo>
                    <a:pt x="499" y="340"/>
                  </a:lnTo>
                  <a:close/>
                  <a:moveTo>
                    <a:pt x="345" y="346"/>
                  </a:moveTo>
                  <a:lnTo>
                    <a:pt x="345" y="346"/>
                  </a:lnTo>
                  <a:lnTo>
                    <a:pt x="333" y="337"/>
                  </a:lnTo>
                  <a:lnTo>
                    <a:pt x="319" y="328"/>
                  </a:lnTo>
                  <a:lnTo>
                    <a:pt x="292" y="311"/>
                  </a:lnTo>
                  <a:lnTo>
                    <a:pt x="292" y="311"/>
                  </a:lnTo>
                  <a:lnTo>
                    <a:pt x="302" y="322"/>
                  </a:lnTo>
                  <a:lnTo>
                    <a:pt x="314" y="333"/>
                  </a:lnTo>
                  <a:lnTo>
                    <a:pt x="328" y="340"/>
                  </a:lnTo>
                  <a:lnTo>
                    <a:pt x="337" y="345"/>
                  </a:lnTo>
                  <a:lnTo>
                    <a:pt x="345" y="346"/>
                  </a:lnTo>
                  <a:lnTo>
                    <a:pt x="345" y="346"/>
                  </a:lnTo>
                  <a:close/>
                  <a:moveTo>
                    <a:pt x="667" y="327"/>
                  </a:moveTo>
                  <a:lnTo>
                    <a:pt x="667" y="327"/>
                  </a:lnTo>
                  <a:lnTo>
                    <a:pt x="658" y="319"/>
                  </a:lnTo>
                  <a:lnTo>
                    <a:pt x="653" y="316"/>
                  </a:lnTo>
                  <a:lnTo>
                    <a:pt x="647" y="313"/>
                  </a:lnTo>
                  <a:lnTo>
                    <a:pt x="647" y="313"/>
                  </a:lnTo>
                  <a:lnTo>
                    <a:pt x="658" y="321"/>
                  </a:lnTo>
                  <a:lnTo>
                    <a:pt x="662" y="324"/>
                  </a:lnTo>
                  <a:lnTo>
                    <a:pt x="667" y="327"/>
                  </a:lnTo>
                  <a:lnTo>
                    <a:pt x="667" y="327"/>
                  </a:lnTo>
                  <a:close/>
                  <a:moveTo>
                    <a:pt x="395" y="316"/>
                  </a:moveTo>
                  <a:lnTo>
                    <a:pt x="395" y="316"/>
                  </a:lnTo>
                  <a:lnTo>
                    <a:pt x="391" y="314"/>
                  </a:lnTo>
                  <a:lnTo>
                    <a:pt x="389" y="314"/>
                  </a:lnTo>
                  <a:lnTo>
                    <a:pt x="389" y="314"/>
                  </a:lnTo>
                  <a:lnTo>
                    <a:pt x="389" y="314"/>
                  </a:lnTo>
                  <a:lnTo>
                    <a:pt x="391" y="314"/>
                  </a:lnTo>
                  <a:lnTo>
                    <a:pt x="392" y="316"/>
                  </a:lnTo>
                  <a:lnTo>
                    <a:pt x="394" y="318"/>
                  </a:lnTo>
                  <a:lnTo>
                    <a:pt x="395" y="316"/>
                  </a:lnTo>
                  <a:lnTo>
                    <a:pt x="395" y="316"/>
                  </a:lnTo>
                  <a:close/>
                  <a:moveTo>
                    <a:pt x="743" y="331"/>
                  </a:moveTo>
                  <a:lnTo>
                    <a:pt x="743" y="331"/>
                  </a:lnTo>
                  <a:lnTo>
                    <a:pt x="740" y="327"/>
                  </a:lnTo>
                  <a:lnTo>
                    <a:pt x="734" y="322"/>
                  </a:lnTo>
                  <a:lnTo>
                    <a:pt x="725" y="314"/>
                  </a:lnTo>
                  <a:lnTo>
                    <a:pt x="725" y="314"/>
                  </a:lnTo>
                  <a:lnTo>
                    <a:pt x="734" y="324"/>
                  </a:lnTo>
                  <a:lnTo>
                    <a:pt x="743" y="331"/>
                  </a:lnTo>
                  <a:lnTo>
                    <a:pt x="743" y="331"/>
                  </a:lnTo>
                  <a:close/>
                  <a:moveTo>
                    <a:pt x="670" y="357"/>
                  </a:moveTo>
                  <a:lnTo>
                    <a:pt x="670" y="357"/>
                  </a:lnTo>
                  <a:lnTo>
                    <a:pt x="667" y="356"/>
                  </a:lnTo>
                  <a:lnTo>
                    <a:pt x="665" y="353"/>
                  </a:lnTo>
                  <a:lnTo>
                    <a:pt x="665" y="353"/>
                  </a:lnTo>
                  <a:lnTo>
                    <a:pt x="653" y="343"/>
                  </a:lnTo>
                  <a:lnTo>
                    <a:pt x="642" y="334"/>
                  </a:lnTo>
                  <a:lnTo>
                    <a:pt x="632" y="325"/>
                  </a:lnTo>
                  <a:lnTo>
                    <a:pt x="619" y="318"/>
                  </a:lnTo>
                  <a:lnTo>
                    <a:pt x="619" y="318"/>
                  </a:lnTo>
                  <a:lnTo>
                    <a:pt x="630" y="328"/>
                  </a:lnTo>
                  <a:lnTo>
                    <a:pt x="642" y="339"/>
                  </a:lnTo>
                  <a:lnTo>
                    <a:pt x="656" y="350"/>
                  </a:lnTo>
                  <a:lnTo>
                    <a:pt x="670" y="357"/>
                  </a:lnTo>
                  <a:lnTo>
                    <a:pt x="670" y="357"/>
                  </a:lnTo>
                  <a:close/>
                  <a:moveTo>
                    <a:pt x="360" y="321"/>
                  </a:moveTo>
                  <a:lnTo>
                    <a:pt x="360" y="321"/>
                  </a:lnTo>
                  <a:lnTo>
                    <a:pt x="365" y="325"/>
                  </a:lnTo>
                  <a:lnTo>
                    <a:pt x="371" y="330"/>
                  </a:lnTo>
                  <a:lnTo>
                    <a:pt x="383" y="336"/>
                  </a:lnTo>
                  <a:lnTo>
                    <a:pt x="383" y="336"/>
                  </a:lnTo>
                  <a:lnTo>
                    <a:pt x="378" y="331"/>
                  </a:lnTo>
                  <a:lnTo>
                    <a:pt x="372" y="327"/>
                  </a:lnTo>
                  <a:lnTo>
                    <a:pt x="366" y="322"/>
                  </a:lnTo>
                  <a:lnTo>
                    <a:pt x="360" y="321"/>
                  </a:lnTo>
                  <a:lnTo>
                    <a:pt x="360" y="321"/>
                  </a:lnTo>
                  <a:close/>
                  <a:moveTo>
                    <a:pt x="743" y="357"/>
                  </a:moveTo>
                  <a:lnTo>
                    <a:pt x="743" y="357"/>
                  </a:lnTo>
                  <a:lnTo>
                    <a:pt x="719" y="336"/>
                  </a:lnTo>
                  <a:lnTo>
                    <a:pt x="705" y="327"/>
                  </a:lnTo>
                  <a:lnTo>
                    <a:pt x="690" y="321"/>
                  </a:lnTo>
                  <a:lnTo>
                    <a:pt x="690" y="321"/>
                  </a:lnTo>
                  <a:lnTo>
                    <a:pt x="700" y="331"/>
                  </a:lnTo>
                  <a:lnTo>
                    <a:pt x="714" y="342"/>
                  </a:lnTo>
                  <a:lnTo>
                    <a:pt x="728" y="350"/>
                  </a:lnTo>
                  <a:lnTo>
                    <a:pt x="743" y="357"/>
                  </a:lnTo>
                  <a:lnTo>
                    <a:pt x="743" y="357"/>
                  </a:lnTo>
                  <a:close/>
                  <a:moveTo>
                    <a:pt x="726" y="324"/>
                  </a:moveTo>
                  <a:lnTo>
                    <a:pt x="726" y="324"/>
                  </a:lnTo>
                  <a:lnTo>
                    <a:pt x="723" y="321"/>
                  </a:lnTo>
                  <a:lnTo>
                    <a:pt x="723" y="321"/>
                  </a:lnTo>
                  <a:lnTo>
                    <a:pt x="725" y="322"/>
                  </a:lnTo>
                  <a:lnTo>
                    <a:pt x="726" y="324"/>
                  </a:lnTo>
                  <a:lnTo>
                    <a:pt x="726" y="324"/>
                  </a:lnTo>
                  <a:lnTo>
                    <a:pt x="726" y="324"/>
                  </a:lnTo>
                  <a:close/>
                  <a:moveTo>
                    <a:pt x="263" y="380"/>
                  </a:moveTo>
                  <a:lnTo>
                    <a:pt x="263" y="380"/>
                  </a:lnTo>
                  <a:lnTo>
                    <a:pt x="263" y="377"/>
                  </a:lnTo>
                  <a:lnTo>
                    <a:pt x="263" y="374"/>
                  </a:lnTo>
                  <a:lnTo>
                    <a:pt x="263" y="374"/>
                  </a:lnTo>
                  <a:lnTo>
                    <a:pt x="232" y="351"/>
                  </a:lnTo>
                  <a:lnTo>
                    <a:pt x="200" y="330"/>
                  </a:lnTo>
                  <a:lnTo>
                    <a:pt x="200" y="330"/>
                  </a:lnTo>
                  <a:lnTo>
                    <a:pt x="194" y="328"/>
                  </a:lnTo>
                  <a:lnTo>
                    <a:pt x="188" y="325"/>
                  </a:lnTo>
                  <a:lnTo>
                    <a:pt x="182" y="324"/>
                  </a:lnTo>
                  <a:lnTo>
                    <a:pt x="176" y="324"/>
                  </a:lnTo>
                  <a:lnTo>
                    <a:pt x="176" y="324"/>
                  </a:lnTo>
                  <a:lnTo>
                    <a:pt x="183" y="334"/>
                  </a:lnTo>
                  <a:lnTo>
                    <a:pt x="191" y="343"/>
                  </a:lnTo>
                  <a:lnTo>
                    <a:pt x="202" y="351"/>
                  </a:lnTo>
                  <a:lnTo>
                    <a:pt x="214" y="357"/>
                  </a:lnTo>
                  <a:lnTo>
                    <a:pt x="238" y="369"/>
                  </a:lnTo>
                  <a:lnTo>
                    <a:pt x="263" y="380"/>
                  </a:lnTo>
                  <a:lnTo>
                    <a:pt x="263" y="380"/>
                  </a:lnTo>
                  <a:close/>
                  <a:moveTo>
                    <a:pt x="467" y="345"/>
                  </a:moveTo>
                  <a:lnTo>
                    <a:pt x="467" y="345"/>
                  </a:lnTo>
                  <a:lnTo>
                    <a:pt x="464" y="343"/>
                  </a:lnTo>
                  <a:lnTo>
                    <a:pt x="462" y="343"/>
                  </a:lnTo>
                  <a:lnTo>
                    <a:pt x="459" y="337"/>
                  </a:lnTo>
                  <a:lnTo>
                    <a:pt x="459" y="337"/>
                  </a:lnTo>
                  <a:lnTo>
                    <a:pt x="452" y="334"/>
                  </a:lnTo>
                  <a:lnTo>
                    <a:pt x="444" y="328"/>
                  </a:lnTo>
                  <a:lnTo>
                    <a:pt x="435" y="325"/>
                  </a:lnTo>
                  <a:lnTo>
                    <a:pt x="432" y="325"/>
                  </a:lnTo>
                  <a:lnTo>
                    <a:pt x="427" y="328"/>
                  </a:lnTo>
                  <a:lnTo>
                    <a:pt x="427" y="328"/>
                  </a:lnTo>
                  <a:lnTo>
                    <a:pt x="423" y="327"/>
                  </a:lnTo>
                  <a:lnTo>
                    <a:pt x="421" y="327"/>
                  </a:lnTo>
                  <a:lnTo>
                    <a:pt x="420" y="327"/>
                  </a:lnTo>
                  <a:lnTo>
                    <a:pt x="420" y="327"/>
                  </a:lnTo>
                  <a:lnTo>
                    <a:pt x="468" y="357"/>
                  </a:lnTo>
                  <a:lnTo>
                    <a:pt x="468" y="357"/>
                  </a:lnTo>
                  <a:lnTo>
                    <a:pt x="470" y="357"/>
                  </a:lnTo>
                  <a:lnTo>
                    <a:pt x="472" y="356"/>
                  </a:lnTo>
                  <a:lnTo>
                    <a:pt x="472" y="356"/>
                  </a:lnTo>
                  <a:lnTo>
                    <a:pt x="475" y="356"/>
                  </a:lnTo>
                  <a:lnTo>
                    <a:pt x="475" y="356"/>
                  </a:lnTo>
                  <a:lnTo>
                    <a:pt x="490" y="365"/>
                  </a:lnTo>
                  <a:lnTo>
                    <a:pt x="497" y="371"/>
                  </a:lnTo>
                  <a:lnTo>
                    <a:pt x="505" y="375"/>
                  </a:lnTo>
                  <a:lnTo>
                    <a:pt x="505" y="375"/>
                  </a:lnTo>
                  <a:lnTo>
                    <a:pt x="513" y="383"/>
                  </a:lnTo>
                  <a:lnTo>
                    <a:pt x="522" y="391"/>
                  </a:lnTo>
                  <a:lnTo>
                    <a:pt x="531" y="398"/>
                  </a:lnTo>
                  <a:lnTo>
                    <a:pt x="537" y="400"/>
                  </a:lnTo>
                  <a:lnTo>
                    <a:pt x="542" y="401"/>
                  </a:lnTo>
                  <a:lnTo>
                    <a:pt x="542" y="401"/>
                  </a:lnTo>
                  <a:lnTo>
                    <a:pt x="514" y="375"/>
                  </a:lnTo>
                  <a:lnTo>
                    <a:pt x="514" y="375"/>
                  </a:lnTo>
                  <a:lnTo>
                    <a:pt x="507" y="374"/>
                  </a:lnTo>
                  <a:lnTo>
                    <a:pt x="505" y="372"/>
                  </a:lnTo>
                  <a:lnTo>
                    <a:pt x="504" y="369"/>
                  </a:lnTo>
                  <a:lnTo>
                    <a:pt x="504" y="369"/>
                  </a:lnTo>
                  <a:lnTo>
                    <a:pt x="502" y="371"/>
                  </a:lnTo>
                  <a:lnTo>
                    <a:pt x="500" y="369"/>
                  </a:lnTo>
                  <a:lnTo>
                    <a:pt x="499" y="368"/>
                  </a:lnTo>
                  <a:lnTo>
                    <a:pt x="496" y="368"/>
                  </a:lnTo>
                  <a:lnTo>
                    <a:pt x="496" y="368"/>
                  </a:lnTo>
                  <a:lnTo>
                    <a:pt x="496" y="366"/>
                  </a:lnTo>
                  <a:lnTo>
                    <a:pt x="496" y="365"/>
                  </a:lnTo>
                  <a:lnTo>
                    <a:pt x="496" y="365"/>
                  </a:lnTo>
                  <a:lnTo>
                    <a:pt x="491" y="365"/>
                  </a:lnTo>
                  <a:lnTo>
                    <a:pt x="487" y="363"/>
                  </a:lnTo>
                  <a:lnTo>
                    <a:pt x="487" y="363"/>
                  </a:lnTo>
                  <a:lnTo>
                    <a:pt x="485" y="359"/>
                  </a:lnTo>
                  <a:lnTo>
                    <a:pt x="482" y="357"/>
                  </a:lnTo>
                  <a:lnTo>
                    <a:pt x="482" y="357"/>
                  </a:lnTo>
                  <a:lnTo>
                    <a:pt x="479" y="356"/>
                  </a:lnTo>
                  <a:lnTo>
                    <a:pt x="478" y="354"/>
                  </a:lnTo>
                  <a:lnTo>
                    <a:pt x="478" y="353"/>
                  </a:lnTo>
                  <a:lnTo>
                    <a:pt x="478" y="353"/>
                  </a:lnTo>
                  <a:lnTo>
                    <a:pt x="472" y="350"/>
                  </a:lnTo>
                  <a:lnTo>
                    <a:pt x="468" y="348"/>
                  </a:lnTo>
                  <a:lnTo>
                    <a:pt x="467" y="345"/>
                  </a:lnTo>
                  <a:lnTo>
                    <a:pt x="467" y="345"/>
                  </a:lnTo>
                  <a:close/>
                  <a:moveTo>
                    <a:pt x="700" y="339"/>
                  </a:moveTo>
                  <a:lnTo>
                    <a:pt x="700" y="339"/>
                  </a:lnTo>
                  <a:lnTo>
                    <a:pt x="696" y="336"/>
                  </a:lnTo>
                  <a:lnTo>
                    <a:pt x="691" y="333"/>
                  </a:lnTo>
                  <a:lnTo>
                    <a:pt x="686" y="330"/>
                  </a:lnTo>
                  <a:lnTo>
                    <a:pt x="685" y="328"/>
                  </a:lnTo>
                  <a:lnTo>
                    <a:pt x="686" y="328"/>
                  </a:lnTo>
                  <a:lnTo>
                    <a:pt x="686" y="328"/>
                  </a:lnTo>
                  <a:lnTo>
                    <a:pt x="682" y="327"/>
                  </a:lnTo>
                  <a:lnTo>
                    <a:pt x="680" y="325"/>
                  </a:lnTo>
                  <a:lnTo>
                    <a:pt x="680" y="327"/>
                  </a:lnTo>
                  <a:lnTo>
                    <a:pt x="680" y="327"/>
                  </a:lnTo>
                  <a:lnTo>
                    <a:pt x="685" y="330"/>
                  </a:lnTo>
                  <a:lnTo>
                    <a:pt x="690" y="334"/>
                  </a:lnTo>
                  <a:lnTo>
                    <a:pt x="694" y="337"/>
                  </a:lnTo>
                  <a:lnTo>
                    <a:pt x="700" y="339"/>
                  </a:lnTo>
                  <a:lnTo>
                    <a:pt x="700" y="339"/>
                  </a:lnTo>
                  <a:close/>
                  <a:moveTo>
                    <a:pt x="429" y="336"/>
                  </a:moveTo>
                  <a:lnTo>
                    <a:pt x="429" y="336"/>
                  </a:lnTo>
                  <a:lnTo>
                    <a:pt x="420" y="331"/>
                  </a:lnTo>
                  <a:lnTo>
                    <a:pt x="415" y="328"/>
                  </a:lnTo>
                  <a:lnTo>
                    <a:pt x="411" y="328"/>
                  </a:lnTo>
                  <a:lnTo>
                    <a:pt x="411" y="328"/>
                  </a:lnTo>
                  <a:lnTo>
                    <a:pt x="420" y="333"/>
                  </a:lnTo>
                  <a:lnTo>
                    <a:pt x="424" y="336"/>
                  </a:lnTo>
                  <a:lnTo>
                    <a:pt x="429" y="336"/>
                  </a:lnTo>
                  <a:lnTo>
                    <a:pt x="429" y="336"/>
                  </a:lnTo>
                  <a:close/>
                  <a:moveTo>
                    <a:pt x="429" y="354"/>
                  </a:moveTo>
                  <a:lnTo>
                    <a:pt x="429" y="354"/>
                  </a:lnTo>
                  <a:lnTo>
                    <a:pt x="465" y="377"/>
                  </a:lnTo>
                  <a:lnTo>
                    <a:pt x="500" y="398"/>
                  </a:lnTo>
                  <a:lnTo>
                    <a:pt x="500" y="398"/>
                  </a:lnTo>
                  <a:lnTo>
                    <a:pt x="500" y="395"/>
                  </a:lnTo>
                  <a:lnTo>
                    <a:pt x="499" y="394"/>
                  </a:lnTo>
                  <a:lnTo>
                    <a:pt x="499" y="394"/>
                  </a:lnTo>
                  <a:lnTo>
                    <a:pt x="502" y="392"/>
                  </a:lnTo>
                  <a:lnTo>
                    <a:pt x="505" y="391"/>
                  </a:lnTo>
                  <a:lnTo>
                    <a:pt x="505" y="391"/>
                  </a:lnTo>
                  <a:lnTo>
                    <a:pt x="475" y="371"/>
                  </a:lnTo>
                  <a:lnTo>
                    <a:pt x="443" y="354"/>
                  </a:lnTo>
                  <a:lnTo>
                    <a:pt x="443" y="354"/>
                  </a:lnTo>
                  <a:lnTo>
                    <a:pt x="443" y="353"/>
                  </a:lnTo>
                  <a:lnTo>
                    <a:pt x="443" y="351"/>
                  </a:lnTo>
                  <a:lnTo>
                    <a:pt x="443" y="351"/>
                  </a:lnTo>
                  <a:lnTo>
                    <a:pt x="436" y="350"/>
                  </a:lnTo>
                  <a:lnTo>
                    <a:pt x="433" y="348"/>
                  </a:lnTo>
                  <a:lnTo>
                    <a:pt x="429" y="343"/>
                  </a:lnTo>
                  <a:lnTo>
                    <a:pt x="429" y="343"/>
                  </a:lnTo>
                  <a:lnTo>
                    <a:pt x="424" y="343"/>
                  </a:lnTo>
                  <a:lnTo>
                    <a:pt x="421" y="342"/>
                  </a:lnTo>
                  <a:lnTo>
                    <a:pt x="414" y="337"/>
                  </a:lnTo>
                  <a:lnTo>
                    <a:pt x="407" y="334"/>
                  </a:lnTo>
                  <a:lnTo>
                    <a:pt x="401" y="331"/>
                  </a:lnTo>
                  <a:lnTo>
                    <a:pt x="401" y="331"/>
                  </a:lnTo>
                  <a:lnTo>
                    <a:pt x="401" y="330"/>
                  </a:lnTo>
                  <a:lnTo>
                    <a:pt x="403" y="330"/>
                  </a:lnTo>
                  <a:lnTo>
                    <a:pt x="403" y="330"/>
                  </a:lnTo>
                  <a:lnTo>
                    <a:pt x="400" y="328"/>
                  </a:lnTo>
                  <a:lnTo>
                    <a:pt x="398" y="328"/>
                  </a:lnTo>
                  <a:lnTo>
                    <a:pt x="398" y="328"/>
                  </a:lnTo>
                  <a:lnTo>
                    <a:pt x="404" y="336"/>
                  </a:lnTo>
                  <a:lnTo>
                    <a:pt x="412" y="343"/>
                  </a:lnTo>
                  <a:lnTo>
                    <a:pt x="429" y="354"/>
                  </a:lnTo>
                  <a:lnTo>
                    <a:pt x="429" y="354"/>
                  </a:lnTo>
                  <a:close/>
                  <a:moveTo>
                    <a:pt x="656" y="449"/>
                  </a:moveTo>
                  <a:lnTo>
                    <a:pt x="656" y="449"/>
                  </a:lnTo>
                  <a:lnTo>
                    <a:pt x="653" y="444"/>
                  </a:lnTo>
                  <a:lnTo>
                    <a:pt x="648" y="439"/>
                  </a:lnTo>
                  <a:lnTo>
                    <a:pt x="639" y="432"/>
                  </a:lnTo>
                  <a:lnTo>
                    <a:pt x="639" y="432"/>
                  </a:lnTo>
                  <a:lnTo>
                    <a:pt x="639" y="430"/>
                  </a:lnTo>
                  <a:lnTo>
                    <a:pt x="641" y="429"/>
                  </a:lnTo>
                  <a:lnTo>
                    <a:pt x="642" y="429"/>
                  </a:lnTo>
                  <a:lnTo>
                    <a:pt x="642" y="429"/>
                  </a:lnTo>
                  <a:lnTo>
                    <a:pt x="639" y="427"/>
                  </a:lnTo>
                  <a:lnTo>
                    <a:pt x="639" y="427"/>
                  </a:lnTo>
                  <a:lnTo>
                    <a:pt x="639" y="427"/>
                  </a:lnTo>
                  <a:lnTo>
                    <a:pt x="641" y="426"/>
                  </a:lnTo>
                  <a:lnTo>
                    <a:pt x="641" y="424"/>
                  </a:lnTo>
                  <a:lnTo>
                    <a:pt x="641" y="423"/>
                  </a:lnTo>
                  <a:lnTo>
                    <a:pt x="641" y="423"/>
                  </a:lnTo>
                  <a:lnTo>
                    <a:pt x="627" y="411"/>
                  </a:lnTo>
                  <a:lnTo>
                    <a:pt x="613" y="400"/>
                  </a:lnTo>
                  <a:lnTo>
                    <a:pt x="613" y="400"/>
                  </a:lnTo>
                  <a:lnTo>
                    <a:pt x="615" y="398"/>
                  </a:lnTo>
                  <a:lnTo>
                    <a:pt x="613" y="398"/>
                  </a:lnTo>
                  <a:lnTo>
                    <a:pt x="613" y="398"/>
                  </a:lnTo>
                  <a:lnTo>
                    <a:pt x="571" y="369"/>
                  </a:lnTo>
                  <a:lnTo>
                    <a:pt x="571" y="369"/>
                  </a:lnTo>
                  <a:lnTo>
                    <a:pt x="554" y="359"/>
                  </a:lnTo>
                  <a:lnTo>
                    <a:pt x="545" y="351"/>
                  </a:lnTo>
                  <a:lnTo>
                    <a:pt x="539" y="345"/>
                  </a:lnTo>
                  <a:lnTo>
                    <a:pt x="539" y="345"/>
                  </a:lnTo>
                  <a:lnTo>
                    <a:pt x="540" y="343"/>
                  </a:lnTo>
                  <a:lnTo>
                    <a:pt x="540" y="342"/>
                  </a:lnTo>
                  <a:lnTo>
                    <a:pt x="540" y="342"/>
                  </a:lnTo>
                  <a:lnTo>
                    <a:pt x="534" y="339"/>
                  </a:lnTo>
                  <a:lnTo>
                    <a:pt x="528" y="336"/>
                  </a:lnTo>
                  <a:lnTo>
                    <a:pt x="523" y="333"/>
                  </a:lnTo>
                  <a:lnTo>
                    <a:pt x="517" y="330"/>
                  </a:lnTo>
                  <a:lnTo>
                    <a:pt x="517" y="330"/>
                  </a:lnTo>
                  <a:lnTo>
                    <a:pt x="549" y="363"/>
                  </a:lnTo>
                  <a:lnTo>
                    <a:pt x="583" y="394"/>
                  </a:lnTo>
                  <a:lnTo>
                    <a:pt x="618" y="423"/>
                  </a:lnTo>
                  <a:lnTo>
                    <a:pt x="656" y="449"/>
                  </a:lnTo>
                  <a:lnTo>
                    <a:pt x="656" y="449"/>
                  </a:lnTo>
                  <a:close/>
                  <a:moveTo>
                    <a:pt x="534" y="333"/>
                  </a:moveTo>
                  <a:lnTo>
                    <a:pt x="534" y="333"/>
                  </a:lnTo>
                  <a:lnTo>
                    <a:pt x="532" y="331"/>
                  </a:lnTo>
                  <a:lnTo>
                    <a:pt x="529" y="330"/>
                  </a:lnTo>
                  <a:lnTo>
                    <a:pt x="529" y="330"/>
                  </a:lnTo>
                  <a:lnTo>
                    <a:pt x="531" y="333"/>
                  </a:lnTo>
                  <a:lnTo>
                    <a:pt x="532" y="333"/>
                  </a:lnTo>
                  <a:lnTo>
                    <a:pt x="534" y="333"/>
                  </a:lnTo>
                  <a:lnTo>
                    <a:pt x="534" y="333"/>
                  </a:lnTo>
                  <a:close/>
                  <a:moveTo>
                    <a:pt x="282" y="371"/>
                  </a:moveTo>
                  <a:lnTo>
                    <a:pt x="282" y="371"/>
                  </a:lnTo>
                  <a:lnTo>
                    <a:pt x="276" y="365"/>
                  </a:lnTo>
                  <a:lnTo>
                    <a:pt x="270" y="360"/>
                  </a:lnTo>
                  <a:lnTo>
                    <a:pt x="257" y="351"/>
                  </a:lnTo>
                  <a:lnTo>
                    <a:pt x="257" y="351"/>
                  </a:lnTo>
                  <a:lnTo>
                    <a:pt x="241" y="340"/>
                  </a:lnTo>
                  <a:lnTo>
                    <a:pt x="235" y="336"/>
                  </a:lnTo>
                  <a:lnTo>
                    <a:pt x="228" y="333"/>
                  </a:lnTo>
                  <a:lnTo>
                    <a:pt x="228" y="333"/>
                  </a:lnTo>
                  <a:lnTo>
                    <a:pt x="240" y="343"/>
                  </a:lnTo>
                  <a:lnTo>
                    <a:pt x="253" y="354"/>
                  </a:lnTo>
                  <a:lnTo>
                    <a:pt x="282" y="371"/>
                  </a:lnTo>
                  <a:lnTo>
                    <a:pt x="282" y="371"/>
                  </a:lnTo>
                  <a:close/>
                  <a:moveTo>
                    <a:pt x="597" y="337"/>
                  </a:moveTo>
                  <a:lnTo>
                    <a:pt x="597" y="337"/>
                  </a:lnTo>
                  <a:lnTo>
                    <a:pt x="593" y="334"/>
                  </a:lnTo>
                  <a:lnTo>
                    <a:pt x="592" y="333"/>
                  </a:lnTo>
                  <a:lnTo>
                    <a:pt x="590" y="333"/>
                  </a:lnTo>
                  <a:lnTo>
                    <a:pt x="590" y="333"/>
                  </a:lnTo>
                  <a:lnTo>
                    <a:pt x="593" y="334"/>
                  </a:lnTo>
                  <a:lnTo>
                    <a:pt x="597" y="337"/>
                  </a:lnTo>
                  <a:lnTo>
                    <a:pt x="597" y="337"/>
                  </a:lnTo>
                  <a:close/>
                  <a:moveTo>
                    <a:pt x="246" y="337"/>
                  </a:moveTo>
                  <a:lnTo>
                    <a:pt x="246" y="337"/>
                  </a:lnTo>
                  <a:lnTo>
                    <a:pt x="244" y="334"/>
                  </a:lnTo>
                  <a:lnTo>
                    <a:pt x="243" y="334"/>
                  </a:lnTo>
                  <a:lnTo>
                    <a:pt x="241" y="334"/>
                  </a:lnTo>
                  <a:lnTo>
                    <a:pt x="241" y="334"/>
                  </a:lnTo>
                  <a:lnTo>
                    <a:pt x="243" y="337"/>
                  </a:lnTo>
                  <a:lnTo>
                    <a:pt x="244" y="337"/>
                  </a:lnTo>
                  <a:lnTo>
                    <a:pt x="246" y="337"/>
                  </a:lnTo>
                  <a:lnTo>
                    <a:pt x="246" y="337"/>
                  </a:lnTo>
                  <a:close/>
                  <a:moveTo>
                    <a:pt x="635" y="397"/>
                  </a:moveTo>
                  <a:lnTo>
                    <a:pt x="635" y="397"/>
                  </a:lnTo>
                  <a:lnTo>
                    <a:pt x="615" y="380"/>
                  </a:lnTo>
                  <a:lnTo>
                    <a:pt x="593" y="363"/>
                  </a:lnTo>
                  <a:lnTo>
                    <a:pt x="571" y="350"/>
                  </a:lnTo>
                  <a:lnTo>
                    <a:pt x="548" y="334"/>
                  </a:lnTo>
                  <a:lnTo>
                    <a:pt x="548" y="334"/>
                  </a:lnTo>
                  <a:lnTo>
                    <a:pt x="568" y="351"/>
                  </a:lnTo>
                  <a:lnTo>
                    <a:pt x="589" y="368"/>
                  </a:lnTo>
                  <a:lnTo>
                    <a:pt x="635" y="397"/>
                  </a:lnTo>
                  <a:lnTo>
                    <a:pt x="635" y="397"/>
                  </a:lnTo>
                  <a:close/>
                  <a:moveTo>
                    <a:pt x="391" y="342"/>
                  </a:moveTo>
                  <a:lnTo>
                    <a:pt x="391" y="342"/>
                  </a:lnTo>
                  <a:lnTo>
                    <a:pt x="407" y="353"/>
                  </a:lnTo>
                  <a:lnTo>
                    <a:pt x="424" y="363"/>
                  </a:lnTo>
                  <a:lnTo>
                    <a:pt x="424" y="363"/>
                  </a:lnTo>
                  <a:lnTo>
                    <a:pt x="423" y="359"/>
                  </a:lnTo>
                  <a:lnTo>
                    <a:pt x="421" y="357"/>
                  </a:lnTo>
                  <a:lnTo>
                    <a:pt x="423" y="354"/>
                  </a:lnTo>
                  <a:lnTo>
                    <a:pt x="423" y="354"/>
                  </a:lnTo>
                  <a:lnTo>
                    <a:pt x="406" y="345"/>
                  </a:lnTo>
                  <a:lnTo>
                    <a:pt x="389" y="336"/>
                  </a:lnTo>
                  <a:lnTo>
                    <a:pt x="389" y="336"/>
                  </a:lnTo>
                  <a:lnTo>
                    <a:pt x="391" y="337"/>
                  </a:lnTo>
                  <a:lnTo>
                    <a:pt x="391" y="339"/>
                  </a:lnTo>
                  <a:lnTo>
                    <a:pt x="391" y="342"/>
                  </a:lnTo>
                  <a:lnTo>
                    <a:pt x="391" y="342"/>
                  </a:lnTo>
                  <a:close/>
                  <a:moveTo>
                    <a:pt x="311" y="362"/>
                  </a:moveTo>
                  <a:lnTo>
                    <a:pt x="311" y="362"/>
                  </a:lnTo>
                  <a:lnTo>
                    <a:pt x="304" y="354"/>
                  </a:lnTo>
                  <a:lnTo>
                    <a:pt x="296" y="348"/>
                  </a:lnTo>
                  <a:lnTo>
                    <a:pt x="279" y="336"/>
                  </a:lnTo>
                  <a:lnTo>
                    <a:pt x="279" y="336"/>
                  </a:lnTo>
                  <a:lnTo>
                    <a:pt x="285" y="343"/>
                  </a:lnTo>
                  <a:lnTo>
                    <a:pt x="295" y="351"/>
                  </a:lnTo>
                  <a:lnTo>
                    <a:pt x="302" y="357"/>
                  </a:lnTo>
                  <a:lnTo>
                    <a:pt x="311" y="362"/>
                  </a:lnTo>
                  <a:lnTo>
                    <a:pt x="311" y="362"/>
                  </a:lnTo>
                  <a:close/>
                  <a:moveTo>
                    <a:pt x="331" y="403"/>
                  </a:moveTo>
                  <a:lnTo>
                    <a:pt x="331" y="403"/>
                  </a:lnTo>
                  <a:lnTo>
                    <a:pt x="375" y="433"/>
                  </a:lnTo>
                  <a:lnTo>
                    <a:pt x="375" y="433"/>
                  </a:lnTo>
                  <a:lnTo>
                    <a:pt x="398" y="450"/>
                  </a:lnTo>
                  <a:lnTo>
                    <a:pt x="411" y="456"/>
                  </a:lnTo>
                  <a:lnTo>
                    <a:pt x="418" y="459"/>
                  </a:lnTo>
                  <a:lnTo>
                    <a:pt x="424" y="461"/>
                  </a:lnTo>
                  <a:lnTo>
                    <a:pt x="424" y="461"/>
                  </a:lnTo>
                  <a:lnTo>
                    <a:pt x="421" y="453"/>
                  </a:lnTo>
                  <a:lnTo>
                    <a:pt x="417" y="449"/>
                  </a:lnTo>
                  <a:lnTo>
                    <a:pt x="404" y="438"/>
                  </a:lnTo>
                  <a:lnTo>
                    <a:pt x="378" y="421"/>
                  </a:lnTo>
                  <a:lnTo>
                    <a:pt x="378" y="421"/>
                  </a:lnTo>
                  <a:lnTo>
                    <a:pt x="374" y="421"/>
                  </a:lnTo>
                  <a:lnTo>
                    <a:pt x="372" y="423"/>
                  </a:lnTo>
                  <a:lnTo>
                    <a:pt x="371" y="423"/>
                  </a:lnTo>
                  <a:lnTo>
                    <a:pt x="371" y="423"/>
                  </a:lnTo>
                  <a:lnTo>
                    <a:pt x="365" y="418"/>
                  </a:lnTo>
                  <a:lnTo>
                    <a:pt x="360" y="414"/>
                  </a:lnTo>
                  <a:lnTo>
                    <a:pt x="356" y="407"/>
                  </a:lnTo>
                  <a:lnTo>
                    <a:pt x="351" y="403"/>
                  </a:lnTo>
                  <a:lnTo>
                    <a:pt x="351" y="403"/>
                  </a:lnTo>
                  <a:lnTo>
                    <a:pt x="342" y="398"/>
                  </a:lnTo>
                  <a:lnTo>
                    <a:pt x="333" y="392"/>
                  </a:lnTo>
                  <a:lnTo>
                    <a:pt x="333" y="392"/>
                  </a:lnTo>
                  <a:lnTo>
                    <a:pt x="325" y="386"/>
                  </a:lnTo>
                  <a:lnTo>
                    <a:pt x="325" y="386"/>
                  </a:lnTo>
                  <a:lnTo>
                    <a:pt x="298" y="369"/>
                  </a:lnTo>
                  <a:lnTo>
                    <a:pt x="298" y="369"/>
                  </a:lnTo>
                  <a:lnTo>
                    <a:pt x="290" y="365"/>
                  </a:lnTo>
                  <a:lnTo>
                    <a:pt x="282" y="360"/>
                  </a:lnTo>
                  <a:lnTo>
                    <a:pt x="282" y="360"/>
                  </a:lnTo>
                  <a:lnTo>
                    <a:pt x="282" y="359"/>
                  </a:lnTo>
                  <a:lnTo>
                    <a:pt x="282" y="357"/>
                  </a:lnTo>
                  <a:lnTo>
                    <a:pt x="282" y="357"/>
                  </a:lnTo>
                  <a:lnTo>
                    <a:pt x="273" y="353"/>
                  </a:lnTo>
                  <a:lnTo>
                    <a:pt x="264" y="348"/>
                  </a:lnTo>
                  <a:lnTo>
                    <a:pt x="264" y="348"/>
                  </a:lnTo>
                  <a:lnTo>
                    <a:pt x="255" y="343"/>
                  </a:lnTo>
                  <a:lnTo>
                    <a:pt x="246" y="337"/>
                  </a:lnTo>
                  <a:lnTo>
                    <a:pt x="246" y="337"/>
                  </a:lnTo>
                  <a:lnTo>
                    <a:pt x="269" y="354"/>
                  </a:lnTo>
                  <a:lnTo>
                    <a:pt x="289" y="371"/>
                  </a:lnTo>
                  <a:lnTo>
                    <a:pt x="310" y="388"/>
                  </a:lnTo>
                  <a:lnTo>
                    <a:pt x="331" y="403"/>
                  </a:lnTo>
                  <a:lnTo>
                    <a:pt x="331" y="403"/>
                  </a:lnTo>
                  <a:close/>
                  <a:moveTo>
                    <a:pt x="438" y="343"/>
                  </a:moveTo>
                  <a:lnTo>
                    <a:pt x="438" y="343"/>
                  </a:lnTo>
                  <a:lnTo>
                    <a:pt x="435" y="340"/>
                  </a:lnTo>
                  <a:lnTo>
                    <a:pt x="432" y="339"/>
                  </a:lnTo>
                  <a:lnTo>
                    <a:pt x="430" y="339"/>
                  </a:lnTo>
                  <a:lnTo>
                    <a:pt x="430" y="339"/>
                  </a:lnTo>
                  <a:lnTo>
                    <a:pt x="435" y="342"/>
                  </a:lnTo>
                  <a:lnTo>
                    <a:pt x="438" y="343"/>
                  </a:lnTo>
                  <a:lnTo>
                    <a:pt x="438" y="343"/>
                  </a:lnTo>
                  <a:close/>
                  <a:moveTo>
                    <a:pt x="324" y="351"/>
                  </a:moveTo>
                  <a:lnTo>
                    <a:pt x="324" y="351"/>
                  </a:lnTo>
                  <a:lnTo>
                    <a:pt x="321" y="348"/>
                  </a:lnTo>
                  <a:lnTo>
                    <a:pt x="319" y="346"/>
                  </a:lnTo>
                  <a:lnTo>
                    <a:pt x="319" y="345"/>
                  </a:lnTo>
                  <a:lnTo>
                    <a:pt x="319" y="345"/>
                  </a:lnTo>
                  <a:lnTo>
                    <a:pt x="316" y="345"/>
                  </a:lnTo>
                  <a:lnTo>
                    <a:pt x="314" y="343"/>
                  </a:lnTo>
                  <a:lnTo>
                    <a:pt x="313" y="343"/>
                  </a:lnTo>
                  <a:lnTo>
                    <a:pt x="310" y="343"/>
                  </a:lnTo>
                  <a:lnTo>
                    <a:pt x="310" y="343"/>
                  </a:lnTo>
                  <a:lnTo>
                    <a:pt x="313" y="345"/>
                  </a:lnTo>
                  <a:lnTo>
                    <a:pt x="318" y="348"/>
                  </a:lnTo>
                  <a:lnTo>
                    <a:pt x="321" y="350"/>
                  </a:lnTo>
                  <a:lnTo>
                    <a:pt x="324" y="351"/>
                  </a:lnTo>
                  <a:lnTo>
                    <a:pt x="324" y="351"/>
                  </a:lnTo>
                  <a:close/>
                  <a:moveTo>
                    <a:pt x="607" y="362"/>
                  </a:moveTo>
                  <a:lnTo>
                    <a:pt x="607" y="362"/>
                  </a:lnTo>
                  <a:lnTo>
                    <a:pt x="632" y="383"/>
                  </a:lnTo>
                  <a:lnTo>
                    <a:pt x="644" y="394"/>
                  </a:lnTo>
                  <a:lnTo>
                    <a:pt x="656" y="401"/>
                  </a:lnTo>
                  <a:lnTo>
                    <a:pt x="656" y="401"/>
                  </a:lnTo>
                  <a:lnTo>
                    <a:pt x="650" y="395"/>
                  </a:lnTo>
                  <a:lnTo>
                    <a:pt x="647" y="392"/>
                  </a:lnTo>
                  <a:lnTo>
                    <a:pt x="644" y="388"/>
                  </a:lnTo>
                  <a:lnTo>
                    <a:pt x="644" y="388"/>
                  </a:lnTo>
                  <a:lnTo>
                    <a:pt x="642" y="385"/>
                  </a:lnTo>
                  <a:lnTo>
                    <a:pt x="641" y="380"/>
                  </a:lnTo>
                  <a:lnTo>
                    <a:pt x="641" y="380"/>
                  </a:lnTo>
                  <a:lnTo>
                    <a:pt x="638" y="377"/>
                  </a:lnTo>
                  <a:lnTo>
                    <a:pt x="632" y="372"/>
                  </a:lnTo>
                  <a:lnTo>
                    <a:pt x="619" y="365"/>
                  </a:lnTo>
                  <a:lnTo>
                    <a:pt x="619" y="365"/>
                  </a:lnTo>
                  <a:lnTo>
                    <a:pt x="595" y="350"/>
                  </a:lnTo>
                  <a:lnTo>
                    <a:pt x="595" y="350"/>
                  </a:lnTo>
                  <a:lnTo>
                    <a:pt x="590" y="346"/>
                  </a:lnTo>
                  <a:lnTo>
                    <a:pt x="586" y="343"/>
                  </a:lnTo>
                  <a:lnTo>
                    <a:pt x="586" y="343"/>
                  </a:lnTo>
                  <a:lnTo>
                    <a:pt x="586" y="343"/>
                  </a:lnTo>
                  <a:lnTo>
                    <a:pt x="586" y="345"/>
                  </a:lnTo>
                  <a:lnTo>
                    <a:pt x="586" y="345"/>
                  </a:lnTo>
                  <a:lnTo>
                    <a:pt x="597" y="353"/>
                  </a:lnTo>
                  <a:lnTo>
                    <a:pt x="607" y="362"/>
                  </a:lnTo>
                  <a:lnTo>
                    <a:pt x="607" y="362"/>
                  </a:lnTo>
                  <a:close/>
                  <a:moveTo>
                    <a:pt x="446" y="346"/>
                  </a:moveTo>
                  <a:lnTo>
                    <a:pt x="446" y="346"/>
                  </a:lnTo>
                  <a:lnTo>
                    <a:pt x="443" y="345"/>
                  </a:lnTo>
                  <a:lnTo>
                    <a:pt x="441" y="343"/>
                  </a:lnTo>
                  <a:lnTo>
                    <a:pt x="439" y="345"/>
                  </a:lnTo>
                  <a:lnTo>
                    <a:pt x="439" y="345"/>
                  </a:lnTo>
                  <a:lnTo>
                    <a:pt x="443" y="346"/>
                  </a:lnTo>
                  <a:lnTo>
                    <a:pt x="444" y="348"/>
                  </a:lnTo>
                  <a:lnTo>
                    <a:pt x="446" y="346"/>
                  </a:lnTo>
                  <a:lnTo>
                    <a:pt x="446" y="346"/>
                  </a:lnTo>
                  <a:close/>
                  <a:moveTo>
                    <a:pt x="560" y="389"/>
                  </a:moveTo>
                  <a:lnTo>
                    <a:pt x="560" y="389"/>
                  </a:lnTo>
                  <a:lnTo>
                    <a:pt x="546" y="377"/>
                  </a:lnTo>
                  <a:lnTo>
                    <a:pt x="531" y="365"/>
                  </a:lnTo>
                  <a:lnTo>
                    <a:pt x="497" y="343"/>
                  </a:lnTo>
                  <a:lnTo>
                    <a:pt x="497" y="343"/>
                  </a:lnTo>
                  <a:lnTo>
                    <a:pt x="496" y="343"/>
                  </a:lnTo>
                  <a:lnTo>
                    <a:pt x="494" y="345"/>
                  </a:lnTo>
                  <a:lnTo>
                    <a:pt x="494" y="345"/>
                  </a:lnTo>
                  <a:lnTo>
                    <a:pt x="500" y="351"/>
                  </a:lnTo>
                  <a:lnTo>
                    <a:pt x="508" y="359"/>
                  </a:lnTo>
                  <a:lnTo>
                    <a:pt x="525" y="369"/>
                  </a:lnTo>
                  <a:lnTo>
                    <a:pt x="542" y="378"/>
                  </a:lnTo>
                  <a:lnTo>
                    <a:pt x="560" y="389"/>
                  </a:lnTo>
                  <a:lnTo>
                    <a:pt x="560" y="389"/>
                  </a:lnTo>
                  <a:close/>
                  <a:moveTo>
                    <a:pt x="610" y="346"/>
                  </a:moveTo>
                  <a:lnTo>
                    <a:pt x="610" y="346"/>
                  </a:lnTo>
                  <a:lnTo>
                    <a:pt x="609" y="345"/>
                  </a:lnTo>
                  <a:lnTo>
                    <a:pt x="607" y="343"/>
                  </a:lnTo>
                  <a:lnTo>
                    <a:pt x="606" y="343"/>
                  </a:lnTo>
                  <a:lnTo>
                    <a:pt x="606" y="343"/>
                  </a:lnTo>
                  <a:lnTo>
                    <a:pt x="606" y="345"/>
                  </a:lnTo>
                  <a:lnTo>
                    <a:pt x="607" y="346"/>
                  </a:lnTo>
                  <a:lnTo>
                    <a:pt x="609" y="346"/>
                  </a:lnTo>
                  <a:lnTo>
                    <a:pt x="610" y="346"/>
                  </a:lnTo>
                  <a:lnTo>
                    <a:pt x="610" y="346"/>
                  </a:lnTo>
                  <a:close/>
                  <a:moveTo>
                    <a:pt x="354" y="386"/>
                  </a:moveTo>
                  <a:lnTo>
                    <a:pt x="354" y="386"/>
                  </a:lnTo>
                  <a:lnTo>
                    <a:pt x="357" y="386"/>
                  </a:lnTo>
                  <a:lnTo>
                    <a:pt x="360" y="386"/>
                  </a:lnTo>
                  <a:lnTo>
                    <a:pt x="360" y="386"/>
                  </a:lnTo>
                  <a:lnTo>
                    <a:pt x="365" y="391"/>
                  </a:lnTo>
                  <a:lnTo>
                    <a:pt x="371" y="395"/>
                  </a:lnTo>
                  <a:lnTo>
                    <a:pt x="371" y="395"/>
                  </a:lnTo>
                  <a:lnTo>
                    <a:pt x="404" y="417"/>
                  </a:lnTo>
                  <a:lnTo>
                    <a:pt x="438" y="439"/>
                  </a:lnTo>
                  <a:lnTo>
                    <a:pt x="470" y="464"/>
                  </a:lnTo>
                  <a:lnTo>
                    <a:pt x="500" y="490"/>
                  </a:lnTo>
                  <a:lnTo>
                    <a:pt x="500" y="490"/>
                  </a:lnTo>
                  <a:lnTo>
                    <a:pt x="508" y="493"/>
                  </a:lnTo>
                  <a:lnTo>
                    <a:pt x="514" y="497"/>
                  </a:lnTo>
                  <a:lnTo>
                    <a:pt x="526" y="505"/>
                  </a:lnTo>
                  <a:lnTo>
                    <a:pt x="526" y="505"/>
                  </a:lnTo>
                  <a:lnTo>
                    <a:pt x="510" y="488"/>
                  </a:lnTo>
                  <a:lnTo>
                    <a:pt x="493" y="475"/>
                  </a:lnTo>
                  <a:lnTo>
                    <a:pt x="476" y="461"/>
                  </a:lnTo>
                  <a:lnTo>
                    <a:pt x="459" y="446"/>
                  </a:lnTo>
                  <a:lnTo>
                    <a:pt x="459" y="446"/>
                  </a:lnTo>
                  <a:lnTo>
                    <a:pt x="455" y="444"/>
                  </a:lnTo>
                  <a:lnTo>
                    <a:pt x="449" y="441"/>
                  </a:lnTo>
                  <a:lnTo>
                    <a:pt x="444" y="438"/>
                  </a:lnTo>
                  <a:lnTo>
                    <a:pt x="439" y="435"/>
                  </a:lnTo>
                  <a:lnTo>
                    <a:pt x="439" y="435"/>
                  </a:lnTo>
                  <a:lnTo>
                    <a:pt x="441" y="433"/>
                  </a:lnTo>
                  <a:lnTo>
                    <a:pt x="441" y="433"/>
                  </a:lnTo>
                  <a:lnTo>
                    <a:pt x="436" y="432"/>
                  </a:lnTo>
                  <a:lnTo>
                    <a:pt x="435" y="432"/>
                  </a:lnTo>
                  <a:lnTo>
                    <a:pt x="430" y="427"/>
                  </a:lnTo>
                  <a:lnTo>
                    <a:pt x="430" y="427"/>
                  </a:lnTo>
                  <a:lnTo>
                    <a:pt x="424" y="424"/>
                  </a:lnTo>
                  <a:lnTo>
                    <a:pt x="418" y="421"/>
                  </a:lnTo>
                  <a:lnTo>
                    <a:pt x="414" y="418"/>
                  </a:lnTo>
                  <a:lnTo>
                    <a:pt x="407" y="415"/>
                  </a:lnTo>
                  <a:lnTo>
                    <a:pt x="407" y="415"/>
                  </a:lnTo>
                  <a:lnTo>
                    <a:pt x="407" y="414"/>
                  </a:lnTo>
                  <a:lnTo>
                    <a:pt x="407" y="414"/>
                  </a:lnTo>
                  <a:lnTo>
                    <a:pt x="394" y="406"/>
                  </a:lnTo>
                  <a:lnTo>
                    <a:pt x="382" y="397"/>
                  </a:lnTo>
                  <a:lnTo>
                    <a:pt x="382" y="397"/>
                  </a:lnTo>
                  <a:lnTo>
                    <a:pt x="372" y="392"/>
                  </a:lnTo>
                  <a:lnTo>
                    <a:pt x="363" y="386"/>
                  </a:lnTo>
                  <a:lnTo>
                    <a:pt x="354" y="380"/>
                  </a:lnTo>
                  <a:lnTo>
                    <a:pt x="345" y="374"/>
                  </a:lnTo>
                  <a:lnTo>
                    <a:pt x="345" y="374"/>
                  </a:lnTo>
                  <a:lnTo>
                    <a:pt x="345" y="371"/>
                  </a:lnTo>
                  <a:lnTo>
                    <a:pt x="345" y="371"/>
                  </a:lnTo>
                  <a:lnTo>
                    <a:pt x="333" y="365"/>
                  </a:lnTo>
                  <a:lnTo>
                    <a:pt x="322" y="357"/>
                  </a:lnTo>
                  <a:lnTo>
                    <a:pt x="311" y="351"/>
                  </a:lnTo>
                  <a:lnTo>
                    <a:pt x="299" y="345"/>
                  </a:lnTo>
                  <a:lnTo>
                    <a:pt x="299" y="345"/>
                  </a:lnTo>
                  <a:lnTo>
                    <a:pt x="327" y="365"/>
                  </a:lnTo>
                  <a:lnTo>
                    <a:pt x="354" y="386"/>
                  </a:lnTo>
                  <a:lnTo>
                    <a:pt x="354" y="386"/>
                  </a:lnTo>
                  <a:close/>
                  <a:moveTo>
                    <a:pt x="685" y="363"/>
                  </a:moveTo>
                  <a:lnTo>
                    <a:pt x="685" y="363"/>
                  </a:lnTo>
                  <a:lnTo>
                    <a:pt x="680" y="357"/>
                  </a:lnTo>
                  <a:lnTo>
                    <a:pt x="676" y="353"/>
                  </a:lnTo>
                  <a:lnTo>
                    <a:pt x="664" y="345"/>
                  </a:lnTo>
                  <a:lnTo>
                    <a:pt x="664" y="345"/>
                  </a:lnTo>
                  <a:lnTo>
                    <a:pt x="674" y="356"/>
                  </a:lnTo>
                  <a:lnTo>
                    <a:pt x="679" y="360"/>
                  </a:lnTo>
                  <a:lnTo>
                    <a:pt x="685" y="363"/>
                  </a:lnTo>
                  <a:lnTo>
                    <a:pt x="685" y="363"/>
                  </a:lnTo>
                  <a:close/>
                  <a:moveTo>
                    <a:pt x="391" y="365"/>
                  </a:moveTo>
                  <a:lnTo>
                    <a:pt x="391" y="365"/>
                  </a:lnTo>
                  <a:lnTo>
                    <a:pt x="398" y="368"/>
                  </a:lnTo>
                  <a:lnTo>
                    <a:pt x="406" y="372"/>
                  </a:lnTo>
                  <a:lnTo>
                    <a:pt x="414" y="377"/>
                  </a:lnTo>
                  <a:lnTo>
                    <a:pt x="421" y="380"/>
                  </a:lnTo>
                  <a:lnTo>
                    <a:pt x="421" y="380"/>
                  </a:lnTo>
                  <a:lnTo>
                    <a:pt x="401" y="363"/>
                  </a:lnTo>
                  <a:lnTo>
                    <a:pt x="380" y="348"/>
                  </a:lnTo>
                  <a:lnTo>
                    <a:pt x="380" y="348"/>
                  </a:lnTo>
                  <a:lnTo>
                    <a:pt x="383" y="351"/>
                  </a:lnTo>
                  <a:lnTo>
                    <a:pt x="386" y="356"/>
                  </a:lnTo>
                  <a:lnTo>
                    <a:pt x="389" y="359"/>
                  </a:lnTo>
                  <a:lnTo>
                    <a:pt x="391" y="365"/>
                  </a:lnTo>
                  <a:lnTo>
                    <a:pt x="391" y="365"/>
                  </a:lnTo>
                  <a:close/>
                  <a:moveTo>
                    <a:pt x="435" y="388"/>
                  </a:moveTo>
                  <a:lnTo>
                    <a:pt x="435" y="388"/>
                  </a:lnTo>
                  <a:lnTo>
                    <a:pt x="439" y="392"/>
                  </a:lnTo>
                  <a:lnTo>
                    <a:pt x="444" y="398"/>
                  </a:lnTo>
                  <a:lnTo>
                    <a:pt x="444" y="398"/>
                  </a:lnTo>
                  <a:lnTo>
                    <a:pt x="455" y="404"/>
                  </a:lnTo>
                  <a:lnTo>
                    <a:pt x="467" y="412"/>
                  </a:lnTo>
                  <a:lnTo>
                    <a:pt x="467" y="412"/>
                  </a:lnTo>
                  <a:lnTo>
                    <a:pt x="497" y="435"/>
                  </a:lnTo>
                  <a:lnTo>
                    <a:pt x="497" y="435"/>
                  </a:lnTo>
                  <a:lnTo>
                    <a:pt x="502" y="435"/>
                  </a:lnTo>
                  <a:lnTo>
                    <a:pt x="507" y="436"/>
                  </a:lnTo>
                  <a:lnTo>
                    <a:pt x="511" y="439"/>
                  </a:lnTo>
                  <a:lnTo>
                    <a:pt x="514" y="441"/>
                  </a:lnTo>
                  <a:lnTo>
                    <a:pt x="514" y="441"/>
                  </a:lnTo>
                  <a:lnTo>
                    <a:pt x="504" y="432"/>
                  </a:lnTo>
                  <a:lnTo>
                    <a:pt x="493" y="423"/>
                  </a:lnTo>
                  <a:lnTo>
                    <a:pt x="484" y="412"/>
                  </a:lnTo>
                  <a:lnTo>
                    <a:pt x="476" y="401"/>
                  </a:lnTo>
                  <a:lnTo>
                    <a:pt x="476" y="401"/>
                  </a:lnTo>
                  <a:lnTo>
                    <a:pt x="467" y="397"/>
                  </a:lnTo>
                  <a:lnTo>
                    <a:pt x="458" y="391"/>
                  </a:lnTo>
                  <a:lnTo>
                    <a:pt x="447" y="383"/>
                  </a:lnTo>
                  <a:lnTo>
                    <a:pt x="436" y="377"/>
                  </a:lnTo>
                  <a:lnTo>
                    <a:pt x="436" y="377"/>
                  </a:lnTo>
                  <a:lnTo>
                    <a:pt x="435" y="374"/>
                  </a:lnTo>
                  <a:lnTo>
                    <a:pt x="435" y="374"/>
                  </a:lnTo>
                  <a:lnTo>
                    <a:pt x="429" y="372"/>
                  </a:lnTo>
                  <a:lnTo>
                    <a:pt x="426" y="371"/>
                  </a:lnTo>
                  <a:lnTo>
                    <a:pt x="424" y="368"/>
                  </a:lnTo>
                  <a:lnTo>
                    <a:pt x="424" y="368"/>
                  </a:lnTo>
                  <a:lnTo>
                    <a:pt x="420" y="366"/>
                  </a:lnTo>
                  <a:lnTo>
                    <a:pt x="417" y="365"/>
                  </a:lnTo>
                  <a:lnTo>
                    <a:pt x="414" y="362"/>
                  </a:lnTo>
                  <a:lnTo>
                    <a:pt x="409" y="360"/>
                  </a:lnTo>
                  <a:lnTo>
                    <a:pt x="409" y="360"/>
                  </a:lnTo>
                  <a:lnTo>
                    <a:pt x="409" y="359"/>
                  </a:lnTo>
                  <a:lnTo>
                    <a:pt x="409" y="359"/>
                  </a:lnTo>
                  <a:lnTo>
                    <a:pt x="404" y="356"/>
                  </a:lnTo>
                  <a:lnTo>
                    <a:pt x="398" y="353"/>
                  </a:lnTo>
                  <a:lnTo>
                    <a:pt x="394" y="350"/>
                  </a:lnTo>
                  <a:lnTo>
                    <a:pt x="389" y="348"/>
                  </a:lnTo>
                  <a:lnTo>
                    <a:pt x="389" y="348"/>
                  </a:lnTo>
                  <a:lnTo>
                    <a:pt x="412" y="368"/>
                  </a:lnTo>
                  <a:lnTo>
                    <a:pt x="435" y="388"/>
                  </a:lnTo>
                  <a:lnTo>
                    <a:pt x="435" y="388"/>
                  </a:lnTo>
                  <a:close/>
                  <a:moveTo>
                    <a:pt x="505" y="366"/>
                  </a:moveTo>
                  <a:lnTo>
                    <a:pt x="505" y="366"/>
                  </a:lnTo>
                  <a:lnTo>
                    <a:pt x="494" y="357"/>
                  </a:lnTo>
                  <a:lnTo>
                    <a:pt x="487" y="353"/>
                  </a:lnTo>
                  <a:lnTo>
                    <a:pt x="481" y="350"/>
                  </a:lnTo>
                  <a:lnTo>
                    <a:pt x="481" y="350"/>
                  </a:lnTo>
                  <a:lnTo>
                    <a:pt x="493" y="360"/>
                  </a:lnTo>
                  <a:lnTo>
                    <a:pt x="499" y="365"/>
                  </a:lnTo>
                  <a:lnTo>
                    <a:pt x="505" y="366"/>
                  </a:lnTo>
                  <a:lnTo>
                    <a:pt x="505" y="366"/>
                  </a:lnTo>
                  <a:close/>
                  <a:moveTo>
                    <a:pt x="420" y="394"/>
                  </a:moveTo>
                  <a:lnTo>
                    <a:pt x="420" y="394"/>
                  </a:lnTo>
                  <a:lnTo>
                    <a:pt x="403" y="383"/>
                  </a:lnTo>
                  <a:lnTo>
                    <a:pt x="388" y="372"/>
                  </a:lnTo>
                  <a:lnTo>
                    <a:pt x="388" y="372"/>
                  </a:lnTo>
                  <a:lnTo>
                    <a:pt x="377" y="369"/>
                  </a:lnTo>
                  <a:lnTo>
                    <a:pt x="368" y="363"/>
                  </a:lnTo>
                  <a:lnTo>
                    <a:pt x="360" y="357"/>
                  </a:lnTo>
                  <a:lnTo>
                    <a:pt x="353" y="351"/>
                  </a:lnTo>
                  <a:lnTo>
                    <a:pt x="353" y="351"/>
                  </a:lnTo>
                  <a:lnTo>
                    <a:pt x="348" y="353"/>
                  </a:lnTo>
                  <a:lnTo>
                    <a:pt x="345" y="353"/>
                  </a:lnTo>
                  <a:lnTo>
                    <a:pt x="345" y="353"/>
                  </a:lnTo>
                  <a:lnTo>
                    <a:pt x="356" y="360"/>
                  </a:lnTo>
                  <a:lnTo>
                    <a:pt x="369" y="368"/>
                  </a:lnTo>
                  <a:lnTo>
                    <a:pt x="395" y="383"/>
                  </a:lnTo>
                  <a:lnTo>
                    <a:pt x="395" y="383"/>
                  </a:lnTo>
                  <a:lnTo>
                    <a:pt x="407" y="391"/>
                  </a:lnTo>
                  <a:lnTo>
                    <a:pt x="414" y="395"/>
                  </a:lnTo>
                  <a:lnTo>
                    <a:pt x="421" y="398"/>
                  </a:lnTo>
                  <a:lnTo>
                    <a:pt x="421" y="398"/>
                  </a:lnTo>
                  <a:lnTo>
                    <a:pt x="420" y="397"/>
                  </a:lnTo>
                  <a:lnTo>
                    <a:pt x="420" y="394"/>
                  </a:lnTo>
                  <a:lnTo>
                    <a:pt x="420" y="394"/>
                  </a:lnTo>
                  <a:close/>
                  <a:moveTo>
                    <a:pt x="708" y="365"/>
                  </a:moveTo>
                  <a:lnTo>
                    <a:pt x="708" y="365"/>
                  </a:lnTo>
                  <a:lnTo>
                    <a:pt x="700" y="359"/>
                  </a:lnTo>
                  <a:lnTo>
                    <a:pt x="693" y="353"/>
                  </a:lnTo>
                  <a:lnTo>
                    <a:pt x="693" y="353"/>
                  </a:lnTo>
                  <a:lnTo>
                    <a:pt x="700" y="360"/>
                  </a:lnTo>
                  <a:lnTo>
                    <a:pt x="703" y="363"/>
                  </a:lnTo>
                  <a:lnTo>
                    <a:pt x="708" y="365"/>
                  </a:lnTo>
                  <a:lnTo>
                    <a:pt x="708" y="365"/>
                  </a:lnTo>
                  <a:close/>
                  <a:moveTo>
                    <a:pt x="715" y="360"/>
                  </a:moveTo>
                  <a:lnTo>
                    <a:pt x="715" y="360"/>
                  </a:lnTo>
                  <a:lnTo>
                    <a:pt x="726" y="371"/>
                  </a:lnTo>
                  <a:lnTo>
                    <a:pt x="737" y="383"/>
                  </a:lnTo>
                  <a:lnTo>
                    <a:pt x="737" y="383"/>
                  </a:lnTo>
                  <a:lnTo>
                    <a:pt x="743" y="388"/>
                  </a:lnTo>
                  <a:lnTo>
                    <a:pt x="747" y="391"/>
                  </a:lnTo>
                  <a:lnTo>
                    <a:pt x="751" y="391"/>
                  </a:lnTo>
                  <a:lnTo>
                    <a:pt x="751" y="391"/>
                  </a:lnTo>
                  <a:lnTo>
                    <a:pt x="749" y="388"/>
                  </a:lnTo>
                  <a:lnTo>
                    <a:pt x="746" y="385"/>
                  </a:lnTo>
                  <a:lnTo>
                    <a:pt x="741" y="378"/>
                  </a:lnTo>
                  <a:lnTo>
                    <a:pt x="741" y="378"/>
                  </a:lnTo>
                  <a:lnTo>
                    <a:pt x="735" y="374"/>
                  </a:lnTo>
                  <a:lnTo>
                    <a:pt x="734" y="372"/>
                  </a:lnTo>
                  <a:lnTo>
                    <a:pt x="734" y="369"/>
                  </a:lnTo>
                  <a:lnTo>
                    <a:pt x="734" y="369"/>
                  </a:lnTo>
                  <a:lnTo>
                    <a:pt x="728" y="368"/>
                  </a:lnTo>
                  <a:lnTo>
                    <a:pt x="728" y="368"/>
                  </a:lnTo>
                  <a:lnTo>
                    <a:pt x="725" y="365"/>
                  </a:lnTo>
                  <a:lnTo>
                    <a:pt x="723" y="362"/>
                  </a:lnTo>
                  <a:lnTo>
                    <a:pt x="723" y="362"/>
                  </a:lnTo>
                  <a:lnTo>
                    <a:pt x="717" y="359"/>
                  </a:lnTo>
                  <a:lnTo>
                    <a:pt x="715" y="357"/>
                  </a:lnTo>
                  <a:lnTo>
                    <a:pt x="715" y="356"/>
                  </a:lnTo>
                  <a:lnTo>
                    <a:pt x="715" y="356"/>
                  </a:lnTo>
                  <a:lnTo>
                    <a:pt x="712" y="356"/>
                  </a:lnTo>
                  <a:lnTo>
                    <a:pt x="709" y="354"/>
                  </a:lnTo>
                  <a:lnTo>
                    <a:pt x="709" y="354"/>
                  </a:lnTo>
                  <a:lnTo>
                    <a:pt x="711" y="356"/>
                  </a:lnTo>
                  <a:lnTo>
                    <a:pt x="712" y="357"/>
                  </a:lnTo>
                  <a:lnTo>
                    <a:pt x="715" y="360"/>
                  </a:lnTo>
                  <a:lnTo>
                    <a:pt x="715" y="360"/>
                  </a:lnTo>
                  <a:close/>
                  <a:moveTo>
                    <a:pt x="638" y="360"/>
                  </a:moveTo>
                  <a:lnTo>
                    <a:pt x="638" y="360"/>
                  </a:lnTo>
                  <a:lnTo>
                    <a:pt x="636" y="357"/>
                  </a:lnTo>
                  <a:lnTo>
                    <a:pt x="635" y="357"/>
                  </a:lnTo>
                  <a:lnTo>
                    <a:pt x="633" y="357"/>
                  </a:lnTo>
                  <a:lnTo>
                    <a:pt x="633" y="357"/>
                  </a:lnTo>
                  <a:lnTo>
                    <a:pt x="633" y="359"/>
                  </a:lnTo>
                  <a:lnTo>
                    <a:pt x="635" y="360"/>
                  </a:lnTo>
                  <a:lnTo>
                    <a:pt x="636" y="360"/>
                  </a:lnTo>
                  <a:lnTo>
                    <a:pt x="638" y="360"/>
                  </a:lnTo>
                  <a:lnTo>
                    <a:pt x="638" y="360"/>
                  </a:lnTo>
                  <a:close/>
                  <a:moveTo>
                    <a:pt x="382" y="386"/>
                  </a:moveTo>
                  <a:lnTo>
                    <a:pt x="382" y="386"/>
                  </a:lnTo>
                  <a:lnTo>
                    <a:pt x="420" y="411"/>
                  </a:lnTo>
                  <a:lnTo>
                    <a:pt x="439" y="423"/>
                  </a:lnTo>
                  <a:lnTo>
                    <a:pt x="459" y="433"/>
                  </a:lnTo>
                  <a:lnTo>
                    <a:pt x="459" y="433"/>
                  </a:lnTo>
                  <a:lnTo>
                    <a:pt x="449" y="421"/>
                  </a:lnTo>
                  <a:lnTo>
                    <a:pt x="435" y="412"/>
                  </a:lnTo>
                  <a:lnTo>
                    <a:pt x="406" y="395"/>
                  </a:lnTo>
                  <a:lnTo>
                    <a:pt x="406" y="395"/>
                  </a:lnTo>
                  <a:lnTo>
                    <a:pt x="377" y="377"/>
                  </a:lnTo>
                  <a:lnTo>
                    <a:pt x="363" y="368"/>
                  </a:lnTo>
                  <a:lnTo>
                    <a:pt x="348" y="362"/>
                  </a:lnTo>
                  <a:lnTo>
                    <a:pt x="348" y="362"/>
                  </a:lnTo>
                  <a:lnTo>
                    <a:pt x="356" y="368"/>
                  </a:lnTo>
                  <a:lnTo>
                    <a:pt x="363" y="374"/>
                  </a:lnTo>
                  <a:lnTo>
                    <a:pt x="382" y="386"/>
                  </a:lnTo>
                  <a:lnTo>
                    <a:pt x="382" y="386"/>
                  </a:lnTo>
                  <a:close/>
                  <a:moveTo>
                    <a:pt x="668" y="365"/>
                  </a:moveTo>
                  <a:lnTo>
                    <a:pt x="668" y="365"/>
                  </a:lnTo>
                  <a:lnTo>
                    <a:pt x="667" y="362"/>
                  </a:lnTo>
                  <a:lnTo>
                    <a:pt x="664" y="362"/>
                  </a:lnTo>
                  <a:lnTo>
                    <a:pt x="664" y="362"/>
                  </a:lnTo>
                  <a:lnTo>
                    <a:pt x="665" y="363"/>
                  </a:lnTo>
                  <a:lnTo>
                    <a:pt x="667" y="365"/>
                  </a:lnTo>
                  <a:lnTo>
                    <a:pt x="668" y="365"/>
                  </a:lnTo>
                  <a:lnTo>
                    <a:pt x="668" y="365"/>
                  </a:lnTo>
                  <a:close/>
                  <a:moveTo>
                    <a:pt x="630" y="366"/>
                  </a:moveTo>
                  <a:lnTo>
                    <a:pt x="630" y="366"/>
                  </a:lnTo>
                  <a:lnTo>
                    <a:pt x="635" y="369"/>
                  </a:lnTo>
                  <a:lnTo>
                    <a:pt x="641" y="374"/>
                  </a:lnTo>
                  <a:lnTo>
                    <a:pt x="647" y="377"/>
                  </a:lnTo>
                  <a:lnTo>
                    <a:pt x="651" y="380"/>
                  </a:lnTo>
                  <a:lnTo>
                    <a:pt x="651" y="380"/>
                  </a:lnTo>
                  <a:lnTo>
                    <a:pt x="648" y="377"/>
                  </a:lnTo>
                  <a:lnTo>
                    <a:pt x="647" y="375"/>
                  </a:lnTo>
                  <a:lnTo>
                    <a:pt x="647" y="374"/>
                  </a:lnTo>
                  <a:lnTo>
                    <a:pt x="647" y="374"/>
                  </a:lnTo>
                  <a:lnTo>
                    <a:pt x="642" y="371"/>
                  </a:lnTo>
                  <a:lnTo>
                    <a:pt x="639" y="368"/>
                  </a:lnTo>
                  <a:lnTo>
                    <a:pt x="632" y="363"/>
                  </a:lnTo>
                  <a:lnTo>
                    <a:pt x="632" y="363"/>
                  </a:lnTo>
                  <a:lnTo>
                    <a:pt x="630" y="365"/>
                  </a:lnTo>
                  <a:lnTo>
                    <a:pt x="630" y="365"/>
                  </a:lnTo>
                  <a:lnTo>
                    <a:pt x="630" y="366"/>
                  </a:lnTo>
                  <a:lnTo>
                    <a:pt x="630" y="366"/>
                  </a:lnTo>
                  <a:close/>
                  <a:moveTo>
                    <a:pt x="763" y="382"/>
                  </a:moveTo>
                  <a:lnTo>
                    <a:pt x="763" y="382"/>
                  </a:lnTo>
                  <a:lnTo>
                    <a:pt x="761" y="369"/>
                  </a:lnTo>
                  <a:lnTo>
                    <a:pt x="761" y="369"/>
                  </a:lnTo>
                  <a:lnTo>
                    <a:pt x="751" y="368"/>
                  </a:lnTo>
                  <a:lnTo>
                    <a:pt x="741" y="363"/>
                  </a:lnTo>
                  <a:lnTo>
                    <a:pt x="741" y="363"/>
                  </a:lnTo>
                  <a:lnTo>
                    <a:pt x="746" y="368"/>
                  </a:lnTo>
                  <a:lnTo>
                    <a:pt x="752" y="372"/>
                  </a:lnTo>
                  <a:lnTo>
                    <a:pt x="763" y="382"/>
                  </a:lnTo>
                  <a:lnTo>
                    <a:pt x="763" y="382"/>
                  </a:lnTo>
                  <a:close/>
                  <a:moveTo>
                    <a:pt x="668" y="383"/>
                  </a:moveTo>
                  <a:lnTo>
                    <a:pt x="668" y="383"/>
                  </a:lnTo>
                  <a:lnTo>
                    <a:pt x="665" y="380"/>
                  </a:lnTo>
                  <a:lnTo>
                    <a:pt x="664" y="378"/>
                  </a:lnTo>
                  <a:lnTo>
                    <a:pt x="662" y="375"/>
                  </a:lnTo>
                  <a:lnTo>
                    <a:pt x="662" y="375"/>
                  </a:lnTo>
                  <a:lnTo>
                    <a:pt x="658" y="374"/>
                  </a:lnTo>
                  <a:lnTo>
                    <a:pt x="651" y="371"/>
                  </a:lnTo>
                  <a:lnTo>
                    <a:pt x="642" y="365"/>
                  </a:lnTo>
                  <a:lnTo>
                    <a:pt x="642" y="365"/>
                  </a:lnTo>
                  <a:lnTo>
                    <a:pt x="647" y="371"/>
                  </a:lnTo>
                  <a:lnTo>
                    <a:pt x="654" y="377"/>
                  </a:lnTo>
                  <a:lnTo>
                    <a:pt x="661" y="382"/>
                  </a:lnTo>
                  <a:lnTo>
                    <a:pt x="668" y="383"/>
                  </a:lnTo>
                  <a:lnTo>
                    <a:pt x="668" y="383"/>
                  </a:lnTo>
                  <a:close/>
                  <a:moveTo>
                    <a:pt x="316" y="368"/>
                  </a:moveTo>
                  <a:lnTo>
                    <a:pt x="316" y="368"/>
                  </a:lnTo>
                  <a:lnTo>
                    <a:pt x="333" y="382"/>
                  </a:lnTo>
                  <a:lnTo>
                    <a:pt x="353" y="394"/>
                  </a:lnTo>
                  <a:lnTo>
                    <a:pt x="353" y="394"/>
                  </a:lnTo>
                  <a:lnTo>
                    <a:pt x="351" y="391"/>
                  </a:lnTo>
                  <a:lnTo>
                    <a:pt x="350" y="388"/>
                  </a:lnTo>
                  <a:lnTo>
                    <a:pt x="343" y="383"/>
                  </a:lnTo>
                  <a:lnTo>
                    <a:pt x="339" y="380"/>
                  </a:lnTo>
                  <a:lnTo>
                    <a:pt x="334" y="374"/>
                  </a:lnTo>
                  <a:lnTo>
                    <a:pt x="334" y="374"/>
                  </a:lnTo>
                  <a:lnTo>
                    <a:pt x="327" y="369"/>
                  </a:lnTo>
                  <a:lnTo>
                    <a:pt x="319" y="365"/>
                  </a:lnTo>
                  <a:lnTo>
                    <a:pt x="319" y="365"/>
                  </a:lnTo>
                  <a:lnTo>
                    <a:pt x="318" y="365"/>
                  </a:lnTo>
                  <a:lnTo>
                    <a:pt x="318" y="365"/>
                  </a:lnTo>
                  <a:lnTo>
                    <a:pt x="316" y="368"/>
                  </a:lnTo>
                  <a:lnTo>
                    <a:pt x="316" y="368"/>
                  </a:lnTo>
                  <a:close/>
                  <a:moveTo>
                    <a:pt x="680" y="374"/>
                  </a:moveTo>
                  <a:lnTo>
                    <a:pt x="680" y="374"/>
                  </a:lnTo>
                  <a:lnTo>
                    <a:pt x="674" y="369"/>
                  </a:lnTo>
                  <a:lnTo>
                    <a:pt x="671" y="368"/>
                  </a:lnTo>
                  <a:lnTo>
                    <a:pt x="668" y="366"/>
                  </a:lnTo>
                  <a:lnTo>
                    <a:pt x="668" y="366"/>
                  </a:lnTo>
                  <a:lnTo>
                    <a:pt x="674" y="371"/>
                  </a:lnTo>
                  <a:lnTo>
                    <a:pt x="677" y="374"/>
                  </a:lnTo>
                  <a:lnTo>
                    <a:pt x="680" y="374"/>
                  </a:lnTo>
                  <a:lnTo>
                    <a:pt x="680" y="374"/>
                  </a:lnTo>
                  <a:close/>
                  <a:moveTo>
                    <a:pt x="592" y="473"/>
                  </a:moveTo>
                  <a:lnTo>
                    <a:pt x="592" y="473"/>
                  </a:lnTo>
                  <a:lnTo>
                    <a:pt x="587" y="468"/>
                  </a:lnTo>
                  <a:lnTo>
                    <a:pt x="583" y="464"/>
                  </a:lnTo>
                  <a:lnTo>
                    <a:pt x="578" y="459"/>
                  </a:lnTo>
                  <a:lnTo>
                    <a:pt x="575" y="455"/>
                  </a:lnTo>
                  <a:lnTo>
                    <a:pt x="575" y="455"/>
                  </a:lnTo>
                  <a:lnTo>
                    <a:pt x="543" y="432"/>
                  </a:lnTo>
                  <a:lnTo>
                    <a:pt x="510" y="409"/>
                  </a:lnTo>
                  <a:lnTo>
                    <a:pt x="478" y="388"/>
                  </a:lnTo>
                  <a:lnTo>
                    <a:pt x="443" y="366"/>
                  </a:lnTo>
                  <a:lnTo>
                    <a:pt x="443" y="366"/>
                  </a:lnTo>
                  <a:lnTo>
                    <a:pt x="443" y="366"/>
                  </a:lnTo>
                  <a:lnTo>
                    <a:pt x="441" y="366"/>
                  </a:lnTo>
                  <a:lnTo>
                    <a:pt x="441" y="366"/>
                  </a:lnTo>
                  <a:lnTo>
                    <a:pt x="459" y="382"/>
                  </a:lnTo>
                  <a:lnTo>
                    <a:pt x="478" y="395"/>
                  </a:lnTo>
                  <a:lnTo>
                    <a:pt x="514" y="423"/>
                  </a:lnTo>
                  <a:lnTo>
                    <a:pt x="554" y="447"/>
                  </a:lnTo>
                  <a:lnTo>
                    <a:pt x="592" y="473"/>
                  </a:lnTo>
                  <a:lnTo>
                    <a:pt x="592" y="473"/>
                  </a:lnTo>
                  <a:close/>
                  <a:moveTo>
                    <a:pt x="697" y="366"/>
                  </a:moveTo>
                  <a:lnTo>
                    <a:pt x="697" y="366"/>
                  </a:lnTo>
                  <a:lnTo>
                    <a:pt x="702" y="371"/>
                  </a:lnTo>
                  <a:lnTo>
                    <a:pt x="705" y="372"/>
                  </a:lnTo>
                  <a:lnTo>
                    <a:pt x="708" y="372"/>
                  </a:lnTo>
                  <a:lnTo>
                    <a:pt x="708" y="372"/>
                  </a:lnTo>
                  <a:lnTo>
                    <a:pt x="703" y="369"/>
                  </a:lnTo>
                  <a:lnTo>
                    <a:pt x="700" y="368"/>
                  </a:lnTo>
                  <a:lnTo>
                    <a:pt x="697" y="366"/>
                  </a:lnTo>
                  <a:lnTo>
                    <a:pt x="697" y="366"/>
                  </a:lnTo>
                  <a:close/>
                  <a:moveTo>
                    <a:pt x="331" y="430"/>
                  </a:moveTo>
                  <a:lnTo>
                    <a:pt x="331" y="430"/>
                  </a:lnTo>
                  <a:lnTo>
                    <a:pt x="319" y="421"/>
                  </a:lnTo>
                  <a:lnTo>
                    <a:pt x="307" y="412"/>
                  </a:lnTo>
                  <a:lnTo>
                    <a:pt x="279" y="395"/>
                  </a:lnTo>
                  <a:lnTo>
                    <a:pt x="250" y="382"/>
                  </a:lnTo>
                  <a:lnTo>
                    <a:pt x="221" y="366"/>
                  </a:lnTo>
                  <a:lnTo>
                    <a:pt x="221" y="366"/>
                  </a:lnTo>
                  <a:lnTo>
                    <a:pt x="221" y="368"/>
                  </a:lnTo>
                  <a:lnTo>
                    <a:pt x="221" y="368"/>
                  </a:lnTo>
                  <a:lnTo>
                    <a:pt x="221" y="368"/>
                  </a:lnTo>
                  <a:lnTo>
                    <a:pt x="253" y="389"/>
                  </a:lnTo>
                  <a:lnTo>
                    <a:pt x="284" y="409"/>
                  </a:lnTo>
                  <a:lnTo>
                    <a:pt x="284" y="409"/>
                  </a:lnTo>
                  <a:lnTo>
                    <a:pt x="314" y="430"/>
                  </a:lnTo>
                  <a:lnTo>
                    <a:pt x="328" y="441"/>
                  </a:lnTo>
                  <a:lnTo>
                    <a:pt x="345" y="450"/>
                  </a:lnTo>
                  <a:lnTo>
                    <a:pt x="345" y="450"/>
                  </a:lnTo>
                  <a:lnTo>
                    <a:pt x="340" y="446"/>
                  </a:lnTo>
                  <a:lnTo>
                    <a:pt x="336" y="443"/>
                  </a:lnTo>
                  <a:lnTo>
                    <a:pt x="333" y="436"/>
                  </a:lnTo>
                  <a:lnTo>
                    <a:pt x="331" y="430"/>
                  </a:lnTo>
                  <a:lnTo>
                    <a:pt x="331" y="430"/>
                  </a:lnTo>
                  <a:close/>
                  <a:moveTo>
                    <a:pt x="781" y="375"/>
                  </a:moveTo>
                  <a:lnTo>
                    <a:pt x="781" y="375"/>
                  </a:lnTo>
                  <a:lnTo>
                    <a:pt x="778" y="372"/>
                  </a:lnTo>
                  <a:lnTo>
                    <a:pt x="776" y="371"/>
                  </a:lnTo>
                  <a:lnTo>
                    <a:pt x="775" y="371"/>
                  </a:lnTo>
                  <a:lnTo>
                    <a:pt x="775" y="371"/>
                  </a:lnTo>
                  <a:lnTo>
                    <a:pt x="778" y="375"/>
                  </a:lnTo>
                  <a:lnTo>
                    <a:pt x="779" y="375"/>
                  </a:lnTo>
                  <a:lnTo>
                    <a:pt x="781" y="375"/>
                  </a:lnTo>
                  <a:lnTo>
                    <a:pt x="781" y="375"/>
                  </a:lnTo>
                  <a:close/>
                  <a:moveTo>
                    <a:pt x="220" y="385"/>
                  </a:moveTo>
                  <a:lnTo>
                    <a:pt x="220" y="385"/>
                  </a:lnTo>
                  <a:lnTo>
                    <a:pt x="220" y="383"/>
                  </a:lnTo>
                  <a:lnTo>
                    <a:pt x="218" y="382"/>
                  </a:lnTo>
                  <a:lnTo>
                    <a:pt x="218" y="380"/>
                  </a:lnTo>
                  <a:lnTo>
                    <a:pt x="218" y="380"/>
                  </a:lnTo>
                  <a:lnTo>
                    <a:pt x="217" y="380"/>
                  </a:lnTo>
                  <a:lnTo>
                    <a:pt x="214" y="378"/>
                  </a:lnTo>
                  <a:lnTo>
                    <a:pt x="211" y="375"/>
                  </a:lnTo>
                  <a:lnTo>
                    <a:pt x="206" y="372"/>
                  </a:lnTo>
                  <a:lnTo>
                    <a:pt x="203" y="372"/>
                  </a:lnTo>
                  <a:lnTo>
                    <a:pt x="202" y="372"/>
                  </a:lnTo>
                  <a:lnTo>
                    <a:pt x="202" y="372"/>
                  </a:lnTo>
                  <a:lnTo>
                    <a:pt x="206" y="378"/>
                  </a:lnTo>
                  <a:lnTo>
                    <a:pt x="211" y="383"/>
                  </a:lnTo>
                  <a:lnTo>
                    <a:pt x="223" y="392"/>
                  </a:lnTo>
                  <a:lnTo>
                    <a:pt x="223" y="392"/>
                  </a:lnTo>
                  <a:lnTo>
                    <a:pt x="234" y="398"/>
                  </a:lnTo>
                  <a:lnTo>
                    <a:pt x="243" y="401"/>
                  </a:lnTo>
                  <a:lnTo>
                    <a:pt x="243" y="401"/>
                  </a:lnTo>
                  <a:lnTo>
                    <a:pt x="231" y="392"/>
                  </a:lnTo>
                  <a:lnTo>
                    <a:pt x="225" y="386"/>
                  </a:lnTo>
                  <a:lnTo>
                    <a:pt x="221" y="383"/>
                  </a:lnTo>
                  <a:lnTo>
                    <a:pt x="221" y="383"/>
                  </a:lnTo>
                  <a:lnTo>
                    <a:pt x="220" y="385"/>
                  </a:lnTo>
                  <a:lnTo>
                    <a:pt x="220" y="385"/>
                  </a:lnTo>
                  <a:close/>
                  <a:moveTo>
                    <a:pt x="289" y="375"/>
                  </a:moveTo>
                  <a:lnTo>
                    <a:pt x="289" y="375"/>
                  </a:lnTo>
                  <a:lnTo>
                    <a:pt x="285" y="372"/>
                  </a:lnTo>
                  <a:lnTo>
                    <a:pt x="284" y="372"/>
                  </a:lnTo>
                  <a:lnTo>
                    <a:pt x="282" y="372"/>
                  </a:lnTo>
                  <a:lnTo>
                    <a:pt x="282" y="372"/>
                  </a:lnTo>
                  <a:lnTo>
                    <a:pt x="289" y="375"/>
                  </a:lnTo>
                  <a:lnTo>
                    <a:pt x="289" y="375"/>
                  </a:lnTo>
                  <a:close/>
                  <a:moveTo>
                    <a:pt x="532" y="383"/>
                  </a:moveTo>
                  <a:lnTo>
                    <a:pt x="532" y="383"/>
                  </a:lnTo>
                  <a:lnTo>
                    <a:pt x="531" y="382"/>
                  </a:lnTo>
                  <a:lnTo>
                    <a:pt x="528" y="380"/>
                  </a:lnTo>
                  <a:lnTo>
                    <a:pt x="526" y="378"/>
                  </a:lnTo>
                  <a:lnTo>
                    <a:pt x="525" y="375"/>
                  </a:lnTo>
                  <a:lnTo>
                    <a:pt x="525" y="375"/>
                  </a:lnTo>
                  <a:lnTo>
                    <a:pt x="522" y="375"/>
                  </a:lnTo>
                  <a:lnTo>
                    <a:pt x="520" y="374"/>
                  </a:lnTo>
                  <a:lnTo>
                    <a:pt x="520" y="374"/>
                  </a:lnTo>
                  <a:lnTo>
                    <a:pt x="519" y="374"/>
                  </a:lnTo>
                  <a:lnTo>
                    <a:pt x="519" y="374"/>
                  </a:lnTo>
                  <a:lnTo>
                    <a:pt x="522" y="377"/>
                  </a:lnTo>
                  <a:lnTo>
                    <a:pt x="525" y="380"/>
                  </a:lnTo>
                  <a:lnTo>
                    <a:pt x="529" y="383"/>
                  </a:lnTo>
                  <a:lnTo>
                    <a:pt x="531" y="383"/>
                  </a:lnTo>
                  <a:lnTo>
                    <a:pt x="532" y="383"/>
                  </a:lnTo>
                  <a:lnTo>
                    <a:pt x="532" y="383"/>
                  </a:lnTo>
                  <a:close/>
                  <a:moveTo>
                    <a:pt x="807" y="378"/>
                  </a:moveTo>
                  <a:lnTo>
                    <a:pt x="807" y="378"/>
                  </a:lnTo>
                  <a:lnTo>
                    <a:pt x="807" y="375"/>
                  </a:lnTo>
                  <a:lnTo>
                    <a:pt x="804" y="372"/>
                  </a:lnTo>
                  <a:lnTo>
                    <a:pt x="804" y="372"/>
                  </a:lnTo>
                  <a:lnTo>
                    <a:pt x="805" y="377"/>
                  </a:lnTo>
                  <a:lnTo>
                    <a:pt x="805" y="377"/>
                  </a:lnTo>
                  <a:lnTo>
                    <a:pt x="807" y="378"/>
                  </a:lnTo>
                  <a:lnTo>
                    <a:pt x="807" y="378"/>
                  </a:lnTo>
                  <a:close/>
                  <a:moveTo>
                    <a:pt x="723" y="385"/>
                  </a:moveTo>
                  <a:lnTo>
                    <a:pt x="723" y="385"/>
                  </a:lnTo>
                  <a:lnTo>
                    <a:pt x="734" y="392"/>
                  </a:lnTo>
                  <a:lnTo>
                    <a:pt x="746" y="401"/>
                  </a:lnTo>
                  <a:lnTo>
                    <a:pt x="764" y="417"/>
                  </a:lnTo>
                  <a:lnTo>
                    <a:pt x="764" y="417"/>
                  </a:lnTo>
                  <a:lnTo>
                    <a:pt x="763" y="414"/>
                  </a:lnTo>
                  <a:lnTo>
                    <a:pt x="761" y="414"/>
                  </a:lnTo>
                  <a:lnTo>
                    <a:pt x="761" y="411"/>
                  </a:lnTo>
                  <a:lnTo>
                    <a:pt x="761" y="411"/>
                  </a:lnTo>
                  <a:lnTo>
                    <a:pt x="755" y="406"/>
                  </a:lnTo>
                  <a:lnTo>
                    <a:pt x="749" y="400"/>
                  </a:lnTo>
                  <a:lnTo>
                    <a:pt x="743" y="395"/>
                  </a:lnTo>
                  <a:lnTo>
                    <a:pt x="737" y="391"/>
                  </a:lnTo>
                  <a:lnTo>
                    <a:pt x="737" y="391"/>
                  </a:lnTo>
                  <a:lnTo>
                    <a:pt x="728" y="380"/>
                  </a:lnTo>
                  <a:lnTo>
                    <a:pt x="722" y="377"/>
                  </a:lnTo>
                  <a:lnTo>
                    <a:pt x="715" y="375"/>
                  </a:lnTo>
                  <a:lnTo>
                    <a:pt x="715" y="375"/>
                  </a:lnTo>
                  <a:lnTo>
                    <a:pt x="720" y="380"/>
                  </a:lnTo>
                  <a:lnTo>
                    <a:pt x="722" y="382"/>
                  </a:lnTo>
                  <a:lnTo>
                    <a:pt x="723" y="385"/>
                  </a:lnTo>
                  <a:lnTo>
                    <a:pt x="723" y="385"/>
                  </a:lnTo>
                  <a:close/>
                  <a:moveTo>
                    <a:pt x="411" y="382"/>
                  </a:moveTo>
                  <a:lnTo>
                    <a:pt x="411" y="382"/>
                  </a:lnTo>
                  <a:lnTo>
                    <a:pt x="407" y="378"/>
                  </a:lnTo>
                  <a:lnTo>
                    <a:pt x="404" y="377"/>
                  </a:lnTo>
                  <a:lnTo>
                    <a:pt x="404" y="377"/>
                  </a:lnTo>
                  <a:lnTo>
                    <a:pt x="407" y="380"/>
                  </a:lnTo>
                  <a:lnTo>
                    <a:pt x="411" y="382"/>
                  </a:lnTo>
                  <a:lnTo>
                    <a:pt x="411" y="382"/>
                  </a:lnTo>
                  <a:close/>
                  <a:moveTo>
                    <a:pt x="188" y="391"/>
                  </a:moveTo>
                  <a:lnTo>
                    <a:pt x="188" y="391"/>
                  </a:lnTo>
                  <a:lnTo>
                    <a:pt x="200" y="398"/>
                  </a:lnTo>
                  <a:lnTo>
                    <a:pt x="211" y="404"/>
                  </a:lnTo>
                  <a:lnTo>
                    <a:pt x="223" y="412"/>
                  </a:lnTo>
                  <a:lnTo>
                    <a:pt x="235" y="420"/>
                  </a:lnTo>
                  <a:lnTo>
                    <a:pt x="235" y="420"/>
                  </a:lnTo>
                  <a:lnTo>
                    <a:pt x="225" y="407"/>
                  </a:lnTo>
                  <a:lnTo>
                    <a:pt x="214" y="397"/>
                  </a:lnTo>
                  <a:lnTo>
                    <a:pt x="202" y="388"/>
                  </a:lnTo>
                  <a:lnTo>
                    <a:pt x="186" y="378"/>
                  </a:lnTo>
                  <a:lnTo>
                    <a:pt x="186" y="378"/>
                  </a:lnTo>
                  <a:lnTo>
                    <a:pt x="188" y="385"/>
                  </a:lnTo>
                  <a:lnTo>
                    <a:pt x="188" y="391"/>
                  </a:lnTo>
                  <a:lnTo>
                    <a:pt x="188" y="391"/>
                  </a:lnTo>
                  <a:close/>
                  <a:moveTo>
                    <a:pt x="778" y="392"/>
                  </a:moveTo>
                  <a:lnTo>
                    <a:pt x="778" y="392"/>
                  </a:lnTo>
                  <a:lnTo>
                    <a:pt x="775" y="391"/>
                  </a:lnTo>
                  <a:lnTo>
                    <a:pt x="775" y="388"/>
                  </a:lnTo>
                  <a:lnTo>
                    <a:pt x="773" y="386"/>
                  </a:lnTo>
                  <a:lnTo>
                    <a:pt x="775" y="383"/>
                  </a:lnTo>
                  <a:lnTo>
                    <a:pt x="775" y="383"/>
                  </a:lnTo>
                  <a:lnTo>
                    <a:pt x="773" y="383"/>
                  </a:lnTo>
                  <a:lnTo>
                    <a:pt x="772" y="382"/>
                  </a:lnTo>
                  <a:lnTo>
                    <a:pt x="772" y="380"/>
                  </a:lnTo>
                  <a:lnTo>
                    <a:pt x="769" y="378"/>
                  </a:lnTo>
                  <a:lnTo>
                    <a:pt x="769" y="378"/>
                  </a:lnTo>
                  <a:lnTo>
                    <a:pt x="769" y="385"/>
                  </a:lnTo>
                  <a:lnTo>
                    <a:pt x="770" y="389"/>
                  </a:lnTo>
                  <a:lnTo>
                    <a:pt x="773" y="391"/>
                  </a:lnTo>
                  <a:lnTo>
                    <a:pt x="778" y="392"/>
                  </a:lnTo>
                  <a:lnTo>
                    <a:pt x="778" y="392"/>
                  </a:lnTo>
                  <a:close/>
                  <a:moveTo>
                    <a:pt x="728" y="397"/>
                  </a:moveTo>
                  <a:lnTo>
                    <a:pt x="728" y="397"/>
                  </a:lnTo>
                  <a:lnTo>
                    <a:pt x="731" y="401"/>
                  </a:lnTo>
                  <a:lnTo>
                    <a:pt x="732" y="401"/>
                  </a:lnTo>
                  <a:lnTo>
                    <a:pt x="735" y="401"/>
                  </a:lnTo>
                  <a:lnTo>
                    <a:pt x="735" y="401"/>
                  </a:lnTo>
                  <a:lnTo>
                    <a:pt x="723" y="389"/>
                  </a:lnTo>
                  <a:lnTo>
                    <a:pt x="711" y="380"/>
                  </a:lnTo>
                  <a:lnTo>
                    <a:pt x="711" y="380"/>
                  </a:lnTo>
                  <a:lnTo>
                    <a:pt x="719" y="389"/>
                  </a:lnTo>
                  <a:lnTo>
                    <a:pt x="728" y="397"/>
                  </a:lnTo>
                  <a:lnTo>
                    <a:pt x="728" y="397"/>
                  </a:lnTo>
                  <a:close/>
                  <a:moveTo>
                    <a:pt x="322" y="406"/>
                  </a:moveTo>
                  <a:lnTo>
                    <a:pt x="322" y="406"/>
                  </a:lnTo>
                  <a:lnTo>
                    <a:pt x="314" y="398"/>
                  </a:lnTo>
                  <a:lnTo>
                    <a:pt x="305" y="391"/>
                  </a:lnTo>
                  <a:lnTo>
                    <a:pt x="295" y="386"/>
                  </a:lnTo>
                  <a:lnTo>
                    <a:pt x="285" y="382"/>
                  </a:lnTo>
                  <a:lnTo>
                    <a:pt x="285" y="382"/>
                  </a:lnTo>
                  <a:lnTo>
                    <a:pt x="302" y="395"/>
                  </a:lnTo>
                  <a:lnTo>
                    <a:pt x="322" y="406"/>
                  </a:lnTo>
                  <a:lnTo>
                    <a:pt x="322" y="406"/>
                  </a:lnTo>
                  <a:close/>
                  <a:moveTo>
                    <a:pt x="715" y="411"/>
                  </a:moveTo>
                  <a:lnTo>
                    <a:pt x="715" y="411"/>
                  </a:lnTo>
                  <a:lnTo>
                    <a:pt x="711" y="406"/>
                  </a:lnTo>
                  <a:lnTo>
                    <a:pt x="705" y="401"/>
                  </a:lnTo>
                  <a:lnTo>
                    <a:pt x="700" y="397"/>
                  </a:lnTo>
                  <a:lnTo>
                    <a:pt x="696" y="391"/>
                  </a:lnTo>
                  <a:lnTo>
                    <a:pt x="696" y="391"/>
                  </a:lnTo>
                  <a:lnTo>
                    <a:pt x="693" y="391"/>
                  </a:lnTo>
                  <a:lnTo>
                    <a:pt x="688" y="388"/>
                  </a:lnTo>
                  <a:lnTo>
                    <a:pt x="685" y="385"/>
                  </a:lnTo>
                  <a:lnTo>
                    <a:pt x="682" y="383"/>
                  </a:lnTo>
                  <a:lnTo>
                    <a:pt x="682" y="383"/>
                  </a:lnTo>
                  <a:lnTo>
                    <a:pt x="697" y="400"/>
                  </a:lnTo>
                  <a:lnTo>
                    <a:pt x="706" y="406"/>
                  </a:lnTo>
                  <a:lnTo>
                    <a:pt x="711" y="409"/>
                  </a:lnTo>
                  <a:lnTo>
                    <a:pt x="715" y="411"/>
                  </a:lnTo>
                  <a:lnTo>
                    <a:pt x="715" y="411"/>
                  </a:lnTo>
                  <a:close/>
                  <a:moveTo>
                    <a:pt x="561" y="401"/>
                  </a:moveTo>
                  <a:lnTo>
                    <a:pt x="561" y="401"/>
                  </a:lnTo>
                  <a:lnTo>
                    <a:pt x="563" y="400"/>
                  </a:lnTo>
                  <a:lnTo>
                    <a:pt x="565" y="398"/>
                  </a:lnTo>
                  <a:lnTo>
                    <a:pt x="565" y="398"/>
                  </a:lnTo>
                  <a:lnTo>
                    <a:pt x="552" y="389"/>
                  </a:lnTo>
                  <a:lnTo>
                    <a:pt x="539" y="383"/>
                  </a:lnTo>
                  <a:lnTo>
                    <a:pt x="539" y="383"/>
                  </a:lnTo>
                  <a:lnTo>
                    <a:pt x="545" y="388"/>
                  </a:lnTo>
                  <a:lnTo>
                    <a:pt x="551" y="392"/>
                  </a:lnTo>
                  <a:lnTo>
                    <a:pt x="555" y="397"/>
                  </a:lnTo>
                  <a:lnTo>
                    <a:pt x="561" y="401"/>
                  </a:lnTo>
                  <a:lnTo>
                    <a:pt x="561" y="401"/>
                  </a:lnTo>
                  <a:close/>
                  <a:moveTo>
                    <a:pt x="439" y="401"/>
                  </a:moveTo>
                  <a:lnTo>
                    <a:pt x="439" y="401"/>
                  </a:lnTo>
                  <a:lnTo>
                    <a:pt x="441" y="401"/>
                  </a:lnTo>
                  <a:lnTo>
                    <a:pt x="443" y="401"/>
                  </a:lnTo>
                  <a:lnTo>
                    <a:pt x="443" y="403"/>
                  </a:lnTo>
                  <a:lnTo>
                    <a:pt x="444" y="401"/>
                  </a:lnTo>
                  <a:lnTo>
                    <a:pt x="444" y="401"/>
                  </a:lnTo>
                  <a:lnTo>
                    <a:pt x="429" y="392"/>
                  </a:lnTo>
                  <a:lnTo>
                    <a:pt x="421" y="388"/>
                  </a:lnTo>
                  <a:lnTo>
                    <a:pt x="415" y="385"/>
                  </a:lnTo>
                  <a:lnTo>
                    <a:pt x="415" y="385"/>
                  </a:lnTo>
                  <a:lnTo>
                    <a:pt x="427" y="392"/>
                  </a:lnTo>
                  <a:lnTo>
                    <a:pt x="433" y="397"/>
                  </a:lnTo>
                  <a:lnTo>
                    <a:pt x="439" y="401"/>
                  </a:lnTo>
                  <a:lnTo>
                    <a:pt x="439" y="401"/>
                  </a:lnTo>
                  <a:close/>
                  <a:moveTo>
                    <a:pt x="613" y="388"/>
                  </a:moveTo>
                  <a:lnTo>
                    <a:pt x="613" y="388"/>
                  </a:lnTo>
                  <a:lnTo>
                    <a:pt x="612" y="386"/>
                  </a:lnTo>
                  <a:lnTo>
                    <a:pt x="610" y="386"/>
                  </a:lnTo>
                  <a:lnTo>
                    <a:pt x="609" y="386"/>
                  </a:lnTo>
                  <a:lnTo>
                    <a:pt x="609" y="386"/>
                  </a:lnTo>
                  <a:lnTo>
                    <a:pt x="609" y="388"/>
                  </a:lnTo>
                  <a:lnTo>
                    <a:pt x="610" y="388"/>
                  </a:lnTo>
                  <a:lnTo>
                    <a:pt x="612" y="389"/>
                  </a:lnTo>
                  <a:lnTo>
                    <a:pt x="613" y="388"/>
                  </a:lnTo>
                  <a:lnTo>
                    <a:pt x="613" y="388"/>
                  </a:lnTo>
                  <a:close/>
                  <a:moveTo>
                    <a:pt x="779" y="389"/>
                  </a:moveTo>
                  <a:lnTo>
                    <a:pt x="779" y="389"/>
                  </a:lnTo>
                  <a:lnTo>
                    <a:pt x="783" y="394"/>
                  </a:lnTo>
                  <a:lnTo>
                    <a:pt x="784" y="400"/>
                  </a:lnTo>
                  <a:lnTo>
                    <a:pt x="784" y="400"/>
                  </a:lnTo>
                  <a:lnTo>
                    <a:pt x="787" y="401"/>
                  </a:lnTo>
                  <a:lnTo>
                    <a:pt x="789" y="400"/>
                  </a:lnTo>
                  <a:lnTo>
                    <a:pt x="789" y="400"/>
                  </a:lnTo>
                  <a:lnTo>
                    <a:pt x="789" y="401"/>
                  </a:lnTo>
                  <a:lnTo>
                    <a:pt x="789" y="403"/>
                  </a:lnTo>
                  <a:lnTo>
                    <a:pt x="792" y="403"/>
                  </a:lnTo>
                  <a:lnTo>
                    <a:pt x="792" y="403"/>
                  </a:lnTo>
                  <a:lnTo>
                    <a:pt x="790" y="398"/>
                  </a:lnTo>
                  <a:lnTo>
                    <a:pt x="787" y="395"/>
                  </a:lnTo>
                  <a:lnTo>
                    <a:pt x="779" y="389"/>
                  </a:lnTo>
                  <a:lnTo>
                    <a:pt x="779" y="389"/>
                  </a:lnTo>
                  <a:close/>
                  <a:moveTo>
                    <a:pt x="633" y="403"/>
                  </a:moveTo>
                  <a:lnTo>
                    <a:pt x="633" y="403"/>
                  </a:lnTo>
                  <a:lnTo>
                    <a:pt x="638" y="409"/>
                  </a:lnTo>
                  <a:lnTo>
                    <a:pt x="644" y="414"/>
                  </a:lnTo>
                  <a:lnTo>
                    <a:pt x="644" y="414"/>
                  </a:lnTo>
                  <a:lnTo>
                    <a:pt x="650" y="418"/>
                  </a:lnTo>
                  <a:lnTo>
                    <a:pt x="656" y="423"/>
                  </a:lnTo>
                  <a:lnTo>
                    <a:pt x="656" y="423"/>
                  </a:lnTo>
                  <a:lnTo>
                    <a:pt x="665" y="430"/>
                  </a:lnTo>
                  <a:lnTo>
                    <a:pt x="671" y="433"/>
                  </a:lnTo>
                  <a:lnTo>
                    <a:pt x="677" y="435"/>
                  </a:lnTo>
                  <a:lnTo>
                    <a:pt x="677" y="435"/>
                  </a:lnTo>
                  <a:lnTo>
                    <a:pt x="658" y="420"/>
                  </a:lnTo>
                  <a:lnTo>
                    <a:pt x="647" y="412"/>
                  </a:lnTo>
                  <a:lnTo>
                    <a:pt x="635" y="404"/>
                  </a:lnTo>
                  <a:lnTo>
                    <a:pt x="635" y="404"/>
                  </a:lnTo>
                  <a:lnTo>
                    <a:pt x="635" y="403"/>
                  </a:lnTo>
                  <a:lnTo>
                    <a:pt x="635" y="401"/>
                  </a:lnTo>
                  <a:lnTo>
                    <a:pt x="635" y="401"/>
                  </a:lnTo>
                  <a:lnTo>
                    <a:pt x="629" y="400"/>
                  </a:lnTo>
                  <a:lnTo>
                    <a:pt x="624" y="395"/>
                  </a:lnTo>
                  <a:lnTo>
                    <a:pt x="619" y="392"/>
                  </a:lnTo>
                  <a:lnTo>
                    <a:pt x="613" y="391"/>
                  </a:lnTo>
                  <a:lnTo>
                    <a:pt x="613" y="391"/>
                  </a:lnTo>
                  <a:lnTo>
                    <a:pt x="633" y="403"/>
                  </a:lnTo>
                  <a:lnTo>
                    <a:pt x="633" y="403"/>
                  </a:lnTo>
                  <a:close/>
                  <a:moveTo>
                    <a:pt x="694" y="407"/>
                  </a:moveTo>
                  <a:lnTo>
                    <a:pt x="694" y="407"/>
                  </a:lnTo>
                  <a:lnTo>
                    <a:pt x="690" y="403"/>
                  </a:lnTo>
                  <a:lnTo>
                    <a:pt x="685" y="397"/>
                  </a:lnTo>
                  <a:lnTo>
                    <a:pt x="677" y="394"/>
                  </a:lnTo>
                  <a:lnTo>
                    <a:pt x="671" y="392"/>
                  </a:lnTo>
                  <a:lnTo>
                    <a:pt x="671" y="392"/>
                  </a:lnTo>
                  <a:lnTo>
                    <a:pt x="676" y="397"/>
                  </a:lnTo>
                  <a:lnTo>
                    <a:pt x="682" y="401"/>
                  </a:lnTo>
                  <a:lnTo>
                    <a:pt x="686" y="406"/>
                  </a:lnTo>
                  <a:lnTo>
                    <a:pt x="694" y="407"/>
                  </a:lnTo>
                  <a:lnTo>
                    <a:pt x="694" y="407"/>
                  </a:lnTo>
                  <a:close/>
                  <a:moveTo>
                    <a:pt x="755" y="400"/>
                  </a:moveTo>
                  <a:lnTo>
                    <a:pt x="755" y="400"/>
                  </a:lnTo>
                  <a:lnTo>
                    <a:pt x="763" y="409"/>
                  </a:lnTo>
                  <a:lnTo>
                    <a:pt x="770" y="415"/>
                  </a:lnTo>
                  <a:lnTo>
                    <a:pt x="770" y="415"/>
                  </a:lnTo>
                  <a:lnTo>
                    <a:pt x="769" y="407"/>
                  </a:lnTo>
                  <a:lnTo>
                    <a:pt x="767" y="400"/>
                  </a:lnTo>
                  <a:lnTo>
                    <a:pt x="767" y="400"/>
                  </a:lnTo>
                  <a:lnTo>
                    <a:pt x="763" y="397"/>
                  </a:lnTo>
                  <a:lnTo>
                    <a:pt x="758" y="394"/>
                  </a:lnTo>
                  <a:lnTo>
                    <a:pt x="758" y="394"/>
                  </a:lnTo>
                  <a:lnTo>
                    <a:pt x="758" y="398"/>
                  </a:lnTo>
                  <a:lnTo>
                    <a:pt x="757" y="400"/>
                  </a:lnTo>
                  <a:lnTo>
                    <a:pt x="755" y="400"/>
                  </a:lnTo>
                  <a:lnTo>
                    <a:pt x="755" y="400"/>
                  </a:lnTo>
                  <a:close/>
                  <a:moveTo>
                    <a:pt x="590" y="406"/>
                  </a:moveTo>
                  <a:lnTo>
                    <a:pt x="590" y="406"/>
                  </a:lnTo>
                  <a:lnTo>
                    <a:pt x="575" y="395"/>
                  </a:lnTo>
                  <a:lnTo>
                    <a:pt x="575" y="395"/>
                  </a:lnTo>
                  <a:lnTo>
                    <a:pt x="578" y="398"/>
                  </a:lnTo>
                  <a:lnTo>
                    <a:pt x="581" y="403"/>
                  </a:lnTo>
                  <a:lnTo>
                    <a:pt x="590" y="406"/>
                  </a:lnTo>
                  <a:lnTo>
                    <a:pt x="590" y="406"/>
                  </a:lnTo>
                  <a:close/>
                  <a:moveTo>
                    <a:pt x="798" y="401"/>
                  </a:moveTo>
                  <a:lnTo>
                    <a:pt x="798" y="401"/>
                  </a:lnTo>
                  <a:lnTo>
                    <a:pt x="799" y="400"/>
                  </a:lnTo>
                  <a:lnTo>
                    <a:pt x="798" y="397"/>
                  </a:lnTo>
                  <a:lnTo>
                    <a:pt x="796" y="395"/>
                  </a:lnTo>
                  <a:lnTo>
                    <a:pt x="795" y="395"/>
                  </a:lnTo>
                  <a:lnTo>
                    <a:pt x="795" y="395"/>
                  </a:lnTo>
                  <a:lnTo>
                    <a:pt x="796" y="397"/>
                  </a:lnTo>
                  <a:lnTo>
                    <a:pt x="796" y="398"/>
                  </a:lnTo>
                  <a:lnTo>
                    <a:pt x="796" y="400"/>
                  </a:lnTo>
                  <a:lnTo>
                    <a:pt x="798" y="401"/>
                  </a:lnTo>
                  <a:lnTo>
                    <a:pt x="798" y="401"/>
                  </a:lnTo>
                  <a:close/>
                  <a:moveTo>
                    <a:pt x="255" y="403"/>
                  </a:moveTo>
                  <a:lnTo>
                    <a:pt x="255" y="403"/>
                  </a:lnTo>
                  <a:lnTo>
                    <a:pt x="252" y="400"/>
                  </a:lnTo>
                  <a:lnTo>
                    <a:pt x="250" y="398"/>
                  </a:lnTo>
                  <a:lnTo>
                    <a:pt x="247" y="398"/>
                  </a:lnTo>
                  <a:lnTo>
                    <a:pt x="247" y="398"/>
                  </a:lnTo>
                  <a:lnTo>
                    <a:pt x="252" y="401"/>
                  </a:lnTo>
                  <a:lnTo>
                    <a:pt x="255" y="403"/>
                  </a:lnTo>
                  <a:lnTo>
                    <a:pt x="255" y="403"/>
                  </a:lnTo>
                  <a:close/>
                  <a:moveTo>
                    <a:pt x="561" y="433"/>
                  </a:moveTo>
                  <a:lnTo>
                    <a:pt x="561" y="433"/>
                  </a:lnTo>
                  <a:lnTo>
                    <a:pt x="561" y="430"/>
                  </a:lnTo>
                  <a:lnTo>
                    <a:pt x="558" y="429"/>
                  </a:lnTo>
                  <a:lnTo>
                    <a:pt x="557" y="429"/>
                  </a:lnTo>
                  <a:lnTo>
                    <a:pt x="557" y="426"/>
                  </a:lnTo>
                  <a:lnTo>
                    <a:pt x="557" y="426"/>
                  </a:lnTo>
                  <a:lnTo>
                    <a:pt x="555" y="426"/>
                  </a:lnTo>
                  <a:lnTo>
                    <a:pt x="554" y="426"/>
                  </a:lnTo>
                  <a:lnTo>
                    <a:pt x="554" y="426"/>
                  </a:lnTo>
                  <a:lnTo>
                    <a:pt x="554" y="426"/>
                  </a:lnTo>
                  <a:lnTo>
                    <a:pt x="554" y="424"/>
                  </a:lnTo>
                  <a:lnTo>
                    <a:pt x="554" y="423"/>
                  </a:lnTo>
                  <a:lnTo>
                    <a:pt x="554" y="423"/>
                  </a:lnTo>
                  <a:lnTo>
                    <a:pt x="545" y="417"/>
                  </a:lnTo>
                  <a:lnTo>
                    <a:pt x="537" y="411"/>
                  </a:lnTo>
                  <a:lnTo>
                    <a:pt x="529" y="404"/>
                  </a:lnTo>
                  <a:lnTo>
                    <a:pt x="525" y="401"/>
                  </a:lnTo>
                  <a:lnTo>
                    <a:pt x="522" y="400"/>
                  </a:lnTo>
                  <a:lnTo>
                    <a:pt x="522" y="400"/>
                  </a:lnTo>
                  <a:lnTo>
                    <a:pt x="540" y="418"/>
                  </a:lnTo>
                  <a:lnTo>
                    <a:pt x="549" y="426"/>
                  </a:lnTo>
                  <a:lnTo>
                    <a:pt x="561" y="433"/>
                  </a:lnTo>
                  <a:lnTo>
                    <a:pt x="561" y="433"/>
                  </a:lnTo>
                  <a:close/>
                  <a:moveTo>
                    <a:pt x="566" y="406"/>
                  </a:moveTo>
                  <a:lnTo>
                    <a:pt x="566" y="406"/>
                  </a:lnTo>
                  <a:lnTo>
                    <a:pt x="578" y="417"/>
                  </a:lnTo>
                  <a:lnTo>
                    <a:pt x="593" y="426"/>
                  </a:lnTo>
                  <a:lnTo>
                    <a:pt x="621" y="444"/>
                  </a:lnTo>
                  <a:lnTo>
                    <a:pt x="621" y="444"/>
                  </a:lnTo>
                  <a:lnTo>
                    <a:pt x="619" y="447"/>
                  </a:lnTo>
                  <a:lnTo>
                    <a:pt x="619" y="447"/>
                  </a:lnTo>
                  <a:lnTo>
                    <a:pt x="622" y="447"/>
                  </a:lnTo>
                  <a:lnTo>
                    <a:pt x="624" y="447"/>
                  </a:lnTo>
                  <a:lnTo>
                    <a:pt x="627" y="449"/>
                  </a:lnTo>
                  <a:lnTo>
                    <a:pt x="627" y="449"/>
                  </a:lnTo>
                  <a:lnTo>
                    <a:pt x="615" y="436"/>
                  </a:lnTo>
                  <a:lnTo>
                    <a:pt x="601" y="423"/>
                  </a:lnTo>
                  <a:lnTo>
                    <a:pt x="586" y="411"/>
                  </a:lnTo>
                  <a:lnTo>
                    <a:pt x="569" y="400"/>
                  </a:lnTo>
                  <a:lnTo>
                    <a:pt x="569" y="400"/>
                  </a:lnTo>
                  <a:lnTo>
                    <a:pt x="569" y="404"/>
                  </a:lnTo>
                  <a:lnTo>
                    <a:pt x="566" y="406"/>
                  </a:lnTo>
                  <a:lnTo>
                    <a:pt x="566" y="406"/>
                  </a:lnTo>
                  <a:close/>
                  <a:moveTo>
                    <a:pt x="173" y="417"/>
                  </a:moveTo>
                  <a:lnTo>
                    <a:pt x="173" y="417"/>
                  </a:lnTo>
                  <a:lnTo>
                    <a:pt x="177" y="417"/>
                  </a:lnTo>
                  <a:lnTo>
                    <a:pt x="183" y="418"/>
                  </a:lnTo>
                  <a:lnTo>
                    <a:pt x="183" y="418"/>
                  </a:lnTo>
                  <a:lnTo>
                    <a:pt x="183" y="407"/>
                  </a:lnTo>
                  <a:lnTo>
                    <a:pt x="182" y="404"/>
                  </a:lnTo>
                  <a:lnTo>
                    <a:pt x="177" y="401"/>
                  </a:lnTo>
                  <a:lnTo>
                    <a:pt x="177" y="401"/>
                  </a:lnTo>
                  <a:lnTo>
                    <a:pt x="173" y="417"/>
                  </a:lnTo>
                  <a:lnTo>
                    <a:pt x="173" y="417"/>
                  </a:lnTo>
                  <a:close/>
                  <a:moveTo>
                    <a:pt x="725" y="404"/>
                  </a:moveTo>
                  <a:lnTo>
                    <a:pt x="725" y="404"/>
                  </a:lnTo>
                  <a:lnTo>
                    <a:pt x="729" y="409"/>
                  </a:lnTo>
                  <a:lnTo>
                    <a:pt x="735" y="414"/>
                  </a:lnTo>
                  <a:lnTo>
                    <a:pt x="749" y="426"/>
                  </a:lnTo>
                  <a:lnTo>
                    <a:pt x="749" y="426"/>
                  </a:lnTo>
                  <a:lnTo>
                    <a:pt x="764" y="439"/>
                  </a:lnTo>
                  <a:lnTo>
                    <a:pt x="772" y="447"/>
                  </a:lnTo>
                  <a:lnTo>
                    <a:pt x="781" y="452"/>
                  </a:lnTo>
                  <a:lnTo>
                    <a:pt x="781" y="452"/>
                  </a:lnTo>
                  <a:lnTo>
                    <a:pt x="779" y="449"/>
                  </a:lnTo>
                  <a:lnTo>
                    <a:pt x="775" y="446"/>
                  </a:lnTo>
                  <a:lnTo>
                    <a:pt x="769" y="439"/>
                  </a:lnTo>
                  <a:lnTo>
                    <a:pt x="769" y="439"/>
                  </a:lnTo>
                  <a:lnTo>
                    <a:pt x="758" y="430"/>
                  </a:lnTo>
                  <a:lnTo>
                    <a:pt x="747" y="420"/>
                  </a:lnTo>
                  <a:lnTo>
                    <a:pt x="747" y="420"/>
                  </a:lnTo>
                  <a:lnTo>
                    <a:pt x="743" y="418"/>
                  </a:lnTo>
                  <a:lnTo>
                    <a:pt x="740" y="415"/>
                  </a:lnTo>
                  <a:lnTo>
                    <a:pt x="732" y="407"/>
                  </a:lnTo>
                  <a:lnTo>
                    <a:pt x="732" y="407"/>
                  </a:lnTo>
                  <a:lnTo>
                    <a:pt x="731" y="407"/>
                  </a:lnTo>
                  <a:lnTo>
                    <a:pt x="728" y="404"/>
                  </a:lnTo>
                  <a:lnTo>
                    <a:pt x="725" y="403"/>
                  </a:lnTo>
                  <a:lnTo>
                    <a:pt x="725" y="404"/>
                  </a:lnTo>
                  <a:lnTo>
                    <a:pt x="725" y="404"/>
                  </a:lnTo>
                  <a:close/>
                  <a:moveTo>
                    <a:pt x="465" y="468"/>
                  </a:moveTo>
                  <a:lnTo>
                    <a:pt x="465" y="468"/>
                  </a:lnTo>
                  <a:lnTo>
                    <a:pt x="465" y="467"/>
                  </a:lnTo>
                  <a:lnTo>
                    <a:pt x="465" y="465"/>
                  </a:lnTo>
                  <a:lnTo>
                    <a:pt x="462" y="464"/>
                  </a:lnTo>
                  <a:lnTo>
                    <a:pt x="459" y="461"/>
                  </a:lnTo>
                  <a:lnTo>
                    <a:pt x="458" y="458"/>
                  </a:lnTo>
                  <a:lnTo>
                    <a:pt x="458" y="458"/>
                  </a:lnTo>
                  <a:lnTo>
                    <a:pt x="452" y="455"/>
                  </a:lnTo>
                  <a:lnTo>
                    <a:pt x="446" y="450"/>
                  </a:lnTo>
                  <a:lnTo>
                    <a:pt x="435" y="441"/>
                  </a:lnTo>
                  <a:lnTo>
                    <a:pt x="435" y="441"/>
                  </a:lnTo>
                  <a:lnTo>
                    <a:pt x="432" y="439"/>
                  </a:lnTo>
                  <a:lnTo>
                    <a:pt x="429" y="438"/>
                  </a:lnTo>
                  <a:lnTo>
                    <a:pt x="424" y="433"/>
                  </a:lnTo>
                  <a:lnTo>
                    <a:pt x="424" y="433"/>
                  </a:lnTo>
                  <a:lnTo>
                    <a:pt x="417" y="430"/>
                  </a:lnTo>
                  <a:lnTo>
                    <a:pt x="411" y="426"/>
                  </a:lnTo>
                  <a:lnTo>
                    <a:pt x="404" y="421"/>
                  </a:lnTo>
                  <a:lnTo>
                    <a:pt x="397" y="418"/>
                  </a:lnTo>
                  <a:lnTo>
                    <a:pt x="397" y="418"/>
                  </a:lnTo>
                  <a:lnTo>
                    <a:pt x="397" y="415"/>
                  </a:lnTo>
                  <a:lnTo>
                    <a:pt x="397" y="415"/>
                  </a:lnTo>
                  <a:lnTo>
                    <a:pt x="391" y="414"/>
                  </a:lnTo>
                  <a:lnTo>
                    <a:pt x="386" y="409"/>
                  </a:lnTo>
                  <a:lnTo>
                    <a:pt x="382" y="406"/>
                  </a:lnTo>
                  <a:lnTo>
                    <a:pt x="377" y="404"/>
                  </a:lnTo>
                  <a:lnTo>
                    <a:pt x="377" y="404"/>
                  </a:lnTo>
                  <a:lnTo>
                    <a:pt x="397" y="423"/>
                  </a:lnTo>
                  <a:lnTo>
                    <a:pt x="418" y="439"/>
                  </a:lnTo>
                  <a:lnTo>
                    <a:pt x="441" y="453"/>
                  </a:lnTo>
                  <a:lnTo>
                    <a:pt x="465" y="468"/>
                  </a:lnTo>
                  <a:lnTo>
                    <a:pt x="465" y="468"/>
                  </a:lnTo>
                  <a:close/>
                  <a:moveTo>
                    <a:pt x="743" y="411"/>
                  </a:moveTo>
                  <a:lnTo>
                    <a:pt x="743" y="411"/>
                  </a:lnTo>
                  <a:lnTo>
                    <a:pt x="744" y="414"/>
                  </a:lnTo>
                  <a:lnTo>
                    <a:pt x="746" y="417"/>
                  </a:lnTo>
                  <a:lnTo>
                    <a:pt x="746" y="417"/>
                  </a:lnTo>
                  <a:lnTo>
                    <a:pt x="757" y="423"/>
                  </a:lnTo>
                  <a:lnTo>
                    <a:pt x="764" y="429"/>
                  </a:lnTo>
                  <a:lnTo>
                    <a:pt x="772" y="438"/>
                  </a:lnTo>
                  <a:lnTo>
                    <a:pt x="781" y="444"/>
                  </a:lnTo>
                  <a:lnTo>
                    <a:pt x="781" y="444"/>
                  </a:lnTo>
                  <a:lnTo>
                    <a:pt x="781" y="441"/>
                  </a:lnTo>
                  <a:lnTo>
                    <a:pt x="781" y="438"/>
                  </a:lnTo>
                  <a:lnTo>
                    <a:pt x="781" y="438"/>
                  </a:lnTo>
                  <a:lnTo>
                    <a:pt x="763" y="421"/>
                  </a:lnTo>
                  <a:lnTo>
                    <a:pt x="744" y="404"/>
                  </a:lnTo>
                  <a:lnTo>
                    <a:pt x="744" y="404"/>
                  </a:lnTo>
                  <a:lnTo>
                    <a:pt x="744" y="407"/>
                  </a:lnTo>
                  <a:lnTo>
                    <a:pt x="743" y="407"/>
                  </a:lnTo>
                  <a:lnTo>
                    <a:pt x="743" y="411"/>
                  </a:lnTo>
                  <a:lnTo>
                    <a:pt x="743" y="411"/>
                  </a:lnTo>
                  <a:close/>
                  <a:moveTo>
                    <a:pt x="700" y="439"/>
                  </a:moveTo>
                  <a:lnTo>
                    <a:pt x="700" y="439"/>
                  </a:lnTo>
                  <a:lnTo>
                    <a:pt x="700" y="438"/>
                  </a:lnTo>
                  <a:lnTo>
                    <a:pt x="700" y="436"/>
                  </a:lnTo>
                  <a:lnTo>
                    <a:pt x="696" y="433"/>
                  </a:lnTo>
                  <a:lnTo>
                    <a:pt x="696" y="433"/>
                  </a:lnTo>
                  <a:lnTo>
                    <a:pt x="682" y="420"/>
                  </a:lnTo>
                  <a:lnTo>
                    <a:pt x="676" y="414"/>
                  </a:lnTo>
                  <a:lnTo>
                    <a:pt x="670" y="409"/>
                  </a:lnTo>
                  <a:lnTo>
                    <a:pt x="670" y="409"/>
                  </a:lnTo>
                  <a:lnTo>
                    <a:pt x="700" y="439"/>
                  </a:lnTo>
                  <a:lnTo>
                    <a:pt x="700" y="439"/>
                  </a:lnTo>
                  <a:close/>
                  <a:moveTo>
                    <a:pt x="683" y="414"/>
                  </a:moveTo>
                  <a:lnTo>
                    <a:pt x="683" y="414"/>
                  </a:lnTo>
                  <a:lnTo>
                    <a:pt x="680" y="411"/>
                  </a:lnTo>
                  <a:lnTo>
                    <a:pt x="679" y="409"/>
                  </a:lnTo>
                  <a:lnTo>
                    <a:pt x="676" y="409"/>
                  </a:lnTo>
                  <a:lnTo>
                    <a:pt x="676" y="409"/>
                  </a:lnTo>
                  <a:lnTo>
                    <a:pt x="680" y="412"/>
                  </a:lnTo>
                  <a:lnTo>
                    <a:pt x="683" y="414"/>
                  </a:lnTo>
                  <a:lnTo>
                    <a:pt x="683" y="414"/>
                  </a:lnTo>
                  <a:close/>
                  <a:moveTo>
                    <a:pt x="723" y="412"/>
                  </a:moveTo>
                  <a:lnTo>
                    <a:pt x="723" y="412"/>
                  </a:lnTo>
                  <a:lnTo>
                    <a:pt x="747" y="435"/>
                  </a:lnTo>
                  <a:lnTo>
                    <a:pt x="772" y="456"/>
                  </a:lnTo>
                  <a:lnTo>
                    <a:pt x="772" y="456"/>
                  </a:lnTo>
                  <a:lnTo>
                    <a:pt x="776" y="461"/>
                  </a:lnTo>
                  <a:lnTo>
                    <a:pt x="779" y="462"/>
                  </a:lnTo>
                  <a:lnTo>
                    <a:pt x="781" y="464"/>
                  </a:lnTo>
                  <a:lnTo>
                    <a:pt x="781" y="464"/>
                  </a:lnTo>
                  <a:lnTo>
                    <a:pt x="779" y="459"/>
                  </a:lnTo>
                  <a:lnTo>
                    <a:pt x="776" y="455"/>
                  </a:lnTo>
                  <a:lnTo>
                    <a:pt x="767" y="449"/>
                  </a:lnTo>
                  <a:lnTo>
                    <a:pt x="767" y="449"/>
                  </a:lnTo>
                  <a:lnTo>
                    <a:pt x="722" y="407"/>
                  </a:lnTo>
                  <a:lnTo>
                    <a:pt x="722" y="407"/>
                  </a:lnTo>
                  <a:lnTo>
                    <a:pt x="722" y="409"/>
                  </a:lnTo>
                  <a:lnTo>
                    <a:pt x="722" y="411"/>
                  </a:lnTo>
                  <a:lnTo>
                    <a:pt x="723" y="411"/>
                  </a:lnTo>
                  <a:lnTo>
                    <a:pt x="723" y="412"/>
                  </a:lnTo>
                  <a:lnTo>
                    <a:pt x="723" y="412"/>
                  </a:lnTo>
                  <a:close/>
                  <a:moveTo>
                    <a:pt x="792" y="441"/>
                  </a:moveTo>
                  <a:lnTo>
                    <a:pt x="792" y="441"/>
                  </a:lnTo>
                  <a:lnTo>
                    <a:pt x="787" y="423"/>
                  </a:lnTo>
                  <a:lnTo>
                    <a:pt x="784" y="415"/>
                  </a:lnTo>
                  <a:lnTo>
                    <a:pt x="779" y="407"/>
                  </a:lnTo>
                  <a:lnTo>
                    <a:pt x="779" y="407"/>
                  </a:lnTo>
                  <a:lnTo>
                    <a:pt x="775" y="407"/>
                  </a:lnTo>
                  <a:lnTo>
                    <a:pt x="775" y="407"/>
                  </a:lnTo>
                  <a:lnTo>
                    <a:pt x="776" y="418"/>
                  </a:lnTo>
                  <a:lnTo>
                    <a:pt x="781" y="427"/>
                  </a:lnTo>
                  <a:lnTo>
                    <a:pt x="786" y="435"/>
                  </a:lnTo>
                  <a:lnTo>
                    <a:pt x="792" y="441"/>
                  </a:lnTo>
                  <a:lnTo>
                    <a:pt x="792" y="441"/>
                  </a:lnTo>
                  <a:close/>
                  <a:moveTo>
                    <a:pt x="255" y="432"/>
                  </a:moveTo>
                  <a:lnTo>
                    <a:pt x="253" y="430"/>
                  </a:lnTo>
                  <a:lnTo>
                    <a:pt x="253" y="430"/>
                  </a:lnTo>
                  <a:lnTo>
                    <a:pt x="253" y="433"/>
                  </a:lnTo>
                  <a:lnTo>
                    <a:pt x="257" y="433"/>
                  </a:lnTo>
                  <a:lnTo>
                    <a:pt x="258" y="433"/>
                  </a:lnTo>
                  <a:lnTo>
                    <a:pt x="261" y="433"/>
                  </a:lnTo>
                  <a:lnTo>
                    <a:pt x="261" y="433"/>
                  </a:lnTo>
                  <a:lnTo>
                    <a:pt x="298" y="455"/>
                  </a:lnTo>
                  <a:lnTo>
                    <a:pt x="298" y="455"/>
                  </a:lnTo>
                  <a:lnTo>
                    <a:pt x="287" y="444"/>
                  </a:lnTo>
                  <a:lnTo>
                    <a:pt x="276" y="435"/>
                  </a:lnTo>
                  <a:lnTo>
                    <a:pt x="276" y="435"/>
                  </a:lnTo>
                  <a:lnTo>
                    <a:pt x="266" y="429"/>
                  </a:lnTo>
                  <a:lnTo>
                    <a:pt x="255" y="423"/>
                  </a:lnTo>
                  <a:lnTo>
                    <a:pt x="246" y="417"/>
                  </a:lnTo>
                  <a:lnTo>
                    <a:pt x="235" y="411"/>
                  </a:lnTo>
                  <a:lnTo>
                    <a:pt x="235" y="411"/>
                  </a:lnTo>
                  <a:lnTo>
                    <a:pt x="240" y="415"/>
                  </a:lnTo>
                  <a:lnTo>
                    <a:pt x="246" y="423"/>
                  </a:lnTo>
                  <a:lnTo>
                    <a:pt x="252" y="429"/>
                  </a:lnTo>
                  <a:lnTo>
                    <a:pt x="253" y="430"/>
                  </a:lnTo>
                  <a:lnTo>
                    <a:pt x="255" y="432"/>
                  </a:lnTo>
                  <a:lnTo>
                    <a:pt x="255" y="432"/>
                  </a:lnTo>
                  <a:close/>
                  <a:moveTo>
                    <a:pt x="322" y="453"/>
                  </a:moveTo>
                  <a:lnTo>
                    <a:pt x="322" y="453"/>
                  </a:lnTo>
                  <a:lnTo>
                    <a:pt x="308" y="439"/>
                  </a:lnTo>
                  <a:lnTo>
                    <a:pt x="295" y="429"/>
                  </a:lnTo>
                  <a:lnTo>
                    <a:pt x="278" y="420"/>
                  </a:lnTo>
                  <a:lnTo>
                    <a:pt x="261" y="411"/>
                  </a:lnTo>
                  <a:lnTo>
                    <a:pt x="261" y="411"/>
                  </a:lnTo>
                  <a:lnTo>
                    <a:pt x="275" y="423"/>
                  </a:lnTo>
                  <a:lnTo>
                    <a:pt x="289" y="435"/>
                  </a:lnTo>
                  <a:lnTo>
                    <a:pt x="304" y="446"/>
                  </a:lnTo>
                  <a:lnTo>
                    <a:pt x="311" y="450"/>
                  </a:lnTo>
                  <a:lnTo>
                    <a:pt x="322" y="453"/>
                  </a:lnTo>
                  <a:lnTo>
                    <a:pt x="322" y="453"/>
                  </a:lnTo>
                  <a:close/>
                  <a:moveTo>
                    <a:pt x="351" y="424"/>
                  </a:moveTo>
                  <a:lnTo>
                    <a:pt x="351" y="424"/>
                  </a:lnTo>
                  <a:lnTo>
                    <a:pt x="360" y="430"/>
                  </a:lnTo>
                  <a:lnTo>
                    <a:pt x="365" y="433"/>
                  </a:lnTo>
                  <a:lnTo>
                    <a:pt x="368" y="433"/>
                  </a:lnTo>
                  <a:lnTo>
                    <a:pt x="368" y="433"/>
                  </a:lnTo>
                  <a:lnTo>
                    <a:pt x="360" y="427"/>
                  </a:lnTo>
                  <a:lnTo>
                    <a:pt x="351" y="421"/>
                  </a:lnTo>
                  <a:lnTo>
                    <a:pt x="342" y="415"/>
                  </a:lnTo>
                  <a:lnTo>
                    <a:pt x="333" y="411"/>
                  </a:lnTo>
                  <a:lnTo>
                    <a:pt x="333" y="411"/>
                  </a:lnTo>
                  <a:lnTo>
                    <a:pt x="334" y="412"/>
                  </a:lnTo>
                  <a:lnTo>
                    <a:pt x="334" y="414"/>
                  </a:lnTo>
                  <a:lnTo>
                    <a:pt x="334" y="414"/>
                  </a:lnTo>
                  <a:lnTo>
                    <a:pt x="351" y="424"/>
                  </a:lnTo>
                  <a:lnTo>
                    <a:pt x="351" y="424"/>
                  </a:lnTo>
                  <a:close/>
                  <a:moveTo>
                    <a:pt x="700" y="412"/>
                  </a:moveTo>
                  <a:lnTo>
                    <a:pt x="700" y="412"/>
                  </a:lnTo>
                  <a:lnTo>
                    <a:pt x="699" y="412"/>
                  </a:lnTo>
                  <a:lnTo>
                    <a:pt x="696" y="414"/>
                  </a:lnTo>
                  <a:lnTo>
                    <a:pt x="696" y="414"/>
                  </a:lnTo>
                  <a:lnTo>
                    <a:pt x="712" y="430"/>
                  </a:lnTo>
                  <a:lnTo>
                    <a:pt x="731" y="444"/>
                  </a:lnTo>
                  <a:lnTo>
                    <a:pt x="731" y="444"/>
                  </a:lnTo>
                  <a:lnTo>
                    <a:pt x="715" y="427"/>
                  </a:lnTo>
                  <a:lnTo>
                    <a:pt x="700" y="412"/>
                  </a:lnTo>
                  <a:lnTo>
                    <a:pt x="700" y="412"/>
                  </a:lnTo>
                  <a:close/>
                  <a:moveTo>
                    <a:pt x="279" y="470"/>
                  </a:moveTo>
                  <a:lnTo>
                    <a:pt x="279" y="470"/>
                  </a:lnTo>
                  <a:lnTo>
                    <a:pt x="269" y="462"/>
                  </a:lnTo>
                  <a:lnTo>
                    <a:pt x="260" y="453"/>
                  </a:lnTo>
                  <a:lnTo>
                    <a:pt x="249" y="446"/>
                  </a:lnTo>
                  <a:lnTo>
                    <a:pt x="240" y="436"/>
                  </a:lnTo>
                  <a:lnTo>
                    <a:pt x="240" y="436"/>
                  </a:lnTo>
                  <a:lnTo>
                    <a:pt x="200" y="414"/>
                  </a:lnTo>
                  <a:lnTo>
                    <a:pt x="200" y="414"/>
                  </a:lnTo>
                  <a:lnTo>
                    <a:pt x="200" y="412"/>
                  </a:lnTo>
                  <a:lnTo>
                    <a:pt x="200" y="412"/>
                  </a:lnTo>
                  <a:lnTo>
                    <a:pt x="199" y="414"/>
                  </a:lnTo>
                  <a:lnTo>
                    <a:pt x="199" y="414"/>
                  </a:lnTo>
                  <a:lnTo>
                    <a:pt x="197" y="415"/>
                  </a:lnTo>
                  <a:lnTo>
                    <a:pt x="197" y="415"/>
                  </a:lnTo>
                  <a:lnTo>
                    <a:pt x="220" y="438"/>
                  </a:lnTo>
                  <a:lnTo>
                    <a:pt x="232" y="449"/>
                  </a:lnTo>
                  <a:lnTo>
                    <a:pt x="244" y="459"/>
                  </a:lnTo>
                  <a:lnTo>
                    <a:pt x="244" y="459"/>
                  </a:lnTo>
                  <a:lnTo>
                    <a:pt x="252" y="459"/>
                  </a:lnTo>
                  <a:lnTo>
                    <a:pt x="257" y="461"/>
                  </a:lnTo>
                  <a:lnTo>
                    <a:pt x="267" y="467"/>
                  </a:lnTo>
                  <a:lnTo>
                    <a:pt x="278" y="473"/>
                  </a:lnTo>
                  <a:lnTo>
                    <a:pt x="289" y="479"/>
                  </a:lnTo>
                  <a:lnTo>
                    <a:pt x="289" y="479"/>
                  </a:lnTo>
                  <a:lnTo>
                    <a:pt x="287" y="476"/>
                  </a:lnTo>
                  <a:lnTo>
                    <a:pt x="284" y="473"/>
                  </a:lnTo>
                  <a:lnTo>
                    <a:pt x="279" y="470"/>
                  </a:lnTo>
                  <a:lnTo>
                    <a:pt x="279" y="470"/>
                  </a:lnTo>
                  <a:close/>
                  <a:moveTo>
                    <a:pt x="590" y="435"/>
                  </a:moveTo>
                  <a:lnTo>
                    <a:pt x="590" y="435"/>
                  </a:lnTo>
                  <a:lnTo>
                    <a:pt x="584" y="429"/>
                  </a:lnTo>
                  <a:lnTo>
                    <a:pt x="577" y="423"/>
                  </a:lnTo>
                  <a:lnTo>
                    <a:pt x="561" y="412"/>
                  </a:lnTo>
                  <a:lnTo>
                    <a:pt x="561" y="412"/>
                  </a:lnTo>
                  <a:lnTo>
                    <a:pt x="568" y="420"/>
                  </a:lnTo>
                  <a:lnTo>
                    <a:pt x="575" y="426"/>
                  </a:lnTo>
                  <a:lnTo>
                    <a:pt x="583" y="430"/>
                  </a:lnTo>
                  <a:lnTo>
                    <a:pt x="590" y="435"/>
                  </a:lnTo>
                  <a:lnTo>
                    <a:pt x="590" y="435"/>
                  </a:lnTo>
                  <a:close/>
                  <a:moveTo>
                    <a:pt x="799" y="418"/>
                  </a:moveTo>
                  <a:lnTo>
                    <a:pt x="799" y="418"/>
                  </a:lnTo>
                  <a:lnTo>
                    <a:pt x="801" y="418"/>
                  </a:lnTo>
                  <a:lnTo>
                    <a:pt x="802" y="417"/>
                  </a:lnTo>
                  <a:lnTo>
                    <a:pt x="802" y="417"/>
                  </a:lnTo>
                  <a:lnTo>
                    <a:pt x="802" y="415"/>
                  </a:lnTo>
                  <a:lnTo>
                    <a:pt x="801" y="414"/>
                  </a:lnTo>
                  <a:lnTo>
                    <a:pt x="801" y="414"/>
                  </a:lnTo>
                  <a:lnTo>
                    <a:pt x="801" y="414"/>
                  </a:lnTo>
                  <a:lnTo>
                    <a:pt x="799" y="415"/>
                  </a:lnTo>
                  <a:lnTo>
                    <a:pt x="799" y="418"/>
                  </a:lnTo>
                  <a:lnTo>
                    <a:pt x="799" y="418"/>
                  </a:lnTo>
                  <a:close/>
                  <a:moveTo>
                    <a:pt x="456" y="421"/>
                  </a:moveTo>
                  <a:lnTo>
                    <a:pt x="456" y="421"/>
                  </a:lnTo>
                  <a:lnTo>
                    <a:pt x="452" y="418"/>
                  </a:lnTo>
                  <a:lnTo>
                    <a:pt x="449" y="417"/>
                  </a:lnTo>
                  <a:lnTo>
                    <a:pt x="449" y="417"/>
                  </a:lnTo>
                  <a:lnTo>
                    <a:pt x="452" y="420"/>
                  </a:lnTo>
                  <a:lnTo>
                    <a:pt x="456" y="421"/>
                  </a:lnTo>
                  <a:lnTo>
                    <a:pt x="456" y="421"/>
                  </a:lnTo>
                  <a:close/>
                  <a:moveTo>
                    <a:pt x="340" y="423"/>
                  </a:moveTo>
                  <a:lnTo>
                    <a:pt x="340" y="423"/>
                  </a:lnTo>
                  <a:lnTo>
                    <a:pt x="336" y="420"/>
                  </a:lnTo>
                  <a:lnTo>
                    <a:pt x="333" y="418"/>
                  </a:lnTo>
                  <a:lnTo>
                    <a:pt x="330" y="418"/>
                  </a:lnTo>
                  <a:lnTo>
                    <a:pt x="330" y="418"/>
                  </a:lnTo>
                  <a:lnTo>
                    <a:pt x="333" y="420"/>
                  </a:lnTo>
                  <a:lnTo>
                    <a:pt x="336" y="421"/>
                  </a:lnTo>
                  <a:lnTo>
                    <a:pt x="339" y="423"/>
                  </a:lnTo>
                  <a:lnTo>
                    <a:pt x="340" y="423"/>
                  </a:lnTo>
                  <a:lnTo>
                    <a:pt x="340" y="423"/>
                  </a:lnTo>
                  <a:close/>
                  <a:moveTo>
                    <a:pt x="188" y="421"/>
                  </a:moveTo>
                  <a:lnTo>
                    <a:pt x="188" y="421"/>
                  </a:lnTo>
                  <a:lnTo>
                    <a:pt x="194" y="426"/>
                  </a:lnTo>
                  <a:lnTo>
                    <a:pt x="203" y="430"/>
                  </a:lnTo>
                  <a:lnTo>
                    <a:pt x="203" y="430"/>
                  </a:lnTo>
                  <a:lnTo>
                    <a:pt x="202" y="427"/>
                  </a:lnTo>
                  <a:lnTo>
                    <a:pt x="200" y="426"/>
                  </a:lnTo>
                  <a:lnTo>
                    <a:pt x="197" y="424"/>
                  </a:lnTo>
                  <a:lnTo>
                    <a:pt x="197" y="421"/>
                  </a:lnTo>
                  <a:lnTo>
                    <a:pt x="197" y="421"/>
                  </a:lnTo>
                  <a:lnTo>
                    <a:pt x="192" y="420"/>
                  </a:lnTo>
                  <a:lnTo>
                    <a:pt x="188" y="421"/>
                  </a:lnTo>
                  <a:lnTo>
                    <a:pt x="188" y="421"/>
                  </a:lnTo>
                  <a:close/>
                  <a:moveTo>
                    <a:pt x="690" y="420"/>
                  </a:moveTo>
                  <a:lnTo>
                    <a:pt x="690" y="420"/>
                  </a:lnTo>
                  <a:lnTo>
                    <a:pt x="690" y="421"/>
                  </a:lnTo>
                  <a:lnTo>
                    <a:pt x="690" y="421"/>
                  </a:lnTo>
                  <a:lnTo>
                    <a:pt x="694" y="426"/>
                  </a:lnTo>
                  <a:lnTo>
                    <a:pt x="696" y="427"/>
                  </a:lnTo>
                  <a:lnTo>
                    <a:pt x="699" y="429"/>
                  </a:lnTo>
                  <a:lnTo>
                    <a:pt x="699" y="429"/>
                  </a:lnTo>
                  <a:lnTo>
                    <a:pt x="712" y="444"/>
                  </a:lnTo>
                  <a:lnTo>
                    <a:pt x="720" y="452"/>
                  </a:lnTo>
                  <a:lnTo>
                    <a:pt x="728" y="458"/>
                  </a:lnTo>
                  <a:lnTo>
                    <a:pt x="728" y="458"/>
                  </a:lnTo>
                  <a:lnTo>
                    <a:pt x="709" y="436"/>
                  </a:lnTo>
                  <a:lnTo>
                    <a:pt x="699" y="427"/>
                  </a:lnTo>
                  <a:lnTo>
                    <a:pt x="690" y="420"/>
                  </a:lnTo>
                  <a:lnTo>
                    <a:pt x="690" y="420"/>
                  </a:lnTo>
                  <a:close/>
                  <a:moveTo>
                    <a:pt x="795" y="426"/>
                  </a:moveTo>
                  <a:lnTo>
                    <a:pt x="795" y="426"/>
                  </a:lnTo>
                  <a:lnTo>
                    <a:pt x="795" y="423"/>
                  </a:lnTo>
                  <a:lnTo>
                    <a:pt x="793" y="421"/>
                  </a:lnTo>
                  <a:lnTo>
                    <a:pt x="792" y="420"/>
                  </a:lnTo>
                  <a:lnTo>
                    <a:pt x="792" y="420"/>
                  </a:lnTo>
                  <a:lnTo>
                    <a:pt x="793" y="424"/>
                  </a:lnTo>
                  <a:lnTo>
                    <a:pt x="793" y="426"/>
                  </a:lnTo>
                  <a:lnTo>
                    <a:pt x="795" y="426"/>
                  </a:lnTo>
                  <a:lnTo>
                    <a:pt x="795" y="426"/>
                  </a:lnTo>
                  <a:close/>
                  <a:moveTo>
                    <a:pt x="561" y="475"/>
                  </a:moveTo>
                  <a:lnTo>
                    <a:pt x="561" y="475"/>
                  </a:lnTo>
                  <a:lnTo>
                    <a:pt x="551" y="464"/>
                  </a:lnTo>
                  <a:lnTo>
                    <a:pt x="539" y="455"/>
                  </a:lnTo>
                  <a:lnTo>
                    <a:pt x="528" y="446"/>
                  </a:lnTo>
                  <a:lnTo>
                    <a:pt x="517" y="435"/>
                  </a:lnTo>
                  <a:lnTo>
                    <a:pt x="517" y="435"/>
                  </a:lnTo>
                  <a:lnTo>
                    <a:pt x="513" y="432"/>
                  </a:lnTo>
                  <a:lnTo>
                    <a:pt x="508" y="427"/>
                  </a:lnTo>
                  <a:lnTo>
                    <a:pt x="504" y="424"/>
                  </a:lnTo>
                  <a:lnTo>
                    <a:pt x="500" y="423"/>
                  </a:lnTo>
                  <a:lnTo>
                    <a:pt x="500" y="423"/>
                  </a:lnTo>
                  <a:lnTo>
                    <a:pt x="516" y="436"/>
                  </a:lnTo>
                  <a:lnTo>
                    <a:pt x="529" y="450"/>
                  </a:lnTo>
                  <a:lnTo>
                    <a:pt x="545" y="464"/>
                  </a:lnTo>
                  <a:lnTo>
                    <a:pt x="561" y="475"/>
                  </a:lnTo>
                  <a:lnTo>
                    <a:pt x="561" y="475"/>
                  </a:lnTo>
                  <a:close/>
                  <a:moveTo>
                    <a:pt x="561" y="423"/>
                  </a:moveTo>
                  <a:lnTo>
                    <a:pt x="561" y="423"/>
                  </a:lnTo>
                  <a:lnTo>
                    <a:pt x="560" y="423"/>
                  </a:lnTo>
                  <a:lnTo>
                    <a:pt x="560" y="424"/>
                  </a:lnTo>
                  <a:lnTo>
                    <a:pt x="560" y="424"/>
                  </a:lnTo>
                  <a:lnTo>
                    <a:pt x="590" y="452"/>
                  </a:lnTo>
                  <a:lnTo>
                    <a:pt x="606" y="465"/>
                  </a:lnTo>
                  <a:lnTo>
                    <a:pt x="621" y="478"/>
                  </a:lnTo>
                  <a:lnTo>
                    <a:pt x="621" y="478"/>
                  </a:lnTo>
                  <a:lnTo>
                    <a:pt x="607" y="462"/>
                  </a:lnTo>
                  <a:lnTo>
                    <a:pt x="592" y="449"/>
                  </a:lnTo>
                  <a:lnTo>
                    <a:pt x="561" y="423"/>
                  </a:lnTo>
                  <a:lnTo>
                    <a:pt x="561" y="423"/>
                  </a:lnTo>
                  <a:close/>
                  <a:moveTo>
                    <a:pt x="360" y="438"/>
                  </a:moveTo>
                  <a:lnTo>
                    <a:pt x="360" y="438"/>
                  </a:lnTo>
                  <a:lnTo>
                    <a:pt x="365" y="439"/>
                  </a:lnTo>
                  <a:lnTo>
                    <a:pt x="369" y="443"/>
                  </a:lnTo>
                  <a:lnTo>
                    <a:pt x="372" y="446"/>
                  </a:lnTo>
                  <a:lnTo>
                    <a:pt x="375" y="447"/>
                  </a:lnTo>
                  <a:lnTo>
                    <a:pt x="375" y="447"/>
                  </a:lnTo>
                  <a:lnTo>
                    <a:pt x="368" y="441"/>
                  </a:lnTo>
                  <a:lnTo>
                    <a:pt x="360" y="435"/>
                  </a:lnTo>
                  <a:lnTo>
                    <a:pt x="342" y="424"/>
                  </a:lnTo>
                  <a:lnTo>
                    <a:pt x="342" y="424"/>
                  </a:lnTo>
                  <a:lnTo>
                    <a:pt x="346" y="427"/>
                  </a:lnTo>
                  <a:lnTo>
                    <a:pt x="351" y="430"/>
                  </a:lnTo>
                  <a:lnTo>
                    <a:pt x="357" y="435"/>
                  </a:lnTo>
                  <a:lnTo>
                    <a:pt x="360" y="438"/>
                  </a:lnTo>
                  <a:lnTo>
                    <a:pt x="360" y="438"/>
                  </a:lnTo>
                  <a:close/>
                  <a:moveTo>
                    <a:pt x="763" y="455"/>
                  </a:moveTo>
                  <a:lnTo>
                    <a:pt x="763" y="455"/>
                  </a:lnTo>
                  <a:lnTo>
                    <a:pt x="763" y="453"/>
                  </a:lnTo>
                  <a:lnTo>
                    <a:pt x="763" y="453"/>
                  </a:lnTo>
                  <a:lnTo>
                    <a:pt x="761" y="453"/>
                  </a:lnTo>
                  <a:lnTo>
                    <a:pt x="760" y="455"/>
                  </a:lnTo>
                  <a:lnTo>
                    <a:pt x="760" y="455"/>
                  </a:lnTo>
                  <a:lnTo>
                    <a:pt x="743" y="438"/>
                  </a:lnTo>
                  <a:lnTo>
                    <a:pt x="725" y="424"/>
                  </a:lnTo>
                  <a:lnTo>
                    <a:pt x="725" y="424"/>
                  </a:lnTo>
                  <a:lnTo>
                    <a:pt x="746" y="446"/>
                  </a:lnTo>
                  <a:lnTo>
                    <a:pt x="757" y="456"/>
                  </a:lnTo>
                  <a:lnTo>
                    <a:pt x="769" y="465"/>
                  </a:lnTo>
                  <a:lnTo>
                    <a:pt x="769" y="465"/>
                  </a:lnTo>
                  <a:lnTo>
                    <a:pt x="766" y="462"/>
                  </a:lnTo>
                  <a:lnTo>
                    <a:pt x="764" y="459"/>
                  </a:lnTo>
                  <a:lnTo>
                    <a:pt x="761" y="456"/>
                  </a:lnTo>
                  <a:lnTo>
                    <a:pt x="761" y="455"/>
                  </a:lnTo>
                  <a:lnTo>
                    <a:pt x="763" y="455"/>
                  </a:lnTo>
                  <a:lnTo>
                    <a:pt x="763" y="455"/>
                  </a:lnTo>
                  <a:close/>
                  <a:moveTo>
                    <a:pt x="648" y="458"/>
                  </a:moveTo>
                  <a:lnTo>
                    <a:pt x="648" y="458"/>
                  </a:lnTo>
                  <a:lnTo>
                    <a:pt x="630" y="441"/>
                  </a:lnTo>
                  <a:lnTo>
                    <a:pt x="621" y="432"/>
                  </a:lnTo>
                  <a:lnTo>
                    <a:pt x="610" y="426"/>
                  </a:lnTo>
                  <a:lnTo>
                    <a:pt x="610" y="426"/>
                  </a:lnTo>
                  <a:lnTo>
                    <a:pt x="619" y="435"/>
                  </a:lnTo>
                  <a:lnTo>
                    <a:pt x="629" y="444"/>
                  </a:lnTo>
                  <a:lnTo>
                    <a:pt x="638" y="452"/>
                  </a:lnTo>
                  <a:lnTo>
                    <a:pt x="644" y="456"/>
                  </a:lnTo>
                  <a:lnTo>
                    <a:pt x="648" y="458"/>
                  </a:lnTo>
                  <a:lnTo>
                    <a:pt x="648" y="458"/>
                  </a:lnTo>
                  <a:close/>
                  <a:moveTo>
                    <a:pt x="346" y="438"/>
                  </a:moveTo>
                  <a:lnTo>
                    <a:pt x="346" y="438"/>
                  </a:lnTo>
                  <a:lnTo>
                    <a:pt x="365" y="449"/>
                  </a:lnTo>
                  <a:lnTo>
                    <a:pt x="382" y="459"/>
                  </a:lnTo>
                  <a:lnTo>
                    <a:pt x="414" y="485"/>
                  </a:lnTo>
                  <a:lnTo>
                    <a:pt x="443" y="511"/>
                  </a:lnTo>
                  <a:lnTo>
                    <a:pt x="475" y="537"/>
                  </a:lnTo>
                  <a:lnTo>
                    <a:pt x="475" y="537"/>
                  </a:lnTo>
                  <a:lnTo>
                    <a:pt x="450" y="513"/>
                  </a:lnTo>
                  <a:lnTo>
                    <a:pt x="424" y="488"/>
                  </a:lnTo>
                  <a:lnTo>
                    <a:pt x="411" y="478"/>
                  </a:lnTo>
                  <a:lnTo>
                    <a:pt x="397" y="467"/>
                  </a:lnTo>
                  <a:lnTo>
                    <a:pt x="382" y="456"/>
                  </a:lnTo>
                  <a:lnTo>
                    <a:pt x="366" y="449"/>
                  </a:lnTo>
                  <a:lnTo>
                    <a:pt x="366" y="449"/>
                  </a:lnTo>
                  <a:lnTo>
                    <a:pt x="366" y="447"/>
                  </a:lnTo>
                  <a:lnTo>
                    <a:pt x="365" y="446"/>
                  </a:lnTo>
                  <a:lnTo>
                    <a:pt x="363" y="444"/>
                  </a:lnTo>
                  <a:lnTo>
                    <a:pt x="362" y="441"/>
                  </a:lnTo>
                  <a:lnTo>
                    <a:pt x="362" y="441"/>
                  </a:lnTo>
                  <a:lnTo>
                    <a:pt x="359" y="443"/>
                  </a:lnTo>
                  <a:lnTo>
                    <a:pt x="359" y="443"/>
                  </a:lnTo>
                  <a:lnTo>
                    <a:pt x="357" y="439"/>
                  </a:lnTo>
                  <a:lnTo>
                    <a:pt x="354" y="438"/>
                  </a:lnTo>
                  <a:lnTo>
                    <a:pt x="353" y="436"/>
                  </a:lnTo>
                  <a:lnTo>
                    <a:pt x="351" y="435"/>
                  </a:lnTo>
                  <a:lnTo>
                    <a:pt x="351" y="435"/>
                  </a:lnTo>
                  <a:lnTo>
                    <a:pt x="346" y="435"/>
                  </a:lnTo>
                  <a:lnTo>
                    <a:pt x="343" y="432"/>
                  </a:lnTo>
                  <a:lnTo>
                    <a:pt x="342" y="430"/>
                  </a:lnTo>
                  <a:lnTo>
                    <a:pt x="339" y="430"/>
                  </a:lnTo>
                  <a:lnTo>
                    <a:pt x="339" y="430"/>
                  </a:lnTo>
                  <a:lnTo>
                    <a:pt x="342" y="433"/>
                  </a:lnTo>
                  <a:lnTo>
                    <a:pt x="346" y="438"/>
                  </a:lnTo>
                  <a:lnTo>
                    <a:pt x="346" y="438"/>
                  </a:lnTo>
                  <a:close/>
                  <a:moveTo>
                    <a:pt x="192" y="435"/>
                  </a:moveTo>
                  <a:lnTo>
                    <a:pt x="192" y="435"/>
                  </a:lnTo>
                  <a:lnTo>
                    <a:pt x="192" y="435"/>
                  </a:lnTo>
                  <a:lnTo>
                    <a:pt x="192" y="433"/>
                  </a:lnTo>
                  <a:lnTo>
                    <a:pt x="192" y="433"/>
                  </a:lnTo>
                  <a:lnTo>
                    <a:pt x="191" y="432"/>
                  </a:lnTo>
                  <a:lnTo>
                    <a:pt x="188" y="433"/>
                  </a:lnTo>
                  <a:lnTo>
                    <a:pt x="188" y="433"/>
                  </a:lnTo>
                  <a:lnTo>
                    <a:pt x="191" y="435"/>
                  </a:lnTo>
                  <a:lnTo>
                    <a:pt x="192" y="435"/>
                  </a:lnTo>
                  <a:lnTo>
                    <a:pt x="192" y="435"/>
                  </a:lnTo>
                  <a:lnTo>
                    <a:pt x="192" y="435"/>
                  </a:lnTo>
                  <a:close/>
                  <a:moveTo>
                    <a:pt x="691" y="470"/>
                  </a:moveTo>
                  <a:lnTo>
                    <a:pt x="691" y="470"/>
                  </a:lnTo>
                  <a:lnTo>
                    <a:pt x="670" y="450"/>
                  </a:lnTo>
                  <a:lnTo>
                    <a:pt x="661" y="441"/>
                  </a:lnTo>
                  <a:lnTo>
                    <a:pt x="648" y="432"/>
                  </a:lnTo>
                  <a:lnTo>
                    <a:pt x="648" y="432"/>
                  </a:lnTo>
                  <a:lnTo>
                    <a:pt x="668" y="453"/>
                  </a:lnTo>
                  <a:lnTo>
                    <a:pt x="679" y="464"/>
                  </a:lnTo>
                  <a:lnTo>
                    <a:pt x="685" y="467"/>
                  </a:lnTo>
                  <a:lnTo>
                    <a:pt x="691" y="470"/>
                  </a:lnTo>
                  <a:lnTo>
                    <a:pt x="691" y="470"/>
                  </a:lnTo>
                  <a:close/>
                  <a:moveTo>
                    <a:pt x="485" y="456"/>
                  </a:moveTo>
                  <a:lnTo>
                    <a:pt x="485" y="456"/>
                  </a:lnTo>
                  <a:lnTo>
                    <a:pt x="478" y="449"/>
                  </a:lnTo>
                  <a:lnTo>
                    <a:pt x="470" y="443"/>
                  </a:lnTo>
                  <a:lnTo>
                    <a:pt x="461" y="438"/>
                  </a:lnTo>
                  <a:lnTo>
                    <a:pt x="450" y="435"/>
                  </a:lnTo>
                  <a:lnTo>
                    <a:pt x="450" y="435"/>
                  </a:lnTo>
                  <a:lnTo>
                    <a:pt x="467" y="446"/>
                  </a:lnTo>
                  <a:lnTo>
                    <a:pt x="485" y="456"/>
                  </a:lnTo>
                  <a:lnTo>
                    <a:pt x="485" y="456"/>
                  </a:lnTo>
                  <a:close/>
                  <a:moveTo>
                    <a:pt x="600" y="484"/>
                  </a:moveTo>
                  <a:lnTo>
                    <a:pt x="600" y="484"/>
                  </a:lnTo>
                  <a:lnTo>
                    <a:pt x="597" y="484"/>
                  </a:lnTo>
                  <a:lnTo>
                    <a:pt x="597" y="484"/>
                  </a:lnTo>
                  <a:lnTo>
                    <a:pt x="592" y="479"/>
                  </a:lnTo>
                  <a:lnTo>
                    <a:pt x="586" y="476"/>
                  </a:lnTo>
                  <a:lnTo>
                    <a:pt x="580" y="472"/>
                  </a:lnTo>
                  <a:lnTo>
                    <a:pt x="575" y="467"/>
                  </a:lnTo>
                  <a:lnTo>
                    <a:pt x="575" y="467"/>
                  </a:lnTo>
                  <a:lnTo>
                    <a:pt x="557" y="456"/>
                  </a:lnTo>
                  <a:lnTo>
                    <a:pt x="540" y="444"/>
                  </a:lnTo>
                  <a:lnTo>
                    <a:pt x="540" y="444"/>
                  </a:lnTo>
                  <a:lnTo>
                    <a:pt x="531" y="438"/>
                  </a:lnTo>
                  <a:lnTo>
                    <a:pt x="526" y="436"/>
                  </a:lnTo>
                  <a:lnTo>
                    <a:pt x="523" y="435"/>
                  </a:lnTo>
                  <a:lnTo>
                    <a:pt x="523" y="435"/>
                  </a:lnTo>
                  <a:lnTo>
                    <a:pt x="554" y="461"/>
                  </a:lnTo>
                  <a:lnTo>
                    <a:pt x="584" y="488"/>
                  </a:lnTo>
                  <a:lnTo>
                    <a:pt x="584" y="488"/>
                  </a:lnTo>
                  <a:lnTo>
                    <a:pt x="595" y="497"/>
                  </a:lnTo>
                  <a:lnTo>
                    <a:pt x="600" y="502"/>
                  </a:lnTo>
                  <a:lnTo>
                    <a:pt x="606" y="505"/>
                  </a:lnTo>
                  <a:lnTo>
                    <a:pt x="606" y="505"/>
                  </a:lnTo>
                  <a:lnTo>
                    <a:pt x="612" y="505"/>
                  </a:lnTo>
                  <a:lnTo>
                    <a:pt x="618" y="505"/>
                  </a:lnTo>
                  <a:lnTo>
                    <a:pt x="618" y="505"/>
                  </a:lnTo>
                  <a:lnTo>
                    <a:pt x="624" y="508"/>
                  </a:lnTo>
                  <a:lnTo>
                    <a:pt x="625" y="510"/>
                  </a:lnTo>
                  <a:lnTo>
                    <a:pt x="629" y="510"/>
                  </a:lnTo>
                  <a:lnTo>
                    <a:pt x="629" y="510"/>
                  </a:lnTo>
                  <a:lnTo>
                    <a:pt x="622" y="502"/>
                  </a:lnTo>
                  <a:lnTo>
                    <a:pt x="615" y="496"/>
                  </a:lnTo>
                  <a:lnTo>
                    <a:pt x="600" y="484"/>
                  </a:lnTo>
                  <a:lnTo>
                    <a:pt x="600" y="484"/>
                  </a:lnTo>
                  <a:close/>
                  <a:moveTo>
                    <a:pt x="609" y="537"/>
                  </a:moveTo>
                  <a:lnTo>
                    <a:pt x="609" y="537"/>
                  </a:lnTo>
                  <a:lnTo>
                    <a:pt x="593" y="519"/>
                  </a:lnTo>
                  <a:lnTo>
                    <a:pt x="575" y="504"/>
                  </a:lnTo>
                  <a:lnTo>
                    <a:pt x="539" y="472"/>
                  </a:lnTo>
                  <a:lnTo>
                    <a:pt x="539" y="472"/>
                  </a:lnTo>
                  <a:lnTo>
                    <a:pt x="540" y="472"/>
                  </a:lnTo>
                  <a:lnTo>
                    <a:pt x="540" y="470"/>
                  </a:lnTo>
                  <a:lnTo>
                    <a:pt x="540" y="470"/>
                  </a:lnTo>
                  <a:lnTo>
                    <a:pt x="539" y="470"/>
                  </a:lnTo>
                  <a:lnTo>
                    <a:pt x="537" y="470"/>
                  </a:lnTo>
                  <a:lnTo>
                    <a:pt x="537" y="470"/>
                  </a:lnTo>
                  <a:lnTo>
                    <a:pt x="536" y="468"/>
                  </a:lnTo>
                  <a:lnTo>
                    <a:pt x="534" y="465"/>
                  </a:lnTo>
                  <a:lnTo>
                    <a:pt x="534" y="465"/>
                  </a:lnTo>
                  <a:lnTo>
                    <a:pt x="511" y="452"/>
                  </a:lnTo>
                  <a:lnTo>
                    <a:pt x="488" y="436"/>
                  </a:lnTo>
                  <a:lnTo>
                    <a:pt x="488" y="436"/>
                  </a:lnTo>
                  <a:lnTo>
                    <a:pt x="519" y="462"/>
                  </a:lnTo>
                  <a:lnTo>
                    <a:pt x="549" y="487"/>
                  </a:lnTo>
                  <a:lnTo>
                    <a:pt x="580" y="511"/>
                  </a:lnTo>
                  <a:lnTo>
                    <a:pt x="609" y="537"/>
                  </a:lnTo>
                  <a:lnTo>
                    <a:pt x="609" y="537"/>
                  </a:lnTo>
                  <a:close/>
                  <a:moveTo>
                    <a:pt x="670" y="441"/>
                  </a:moveTo>
                  <a:lnTo>
                    <a:pt x="670" y="441"/>
                  </a:lnTo>
                  <a:lnTo>
                    <a:pt x="668" y="438"/>
                  </a:lnTo>
                  <a:lnTo>
                    <a:pt x="667" y="438"/>
                  </a:lnTo>
                  <a:lnTo>
                    <a:pt x="665" y="438"/>
                  </a:lnTo>
                  <a:lnTo>
                    <a:pt x="665" y="438"/>
                  </a:lnTo>
                  <a:lnTo>
                    <a:pt x="667" y="438"/>
                  </a:lnTo>
                  <a:lnTo>
                    <a:pt x="667" y="439"/>
                  </a:lnTo>
                  <a:lnTo>
                    <a:pt x="668" y="441"/>
                  </a:lnTo>
                  <a:lnTo>
                    <a:pt x="670" y="441"/>
                  </a:lnTo>
                  <a:lnTo>
                    <a:pt x="670" y="441"/>
                  </a:lnTo>
                  <a:close/>
                  <a:moveTo>
                    <a:pt x="558" y="504"/>
                  </a:moveTo>
                  <a:lnTo>
                    <a:pt x="558" y="504"/>
                  </a:lnTo>
                  <a:lnTo>
                    <a:pt x="534" y="482"/>
                  </a:lnTo>
                  <a:lnTo>
                    <a:pt x="534" y="482"/>
                  </a:lnTo>
                  <a:lnTo>
                    <a:pt x="536" y="481"/>
                  </a:lnTo>
                  <a:lnTo>
                    <a:pt x="536" y="481"/>
                  </a:lnTo>
                  <a:lnTo>
                    <a:pt x="528" y="476"/>
                  </a:lnTo>
                  <a:lnTo>
                    <a:pt x="520" y="470"/>
                  </a:lnTo>
                  <a:lnTo>
                    <a:pt x="507" y="459"/>
                  </a:lnTo>
                  <a:lnTo>
                    <a:pt x="507" y="459"/>
                  </a:lnTo>
                  <a:lnTo>
                    <a:pt x="491" y="449"/>
                  </a:lnTo>
                  <a:lnTo>
                    <a:pt x="476" y="439"/>
                  </a:lnTo>
                  <a:lnTo>
                    <a:pt x="476" y="439"/>
                  </a:lnTo>
                  <a:lnTo>
                    <a:pt x="484" y="449"/>
                  </a:lnTo>
                  <a:lnTo>
                    <a:pt x="493" y="458"/>
                  </a:lnTo>
                  <a:lnTo>
                    <a:pt x="514" y="475"/>
                  </a:lnTo>
                  <a:lnTo>
                    <a:pt x="536" y="490"/>
                  </a:lnTo>
                  <a:lnTo>
                    <a:pt x="558" y="504"/>
                  </a:lnTo>
                  <a:lnTo>
                    <a:pt x="558" y="504"/>
                  </a:lnTo>
                  <a:close/>
                  <a:moveTo>
                    <a:pt x="670" y="441"/>
                  </a:moveTo>
                  <a:lnTo>
                    <a:pt x="670" y="441"/>
                  </a:lnTo>
                  <a:lnTo>
                    <a:pt x="671" y="444"/>
                  </a:lnTo>
                  <a:lnTo>
                    <a:pt x="674" y="447"/>
                  </a:lnTo>
                  <a:lnTo>
                    <a:pt x="677" y="449"/>
                  </a:lnTo>
                  <a:lnTo>
                    <a:pt x="677" y="452"/>
                  </a:lnTo>
                  <a:lnTo>
                    <a:pt x="677" y="452"/>
                  </a:lnTo>
                  <a:lnTo>
                    <a:pt x="685" y="456"/>
                  </a:lnTo>
                  <a:lnTo>
                    <a:pt x="691" y="462"/>
                  </a:lnTo>
                  <a:lnTo>
                    <a:pt x="702" y="475"/>
                  </a:lnTo>
                  <a:lnTo>
                    <a:pt x="714" y="487"/>
                  </a:lnTo>
                  <a:lnTo>
                    <a:pt x="720" y="491"/>
                  </a:lnTo>
                  <a:lnTo>
                    <a:pt x="728" y="494"/>
                  </a:lnTo>
                  <a:lnTo>
                    <a:pt x="728" y="494"/>
                  </a:lnTo>
                  <a:lnTo>
                    <a:pt x="706" y="475"/>
                  </a:lnTo>
                  <a:lnTo>
                    <a:pt x="685" y="453"/>
                  </a:lnTo>
                  <a:lnTo>
                    <a:pt x="685" y="453"/>
                  </a:lnTo>
                  <a:lnTo>
                    <a:pt x="685" y="453"/>
                  </a:lnTo>
                  <a:lnTo>
                    <a:pt x="685" y="452"/>
                  </a:lnTo>
                  <a:lnTo>
                    <a:pt x="685" y="452"/>
                  </a:lnTo>
                  <a:lnTo>
                    <a:pt x="682" y="450"/>
                  </a:lnTo>
                  <a:lnTo>
                    <a:pt x="677" y="447"/>
                  </a:lnTo>
                  <a:lnTo>
                    <a:pt x="674" y="444"/>
                  </a:lnTo>
                  <a:lnTo>
                    <a:pt x="670" y="441"/>
                  </a:lnTo>
                  <a:lnTo>
                    <a:pt x="670" y="441"/>
                  </a:lnTo>
                  <a:close/>
                  <a:moveTo>
                    <a:pt x="226" y="458"/>
                  </a:moveTo>
                  <a:lnTo>
                    <a:pt x="226" y="458"/>
                  </a:lnTo>
                  <a:lnTo>
                    <a:pt x="225" y="456"/>
                  </a:lnTo>
                  <a:lnTo>
                    <a:pt x="225" y="455"/>
                  </a:lnTo>
                  <a:lnTo>
                    <a:pt x="225" y="455"/>
                  </a:lnTo>
                  <a:lnTo>
                    <a:pt x="221" y="453"/>
                  </a:lnTo>
                  <a:lnTo>
                    <a:pt x="218" y="452"/>
                  </a:lnTo>
                  <a:lnTo>
                    <a:pt x="214" y="449"/>
                  </a:lnTo>
                  <a:lnTo>
                    <a:pt x="209" y="444"/>
                  </a:lnTo>
                  <a:lnTo>
                    <a:pt x="206" y="444"/>
                  </a:lnTo>
                  <a:lnTo>
                    <a:pt x="203" y="444"/>
                  </a:lnTo>
                  <a:lnTo>
                    <a:pt x="203" y="444"/>
                  </a:lnTo>
                  <a:lnTo>
                    <a:pt x="209" y="449"/>
                  </a:lnTo>
                  <a:lnTo>
                    <a:pt x="215" y="453"/>
                  </a:lnTo>
                  <a:lnTo>
                    <a:pt x="221" y="456"/>
                  </a:lnTo>
                  <a:lnTo>
                    <a:pt x="225" y="458"/>
                  </a:lnTo>
                  <a:lnTo>
                    <a:pt x="229" y="458"/>
                  </a:lnTo>
                  <a:lnTo>
                    <a:pt x="229" y="458"/>
                  </a:lnTo>
                  <a:lnTo>
                    <a:pt x="228" y="456"/>
                  </a:lnTo>
                  <a:lnTo>
                    <a:pt x="228" y="456"/>
                  </a:lnTo>
                  <a:lnTo>
                    <a:pt x="226" y="458"/>
                  </a:lnTo>
                  <a:lnTo>
                    <a:pt x="226" y="458"/>
                  </a:lnTo>
                  <a:lnTo>
                    <a:pt x="226" y="458"/>
                  </a:lnTo>
                  <a:close/>
                  <a:moveTo>
                    <a:pt x="264" y="447"/>
                  </a:moveTo>
                  <a:lnTo>
                    <a:pt x="264" y="447"/>
                  </a:lnTo>
                  <a:lnTo>
                    <a:pt x="263" y="447"/>
                  </a:lnTo>
                  <a:lnTo>
                    <a:pt x="261" y="446"/>
                  </a:lnTo>
                  <a:lnTo>
                    <a:pt x="260" y="444"/>
                  </a:lnTo>
                  <a:lnTo>
                    <a:pt x="258" y="443"/>
                  </a:lnTo>
                  <a:lnTo>
                    <a:pt x="258" y="443"/>
                  </a:lnTo>
                  <a:lnTo>
                    <a:pt x="258" y="444"/>
                  </a:lnTo>
                  <a:lnTo>
                    <a:pt x="260" y="447"/>
                  </a:lnTo>
                  <a:lnTo>
                    <a:pt x="263" y="449"/>
                  </a:lnTo>
                  <a:lnTo>
                    <a:pt x="264" y="447"/>
                  </a:lnTo>
                  <a:lnTo>
                    <a:pt x="264" y="447"/>
                  </a:lnTo>
                  <a:close/>
                  <a:moveTo>
                    <a:pt x="789" y="452"/>
                  </a:moveTo>
                  <a:lnTo>
                    <a:pt x="789" y="452"/>
                  </a:lnTo>
                  <a:lnTo>
                    <a:pt x="790" y="452"/>
                  </a:lnTo>
                  <a:lnTo>
                    <a:pt x="792" y="452"/>
                  </a:lnTo>
                  <a:lnTo>
                    <a:pt x="792" y="452"/>
                  </a:lnTo>
                  <a:lnTo>
                    <a:pt x="793" y="452"/>
                  </a:lnTo>
                  <a:lnTo>
                    <a:pt x="793" y="452"/>
                  </a:lnTo>
                  <a:lnTo>
                    <a:pt x="792" y="449"/>
                  </a:lnTo>
                  <a:lnTo>
                    <a:pt x="790" y="449"/>
                  </a:lnTo>
                  <a:lnTo>
                    <a:pt x="789" y="449"/>
                  </a:lnTo>
                  <a:lnTo>
                    <a:pt x="789" y="449"/>
                  </a:lnTo>
                  <a:lnTo>
                    <a:pt x="789" y="452"/>
                  </a:lnTo>
                  <a:lnTo>
                    <a:pt x="789" y="452"/>
                  </a:lnTo>
                  <a:close/>
                  <a:moveTo>
                    <a:pt x="740" y="470"/>
                  </a:moveTo>
                  <a:lnTo>
                    <a:pt x="740" y="470"/>
                  </a:lnTo>
                  <a:lnTo>
                    <a:pt x="740" y="470"/>
                  </a:lnTo>
                  <a:lnTo>
                    <a:pt x="738" y="470"/>
                  </a:lnTo>
                  <a:lnTo>
                    <a:pt x="737" y="472"/>
                  </a:lnTo>
                  <a:lnTo>
                    <a:pt x="737" y="472"/>
                  </a:lnTo>
                  <a:lnTo>
                    <a:pt x="737" y="472"/>
                  </a:lnTo>
                  <a:lnTo>
                    <a:pt x="749" y="487"/>
                  </a:lnTo>
                  <a:lnTo>
                    <a:pt x="757" y="493"/>
                  </a:lnTo>
                  <a:lnTo>
                    <a:pt x="763" y="497"/>
                  </a:lnTo>
                  <a:lnTo>
                    <a:pt x="763" y="497"/>
                  </a:lnTo>
                  <a:lnTo>
                    <a:pt x="757" y="482"/>
                  </a:lnTo>
                  <a:lnTo>
                    <a:pt x="751" y="468"/>
                  </a:lnTo>
                  <a:lnTo>
                    <a:pt x="746" y="464"/>
                  </a:lnTo>
                  <a:lnTo>
                    <a:pt x="740" y="458"/>
                  </a:lnTo>
                  <a:lnTo>
                    <a:pt x="735" y="455"/>
                  </a:lnTo>
                  <a:lnTo>
                    <a:pt x="728" y="452"/>
                  </a:lnTo>
                  <a:lnTo>
                    <a:pt x="728" y="452"/>
                  </a:lnTo>
                  <a:lnTo>
                    <a:pt x="735" y="459"/>
                  </a:lnTo>
                  <a:lnTo>
                    <a:pt x="738" y="464"/>
                  </a:lnTo>
                  <a:lnTo>
                    <a:pt x="740" y="470"/>
                  </a:lnTo>
                  <a:lnTo>
                    <a:pt x="740" y="470"/>
                  </a:lnTo>
                  <a:close/>
                  <a:moveTo>
                    <a:pt x="702" y="462"/>
                  </a:moveTo>
                  <a:lnTo>
                    <a:pt x="702" y="462"/>
                  </a:lnTo>
                  <a:lnTo>
                    <a:pt x="700" y="459"/>
                  </a:lnTo>
                  <a:lnTo>
                    <a:pt x="697" y="456"/>
                  </a:lnTo>
                  <a:lnTo>
                    <a:pt x="694" y="453"/>
                  </a:lnTo>
                  <a:lnTo>
                    <a:pt x="694" y="453"/>
                  </a:lnTo>
                  <a:lnTo>
                    <a:pt x="699" y="458"/>
                  </a:lnTo>
                  <a:lnTo>
                    <a:pt x="702" y="462"/>
                  </a:lnTo>
                  <a:lnTo>
                    <a:pt x="702" y="462"/>
                  </a:lnTo>
                  <a:close/>
                  <a:moveTo>
                    <a:pt x="377" y="467"/>
                  </a:moveTo>
                  <a:lnTo>
                    <a:pt x="377" y="467"/>
                  </a:lnTo>
                  <a:lnTo>
                    <a:pt x="374" y="468"/>
                  </a:lnTo>
                  <a:lnTo>
                    <a:pt x="372" y="468"/>
                  </a:lnTo>
                  <a:lnTo>
                    <a:pt x="371" y="468"/>
                  </a:lnTo>
                  <a:lnTo>
                    <a:pt x="371" y="468"/>
                  </a:lnTo>
                  <a:lnTo>
                    <a:pt x="374" y="472"/>
                  </a:lnTo>
                  <a:lnTo>
                    <a:pt x="377" y="475"/>
                  </a:lnTo>
                  <a:lnTo>
                    <a:pt x="386" y="481"/>
                  </a:lnTo>
                  <a:lnTo>
                    <a:pt x="386" y="481"/>
                  </a:lnTo>
                  <a:lnTo>
                    <a:pt x="391" y="479"/>
                  </a:lnTo>
                  <a:lnTo>
                    <a:pt x="394" y="478"/>
                  </a:lnTo>
                  <a:lnTo>
                    <a:pt x="394" y="478"/>
                  </a:lnTo>
                  <a:lnTo>
                    <a:pt x="398" y="482"/>
                  </a:lnTo>
                  <a:lnTo>
                    <a:pt x="403" y="487"/>
                  </a:lnTo>
                  <a:lnTo>
                    <a:pt x="409" y="490"/>
                  </a:lnTo>
                  <a:lnTo>
                    <a:pt x="415" y="493"/>
                  </a:lnTo>
                  <a:lnTo>
                    <a:pt x="415" y="493"/>
                  </a:lnTo>
                  <a:lnTo>
                    <a:pt x="407" y="487"/>
                  </a:lnTo>
                  <a:lnTo>
                    <a:pt x="403" y="484"/>
                  </a:lnTo>
                  <a:lnTo>
                    <a:pt x="400" y="481"/>
                  </a:lnTo>
                  <a:lnTo>
                    <a:pt x="400" y="481"/>
                  </a:lnTo>
                  <a:lnTo>
                    <a:pt x="395" y="476"/>
                  </a:lnTo>
                  <a:lnTo>
                    <a:pt x="391" y="473"/>
                  </a:lnTo>
                  <a:lnTo>
                    <a:pt x="386" y="468"/>
                  </a:lnTo>
                  <a:lnTo>
                    <a:pt x="383" y="465"/>
                  </a:lnTo>
                  <a:lnTo>
                    <a:pt x="383" y="465"/>
                  </a:lnTo>
                  <a:lnTo>
                    <a:pt x="377" y="462"/>
                  </a:lnTo>
                  <a:lnTo>
                    <a:pt x="374" y="461"/>
                  </a:lnTo>
                  <a:lnTo>
                    <a:pt x="372" y="458"/>
                  </a:lnTo>
                  <a:lnTo>
                    <a:pt x="372" y="458"/>
                  </a:lnTo>
                  <a:lnTo>
                    <a:pt x="371" y="458"/>
                  </a:lnTo>
                  <a:lnTo>
                    <a:pt x="369" y="456"/>
                  </a:lnTo>
                  <a:lnTo>
                    <a:pt x="368" y="455"/>
                  </a:lnTo>
                  <a:lnTo>
                    <a:pt x="366" y="453"/>
                  </a:lnTo>
                  <a:lnTo>
                    <a:pt x="365" y="453"/>
                  </a:lnTo>
                  <a:lnTo>
                    <a:pt x="365" y="453"/>
                  </a:lnTo>
                  <a:lnTo>
                    <a:pt x="368" y="456"/>
                  </a:lnTo>
                  <a:lnTo>
                    <a:pt x="371" y="459"/>
                  </a:lnTo>
                  <a:lnTo>
                    <a:pt x="374" y="462"/>
                  </a:lnTo>
                  <a:lnTo>
                    <a:pt x="377" y="467"/>
                  </a:lnTo>
                  <a:lnTo>
                    <a:pt x="377" y="467"/>
                  </a:lnTo>
                  <a:close/>
                  <a:moveTo>
                    <a:pt x="769" y="500"/>
                  </a:moveTo>
                  <a:lnTo>
                    <a:pt x="769" y="500"/>
                  </a:lnTo>
                  <a:lnTo>
                    <a:pt x="767" y="502"/>
                  </a:lnTo>
                  <a:lnTo>
                    <a:pt x="766" y="504"/>
                  </a:lnTo>
                  <a:lnTo>
                    <a:pt x="766" y="504"/>
                  </a:lnTo>
                  <a:lnTo>
                    <a:pt x="770" y="508"/>
                  </a:lnTo>
                  <a:lnTo>
                    <a:pt x="775" y="513"/>
                  </a:lnTo>
                  <a:lnTo>
                    <a:pt x="775" y="513"/>
                  </a:lnTo>
                  <a:lnTo>
                    <a:pt x="776" y="508"/>
                  </a:lnTo>
                  <a:lnTo>
                    <a:pt x="779" y="505"/>
                  </a:lnTo>
                  <a:lnTo>
                    <a:pt x="779" y="505"/>
                  </a:lnTo>
                  <a:lnTo>
                    <a:pt x="781" y="505"/>
                  </a:lnTo>
                  <a:lnTo>
                    <a:pt x="783" y="507"/>
                  </a:lnTo>
                  <a:lnTo>
                    <a:pt x="786" y="510"/>
                  </a:lnTo>
                  <a:lnTo>
                    <a:pt x="786" y="510"/>
                  </a:lnTo>
                  <a:lnTo>
                    <a:pt x="784" y="499"/>
                  </a:lnTo>
                  <a:lnTo>
                    <a:pt x="784" y="487"/>
                  </a:lnTo>
                  <a:lnTo>
                    <a:pt x="783" y="478"/>
                  </a:lnTo>
                  <a:lnTo>
                    <a:pt x="779" y="473"/>
                  </a:lnTo>
                  <a:lnTo>
                    <a:pt x="776" y="470"/>
                  </a:lnTo>
                  <a:lnTo>
                    <a:pt x="776" y="470"/>
                  </a:lnTo>
                  <a:lnTo>
                    <a:pt x="775" y="473"/>
                  </a:lnTo>
                  <a:lnTo>
                    <a:pt x="772" y="473"/>
                  </a:lnTo>
                  <a:lnTo>
                    <a:pt x="772" y="473"/>
                  </a:lnTo>
                  <a:lnTo>
                    <a:pt x="764" y="470"/>
                  </a:lnTo>
                  <a:lnTo>
                    <a:pt x="758" y="464"/>
                  </a:lnTo>
                  <a:lnTo>
                    <a:pt x="744" y="453"/>
                  </a:lnTo>
                  <a:lnTo>
                    <a:pt x="744" y="453"/>
                  </a:lnTo>
                  <a:lnTo>
                    <a:pt x="758" y="475"/>
                  </a:lnTo>
                  <a:lnTo>
                    <a:pt x="764" y="487"/>
                  </a:lnTo>
                  <a:lnTo>
                    <a:pt x="769" y="500"/>
                  </a:lnTo>
                  <a:lnTo>
                    <a:pt x="769" y="500"/>
                  </a:lnTo>
                  <a:close/>
                  <a:moveTo>
                    <a:pt x="497" y="514"/>
                  </a:moveTo>
                  <a:lnTo>
                    <a:pt x="497" y="514"/>
                  </a:lnTo>
                  <a:lnTo>
                    <a:pt x="528" y="536"/>
                  </a:lnTo>
                  <a:lnTo>
                    <a:pt x="558" y="560"/>
                  </a:lnTo>
                  <a:lnTo>
                    <a:pt x="587" y="583"/>
                  </a:lnTo>
                  <a:lnTo>
                    <a:pt x="618" y="606"/>
                  </a:lnTo>
                  <a:lnTo>
                    <a:pt x="618" y="606"/>
                  </a:lnTo>
                  <a:lnTo>
                    <a:pt x="583" y="571"/>
                  </a:lnTo>
                  <a:lnTo>
                    <a:pt x="546" y="537"/>
                  </a:lnTo>
                  <a:lnTo>
                    <a:pt x="508" y="507"/>
                  </a:lnTo>
                  <a:lnTo>
                    <a:pt x="467" y="478"/>
                  </a:lnTo>
                  <a:lnTo>
                    <a:pt x="467" y="478"/>
                  </a:lnTo>
                  <a:lnTo>
                    <a:pt x="467" y="476"/>
                  </a:lnTo>
                  <a:lnTo>
                    <a:pt x="468" y="475"/>
                  </a:lnTo>
                  <a:lnTo>
                    <a:pt x="468" y="475"/>
                  </a:lnTo>
                  <a:lnTo>
                    <a:pt x="458" y="470"/>
                  </a:lnTo>
                  <a:lnTo>
                    <a:pt x="449" y="464"/>
                  </a:lnTo>
                  <a:lnTo>
                    <a:pt x="439" y="459"/>
                  </a:lnTo>
                  <a:lnTo>
                    <a:pt x="430" y="455"/>
                  </a:lnTo>
                  <a:lnTo>
                    <a:pt x="430" y="455"/>
                  </a:lnTo>
                  <a:lnTo>
                    <a:pt x="447" y="470"/>
                  </a:lnTo>
                  <a:lnTo>
                    <a:pt x="462" y="485"/>
                  </a:lnTo>
                  <a:lnTo>
                    <a:pt x="479" y="500"/>
                  </a:lnTo>
                  <a:lnTo>
                    <a:pt x="497" y="514"/>
                  </a:lnTo>
                  <a:lnTo>
                    <a:pt x="497" y="514"/>
                  </a:lnTo>
                  <a:close/>
                  <a:moveTo>
                    <a:pt x="601" y="468"/>
                  </a:moveTo>
                  <a:lnTo>
                    <a:pt x="601" y="468"/>
                  </a:lnTo>
                  <a:lnTo>
                    <a:pt x="592" y="461"/>
                  </a:lnTo>
                  <a:lnTo>
                    <a:pt x="587" y="458"/>
                  </a:lnTo>
                  <a:lnTo>
                    <a:pt x="584" y="456"/>
                  </a:lnTo>
                  <a:lnTo>
                    <a:pt x="584" y="456"/>
                  </a:lnTo>
                  <a:lnTo>
                    <a:pt x="592" y="464"/>
                  </a:lnTo>
                  <a:lnTo>
                    <a:pt x="597" y="467"/>
                  </a:lnTo>
                  <a:lnTo>
                    <a:pt x="601" y="468"/>
                  </a:lnTo>
                  <a:lnTo>
                    <a:pt x="601" y="468"/>
                  </a:lnTo>
                  <a:close/>
                  <a:moveTo>
                    <a:pt x="327" y="456"/>
                  </a:moveTo>
                  <a:lnTo>
                    <a:pt x="327" y="456"/>
                  </a:lnTo>
                  <a:lnTo>
                    <a:pt x="325" y="458"/>
                  </a:lnTo>
                  <a:lnTo>
                    <a:pt x="322" y="458"/>
                  </a:lnTo>
                  <a:lnTo>
                    <a:pt x="321" y="458"/>
                  </a:lnTo>
                  <a:lnTo>
                    <a:pt x="318" y="458"/>
                  </a:lnTo>
                  <a:lnTo>
                    <a:pt x="318" y="458"/>
                  </a:lnTo>
                  <a:lnTo>
                    <a:pt x="324" y="464"/>
                  </a:lnTo>
                  <a:lnTo>
                    <a:pt x="331" y="470"/>
                  </a:lnTo>
                  <a:lnTo>
                    <a:pt x="331" y="470"/>
                  </a:lnTo>
                  <a:lnTo>
                    <a:pt x="337" y="478"/>
                  </a:lnTo>
                  <a:lnTo>
                    <a:pt x="345" y="484"/>
                  </a:lnTo>
                  <a:lnTo>
                    <a:pt x="345" y="484"/>
                  </a:lnTo>
                  <a:lnTo>
                    <a:pt x="343" y="481"/>
                  </a:lnTo>
                  <a:lnTo>
                    <a:pt x="343" y="478"/>
                  </a:lnTo>
                  <a:lnTo>
                    <a:pt x="343" y="478"/>
                  </a:lnTo>
                  <a:lnTo>
                    <a:pt x="348" y="479"/>
                  </a:lnTo>
                  <a:lnTo>
                    <a:pt x="353" y="481"/>
                  </a:lnTo>
                  <a:lnTo>
                    <a:pt x="356" y="484"/>
                  </a:lnTo>
                  <a:lnTo>
                    <a:pt x="360" y="485"/>
                  </a:lnTo>
                  <a:lnTo>
                    <a:pt x="360" y="485"/>
                  </a:lnTo>
                  <a:lnTo>
                    <a:pt x="353" y="478"/>
                  </a:lnTo>
                  <a:lnTo>
                    <a:pt x="345" y="470"/>
                  </a:lnTo>
                  <a:lnTo>
                    <a:pt x="327" y="456"/>
                  </a:lnTo>
                  <a:lnTo>
                    <a:pt x="327" y="456"/>
                  </a:lnTo>
                  <a:close/>
                  <a:moveTo>
                    <a:pt x="196" y="476"/>
                  </a:moveTo>
                  <a:lnTo>
                    <a:pt x="196" y="476"/>
                  </a:lnTo>
                  <a:lnTo>
                    <a:pt x="192" y="470"/>
                  </a:lnTo>
                  <a:lnTo>
                    <a:pt x="191" y="462"/>
                  </a:lnTo>
                  <a:lnTo>
                    <a:pt x="191" y="462"/>
                  </a:lnTo>
                  <a:lnTo>
                    <a:pt x="185" y="461"/>
                  </a:lnTo>
                  <a:lnTo>
                    <a:pt x="180" y="461"/>
                  </a:lnTo>
                  <a:lnTo>
                    <a:pt x="180" y="461"/>
                  </a:lnTo>
                  <a:lnTo>
                    <a:pt x="182" y="465"/>
                  </a:lnTo>
                  <a:lnTo>
                    <a:pt x="186" y="470"/>
                  </a:lnTo>
                  <a:lnTo>
                    <a:pt x="191" y="473"/>
                  </a:lnTo>
                  <a:lnTo>
                    <a:pt x="196" y="476"/>
                  </a:lnTo>
                  <a:lnTo>
                    <a:pt x="196" y="476"/>
                  </a:lnTo>
                  <a:close/>
                  <a:moveTo>
                    <a:pt x="241" y="490"/>
                  </a:moveTo>
                  <a:lnTo>
                    <a:pt x="241" y="490"/>
                  </a:lnTo>
                  <a:lnTo>
                    <a:pt x="247" y="494"/>
                  </a:lnTo>
                  <a:lnTo>
                    <a:pt x="253" y="499"/>
                  </a:lnTo>
                  <a:lnTo>
                    <a:pt x="267" y="505"/>
                  </a:lnTo>
                  <a:lnTo>
                    <a:pt x="267" y="505"/>
                  </a:lnTo>
                  <a:lnTo>
                    <a:pt x="278" y="513"/>
                  </a:lnTo>
                  <a:lnTo>
                    <a:pt x="282" y="517"/>
                  </a:lnTo>
                  <a:lnTo>
                    <a:pt x="289" y="519"/>
                  </a:lnTo>
                  <a:lnTo>
                    <a:pt x="289" y="519"/>
                  </a:lnTo>
                  <a:lnTo>
                    <a:pt x="285" y="513"/>
                  </a:lnTo>
                  <a:lnTo>
                    <a:pt x="279" y="508"/>
                  </a:lnTo>
                  <a:lnTo>
                    <a:pt x="279" y="508"/>
                  </a:lnTo>
                  <a:lnTo>
                    <a:pt x="247" y="485"/>
                  </a:lnTo>
                  <a:lnTo>
                    <a:pt x="231" y="473"/>
                  </a:lnTo>
                  <a:lnTo>
                    <a:pt x="215" y="461"/>
                  </a:lnTo>
                  <a:lnTo>
                    <a:pt x="215" y="461"/>
                  </a:lnTo>
                  <a:lnTo>
                    <a:pt x="228" y="476"/>
                  </a:lnTo>
                  <a:lnTo>
                    <a:pt x="241" y="490"/>
                  </a:lnTo>
                  <a:lnTo>
                    <a:pt x="241" y="490"/>
                  </a:lnTo>
                  <a:close/>
                  <a:moveTo>
                    <a:pt x="215" y="472"/>
                  </a:moveTo>
                  <a:lnTo>
                    <a:pt x="215" y="472"/>
                  </a:lnTo>
                  <a:lnTo>
                    <a:pt x="208" y="465"/>
                  </a:lnTo>
                  <a:lnTo>
                    <a:pt x="203" y="462"/>
                  </a:lnTo>
                  <a:lnTo>
                    <a:pt x="199" y="462"/>
                  </a:lnTo>
                  <a:lnTo>
                    <a:pt x="199" y="462"/>
                  </a:lnTo>
                  <a:lnTo>
                    <a:pt x="203" y="464"/>
                  </a:lnTo>
                  <a:lnTo>
                    <a:pt x="208" y="468"/>
                  </a:lnTo>
                  <a:lnTo>
                    <a:pt x="211" y="472"/>
                  </a:lnTo>
                  <a:lnTo>
                    <a:pt x="215" y="472"/>
                  </a:lnTo>
                  <a:lnTo>
                    <a:pt x="215" y="472"/>
                  </a:lnTo>
                  <a:close/>
                  <a:moveTo>
                    <a:pt x="464" y="491"/>
                  </a:moveTo>
                  <a:lnTo>
                    <a:pt x="464" y="491"/>
                  </a:lnTo>
                  <a:lnTo>
                    <a:pt x="449" y="476"/>
                  </a:lnTo>
                  <a:lnTo>
                    <a:pt x="432" y="462"/>
                  </a:lnTo>
                  <a:lnTo>
                    <a:pt x="432" y="462"/>
                  </a:lnTo>
                  <a:lnTo>
                    <a:pt x="430" y="464"/>
                  </a:lnTo>
                  <a:lnTo>
                    <a:pt x="429" y="464"/>
                  </a:lnTo>
                  <a:lnTo>
                    <a:pt x="427" y="467"/>
                  </a:lnTo>
                  <a:lnTo>
                    <a:pt x="427" y="467"/>
                  </a:lnTo>
                  <a:lnTo>
                    <a:pt x="446" y="479"/>
                  </a:lnTo>
                  <a:lnTo>
                    <a:pt x="455" y="487"/>
                  </a:lnTo>
                  <a:lnTo>
                    <a:pt x="464" y="491"/>
                  </a:lnTo>
                  <a:lnTo>
                    <a:pt x="464" y="491"/>
                  </a:lnTo>
                  <a:close/>
                  <a:moveTo>
                    <a:pt x="420" y="473"/>
                  </a:moveTo>
                  <a:lnTo>
                    <a:pt x="420" y="473"/>
                  </a:lnTo>
                  <a:lnTo>
                    <a:pt x="412" y="468"/>
                  </a:lnTo>
                  <a:lnTo>
                    <a:pt x="404" y="464"/>
                  </a:lnTo>
                  <a:lnTo>
                    <a:pt x="404" y="464"/>
                  </a:lnTo>
                  <a:lnTo>
                    <a:pt x="412" y="470"/>
                  </a:lnTo>
                  <a:lnTo>
                    <a:pt x="415" y="473"/>
                  </a:lnTo>
                  <a:lnTo>
                    <a:pt x="420" y="473"/>
                  </a:lnTo>
                  <a:lnTo>
                    <a:pt x="420" y="473"/>
                  </a:lnTo>
                  <a:close/>
                  <a:moveTo>
                    <a:pt x="793" y="465"/>
                  </a:moveTo>
                  <a:lnTo>
                    <a:pt x="793" y="465"/>
                  </a:lnTo>
                  <a:lnTo>
                    <a:pt x="795" y="475"/>
                  </a:lnTo>
                  <a:lnTo>
                    <a:pt x="796" y="479"/>
                  </a:lnTo>
                  <a:lnTo>
                    <a:pt x="799" y="482"/>
                  </a:lnTo>
                  <a:lnTo>
                    <a:pt x="799" y="482"/>
                  </a:lnTo>
                  <a:lnTo>
                    <a:pt x="796" y="464"/>
                  </a:lnTo>
                  <a:lnTo>
                    <a:pt x="796" y="464"/>
                  </a:lnTo>
                  <a:lnTo>
                    <a:pt x="795" y="464"/>
                  </a:lnTo>
                  <a:lnTo>
                    <a:pt x="793" y="465"/>
                  </a:lnTo>
                  <a:lnTo>
                    <a:pt x="793" y="465"/>
                  </a:lnTo>
                  <a:close/>
                  <a:moveTo>
                    <a:pt x="673" y="473"/>
                  </a:moveTo>
                  <a:lnTo>
                    <a:pt x="673" y="473"/>
                  </a:lnTo>
                  <a:lnTo>
                    <a:pt x="671" y="470"/>
                  </a:lnTo>
                  <a:lnTo>
                    <a:pt x="667" y="467"/>
                  </a:lnTo>
                  <a:lnTo>
                    <a:pt x="667" y="467"/>
                  </a:lnTo>
                  <a:lnTo>
                    <a:pt x="668" y="470"/>
                  </a:lnTo>
                  <a:lnTo>
                    <a:pt x="671" y="472"/>
                  </a:lnTo>
                  <a:lnTo>
                    <a:pt x="673" y="473"/>
                  </a:lnTo>
                  <a:lnTo>
                    <a:pt x="673" y="473"/>
                  </a:lnTo>
                  <a:close/>
                  <a:moveTo>
                    <a:pt x="214" y="499"/>
                  </a:moveTo>
                  <a:lnTo>
                    <a:pt x="214" y="499"/>
                  </a:lnTo>
                  <a:lnTo>
                    <a:pt x="220" y="500"/>
                  </a:lnTo>
                  <a:lnTo>
                    <a:pt x="226" y="504"/>
                  </a:lnTo>
                  <a:lnTo>
                    <a:pt x="231" y="507"/>
                  </a:lnTo>
                  <a:lnTo>
                    <a:pt x="235" y="510"/>
                  </a:lnTo>
                  <a:lnTo>
                    <a:pt x="235" y="510"/>
                  </a:lnTo>
                  <a:lnTo>
                    <a:pt x="234" y="505"/>
                  </a:lnTo>
                  <a:lnTo>
                    <a:pt x="232" y="502"/>
                  </a:lnTo>
                  <a:lnTo>
                    <a:pt x="229" y="500"/>
                  </a:lnTo>
                  <a:lnTo>
                    <a:pt x="228" y="497"/>
                  </a:lnTo>
                  <a:lnTo>
                    <a:pt x="228" y="497"/>
                  </a:lnTo>
                  <a:lnTo>
                    <a:pt x="221" y="494"/>
                  </a:lnTo>
                  <a:lnTo>
                    <a:pt x="215" y="490"/>
                  </a:lnTo>
                  <a:lnTo>
                    <a:pt x="214" y="487"/>
                  </a:lnTo>
                  <a:lnTo>
                    <a:pt x="212" y="484"/>
                  </a:lnTo>
                  <a:lnTo>
                    <a:pt x="212" y="481"/>
                  </a:lnTo>
                  <a:lnTo>
                    <a:pt x="214" y="476"/>
                  </a:lnTo>
                  <a:lnTo>
                    <a:pt x="214" y="476"/>
                  </a:lnTo>
                  <a:lnTo>
                    <a:pt x="209" y="475"/>
                  </a:lnTo>
                  <a:lnTo>
                    <a:pt x="206" y="472"/>
                  </a:lnTo>
                  <a:lnTo>
                    <a:pt x="202" y="470"/>
                  </a:lnTo>
                  <a:lnTo>
                    <a:pt x="199" y="468"/>
                  </a:lnTo>
                  <a:lnTo>
                    <a:pt x="199" y="468"/>
                  </a:lnTo>
                  <a:lnTo>
                    <a:pt x="214" y="499"/>
                  </a:lnTo>
                  <a:lnTo>
                    <a:pt x="214" y="499"/>
                  </a:lnTo>
                  <a:close/>
                  <a:moveTo>
                    <a:pt x="331" y="496"/>
                  </a:moveTo>
                  <a:lnTo>
                    <a:pt x="331" y="496"/>
                  </a:lnTo>
                  <a:lnTo>
                    <a:pt x="322" y="490"/>
                  </a:lnTo>
                  <a:lnTo>
                    <a:pt x="311" y="481"/>
                  </a:lnTo>
                  <a:lnTo>
                    <a:pt x="302" y="475"/>
                  </a:lnTo>
                  <a:lnTo>
                    <a:pt x="293" y="468"/>
                  </a:lnTo>
                  <a:lnTo>
                    <a:pt x="293" y="468"/>
                  </a:lnTo>
                  <a:lnTo>
                    <a:pt x="301" y="478"/>
                  </a:lnTo>
                  <a:lnTo>
                    <a:pt x="310" y="485"/>
                  </a:lnTo>
                  <a:lnTo>
                    <a:pt x="321" y="491"/>
                  </a:lnTo>
                  <a:lnTo>
                    <a:pt x="331" y="496"/>
                  </a:lnTo>
                  <a:lnTo>
                    <a:pt x="331" y="496"/>
                  </a:lnTo>
                  <a:close/>
                  <a:moveTo>
                    <a:pt x="690" y="499"/>
                  </a:moveTo>
                  <a:lnTo>
                    <a:pt x="690" y="499"/>
                  </a:lnTo>
                  <a:lnTo>
                    <a:pt x="682" y="490"/>
                  </a:lnTo>
                  <a:lnTo>
                    <a:pt x="674" y="482"/>
                  </a:lnTo>
                  <a:lnTo>
                    <a:pt x="656" y="468"/>
                  </a:lnTo>
                  <a:lnTo>
                    <a:pt x="656" y="468"/>
                  </a:lnTo>
                  <a:lnTo>
                    <a:pt x="662" y="476"/>
                  </a:lnTo>
                  <a:lnTo>
                    <a:pt x="671" y="484"/>
                  </a:lnTo>
                  <a:lnTo>
                    <a:pt x="690" y="499"/>
                  </a:lnTo>
                  <a:lnTo>
                    <a:pt x="690" y="499"/>
                  </a:lnTo>
                  <a:close/>
                  <a:moveTo>
                    <a:pt x="520" y="494"/>
                  </a:moveTo>
                  <a:lnTo>
                    <a:pt x="520" y="494"/>
                  </a:lnTo>
                  <a:lnTo>
                    <a:pt x="528" y="499"/>
                  </a:lnTo>
                  <a:lnTo>
                    <a:pt x="532" y="504"/>
                  </a:lnTo>
                  <a:lnTo>
                    <a:pt x="545" y="516"/>
                  </a:lnTo>
                  <a:lnTo>
                    <a:pt x="545" y="516"/>
                  </a:lnTo>
                  <a:lnTo>
                    <a:pt x="554" y="523"/>
                  </a:lnTo>
                  <a:lnTo>
                    <a:pt x="563" y="529"/>
                  </a:lnTo>
                  <a:lnTo>
                    <a:pt x="563" y="529"/>
                  </a:lnTo>
                  <a:lnTo>
                    <a:pt x="571" y="534"/>
                  </a:lnTo>
                  <a:lnTo>
                    <a:pt x="572" y="536"/>
                  </a:lnTo>
                  <a:lnTo>
                    <a:pt x="575" y="536"/>
                  </a:lnTo>
                  <a:lnTo>
                    <a:pt x="575" y="536"/>
                  </a:lnTo>
                  <a:lnTo>
                    <a:pt x="555" y="517"/>
                  </a:lnTo>
                  <a:lnTo>
                    <a:pt x="536" y="500"/>
                  </a:lnTo>
                  <a:lnTo>
                    <a:pt x="516" y="484"/>
                  </a:lnTo>
                  <a:lnTo>
                    <a:pt x="505" y="476"/>
                  </a:lnTo>
                  <a:lnTo>
                    <a:pt x="494" y="470"/>
                  </a:lnTo>
                  <a:lnTo>
                    <a:pt x="494" y="470"/>
                  </a:lnTo>
                  <a:lnTo>
                    <a:pt x="508" y="482"/>
                  </a:lnTo>
                  <a:lnTo>
                    <a:pt x="514" y="488"/>
                  </a:lnTo>
                  <a:lnTo>
                    <a:pt x="520" y="494"/>
                  </a:lnTo>
                  <a:lnTo>
                    <a:pt x="520" y="494"/>
                  </a:lnTo>
                  <a:close/>
                  <a:moveTo>
                    <a:pt x="749" y="499"/>
                  </a:moveTo>
                  <a:lnTo>
                    <a:pt x="749" y="499"/>
                  </a:lnTo>
                  <a:lnTo>
                    <a:pt x="737" y="485"/>
                  </a:lnTo>
                  <a:lnTo>
                    <a:pt x="729" y="479"/>
                  </a:lnTo>
                  <a:lnTo>
                    <a:pt x="723" y="473"/>
                  </a:lnTo>
                  <a:lnTo>
                    <a:pt x="723" y="473"/>
                  </a:lnTo>
                  <a:lnTo>
                    <a:pt x="720" y="472"/>
                  </a:lnTo>
                  <a:lnTo>
                    <a:pt x="719" y="470"/>
                  </a:lnTo>
                  <a:lnTo>
                    <a:pt x="717" y="470"/>
                  </a:lnTo>
                  <a:lnTo>
                    <a:pt x="717" y="470"/>
                  </a:lnTo>
                  <a:lnTo>
                    <a:pt x="723" y="476"/>
                  </a:lnTo>
                  <a:lnTo>
                    <a:pt x="726" y="481"/>
                  </a:lnTo>
                  <a:lnTo>
                    <a:pt x="735" y="493"/>
                  </a:lnTo>
                  <a:lnTo>
                    <a:pt x="740" y="499"/>
                  </a:lnTo>
                  <a:lnTo>
                    <a:pt x="744" y="504"/>
                  </a:lnTo>
                  <a:lnTo>
                    <a:pt x="751" y="507"/>
                  </a:lnTo>
                  <a:lnTo>
                    <a:pt x="760" y="508"/>
                  </a:lnTo>
                  <a:lnTo>
                    <a:pt x="760" y="508"/>
                  </a:lnTo>
                  <a:lnTo>
                    <a:pt x="755" y="504"/>
                  </a:lnTo>
                  <a:lnTo>
                    <a:pt x="749" y="499"/>
                  </a:lnTo>
                  <a:lnTo>
                    <a:pt x="749" y="499"/>
                  </a:lnTo>
                  <a:close/>
                  <a:moveTo>
                    <a:pt x="206" y="510"/>
                  </a:moveTo>
                  <a:lnTo>
                    <a:pt x="206" y="510"/>
                  </a:lnTo>
                  <a:lnTo>
                    <a:pt x="192" y="490"/>
                  </a:lnTo>
                  <a:lnTo>
                    <a:pt x="179" y="472"/>
                  </a:lnTo>
                  <a:lnTo>
                    <a:pt x="179" y="472"/>
                  </a:lnTo>
                  <a:lnTo>
                    <a:pt x="182" y="484"/>
                  </a:lnTo>
                  <a:lnTo>
                    <a:pt x="189" y="494"/>
                  </a:lnTo>
                  <a:lnTo>
                    <a:pt x="197" y="502"/>
                  </a:lnTo>
                  <a:lnTo>
                    <a:pt x="206" y="510"/>
                  </a:lnTo>
                  <a:lnTo>
                    <a:pt x="206" y="510"/>
                  </a:lnTo>
                  <a:close/>
                  <a:moveTo>
                    <a:pt x="674" y="519"/>
                  </a:moveTo>
                  <a:lnTo>
                    <a:pt x="674" y="519"/>
                  </a:lnTo>
                  <a:lnTo>
                    <a:pt x="650" y="494"/>
                  </a:lnTo>
                  <a:lnTo>
                    <a:pt x="638" y="482"/>
                  </a:lnTo>
                  <a:lnTo>
                    <a:pt x="624" y="473"/>
                  </a:lnTo>
                  <a:lnTo>
                    <a:pt x="624" y="473"/>
                  </a:lnTo>
                  <a:lnTo>
                    <a:pt x="648" y="499"/>
                  </a:lnTo>
                  <a:lnTo>
                    <a:pt x="661" y="510"/>
                  </a:lnTo>
                  <a:lnTo>
                    <a:pt x="674" y="519"/>
                  </a:lnTo>
                  <a:lnTo>
                    <a:pt x="674" y="519"/>
                  </a:lnTo>
                  <a:close/>
                  <a:moveTo>
                    <a:pt x="683" y="481"/>
                  </a:moveTo>
                  <a:lnTo>
                    <a:pt x="683" y="481"/>
                  </a:lnTo>
                  <a:lnTo>
                    <a:pt x="680" y="479"/>
                  </a:lnTo>
                  <a:lnTo>
                    <a:pt x="679" y="478"/>
                  </a:lnTo>
                  <a:lnTo>
                    <a:pt x="676" y="476"/>
                  </a:lnTo>
                  <a:lnTo>
                    <a:pt x="674" y="475"/>
                  </a:lnTo>
                  <a:lnTo>
                    <a:pt x="674" y="475"/>
                  </a:lnTo>
                  <a:lnTo>
                    <a:pt x="679" y="479"/>
                  </a:lnTo>
                  <a:lnTo>
                    <a:pt x="680" y="481"/>
                  </a:lnTo>
                  <a:lnTo>
                    <a:pt x="683" y="481"/>
                  </a:lnTo>
                  <a:lnTo>
                    <a:pt x="683" y="481"/>
                  </a:lnTo>
                  <a:close/>
                  <a:moveTo>
                    <a:pt x="415" y="519"/>
                  </a:moveTo>
                  <a:lnTo>
                    <a:pt x="415" y="519"/>
                  </a:lnTo>
                  <a:lnTo>
                    <a:pt x="403" y="507"/>
                  </a:lnTo>
                  <a:lnTo>
                    <a:pt x="391" y="494"/>
                  </a:lnTo>
                  <a:lnTo>
                    <a:pt x="377" y="484"/>
                  </a:lnTo>
                  <a:lnTo>
                    <a:pt x="371" y="479"/>
                  </a:lnTo>
                  <a:lnTo>
                    <a:pt x="363" y="476"/>
                  </a:lnTo>
                  <a:lnTo>
                    <a:pt x="363" y="476"/>
                  </a:lnTo>
                  <a:lnTo>
                    <a:pt x="389" y="497"/>
                  </a:lnTo>
                  <a:lnTo>
                    <a:pt x="415" y="519"/>
                  </a:lnTo>
                  <a:lnTo>
                    <a:pt x="415" y="519"/>
                  </a:lnTo>
                  <a:close/>
                  <a:moveTo>
                    <a:pt x="613" y="487"/>
                  </a:moveTo>
                  <a:lnTo>
                    <a:pt x="613" y="487"/>
                  </a:lnTo>
                  <a:lnTo>
                    <a:pt x="607" y="481"/>
                  </a:lnTo>
                  <a:lnTo>
                    <a:pt x="604" y="479"/>
                  </a:lnTo>
                  <a:lnTo>
                    <a:pt x="603" y="479"/>
                  </a:lnTo>
                  <a:lnTo>
                    <a:pt x="603" y="479"/>
                  </a:lnTo>
                  <a:lnTo>
                    <a:pt x="606" y="481"/>
                  </a:lnTo>
                  <a:lnTo>
                    <a:pt x="607" y="484"/>
                  </a:lnTo>
                  <a:lnTo>
                    <a:pt x="610" y="485"/>
                  </a:lnTo>
                  <a:lnTo>
                    <a:pt x="613" y="487"/>
                  </a:lnTo>
                  <a:lnTo>
                    <a:pt x="613" y="487"/>
                  </a:lnTo>
                  <a:close/>
                  <a:moveTo>
                    <a:pt x="273" y="479"/>
                  </a:moveTo>
                  <a:lnTo>
                    <a:pt x="273" y="479"/>
                  </a:lnTo>
                  <a:lnTo>
                    <a:pt x="284" y="487"/>
                  </a:lnTo>
                  <a:lnTo>
                    <a:pt x="290" y="490"/>
                  </a:lnTo>
                  <a:lnTo>
                    <a:pt x="296" y="491"/>
                  </a:lnTo>
                  <a:lnTo>
                    <a:pt x="296" y="491"/>
                  </a:lnTo>
                  <a:lnTo>
                    <a:pt x="292" y="487"/>
                  </a:lnTo>
                  <a:lnTo>
                    <a:pt x="285" y="482"/>
                  </a:lnTo>
                  <a:lnTo>
                    <a:pt x="279" y="481"/>
                  </a:lnTo>
                  <a:lnTo>
                    <a:pt x="273" y="479"/>
                  </a:lnTo>
                  <a:lnTo>
                    <a:pt x="273" y="479"/>
                  </a:lnTo>
                  <a:close/>
                  <a:moveTo>
                    <a:pt x="676" y="508"/>
                  </a:moveTo>
                  <a:lnTo>
                    <a:pt x="676" y="508"/>
                  </a:lnTo>
                  <a:lnTo>
                    <a:pt x="682" y="516"/>
                  </a:lnTo>
                  <a:lnTo>
                    <a:pt x="690" y="525"/>
                  </a:lnTo>
                  <a:lnTo>
                    <a:pt x="697" y="532"/>
                  </a:lnTo>
                  <a:lnTo>
                    <a:pt x="700" y="534"/>
                  </a:lnTo>
                  <a:lnTo>
                    <a:pt x="705" y="536"/>
                  </a:lnTo>
                  <a:lnTo>
                    <a:pt x="705" y="536"/>
                  </a:lnTo>
                  <a:lnTo>
                    <a:pt x="699" y="525"/>
                  </a:lnTo>
                  <a:lnTo>
                    <a:pt x="691" y="516"/>
                  </a:lnTo>
                  <a:lnTo>
                    <a:pt x="674" y="497"/>
                  </a:lnTo>
                  <a:lnTo>
                    <a:pt x="674" y="497"/>
                  </a:lnTo>
                  <a:lnTo>
                    <a:pt x="674" y="499"/>
                  </a:lnTo>
                  <a:lnTo>
                    <a:pt x="674" y="499"/>
                  </a:lnTo>
                  <a:lnTo>
                    <a:pt x="674" y="499"/>
                  </a:lnTo>
                  <a:lnTo>
                    <a:pt x="668" y="493"/>
                  </a:lnTo>
                  <a:lnTo>
                    <a:pt x="661" y="488"/>
                  </a:lnTo>
                  <a:lnTo>
                    <a:pt x="645" y="478"/>
                  </a:lnTo>
                  <a:lnTo>
                    <a:pt x="645" y="478"/>
                  </a:lnTo>
                  <a:lnTo>
                    <a:pt x="661" y="494"/>
                  </a:lnTo>
                  <a:lnTo>
                    <a:pt x="676" y="508"/>
                  </a:lnTo>
                  <a:lnTo>
                    <a:pt x="676" y="508"/>
                  </a:lnTo>
                  <a:close/>
                  <a:moveTo>
                    <a:pt x="325" y="485"/>
                  </a:moveTo>
                  <a:lnTo>
                    <a:pt x="325" y="485"/>
                  </a:lnTo>
                  <a:lnTo>
                    <a:pt x="325" y="484"/>
                  </a:lnTo>
                  <a:lnTo>
                    <a:pt x="324" y="482"/>
                  </a:lnTo>
                  <a:lnTo>
                    <a:pt x="322" y="482"/>
                  </a:lnTo>
                  <a:lnTo>
                    <a:pt x="321" y="482"/>
                  </a:lnTo>
                  <a:lnTo>
                    <a:pt x="321" y="482"/>
                  </a:lnTo>
                  <a:lnTo>
                    <a:pt x="324" y="484"/>
                  </a:lnTo>
                  <a:lnTo>
                    <a:pt x="325" y="485"/>
                  </a:lnTo>
                  <a:lnTo>
                    <a:pt x="325" y="485"/>
                  </a:lnTo>
                  <a:close/>
                  <a:moveTo>
                    <a:pt x="726" y="514"/>
                  </a:moveTo>
                  <a:lnTo>
                    <a:pt x="726" y="514"/>
                  </a:lnTo>
                  <a:lnTo>
                    <a:pt x="728" y="517"/>
                  </a:lnTo>
                  <a:lnTo>
                    <a:pt x="729" y="519"/>
                  </a:lnTo>
                  <a:lnTo>
                    <a:pt x="729" y="517"/>
                  </a:lnTo>
                  <a:lnTo>
                    <a:pt x="729" y="517"/>
                  </a:lnTo>
                  <a:lnTo>
                    <a:pt x="722" y="508"/>
                  </a:lnTo>
                  <a:lnTo>
                    <a:pt x="715" y="497"/>
                  </a:lnTo>
                  <a:lnTo>
                    <a:pt x="706" y="488"/>
                  </a:lnTo>
                  <a:lnTo>
                    <a:pt x="702" y="485"/>
                  </a:lnTo>
                  <a:lnTo>
                    <a:pt x="696" y="482"/>
                  </a:lnTo>
                  <a:lnTo>
                    <a:pt x="696" y="482"/>
                  </a:lnTo>
                  <a:lnTo>
                    <a:pt x="711" y="499"/>
                  </a:lnTo>
                  <a:lnTo>
                    <a:pt x="726" y="514"/>
                  </a:lnTo>
                  <a:lnTo>
                    <a:pt x="726" y="514"/>
                  </a:lnTo>
                  <a:close/>
                  <a:moveTo>
                    <a:pt x="447" y="485"/>
                  </a:moveTo>
                  <a:lnTo>
                    <a:pt x="447" y="485"/>
                  </a:lnTo>
                  <a:lnTo>
                    <a:pt x="446" y="484"/>
                  </a:lnTo>
                  <a:lnTo>
                    <a:pt x="444" y="484"/>
                  </a:lnTo>
                  <a:lnTo>
                    <a:pt x="444" y="485"/>
                  </a:lnTo>
                  <a:lnTo>
                    <a:pt x="444" y="485"/>
                  </a:lnTo>
                  <a:lnTo>
                    <a:pt x="446" y="487"/>
                  </a:lnTo>
                  <a:lnTo>
                    <a:pt x="447" y="487"/>
                  </a:lnTo>
                  <a:lnTo>
                    <a:pt x="447" y="485"/>
                  </a:lnTo>
                  <a:lnTo>
                    <a:pt x="447" y="485"/>
                  </a:lnTo>
                  <a:close/>
                  <a:moveTo>
                    <a:pt x="577" y="493"/>
                  </a:moveTo>
                  <a:lnTo>
                    <a:pt x="577" y="493"/>
                  </a:lnTo>
                  <a:lnTo>
                    <a:pt x="572" y="488"/>
                  </a:lnTo>
                  <a:lnTo>
                    <a:pt x="566" y="485"/>
                  </a:lnTo>
                  <a:lnTo>
                    <a:pt x="566" y="485"/>
                  </a:lnTo>
                  <a:lnTo>
                    <a:pt x="571" y="490"/>
                  </a:lnTo>
                  <a:lnTo>
                    <a:pt x="574" y="491"/>
                  </a:lnTo>
                  <a:lnTo>
                    <a:pt x="577" y="493"/>
                  </a:lnTo>
                  <a:lnTo>
                    <a:pt x="577" y="493"/>
                  </a:lnTo>
                  <a:close/>
                  <a:moveTo>
                    <a:pt x="281" y="496"/>
                  </a:moveTo>
                  <a:lnTo>
                    <a:pt x="281" y="496"/>
                  </a:lnTo>
                  <a:lnTo>
                    <a:pt x="264" y="485"/>
                  </a:lnTo>
                  <a:lnTo>
                    <a:pt x="264" y="485"/>
                  </a:lnTo>
                  <a:lnTo>
                    <a:pt x="272" y="494"/>
                  </a:lnTo>
                  <a:lnTo>
                    <a:pt x="276" y="497"/>
                  </a:lnTo>
                  <a:lnTo>
                    <a:pt x="279" y="497"/>
                  </a:lnTo>
                  <a:lnTo>
                    <a:pt x="281" y="496"/>
                  </a:lnTo>
                  <a:lnTo>
                    <a:pt x="281" y="496"/>
                  </a:lnTo>
                  <a:close/>
                  <a:moveTo>
                    <a:pt x="357" y="505"/>
                  </a:moveTo>
                  <a:lnTo>
                    <a:pt x="357" y="505"/>
                  </a:lnTo>
                  <a:lnTo>
                    <a:pt x="343" y="496"/>
                  </a:lnTo>
                  <a:lnTo>
                    <a:pt x="328" y="487"/>
                  </a:lnTo>
                  <a:lnTo>
                    <a:pt x="328" y="487"/>
                  </a:lnTo>
                  <a:lnTo>
                    <a:pt x="334" y="493"/>
                  </a:lnTo>
                  <a:lnTo>
                    <a:pt x="340" y="497"/>
                  </a:lnTo>
                  <a:lnTo>
                    <a:pt x="348" y="502"/>
                  </a:lnTo>
                  <a:lnTo>
                    <a:pt x="357" y="505"/>
                  </a:lnTo>
                  <a:lnTo>
                    <a:pt x="357" y="505"/>
                  </a:lnTo>
                  <a:close/>
                  <a:moveTo>
                    <a:pt x="805" y="537"/>
                  </a:moveTo>
                  <a:lnTo>
                    <a:pt x="805" y="537"/>
                  </a:lnTo>
                  <a:lnTo>
                    <a:pt x="804" y="513"/>
                  </a:lnTo>
                  <a:lnTo>
                    <a:pt x="801" y="487"/>
                  </a:lnTo>
                  <a:lnTo>
                    <a:pt x="801" y="487"/>
                  </a:lnTo>
                  <a:lnTo>
                    <a:pt x="798" y="487"/>
                  </a:lnTo>
                  <a:lnTo>
                    <a:pt x="798" y="487"/>
                  </a:lnTo>
                  <a:lnTo>
                    <a:pt x="801" y="511"/>
                  </a:lnTo>
                  <a:lnTo>
                    <a:pt x="805" y="537"/>
                  </a:lnTo>
                  <a:lnTo>
                    <a:pt x="805" y="537"/>
                  </a:lnTo>
                  <a:close/>
                  <a:moveTo>
                    <a:pt x="203" y="580"/>
                  </a:moveTo>
                  <a:lnTo>
                    <a:pt x="203" y="580"/>
                  </a:lnTo>
                  <a:lnTo>
                    <a:pt x="206" y="589"/>
                  </a:lnTo>
                  <a:lnTo>
                    <a:pt x="209" y="597"/>
                  </a:lnTo>
                  <a:lnTo>
                    <a:pt x="212" y="601"/>
                  </a:lnTo>
                  <a:lnTo>
                    <a:pt x="215" y="603"/>
                  </a:lnTo>
                  <a:lnTo>
                    <a:pt x="220" y="604"/>
                  </a:lnTo>
                  <a:lnTo>
                    <a:pt x="225" y="606"/>
                  </a:lnTo>
                  <a:lnTo>
                    <a:pt x="225" y="606"/>
                  </a:lnTo>
                  <a:lnTo>
                    <a:pt x="221" y="601"/>
                  </a:lnTo>
                  <a:lnTo>
                    <a:pt x="218" y="598"/>
                  </a:lnTo>
                  <a:lnTo>
                    <a:pt x="214" y="595"/>
                  </a:lnTo>
                  <a:lnTo>
                    <a:pt x="212" y="592"/>
                  </a:lnTo>
                  <a:lnTo>
                    <a:pt x="212" y="589"/>
                  </a:lnTo>
                  <a:lnTo>
                    <a:pt x="212" y="589"/>
                  </a:lnTo>
                  <a:lnTo>
                    <a:pt x="221" y="592"/>
                  </a:lnTo>
                  <a:lnTo>
                    <a:pt x="229" y="595"/>
                  </a:lnTo>
                  <a:lnTo>
                    <a:pt x="241" y="606"/>
                  </a:lnTo>
                  <a:lnTo>
                    <a:pt x="241" y="606"/>
                  </a:lnTo>
                  <a:lnTo>
                    <a:pt x="269" y="626"/>
                  </a:lnTo>
                  <a:lnTo>
                    <a:pt x="269" y="626"/>
                  </a:lnTo>
                  <a:lnTo>
                    <a:pt x="264" y="619"/>
                  </a:lnTo>
                  <a:lnTo>
                    <a:pt x="260" y="613"/>
                  </a:lnTo>
                  <a:lnTo>
                    <a:pt x="247" y="604"/>
                  </a:lnTo>
                  <a:lnTo>
                    <a:pt x="235" y="595"/>
                  </a:lnTo>
                  <a:lnTo>
                    <a:pt x="223" y="584"/>
                  </a:lnTo>
                  <a:lnTo>
                    <a:pt x="223" y="584"/>
                  </a:lnTo>
                  <a:lnTo>
                    <a:pt x="221" y="575"/>
                  </a:lnTo>
                  <a:lnTo>
                    <a:pt x="218" y="568"/>
                  </a:lnTo>
                  <a:lnTo>
                    <a:pt x="214" y="560"/>
                  </a:lnTo>
                  <a:lnTo>
                    <a:pt x="208" y="552"/>
                  </a:lnTo>
                  <a:lnTo>
                    <a:pt x="196" y="540"/>
                  </a:lnTo>
                  <a:lnTo>
                    <a:pt x="189" y="534"/>
                  </a:lnTo>
                  <a:lnTo>
                    <a:pt x="185" y="526"/>
                  </a:lnTo>
                  <a:lnTo>
                    <a:pt x="185" y="526"/>
                  </a:lnTo>
                  <a:lnTo>
                    <a:pt x="188" y="525"/>
                  </a:lnTo>
                  <a:lnTo>
                    <a:pt x="188" y="523"/>
                  </a:lnTo>
                  <a:lnTo>
                    <a:pt x="188" y="522"/>
                  </a:lnTo>
                  <a:lnTo>
                    <a:pt x="188" y="522"/>
                  </a:lnTo>
                  <a:lnTo>
                    <a:pt x="176" y="507"/>
                  </a:lnTo>
                  <a:lnTo>
                    <a:pt x="170" y="499"/>
                  </a:lnTo>
                  <a:lnTo>
                    <a:pt x="164" y="490"/>
                  </a:lnTo>
                  <a:lnTo>
                    <a:pt x="164" y="490"/>
                  </a:lnTo>
                  <a:lnTo>
                    <a:pt x="173" y="511"/>
                  </a:lnTo>
                  <a:lnTo>
                    <a:pt x="182" y="534"/>
                  </a:lnTo>
                  <a:lnTo>
                    <a:pt x="203" y="580"/>
                  </a:lnTo>
                  <a:lnTo>
                    <a:pt x="203" y="580"/>
                  </a:lnTo>
                  <a:close/>
                  <a:moveTo>
                    <a:pt x="470" y="525"/>
                  </a:moveTo>
                  <a:lnTo>
                    <a:pt x="470" y="525"/>
                  </a:lnTo>
                  <a:lnTo>
                    <a:pt x="491" y="548"/>
                  </a:lnTo>
                  <a:lnTo>
                    <a:pt x="504" y="560"/>
                  </a:lnTo>
                  <a:lnTo>
                    <a:pt x="514" y="571"/>
                  </a:lnTo>
                  <a:lnTo>
                    <a:pt x="514" y="571"/>
                  </a:lnTo>
                  <a:lnTo>
                    <a:pt x="534" y="583"/>
                  </a:lnTo>
                  <a:lnTo>
                    <a:pt x="552" y="593"/>
                  </a:lnTo>
                  <a:lnTo>
                    <a:pt x="552" y="593"/>
                  </a:lnTo>
                  <a:lnTo>
                    <a:pt x="496" y="539"/>
                  </a:lnTo>
                  <a:lnTo>
                    <a:pt x="465" y="513"/>
                  </a:lnTo>
                  <a:lnTo>
                    <a:pt x="450" y="500"/>
                  </a:lnTo>
                  <a:lnTo>
                    <a:pt x="433" y="490"/>
                  </a:lnTo>
                  <a:lnTo>
                    <a:pt x="433" y="490"/>
                  </a:lnTo>
                  <a:lnTo>
                    <a:pt x="450" y="508"/>
                  </a:lnTo>
                  <a:lnTo>
                    <a:pt x="470" y="525"/>
                  </a:lnTo>
                  <a:lnTo>
                    <a:pt x="470" y="525"/>
                  </a:lnTo>
                  <a:close/>
                  <a:moveTo>
                    <a:pt x="507" y="531"/>
                  </a:moveTo>
                  <a:lnTo>
                    <a:pt x="507" y="531"/>
                  </a:lnTo>
                  <a:lnTo>
                    <a:pt x="505" y="528"/>
                  </a:lnTo>
                  <a:lnTo>
                    <a:pt x="504" y="526"/>
                  </a:lnTo>
                  <a:lnTo>
                    <a:pt x="500" y="525"/>
                  </a:lnTo>
                  <a:lnTo>
                    <a:pt x="500" y="522"/>
                  </a:lnTo>
                  <a:lnTo>
                    <a:pt x="500" y="522"/>
                  </a:lnTo>
                  <a:lnTo>
                    <a:pt x="494" y="517"/>
                  </a:lnTo>
                  <a:lnTo>
                    <a:pt x="488" y="514"/>
                  </a:lnTo>
                  <a:lnTo>
                    <a:pt x="484" y="510"/>
                  </a:lnTo>
                  <a:lnTo>
                    <a:pt x="476" y="507"/>
                  </a:lnTo>
                  <a:lnTo>
                    <a:pt x="476" y="507"/>
                  </a:lnTo>
                  <a:lnTo>
                    <a:pt x="476" y="505"/>
                  </a:lnTo>
                  <a:lnTo>
                    <a:pt x="475" y="504"/>
                  </a:lnTo>
                  <a:lnTo>
                    <a:pt x="475" y="504"/>
                  </a:lnTo>
                  <a:lnTo>
                    <a:pt x="468" y="502"/>
                  </a:lnTo>
                  <a:lnTo>
                    <a:pt x="467" y="499"/>
                  </a:lnTo>
                  <a:lnTo>
                    <a:pt x="467" y="497"/>
                  </a:lnTo>
                  <a:lnTo>
                    <a:pt x="467" y="497"/>
                  </a:lnTo>
                  <a:lnTo>
                    <a:pt x="462" y="496"/>
                  </a:lnTo>
                  <a:lnTo>
                    <a:pt x="459" y="494"/>
                  </a:lnTo>
                  <a:lnTo>
                    <a:pt x="456" y="491"/>
                  </a:lnTo>
                  <a:lnTo>
                    <a:pt x="453" y="490"/>
                  </a:lnTo>
                  <a:lnTo>
                    <a:pt x="453" y="490"/>
                  </a:lnTo>
                  <a:lnTo>
                    <a:pt x="479" y="511"/>
                  </a:lnTo>
                  <a:lnTo>
                    <a:pt x="491" y="522"/>
                  </a:lnTo>
                  <a:lnTo>
                    <a:pt x="507" y="531"/>
                  </a:lnTo>
                  <a:lnTo>
                    <a:pt x="507" y="531"/>
                  </a:lnTo>
                  <a:close/>
                  <a:moveTo>
                    <a:pt x="502" y="494"/>
                  </a:moveTo>
                  <a:lnTo>
                    <a:pt x="502" y="494"/>
                  </a:lnTo>
                  <a:lnTo>
                    <a:pt x="500" y="494"/>
                  </a:lnTo>
                  <a:lnTo>
                    <a:pt x="499" y="494"/>
                  </a:lnTo>
                  <a:lnTo>
                    <a:pt x="497" y="493"/>
                  </a:lnTo>
                  <a:lnTo>
                    <a:pt x="496" y="494"/>
                  </a:lnTo>
                  <a:lnTo>
                    <a:pt x="496" y="494"/>
                  </a:lnTo>
                  <a:lnTo>
                    <a:pt x="500" y="496"/>
                  </a:lnTo>
                  <a:lnTo>
                    <a:pt x="502" y="496"/>
                  </a:lnTo>
                  <a:lnTo>
                    <a:pt x="502" y="494"/>
                  </a:lnTo>
                  <a:lnTo>
                    <a:pt x="502" y="494"/>
                  </a:lnTo>
                  <a:close/>
                  <a:moveTo>
                    <a:pt x="307" y="496"/>
                  </a:moveTo>
                  <a:lnTo>
                    <a:pt x="307" y="496"/>
                  </a:lnTo>
                  <a:lnTo>
                    <a:pt x="304" y="497"/>
                  </a:lnTo>
                  <a:lnTo>
                    <a:pt x="299" y="497"/>
                  </a:lnTo>
                  <a:lnTo>
                    <a:pt x="299" y="497"/>
                  </a:lnTo>
                  <a:lnTo>
                    <a:pt x="314" y="511"/>
                  </a:lnTo>
                  <a:lnTo>
                    <a:pt x="324" y="516"/>
                  </a:lnTo>
                  <a:lnTo>
                    <a:pt x="333" y="520"/>
                  </a:lnTo>
                  <a:lnTo>
                    <a:pt x="333" y="520"/>
                  </a:lnTo>
                  <a:lnTo>
                    <a:pt x="325" y="514"/>
                  </a:lnTo>
                  <a:lnTo>
                    <a:pt x="319" y="508"/>
                  </a:lnTo>
                  <a:lnTo>
                    <a:pt x="313" y="502"/>
                  </a:lnTo>
                  <a:lnTo>
                    <a:pt x="307" y="496"/>
                  </a:lnTo>
                  <a:lnTo>
                    <a:pt x="307" y="496"/>
                  </a:lnTo>
                  <a:close/>
                  <a:moveTo>
                    <a:pt x="343" y="513"/>
                  </a:moveTo>
                  <a:lnTo>
                    <a:pt x="343" y="513"/>
                  </a:lnTo>
                  <a:lnTo>
                    <a:pt x="333" y="504"/>
                  </a:lnTo>
                  <a:lnTo>
                    <a:pt x="327" y="500"/>
                  </a:lnTo>
                  <a:lnTo>
                    <a:pt x="321" y="499"/>
                  </a:lnTo>
                  <a:lnTo>
                    <a:pt x="321" y="499"/>
                  </a:lnTo>
                  <a:lnTo>
                    <a:pt x="331" y="507"/>
                  </a:lnTo>
                  <a:lnTo>
                    <a:pt x="343" y="513"/>
                  </a:lnTo>
                  <a:lnTo>
                    <a:pt x="343" y="513"/>
                  </a:lnTo>
                  <a:close/>
                  <a:moveTo>
                    <a:pt x="372" y="505"/>
                  </a:moveTo>
                  <a:lnTo>
                    <a:pt x="372" y="505"/>
                  </a:lnTo>
                  <a:lnTo>
                    <a:pt x="380" y="510"/>
                  </a:lnTo>
                  <a:lnTo>
                    <a:pt x="388" y="514"/>
                  </a:lnTo>
                  <a:lnTo>
                    <a:pt x="394" y="519"/>
                  </a:lnTo>
                  <a:lnTo>
                    <a:pt x="398" y="522"/>
                  </a:lnTo>
                  <a:lnTo>
                    <a:pt x="398" y="522"/>
                  </a:lnTo>
                  <a:lnTo>
                    <a:pt x="385" y="510"/>
                  </a:lnTo>
                  <a:lnTo>
                    <a:pt x="368" y="500"/>
                  </a:lnTo>
                  <a:lnTo>
                    <a:pt x="368" y="500"/>
                  </a:lnTo>
                  <a:lnTo>
                    <a:pt x="371" y="502"/>
                  </a:lnTo>
                  <a:lnTo>
                    <a:pt x="372" y="505"/>
                  </a:lnTo>
                  <a:lnTo>
                    <a:pt x="372" y="505"/>
                  </a:lnTo>
                  <a:close/>
                  <a:moveTo>
                    <a:pt x="345" y="505"/>
                  </a:moveTo>
                  <a:lnTo>
                    <a:pt x="345" y="505"/>
                  </a:lnTo>
                  <a:lnTo>
                    <a:pt x="342" y="504"/>
                  </a:lnTo>
                  <a:lnTo>
                    <a:pt x="340" y="502"/>
                  </a:lnTo>
                  <a:lnTo>
                    <a:pt x="339" y="504"/>
                  </a:lnTo>
                  <a:lnTo>
                    <a:pt x="339" y="504"/>
                  </a:lnTo>
                  <a:lnTo>
                    <a:pt x="342" y="505"/>
                  </a:lnTo>
                  <a:lnTo>
                    <a:pt x="343" y="507"/>
                  </a:lnTo>
                  <a:lnTo>
                    <a:pt x="345" y="505"/>
                  </a:lnTo>
                  <a:lnTo>
                    <a:pt x="345" y="505"/>
                  </a:lnTo>
                  <a:close/>
                  <a:moveTo>
                    <a:pt x="447" y="542"/>
                  </a:moveTo>
                  <a:lnTo>
                    <a:pt x="447" y="542"/>
                  </a:lnTo>
                  <a:lnTo>
                    <a:pt x="455" y="548"/>
                  </a:lnTo>
                  <a:lnTo>
                    <a:pt x="458" y="551"/>
                  </a:lnTo>
                  <a:lnTo>
                    <a:pt x="461" y="551"/>
                  </a:lnTo>
                  <a:lnTo>
                    <a:pt x="461" y="551"/>
                  </a:lnTo>
                  <a:lnTo>
                    <a:pt x="449" y="539"/>
                  </a:lnTo>
                  <a:lnTo>
                    <a:pt x="435" y="526"/>
                  </a:lnTo>
                  <a:lnTo>
                    <a:pt x="423" y="514"/>
                  </a:lnTo>
                  <a:lnTo>
                    <a:pt x="407" y="504"/>
                  </a:lnTo>
                  <a:lnTo>
                    <a:pt x="407" y="504"/>
                  </a:lnTo>
                  <a:lnTo>
                    <a:pt x="426" y="523"/>
                  </a:lnTo>
                  <a:lnTo>
                    <a:pt x="436" y="534"/>
                  </a:lnTo>
                  <a:lnTo>
                    <a:pt x="447" y="542"/>
                  </a:lnTo>
                  <a:lnTo>
                    <a:pt x="447" y="542"/>
                  </a:lnTo>
                  <a:close/>
                  <a:moveTo>
                    <a:pt x="848" y="513"/>
                  </a:moveTo>
                  <a:lnTo>
                    <a:pt x="848" y="513"/>
                  </a:lnTo>
                  <a:lnTo>
                    <a:pt x="847" y="508"/>
                  </a:lnTo>
                  <a:lnTo>
                    <a:pt x="845" y="505"/>
                  </a:lnTo>
                  <a:lnTo>
                    <a:pt x="845" y="505"/>
                  </a:lnTo>
                  <a:lnTo>
                    <a:pt x="845" y="510"/>
                  </a:lnTo>
                  <a:lnTo>
                    <a:pt x="848" y="513"/>
                  </a:lnTo>
                  <a:lnTo>
                    <a:pt x="848" y="513"/>
                  </a:lnTo>
                  <a:close/>
                  <a:moveTo>
                    <a:pt x="401" y="517"/>
                  </a:moveTo>
                  <a:lnTo>
                    <a:pt x="401" y="517"/>
                  </a:lnTo>
                  <a:lnTo>
                    <a:pt x="403" y="517"/>
                  </a:lnTo>
                  <a:lnTo>
                    <a:pt x="404" y="517"/>
                  </a:lnTo>
                  <a:lnTo>
                    <a:pt x="404" y="517"/>
                  </a:lnTo>
                  <a:lnTo>
                    <a:pt x="404" y="517"/>
                  </a:lnTo>
                  <a:lnTo>
                    <a:pt x="397" y="511"/>
                  </a:lnTo>
                  <a:lnTo>
                    <a:pt x="394" y="508"/>
                  </a:lnTo>
                  <a:lnTo>
                    <a:pt x="389" y="505"/>
                  </a:lnTo>
                  <a:lnTo>
                    <a:pt x="389" y="505"/>
                  </a:lnTo>
                  <a:lnTo>
                    <a:pt x="391" y="508"/>
                  </a:lnTo>
                  <a:lnTo>
                    <a:pt x="395" y="511"/>
                  </a:lnTo>
                  <a:lnTo>
                    <a:pt x="398" y="514"/>
                  </a:lnTo>
                  <a:lnTo>
                    <a:pt x="401" y="517"/>
                  </a:lnTo>
                  <a:lnTo>
                    <a:pt x="401" y="517"/>
                  </a:lnTo>
                  <a:close/>
                  <a:moveTo>
                    <a:pt x="670" y="526"/>
                  </a:moveTo>
                  <a:lnTo>
                    <a:pt x="670" y="526"/>
                  </a:lnTo>
                  <a:lnTo>
                    <a:pt x="664" y="522"/>
                  </a:lnTo>
                  <a:lnTo>
                    <a:pt x="658" y="516"/>
                  </a:lnTo>
                  <a:lnTo>
                    <a:pt x="651" y="510"/>
                  </a:lnTo>
                  <a:lnTo>
                    <a:pt x="644" y="505"/>
                  </a:lnTo>
                  <a:lnTo>
                    <a:pt x="644" y="505"/>
                  </a:lnTo>
                  <a:lnTo>
                    <a:pt x="656" y="519"/>
                  </a:lnTo>
                  <a:lnTo>
                    <a:pt x="662" y="523"/>
                  </a:lnTo>
                  <a:lnTo>
                    <a:pt x="665" y="526"/>
                  </a:lnTo>
                  <a:lnTo>
                    <a:pt x="670" y="526"/>
                  </a:lnTo>
                  <a:lnTo>
                    <a:pt x="670" y="526"/>
                  </a:lnTo>
                  <a:close/>
                  <a:moveTo>
                    <a:pt x="363" y="510"/>
                  </a:moveTo>
                  <a:lnTo>
                    <a:pt x="363" y="510"/>
                  </a:lnTo>
                  <a:lnTo>
                    <a:pt x="363" y="511"/>
                  </a:lnTo>
                  <a:lnTo>
                    <a:pt x="363" y="511"/>
                  </a:lnTo>
                  <a:lnTo>
                    <a:pt x="362" y="513"/>
                  </a:lnTo>
                  <a:lnTo>
                    <a:pt x="362" y="513"/>
                  </a:lnTo>
                  <a:lnTo>
                    <a:pt x="357" y="511"/>
                  </a:lnTo>
                  <a:lnTo>
                    <a:pt x="354" y="511"/>
                  </a:lnTo>
                  <a:lnTo>
                    <a:pt x="346" y="507"/>
                  </a:lnTo>
                  <a:lnTo>
                    <a:pt x="346" y="507"/>
                  </a:lnTo>
                  <a:lnTo>
                    <a:pt x="365" y="525"/>
                  </a:lnTo>
                  <a:lnTo>
                    <a:pt x="385" y="540"/>
                  </a:lnTo>
                  <a:lnTo>
                    <a:pt x="406" y="554"/>
                  </a:lnTo>
                  <a:lnTo>
                    <a:pt x="427" y="568"/>
                  </a:lnTo>
                  <a:lnTo>
                    <a:pt x="427" y="568"/>
                  </a:lnTo>
                  <a:lnTo>
                    <a:pt x="420" y="557"/>
                  </a:lnTo>
                  <a:lnTo>
                    <a:pt x="411" y="548"/>
                  </a:lnTo>
                  <a:lnTo>
                    <a:pt x="401" y="540"/>
                  </a:lnTo>
                  <a:lnTo>
                    <a:pt x="394" y="529"/>
                  </a:lnTo>
                  <a:lnTo>
                    <a:pt x="394" y="529"/>
                  </a:lnTo>
                  <a:lnTo>
                    <a:pt x="394" y="531"/>
                  </a:lnTo>
                  <a:lnTo>
                    <a:pt x="392" y="529"/>
                  </a:lnTo>
                  <a:lnTo>
                    <a:pt x="392" y="529"/>
                  </a:lnTo>
                  <a:lnTo>
                    <a:pt x="392" y="529"/>
                  </a:lnTo>
                  <a:lnTo>
                    <a:pt x="392" y="528"/>
                  </a:lnTo>
                  <a:lnTo>
                    <a:pt x="394" y="526"/>
                  </a:lnTo>
                  <a:lnTo>
                    <a:pt x="394" y="526"/>
                  </a:lnTo>
                  <a:lnTo>
                    <a:pt x="386" y="522"/>
                  </a:lnTo>
                  <a:lnTo>
                    <a:pt x="378" y="517"/>
                  </a:lnTo>
                  <a:lnTo>
                    <a:pt x="371" y="513"/>
                  </a:lnTo>
                  <a:lnTo>
                    <a:pt x="363" y="510"/>
                  </a:lnTo>
                  <a:lnTo>
                    <a:pt x="363" y="510"/>
                  </a:lnTo>
                  <a:close/>
                  <a:moveTo>
                    <a:pt x="728" y="526"/>
                  </a:moveTo>
                  <a:lnTo>
                    <a:pt x="728" y="526"/>
                  </a:lnTo>
                  <a:lnTo>
                    <a:pt x="719" y="516"/>
                  </a:lnTo>
                  <a:lnTo>
                    <a:pt x="708" y="507"/>
                  </a:lnTo>
                  <a:lnTo>
                    <a:pt x="708" y="507"/>
                  </a:lnTo>
                  <a:lnTo>
                    <a:pt x="717" y="517"/>
                  </a:lnTo>
                  <a:lnTo>
                    <a:pt x="728" y="526"/>
                  </a:lnTo>
                  <a:lnTo>
                    <a:pt x="728" y="526"/>
                  </a:lnTo>
                  <a:close/>
                  <a:moveTo>
                    <a:pt x="728" y="508"/>
                  </a:moveTo>
                  <a:lnTo>
                    <a:pt x="728" y="508"/>
                  </a:lnTo>
                  <a:lnTo>
                    <a:pt x="737" y="522"/>
                  </a:lnTo>
                  <a:lnTo>
                    <a:pt x="747" y="534"/>
                  </a:lnTo>
                  <a:lnTo>
                    <a:pt x="758" y="546"/>
                  </a:lnTo>
                  <a:lnTo>
                    <a:pt x="770" y="555"/>
                  </a:lnTo>
                  <a:lnTo>
                    <a:pt x="770" y="555"/>
                  </a:lnTo>
                  <a:lnTo>
                    <a:pt x="769" y="548"/>
                  </a:lnTo>
                  <a:lnTo>
                    <a:pt x="767" y="542"/>
                  </a:lnTo>
                  <a:lnTo>
                    <a:pt x="764" y="536"/>
                  </a:lnTo>
                  <a:lnTo>
                    <a:pt x="760" y="531"/>
                  </a:lnTo>
                  <a:lnTo>
                    <a:pt x="752" y="522"/>
                  </a:lnTo>
                  <a:lnTo>
                    <a:pt x="744" y="511"/>
                  </a:lnTo>
                  <a:lnTo>
                    <a:pt x="744" y="511"/>
                  </a:lnTo>
                  <a:lnTo>
                    <a:pt x="744" y="511"/>
                  </a:lnTo>
                  <a:lnTo>
                    <a:pt x="744" y="511"/>
                  </a:lnTo>
                  <a:lnTo>
                    <a:pt x="743" y="511"/>
                  </a:lnTo>
                  <a:lnTo>
                    <a:pt x="744" y="511"/>
                  </a:lnTo>
                  <a:lnTo>
                    <a:pt x="744" y="511"/>
                  </a:lnTo>
                  <a:lnTo>
                    <a:pt x="728" y="508"/>
                  </a:lnTo>
                  <a:lnTo>
                    <a:pt x="728" y="508"/>
                  </a:lnTo>
                  <a:close/>
                  <a:moveTo>
                    <a:pt x="241" y="558"/>
                  </a:moveTo>
                  <a:lnTo>
                    <a:pt x="241" y="558"/>
                  </a:lnTo>
                  <a:lnTo>
                    <a:pt x="234" y="549"/>
                  </a:lnTo>
                  <a:lnTo>
                    <a:pt x="225" y="542"/>
                  </a:lnTo>
                  <a:lnTo>
                    <a:pt x="217" y="534"/>
                  </a:lnTo>
                  <a:lnTo>
                    <a:pt x="209" y="525"/>
                  </a:lnTo>
                  <a:lnTo>
                    <a:pt x="209" y="525"/>
                  </a:lnTo>
                  <a:lnTo>
                    <a:pt x="211" y="525"/>
                  </a:lnTo>
                  <a:lnTo>
                    <a:pt x="211" y="523"/>
                  </a:lnTo>
                  <a:lnTo>
                    <a:pt x="214" y="522"/>
                  </a:lnTo>
                  <a:lnTo>
                    <a:pt x="214" y="522"/>
                  </a:lnTo>
                  <a:lnTo>
                    <a:pt x="206" y="516"/>
                  </a:lnTo>
                  <a:lnTo>
                    <a:pt x="197" y="508"/>
                  </a:lnTo>
                  <a:lnTo>
                    <a:pt x="197" y="508"/>
                  </a:lnTo>
                  <a:lnTo>
                    <a:pt x="209" y="536"/>
                  </a:lnTo>
                  <a:lnTo>
                    <a:pt x="217" y="546"/>
                  </a:lnTo>
                  <a:lnTo>
                    <a:pt x="221" y="551"/>
                  </a:lnTo>
                  <a:lnTo>
                    <a:pt x="228" y="555"/>
                  </a:lnTo>
                  <a:lnTo>
                    <a:pt x="228" y="555"/>
                  </a:lnTo>
                  <a:lnTo>
                    <a:pt x="226" y="552"/>
                  </a:lnTo>
                  <a:lnTo>
                    <a:pt x="228" y="551"/>
                  </a:lnTo>
                  <a:lnTo>
                    <a:pt x="229" y="551"/>
                  </a:lnTo>
                  <a:lnTo>
                    <a:pt x="229" y="551"/>
                  </a:lnTo>
                  <a:lnTo>
                    <a:pt x="235" y="554"/>
                  </a:lnTo>
                  <a:lnTo>
                    <a:pt x="241" y="558"/>
                  </a:lnTo>
                  <a:lnTo>
                    <a:pt x="241" y="558"/>
                  </a:lnTo>
                  <a:close/>
                  <a:moveTo>
                    <a:pt x="273" y="520"/>
                  </a:moveTo>
                  <a:lnTo>
                    <a:pt x="273" y="520"/>
                  </a:lnTo>
                  <a:lnTo>
                    <a:pt x="278" y="522"/>
                  </a:lnTo>
                  <a:lnTo>
                    <a:pt x="282" y="523"/>
                  </a:lnTo>
                  <a:lnTo>
                    <a:pt x="292" y="529"/>
                  </a:lnTo>
                  <a:lnTo>
                    <a:pt x="301" y="537"/>
                  </a:lnTo>
                  <a:lnTo>
                    <a:pt x="305" y="539"/>
                  </a:lnTo>
                  <a:lnTo>
                    <a:pt x="310" y="540"/>
                  </a:lnTo>
                  <a:lnTo>
                    <a:pt x="310" y="540"/>
                  </a:lnTo>
                  <a:lnTo>
                    <a:pt x="287" y="525"/>
                  </a:lnTo>
                  <a:lnTo>
                    <a:pt x="275" y="517"/>
                  </a:lnTo>
                  <a:lnTo>
                    <a:pt x="263" y="510"/>
                  </a:lnTo>
                  <a:lnTo>
                    <a:pt x="263" y="510"/>
                  </a:lnTo>
                  <a:lnTo>
                    <a:pt x="269" y="514"/>
                  </a:lnTo>
                  <a:lnTo>
                    <a:pt x="272" y="517"/>
                  </a:lnTo>
                  <a:lnTo>
                    <a:pt x="273" y="520"/>
                  </a:lnTo>
                  <a:lnTo>
                    <a:pt x="273" y="520"/>
                  </a:lnTo>
                  <a:close/>
                  <a:moveTo>
                    <a:pt x="238" y="511"/>
                  </a:moveTo>
                  <a:lnTo>
                    <a:pt x="238" y="511"/>
                  </a:lnTo>
                  <a:lnTo>
                    <a:pt x="243" y="514"/>
                  </a:lnTo>
                  <a:lnTo>
                    <a:pt x="247" y="519"/>
                  </a:lnTo>
                  <a:lnTo>
                    <a:pt x="252" y="522"/>
                  </a:lnTo>
                  <a:lnTo>
                    <a:pt x="257" y="522"/>
                  </a:lnTo>
                  <a:lnTo>
                    <a:pt x="257" y="522"/>
                  </a:lnTo>
                  <a:lnTo>
                    <a:pt x="252" y="519"/>
                  </a:lnTo>
                  <a:lnTo>
                    <a:pt x="247" y="516"/>
                  </a:lnTo>
                  <a:lnTo>
                    <a:pt x="243" y="511"/>
                  </a:lnTo>
                  <a:lnTo>
                    <a:pt x="241" y="511"/>
                  </a:lnTo>
                  <a:lnTo>
                    <a:pt x="238" y="511"/>
                  </a:lnTo>
                  <a:lnTo>
                    <a:pt x="238" y="511"/>
                  </a:lnTo>
                  <a:close/>
                  <a:moveTo>
                    <a:pt x="314" y="517"/>
                  </a:moveTo>
                  <a:lnTo>
                    <a:pt x="314" y="517"/>
                  </a:lnTo>
                  <a:lnTo>
                    <a:pt x="311" y="514"/>
                  </a:lnTo>
                  <a:lnTo>
                    <a:pt x="307" y="513"/>
                  </a:lnTo>
                  <a:lnTo>
                    <a:pt x="307" y="513"/>
                  </a:lnTo>
                  <a:lnTo>
                    <a:pt x="310" y="517"/>
                  </a:lnTo>
                  <a:lnTo>
                    <a:pt x="311" y="517"/>
                  </a:lnTo>
                  <a:lnTo>
                    <a:pt x="314" y="517"/>
                  </a:lnTo>
                  <a:lnTo>
                    <a:pt x="314" y="517"/>
                  </a:lnTo>
                  <a:close/>
                  <a:moveTo>
                    <a:pt x="775" y="536"/>
                  </a:moveTo>
                  <a:lnTo>
                    <a:pt x="775" y="536"/>
                  </a:lnTo>
                  <a:lnTo>
                    <a:pt x="775" y="528"/>
                  </a:lnTo>
                  <a:lnTo>
                    <a:pt x="773" y="523"/>
                  </a:lnTo>
                  <a:lnTo>
                    <a:pt x="770" y="519"/>
                  </a:lnTo>
                  <a:lnTo>
                    <a:pt x="766" y="514"/>
                  </a:lnTo>
                  <a:lnTo>
                    <a:pt x="766" y="514"/>
                  </a:lnTo>
                  <a:lnTo>
                    <a:pt x="760" y="514"/>
                  </a:lnTo>
                  <a:lnTo>
                    <a:pt x="752" y="513"/>
                  </a:lnTo>
                  <a:lnTo>
                    <a:pt x="752" y="513"/>
                  </a:lnTo>
                  <a:lnTo>
                    <a:pt x="763" y="525"/>
                  </a:lnTo>
                  <a:lnTo>
                    <a:pt x="769" y="531"/>
                  </a:lnTo>
                  <a:lnTo>
                    <a:pt x="775" y="536"/>
                  </a:lnTo>
                  <a:lnTo>
                    <a:pt x="775" y="536"/>
                  </a:lnTo>
                  <a:close/>
                  <a:moveTo>
                    <a:pt x="565" y="546"/>
                  </a:moveTo>
                  <a:lnTo>
                    <a:pt x="565" y="546"/>
                  </a:lnTo>
                  <a:lnTo>
                    <a:pt x="563" y="545"/>
                  </a:lnTo>
                  <a:lnTo>
                    <a:pt x="563" y="543"/>
                  </a:lnTo>
                  <a:lnTo>
                    <a:pt x="563" y="543"/>
                  </a:lnTo>
                  <a:lnTo>
                    <a:pt x="565" y="542"/>
                  </a:lnTo>
                  <a:lnTo>
                    <a:pt x="568" y="540"/>
                  </a:lnTo>
                  <a:lnTo>
                    <a:pt x="568" y="540"/>
                  </a:lnTo>
                  <a:lnTo>
                    <a:pt x="565" y="537"/>
                  </a:lnTo>
                  <a:lnTo>
                    <a:pt x="560" y="534"/>
                  </a:lnTo>
                  <a:lnTo>
                    <a:pt x="555" y="529"/>
                  </a:lnTo>
                  <a:lnTo>
                    <a:pt x="551" y="526"/>
                  </a:lnTo>
                  <a:lnTo>
                    <a:pt x="551" y="526"/>
                  </a:lnTo>
                  <a:lnTo>
                    <a:pt x="545" y="523"/>
                  </a:lnTo>
                  <a:lnTo>
                    <a:pt x="540" y="520"/>
                  </a:lnTo>
                  <a:lnTo>
                    <a:pt x="536" y="516"/>
                  </a:lnTo>
                  <a:lnTo>
                    <a:pt x="531" y="514"/>
                  </a:lnTo>
                  <a:lnTo>
                    <a:pt x="531" y="514"/>
                  </a:lnTo>
                  <a:lnTo>
                    <a:pt x="548" y="531"/>
                  </a:lnTo>
                  <a:lnTo>
                    <a:pt x="565" y="546"/>
                  </a:lnTo>
                  <a:lnTo>
                    <a:pt x="565" y="546"/>
                  </a:lnTo>
                  <a:close/>
                  <a:moveTo>
                    <a:pt x="401" y="565"/>
                  </a:moveTo>
                  <a:lnTo>
                    <a:pt x="401" y="565"/>
                  </a:lnTo>
                  <a:lnTo>
                    <a:pt x="372" y="539"/>
                  </a:lnTo>
                  <a:lnTo>
                    <a:pt x="357" y="526"/>
                  </a:lnTo>
                  <a:lnTo>
                    <a:pt x="348" y="522"/>
                  </a:lnTo>
                  <a:lnTo>
                    <a:pt x="340" y="517"/>
                  </a:lnTo>
                  <a:lnTo>
                    <a:pt x="340" y="517"/>
                  </a:lnTo>
                  <a:lnTo>
                    <a:pt x="353" y="532"/>
                  </a:lnTo>
                  <a:lnTo>
                    <a:pt x="368" y="545"/>
                  </a:lnTo>
                  <a:lnTo>
                    <a:pt x="385" y="555"/>
                  </a:lnTo>
                  <a:lnTo>
                    <a:pt x="392" y="560"/>
                  </a:lnTo>
                  <a:lnTo>
                    <a:pt x="401" y="565"/>
                  </a:lnTo>
                  <a:lnTo>
                    <a:pt x="401" y="565"/>
                  </a:lnTo>
                  <a:close/>
                  <a:moveTo>
                    <a:pt x="648" y="532"/>
                  </a:moveTo>
                  <a:lnTo>
                    <a:pt x="648" y="532"/>
                  </a:lnTo>
                  <a:lnTo>
                    <a:pt x="644" y="526"/>
                  </a:lnTo>
                  <a:lnTo>
                    <a:pt x="638" y="523"/>
                  </a:lnTo>
                  <a:lnTo>
                    <a:pt x="632" y="519"/>
                  </a:lnTo>
                  <a:lnTo>
                    <a:pt x="624" y="517"/>
                  </a:lnTo>
                  <a:lnTo>
                    <a:pt x="624" y="517"/>
                  </a:lnTo>
                  <a:lnTo>
                    <a:pt x="636" y="526"/>
                  </a:lnTo>
                  <a:lnTo>
                    <a:pt x="642" y="529"/>
                  </a:lnTo>
                  <a:lnTo>
                    <a:pt x="648" y="532"/>
                  </a:lnTo>
                  <a:lnTo>
                    <a:pt x="648" y="532"/>
                  </a:lnTo>
                  <a:close/>
                  <a:moveTo>
                    <a:pt x="856" y="526"/>
                  </a:moveTo>
                  <a:lnTo>
                    <a:pt x="856" y="526"/>
                  </a:lnTo>
                  <a:lnTo>
                    <a:pt x="856" y="520"/>
                  </a:lnTo>
                  <a:lnTo>
                    <a:pt x="856" y="519"/>
                  </a:lnTo>
                  <a:lnTo>
                    <a:pt x="854" y="517"/>
                  </a:lnTo>
                  <a:lnTo>
                    <a:pt x="854" y="517"/>
                  </a:lnTo>
                  <a:lnTo>
                    <a:pt x="854" y="522"/>
                  </a:lnTo>
                  <a:lnTo>
                    <a:pt x="854" y="525"/>
                  </a:lnTo>
                  <a:lnTo>
                    <a:pt x="856" y="526"/>
                  </a:lnTo>
                  <a:lnTo>
                    <a:pt x="856" y="526"/>
                  </a:lnTo>
                  <a:close/>
                  <a:moveTo>
                    <a:pt x="618" y="529"/>
                  </a:moveTo>
                  <a:lnTo>
                    <a:pt x="618" y="529"/>
                  </a:lnTo>
                  <a:lnTo>
                    <a:pt x="616" y="526"/>
                  </a:lnTo>
                  <a:lnTo>
                    <a:pt x="613" y="523"/>
                  </a:lnTo>
                  <a:lnTo>
                    <a:pt x="607" y="519"/>
                  </a:lnTo>
                  <a:lnTo>
                    <a:pt x="607" y="519"/>
                  </a:lnTo>
                  <a:lnTo>
                    <a:pt x="609" y="522"/>
                  </a:lnTo>
                  <a:lnTo>
                    <a:pt x="612" y="525"/>
                  </a:lnTo>
                  <a:lnTo>
                    <a:pt x="618" y="529"/>
                  </a:lnTo>
                  <a:lnTo>
                    <a:pt x="618" y="529"/>
                  </a:lnTo>
                  <a:close/>
                  <a:moveTo>
                    <a:pt x="565" y="522"/>
                  </a:moveTo>
                  <a:lnTo>
                    <a:pt x="565" y="522"/>
                  </a:lnTo>
                  <a:lnTo>
                    <a:pt x="566" y="523"/>
                  </a:lnTo>
                  <a:lnTo>
                    <a:pt x="569" y="523"/>
                  </a:lnTo>
                  <a:lnTo>
                    <a:pt x="571" y="523"/>
                  </a:lnTo>
                  <a:lnTo>
                    <a:pt x="571" y="522"/>
                  </a:lnTo>
                  <a:lnTo>
                    <a:pt x="571" y="522"/>
                  </a:lnTo>
                  <a:lnTo>
                    <a:pt x="571" y="522"/>
                  </a:lnTo>
                  <a:lnTo>
                    <a:pt x="568" y="522"/>
                  </a:lnTo>
                  <a:lnTo>
                    <a:pt x="566" y="520"/>
                  </a:lnTo>
                  <a:lnTo>
                    <a:pt x="565" y="522"/>
                  </a:lnTo>
                  <a:lnTo>
                    <a:pt x="565" y="522"/>
                  </a:lnTo>
                  <a:close/>
                  <a:moveTo>
                    <a:pt x="377" y="565"/>
                  </a:moveTo>
                  <a:lnTo>
                    <a:pt x="377" y="565"/>
                  </a:lnTo>
                  <a:lnTo>
                    <a:pt x="351" y="543"/>
                  </a:lnTo>
                  <a:lnTo>
                    <a:pt x="324" y="523"/>
                  </a:lnTo>
                  <a:lnTo>
                    <a:pt x="324" y="523"/>
                  </a:lnTo>
                  <a:lnTo>
                    <a:pt x="321" y="525"/>
                  </a:lnTo>
                  <a:lnTo>
                    <a:pt x="316" y="523"/>
                  </a:lnTo>
                  <a:lnTo>
                    <a:pt x="316" y="523"/>
                  </a:lnTo>
                  <a:lnTo>
                    <a:pt x="330" y="536"/>
                  </a:lnTo>
                  <a:lnTo>
                    <a:pt x="345" y="546"/>
                  </a:lnTo>
                  <a:lnTo>
                    <a:pt x="362" y="555"/>
                  </a:lnTo>
                  <a:lnTo>
                    <a:pt x="377" y="565"/>
                  </a:lnTo>
                  <a:lnTo>
                    <a:pt x="377" y="565"/>
                  </a:lnTo>
                  <a:close/>
                  <a:moveTo>
                    <a:pt x="683" y="532"/>
                  </a:moveTo>
                  <a:lnTo>
                    <a:pt x="683" y="532"/>
                  </a:lnTo>
                  <a:lnTo>
                    <a:pt x="682" y="529"/>
                  </a:lnTo>
                  <a:lnTo>
                    <a:pt x="679" y="528"/>
                  </a:lnTo>
                  <a:lnTo>
                    <a:pt x="674" y="525"/>
                  </a:lnTo>
                  <a:lnTo>
                    <a:pt x="674" y="525"/>
                  </a:lnTo>
                  <a:lnTo>
                    <a:pt x="676" y="526"/>
                  </a:lnTo>
                  <a:lnTo>
                    <a:pt x="677" y="529"/>
                  </a:lnTo>
                  <a:lnTo>
                    <a:pt x="680" y="531"/>
                  </a:lnTo>
                  <a:lnTo>
                    <a:pt x="683" y="532"/>
                  </a:lnTo>
                  <a:lnTo>
                    <a:pt x="683" y="532"/>
                  </a:lnTo>
                  <a:close/>
                  <a:moveTo>
                    <a:pt x="513" y="583"/>
                  </a:moveTo>
                  <a:lnTo>
                    <a:pt x="513" y="583"/>
                  </a:lnTo>
                  <a:lnTo>
                    <a:pt x="504" y="575"/>
                  </a:lnTo>
                  <a:lnTo>
                    <a:pt x="493" y="568"/>
                  </a:lnTo>
                  <a:lnTo>
                    <a:pt x="482" y="558"/>
                  </a:lnTo>
                  <a:lnTo>
                    <a:pt x="473" y="551"/>
                  </a:lnTo>
                  <a:lnTo>
                    <a:pt x="473" y="551"/>
                  </a:lnTo>
                  <a:lnTo>
                    <a:pt x="473" y="548"/>
                  </a:lnTo>
                  <a:lnTo>
                    <a:pt x="473" y="548"/>
                  </a:lnTo>
                  <a:lnTo>
                    <a:pt x="459" y="536"/>
                  </a:lnTo>
                  <a:lnTo>
                    <a:pt x="452" y="531"/>
                  </a:lnTo>
                  <a:lnTo>
                    <a:pt x="444" y="526"/>
                  </a:lnTo>
                  <a:lnTo>
                    <a:pt x="444" y="526"/>
                  </a:lnTo>
                  <a:lnTo>
                    <a:pt x="459" y="543"/>
                  </a:lnTo>
                  <a:lnTo>
                    <a:pt x="476" y="560"/>
                  </a:lnTo>
                  <a:lnTo>
                    <a:pt x="496" y="575"/>
                  </a:lnTo>
                  <a:lnTo>
                    <a:pt x="505" y="581"/>
                  </a:lnTo>
                  <a:lnTo>
                    <a:pt x="516" y="587"/>
                  </a:lnTo>
                  <a:lnTo>
                    <a:pt x="516" y="587"/>
                  </a:lnTo>
                  <a:lnTo>
                    <a:pt x="514" y="586"/>
                  </a:lnTo>
                  <a:lnTo>
                    <a:pt x="513" y="583"/>
                  </a:lnTo>
                  <a:lnTo>
                    <a:pt x="513" y="583"/>
                  </a:lnTo>
                  <a:close/>
                  <a:moveTo>
                    <a:pt x="504" y="537"/>
                  </a:moveTo>
                  <a:lnTo>
                    <a:pt x="504" y="537"/>
                  </a:lnTo>
                  <a:lnTo>
                    <a:pt x="499" y="532"/>
                  </a:lnTo>
                  <a:lnTo>
                    <a:pt x="494" y="529"/>
                  </a:lnTo>
                  <a:lnTo>
                    <a:pt x="493" y="529"/>
                  </a:lnTo>
                  <a:lnTo>
                    <a:pt x="493" y="529"/>
                  </a:lnTo>
                  <a:lnTo>
                    <a:pt x="494" y="531"/>
                  </a:lnTo>
                  <a:lnTo>
                    <a:pt x="497" y="534"/>
                  </a:lnTo>
                  <a:lnTo>
                    <a:pt x="500" y="537"/>
                  </a:lnTo>
                  <a:lnTo>
                    <a:pt x="502" y="537"/>
                  </a:lnTo>
                  <a:lnTo>
                    <a:pt x="504" y="537"/>
                  </a:lnTo>
                  <a:lnTo>
                    <a:pt x="504" y="537"/>
                  </a:lnTo>
                  <a:close/>
                  <a:moveTo>
                    <a:pt x="603" y="537"/>
                  </a:moveTo>
                  <a:lnTo>
                    <a:pt x="603" y="537"/>
                  </a:lnTo>
                  <a:lnTo>
                    <a:pt x="598" y="532"/>
                  </a:lnTo>
                  <a:lnTo>
                    <a:pt x="592" y="529"/>
                  </a:lnTo>
                  <a:lnTo>
                    <a:pt x="592" y="529"/>
                  </a:lnTo>
                  <a:lnTo>
                    <a:pt x="595" y="532"/>
                  </a:lnTo>
                  <a:lnTo>
                    <a:pt x="597" y="534"/>
                  </a:lnTo>
                  <a:lnTo>
                    <a:pt x="603" y="537"/>
                  </a:lnTo>
                  <a:lnTo>
                    <a:pt x="603" y="537"/>
                  </a:lnTo>
                  <a:close/>
                  <a:moveTo>
                    <a:pt x="658" y="543"/>
                  </a:moveTo>
                  <a:lnTo>
                    <a:pt x="658" y="543"/>
                  </a:lnTo>
                  <a:lnTo>
                    <a:pt x="651" y="540"/>
                  </a:lnTo>
                  <a:lnTo>
                    <a:pt x="645" y="537"/>
                  </a:lnTo>
                  <a:lnTo>
                    <a:pt x="639" y="534"/>
                  </a:lnTo>
                  <a:lnTo>
                    <a:pt x="635" y="531"/>
                  </a:lnTo>
                  <a:lnTo>
                    <a:pt x="635" y="531"/>
                  </a:lnTo>
                  <a:lnTo>
                    <a:pt x="642" y="540"/>
                  </a:lnTo>
                  <a:lnTo>
                    <a:pt x="651" y="549"/>
                  </a:lnTo>
                  <a:lnTo>
                    <a:pt x="661" y="558"/>
                  </a:lnTo>
                  <a:lnTo>
                    <a:pt x="667" y="561"/>
                  </a:lnTo>
                  <a:lnTo>
                    <a:pt x="673" y="565"/>
                  </a:lnTo>
                  <a:lnTo>
                    <a:pt x="673" y="565"/>
                  </a:lnTo>
                  <a:lnTo>
                    <a:pt x="670" y="560"/>
                  </a:lnTo>
                  <a:lnTo>
                    <a:pt x="665" y="554"/>
                  </a:lnTo>
                  <a:lnTo>
                    <a:pt x="662" y="548"/>
                  </a:lnTo>
                  <a:lnTo>
                    <a:pt x="658" y="543"/>
                  </a:lnTo>
                  <a:lnTo>
                    <a:pt x="658" y="543"/>
                  </a:lnTo>
                  <a:close/>
                  <a:moveTo>
                    <a:pt x="334" y="545"/>
                  </a:moveTo>
                  <a:lnTo>
                    <a:pt x="334" y="545"/>
                  </a:lnTo>
                  <a:lnTo>
                    <a:pt x="334" y="543"/>
                  </a:lnTo>
                  <a:lnTo>
                    <a:pt x="333" y="543"/>
                  </a:lnTo>
                  <a:lnTo>
                    <a:pt x="330" y="543"/>
                  </a:lnTo>
                  <a:lnTo>
                    <a:pt x="330" y="543"/>
                  </a:lnTo>
                  <a:lnTo>
                    <a:pt x="327" y="540"/>
                  </a:lnTo>
                  <a:lnTo>
                    <a:pt x="322" y="536"/>
                  </a:lnTo>
                  <a:lnTo>
                    <a:pt x="319" y="534"/>
                  </a:lnTo>
                  <a:lnTo>
                    <a:pt x="314" y="534"/>
                  </a:lnTo>
                  <a:lnTo>
                    <a:pt x="314" y="534"/>
                  </a:lnTo>
                  <a:lnTo>
                    <a:pt x="321" y="539"/>
                  </a:lnTo>
                  <a:lnTo>
                    <a:pt x="327" y="545"/>
                  </a:lnTo>
                  <a:lnTo>
                    <a:pt x="333" y="549"/>
                  </a:lnTo>
                  <a:lnTo>
                    <a:pt x="339" y="552"/>
                  </a:lnTo>
                  <a:lnTo>
                    <a:pt x="339" y="552"/>
                  </a:lnTo>
                  <a:lnTo>
                    <a:pt x="336" y="549"/>
                  </a:lnTo>
                  <a:lnTo>
                    <a:pt x="336" y="548"/>
                  </a:lnTo>
                  <a:lnTo>
                    <a:pt x="337" y="546"/>
                  </a:lnTo>
                  <a:lnTo>
                    <a:pt x="337" y="546"/>
                  </a:lnTo>
                  <a:lnTo>
                    <a:pt x="334" y="546"/>
                  </a:lnTo>
                  <a:lnTo>
                    <a:pt x="333" y="546"/>
                  </a:lnTo>
                  <a:lnTo>
                    <a:pt x="333" y="546"/>
                  </a:lnTo>
                  <a:lnTo>
                    <a:pt x="333" y="546"/>
                  </a:lnTo>
                  <a:lnTo>
                    <a:pt x="333" y="545"/>
                  </a:lnTo>
                  <a:lnTo>
                    <a:pt x="331" y="545"/>
                  </a:lnTo>
                  <a:lnTo>
                    <a:pt x="331" y="543"/>
                  </a:lnTo>
                  <a:lnTo>
                    <a:pt x="331" y="543"/>
                  </a:lnTo>
                  <a:lnTo>
                    <a:pt x="333" y="545"/>
                  </a:lnTo>
                  <a:lnTo>
                    <a:pt x="334" y="545"/>
                  </a:lnTo>
                  <a:lnTo>
                    <a:pt x="334" y="545"/>
                  </a:lnTo>
                  <a:close/>
                  <a:moveTo>
                    <a:pt x="625" y="537"/>
                  </a:moveTo>
                  <a:lnTo>
                    <a:pt x="625" y="537"/>
                  </a:lnTo>
                  <a:lnTo>
                    <a:pt x="625" y="536"/>
                  </a:lnTo>
                  <a:lnTo>
                    <a:pt x="624" y="534"/>
                  </a:lnTo>
                  <a:lnTo>
                    <a:pt x="624" y="534"/>
                  </a:lnTo>
                  <a:lnTo>
                    <a:pt x="624" y="532"/>
                  </a:lnTo>
                  <a:lnTo>
                    <a:pt x="624" y="532"/>
                  </a:lnTo>
                  <a:lnTo>
                    <a:pt x="622" y="532"/>
                  </a:lnTo>
                  <a:lnTo>
                    <a:pt x="621" y="532"/>
                  </a:lnTo>
                  <a:lnTo>
                    <a:pt x="621" y="532"/>
                  </a:lnTo>
                  <a:lnTo>
                    <a:pt x="622" y="534"/>
                  </a:lnTo>
                  <a:lnTo>
                    <a:pt x="625" y="537"/>
                  </a:lnTo>
                  <a:lnTo>
                    <a:pt x="625" y="537"/>
                  </a:lnTo>
                  <a:close/>
                  <a:moveTo>
                    <a:pt x="781" y="545"/>
                  </a:moveTo>
                  <a:lnTo>
                    <a:pt x="781" y="545"/>
                  </a:lnTo>
                  <a:lnTo>
                    <a:pt x="781" y="537"/>
                  </a:lnTo>
                  <a:lnTo>
                    <a:pt x="781" y="536"/>
                  </a:lnTo>
                  <a:lnTo>
                    <a:pt x="779" y="532"/>
                  </a:lnTo>
                  <a:lnTo>
                    <a:pt x="779" y="532"/>
                  </a:lnTo>
                  <a:lnTo>
                    <a:pt x="778" y="536"/>
                  </a:lnTo>
                  <a:lnTo>
                    <a:pt x="778" y="540"/>
                  </a:lnTo>
                  <a:lnTo>
                    <a:pt x="779" y="542"/>
                  </a:lnTo>
                  <a:lnTo>
                    <a:pt x="781" y="545"/>
                  </a:lnTo>
                  <a:lnTo>
                    <a:pt x="781" y="545"/>
                  </a:lnTo>
                  <a:close/>
                  <a:moveTo>
                    <a:pt x="247" y="543"/>
                  </a:moveTo>
                  <a:lnTo>
                    <a:pt x="247" y="543"/>
                  </a:lnTo>
                  <a:lnTo>
                    <a:pt x="241" y="537"/>
                  </a:lnTo>
                  <a:lnTo>
                    <a:pt x="237" y="534"/>
                  </a:lnTo>
                  <a:lnTo>
                    <a:pt x="237" y="534"/>
                  </a:lnTo>
                  <a:lnTo>
                    <a:pt x="241" y="539"/>
                  </a:lnTo>
                  <a:lnTo>
                    <a:pt x="244" y="542"/>
                  </a:lnTo>
                  <a:lnTo>
                    <a:pt x="247" y="543"/>
                  </a:lnTo>
                  <a:lnTo>
                    <a:pt x="247" y="543"/>
                  </a:lnTo>
                  <a:close/>
                  <a:moveTo>
                    <a:pt x="686" y="549"/>
                  </a:moveTo>
                  <a:lnTo>
                    <a:pt x="686" y="549"/>
                  </a:lnTo>
                  <a:lnTo>
                    <a:pt x="683" y="545"/>
                  </a:lnTo>
                  <a:lnTo>
                    <a:pt x="680" y="540"/>
                  </a:lnTo>
                  <a:lnTo>
                    <a:pt x="677" y="537"/>
                  </a:lnTo>
                  <a:lnTo>
                    <a:pt x="671" y="536"/>
                  </a:lnTo>
                  <a:lnTo>
                    <a:pt x="671" y="536"/>
                  </a:lnTo>
                  <a:lnTo>
                    <a:pt x="676" y="539"/>
                  </a:lnTo>
                  <a:lnTo>
                    <a:pt x="679" y="543"/>
                  </a:lnTo>
                  <a:lnTo>
                    <a:pt x="682" y="546"/>
                  </a:lnTo>
                  <a:lnTo>
                    <a:pt x="686" y="549"/>
                  </a:lnTo>
                  <a:lnTo>
                    <a:pt x="686" y="549"/>
                  </a:lnTo>
                  <a:close/>
                  <a:moveTo>
                    <a:pt x="719" y="572"/>
                  </a:moveTo>
                  <a:lnTo>
                    <a:pt x="719" y="572"/>
                  </a:lnTo>
                  <a:lnTo>
                    <a:pt x="723" y="574"/>
                  </a:lnTo>
                  <a:lnTo>
                    <a:pt x="729" y="577"/>
                  </a:lnTo>
                  <a:lnTo>
                    <a:pt x="732" y="580"/>
                  </a:lnTo>
                  <a:lnTo>
                    <a:pt x="737" y="581"/>
                  </a:lnTo>
                  <a:lnTo>
                    <a:pt x="737" y="581"/>
                  </a:lnTo>
                  <a:lnTo>
                    <a:pt x="732" y="577"/>
                  </a:lnTo>
                  <a:lnTo>
                    <a:pt x="728" y="572"/>
                  </a:lnTo>
                  <a:lnTo>
                    <a:pt x="725" y="568"/>
                  </a:lnTo>
                  <a:lnTo>
                    <a:pt x="720" y="563"/>
                  </a:lnTo>
                  <a:lnTo>
                    <a:pt x="720" y="563"/>
                  </a:lnTo>
                  <a:lnTo>
                    <a:pt x="720" y="560"/>
                  </a:lnTo>
                  <a:lnTo>
                    <a:pt x="720" y="560"/>
                  </a:lnTo>
                  <a:lnTo>
                    <a:pt x="711" y="554"/>
                  </a:lnTo>
                  <a:lnTo>
                    <a:pt x="703" y="548"/>
                  </a:lnTo>
                  <a:lnTo>
                    <a:pt x="696" y="542"/>
                  </a:lnTo>
                  <a:lnTo>
                    <a:pt x="686" y="536"/>
                  </a:lnTo>
                  <a:lnTo>
                    <a:pt x="686" y="536"/>
                  </a:lnTo>
                  <a:lnTo>
                    <a:pt x="693" y="545"/>
                  </a:lnTo>
                  <a:lnTo>
                    <a:pt x="702" y="554"/>
                  </a:lnTo>
                  <a:lnTo>
                    <a:pt x="709" y="563"/>
                  </a:lnTo>
                  <a:lnTo>
                    <a:pt x="719" y="572"/>
                  </a:lnTo>
                  <a:lnTo>
                    <a:pt x="719" y="572"/>
                  </a:lnTo>
                  <a:close/>
                  <a:moveTo>
                    <a:pt x="709" y="545"/>
                  </a:moveTo>
                  <a:lnTo>
                    <a:pt x="709" y="545"/>
                  </a:lnTo>
                  <a:lnTo>
                    <a:pt x="723" y="558"/>
                  </a:lnTo>
                  <a:lnTo>
                    <a:pt x="737" y="571"/>
                  </a:lnTo>
                  <a:lnTo>
                    <a:pt x="737" y="571"/>
                  </a:lnTo>
                  <a:lnTo>
                    <a:pt x="725" y="552"/>
                  </a:lnTo>
                  <a:lnTo>
                    <a:pt x="719" y="545"/>
                  </a:lnTo>
                  <a:lnTo>
                    <a:pt x="711" y="539"/>
                  </a:lnTo>
                  <a:lnTo>
                    <a:pt x="711" y="539"/>
                  </a:lnTo>
                  <a:lnTo>
                    <a:pt x="712" y="540"/>
                  </a:lnTo>
                  <a:lnTo>
                    <a:pt x="711" y="542"/>
                  </a:lnTo>
                  <a:lnTo>
                    <a:pt x="709" y="545"/>
                  </a:lnTo>
                  <a:lnTo>
                    <a:pt x="709" y="545"/>
                  </a:lnTo>
                  <a:close/>
                  <a:moveTo>
                    <a:pt x="525" y="543"/>
                  </a:moveTo>
                  <a:lnTo>
                    <a:pt x="525" y="543"/>
                  </a:lnTo>
                  <a:lnTo>
                    <a:pt x="528" y="545"/>
                  </a:lnTo>
                  <a:lnTo>
                    <a:pt x="529" y="545"/>
                  </a:lnTo>
                  <a:lnTo>
                    <a:pt x="529" y="543"/>
                  </a:lnTo>
                  <a:lnTo>
                    <a:pt x="529" y="543"/>
                  </a:lnTo>
                  <a:lnTo>
                    <a:pt x="528" y="542"/>
                  </a:lnTo>
                  <a:lnTo>
                    <a:pt x="526" y="540"/>
                  </a:lnTo>
                  <a:lnTo>
                    <a:pt x="522" y="539"/>
                  </a:lnTo>
                  <a:lnTo>
                    <a:pt x="522" y="539"/>
                  </a:lnTo>
                  <a:lnTo>
                    <a:pt x="523" y="540"/>
                  </a:lnTo>
                  <a:lnTo>
                    <a:pt x="525" y="543"/>
                  </a:lnTo>
                  <a:lnTo>
                    <a:pt x="525" y="543"/>
                  </a:lnTo>
                  <a:close/>
                  <a:moveTo>
                    <a:pt x="619" y="568"/>
                  </a:moveTo>
                  <a:lnTo>
                    <a:pt x="619" y="568"/>
                  </a:lnTo>
                  <a:lnTo>
                    <a:pt x="604" y="552"/>
                  </a:lnTo>
                  <a:lnTo>
                    <a:pt x="595" y="546"/>
                  </a:lnTo>
                  <a:lnTo>
                    <a:pt x="587" y="540"/>
                  </a:lnTo>
                  <a:lnTo>
                    <a:pt x="587" y="540"/>
                  </a:lnTo>
                  <a:lnTo>
                    <a:pt x="603" y="555"/>
                  </a:lnTo>
                  <a:lnTo>
                    <a:pt x="610" y="561"/>
                  </a:lnTo>
                  <a:lnTo>
                    <a:pt x="619" y="568"/>
                  </a:lnTo>
                  <a:lnTo>
                    <a:pt x="619" y="568"/>
                  </a:lnTo>
                  <a:close/>
                  <a:moveTo>
                    <a:pt x="746" y="546"/>
                  </a:moveTo>
                  <a:lnTo>
                    <a:pt x="746" y="546"/>
                  </a:lnTo>
                  <a:lnTo>
                    <a:pt x="743" y="542"/>
                  </a:lnTo>
                  <a:lnTo>
                    <a:pt x="740" y="540"/>
                  </a:lnTo>
                  <a:lnTo>
                    <a:pt x="738" y="540"/>
                  </a:lnTo>
                  <a:lnTo>
                    <a:pt x="738" y="540"/>
                  </a:lnTo>
                  <a:lnTo>
                    <a:pt x="741" y="543"/>
                  </a:lnTo>
                  <a:lnTo>
                    <a:pt x="746" y="546"/>
                  </a:lnTo>
                  <a:lnTo>
                    <a:pt x="746" y="546"/>
                  </a:lnTo>
                  <a:close/>
                  <a:moveTo>
                    <a:pt x="316" y="552"/>
                  </a:moveTo>
                  <a:lnTo>
                    <a:pt x="316" y="552"/>
                  </a:lnTo>
                  <a:lnTo>
                    <a:pt x="316" y="551"/>
                  </a:lnTo>
                  <a:lnTo>
                    <a:pt x="314" y="551"/>
                  </a:lnTo>
                  <a:lnTo>
                    <a:pt x="311" y="549"/>
                  </a:lnTo>
                  <a:lnTo>
                    <a:pt x="311" y="549"/>
                  </a:lnTo>
                  <a:lnTo>
                    <a:pt x="305" y="545"/>
                  </a:lnTo>
                  <a:lnTo>
                    <a:pt x="301" y="543"/>
                  </a:lnTo>
                  <a:lnTo>
                    <a:pt x="298" y="543"/>
                  </a:lnTo>
                  <a:lnTo>
                    <a:pt x="298" y="543"/>
                  </a:lnTo>
                  <a:lnTo>
                    <a:pt x="307" y="548"/>
                  </a:lnTo>
                  <a:lnTo>
                    <a:pt x="316" y="552"/>
                  </a:lnTo>
                  <a:lnTo>
                    <a:pt x="316" y="552"/>
                  </a:lnTo>
                  <a:close/>
                  <a:moveTo>
                    <a:pt x="346" y="603"/>
                  </a:moveTo>
                  <a:lnTo>
                    <a:pt x="346" y="603"/>
                  </a:lnTo>
                  <a:lnTo>
                    <a:pt x="348" y="603"/>
                  </a:lnTo>
                  <a:lnTo>
                    <a:pt x="348" y="601"/>
                  </a:lnTo>
                  <a:lnTo>
                    <a:pt x="348" y="601"/>
                  </a:lnTo>
                  <a:lnTo>
                    <a:pt x="345" y="600"/>
                  </a:lnTo>
                  <a:lnTo>
                    <a:pt x="345" y="600"/>
                  </a:lnTo>
                  <a:lnTo>
                    <a:pt x="345" y="601"/>
                  </a:lnTo>
                  <a:lnTo>
                    <a:pt x="345" y="601"/>
                  </a:lnTo>
                  <a:lnTo>
                    <a:pt x="328" y="587"/>
                  </a:lnTo>
                  <a:lnTo>
                    <a:pt x="311" y="575"/>
                  </a:lnTo>
                  <a:lnTo>
                    <a:pt x="293" y="561"/>
                  </a:lnTo>
                  <a:lnTo>
                    <a:pt x="276" y="549"/>
                  </a:lnTo>
                  <a:lnTo>
                    <a:pt x="276" y="549"/>
                  </a:lnTo>
                  <a:lnTo>
                    <a:pt x="273" y="548"/>
                  </a:lnTo>
                  <a:lnTo>
                    <a:pt x="272" y="546"/>
                  </a:lnTo>
                  <a:lnTo>
                    <a:pt x="269" y="545"/>
                  </a:lnTo>
                  <a:lnTo>
                    <a:pt x="266" y="543"/>
                  </a:lnTo>
                  <a:lnTo>
                    <a:pt x="266" y="543"/>
                  </a:lnTo>
                  <a:lnTo>
                    <a:pt x="276" y="555"/>
                  </a:lnTo>
                  <a:lnTo>
                    <a:pt x="289" y="565"/>
                  </a:lnTo>
                  <a:lnTo>
                    <a:pt x="301" y="575"/>
                  </a:lnTo>
                  <a:lnTo>
                    <a:pt x="313" y="586"/>
                  </a:lnTo>
                  <a:lnTo>
                    <a:pt x="313" y="586"/>
                  </a:lnTo>
                  <a:lnTo>
                    <a:pt x="325" y="595"/>
                  </a:lnTo>
                  <a:lnTo>
                    <a:pt x="337" y="606"/>
                  </a:lnTo>
                  <a:lnTo>
                    <a:pt x="348" y="618"/>
                  </a:lnTo>
                  <a:lnTo>
                    <a:pt x="362" y="627"/>
                  </a:lnTo>
                  <a:lnTo>
                    <a:pt x="362" y="627"/>
                  </a:lnTo>
                  <a:lnTo>
                    <a:pt x="359" y="621"/>
                  </a:lnTo>
                  <a:lnTo>
                    <a:pt x="354" y="613"/>
                  </a:lnTo>
                  <a:lnTo>
                    <a:pt x="350" y="607"/>
                  </a:lnTo>
                  <a:lnTo>
                    <a:pt x="346" y="603"/>
                  </a:lnTo>
                  <a:lnTo>
                    <a:pt x="346" y="603"/>
                  </a:lnTo>
                  <a:close/>
                  <a:moveTo>
                    <a:pt x="443" y="565"/>
                  </a:moveTo>
                  <a:lnTo>
                    <a:pt x="443" y="565"/>
                  </a:lnTo>
                  <a:lnTo>
                    <a:pt x="432" y="552"/>
                  </a:lnTo>
                  <a:lnTo>
                    <a:pt x="426" y="548"/>
                  </a:lnTo>
                  <a:lnTo>
                    <a:pt x="420" y="545"/>
                  </a:lnTo>
                  <a:lnTo>
                    <a:pt x="420" y="545"/>
                  </a:lnTo>
                  <a:lnTo>
                    <a:pt x="430" y="555"/>
                  </a:lnTo>
                  <a:lnTo>
                    <a:pt x="436" y="560"/>
                  </a:lnTo>
                  <a:lnTo>
                    <a:pt x="443" y="565"/>
                  </a:lnTo>
                  <a:lnTo>
                    <a:pt x="443" y="565"/>
                  </a:lnTo>
                  <a:close/>
                  <a:moveTo>
                    <a:pt x="536" y="558"/>
                  </a:moveTo>
                  <a:lnTo>
                    <a:pt x="536" y="558"/>
                  </a:lnTo>
                  <a:lnTo>
                    <a:pt x="532" y="554"/>
                  </a:lnTo>
                  <a:lnTo>
                    <a:pt x="528" y="551"/>
                  </a:lnTo>
                  <a:lnTo>
                    <a:pt x="528" y="551"/>
                  </a:lnTo>
                  <a:lnTo>
                    <a:pt x="531" y="555"/>
                  </a:lnTo>
                  <a:lnTo>
                    <a:pt x="534" y="557"/>
                  </a:lnTo>
                  <a:lnTo>
                    <a:pt x="536" y="558"/>
                  </a:lnTo>
                  <a:lnTo>
                    <a:pt x="536" y="558"/>
                  </a:lnTo>
                  <a:close/>
                  <a:moveTo>
                    <a:pt x="644" y="568"/>
                  </a:moveTo>
                  <a:lnTo>
                    <a:pt x="644" y="568"/>
                  </a:lnTo>
                  <a:lnTo>
                    <a:pt x="636" y="558"/>
                  </a:lnTo>
                  <a:lnTo>
                    <a:pt x="632" y="555"/>
                  </a:lnTo>
                  <a:lnTo>
                    <a:pt x="629" y="552"/>
                  </a:lnTo>
                  <a:lnTo>
                    <a:pt x="629" y="552"/>
                  </a:lnTo>
                  <a:lnTo>
                    <a:pt x="632" y="557"/>
                  </a:lnTo>
                  <a:lnTo>
                    <a:pt x="636" y="561"/>
                  </a:lnTo>
                  <a:lnTo>
                    <a:pt x="639" y="566"/>
                  </a:lnTo>
                  <a:lnTo>
                    <a:pt x="644" y="568"/>
                  </a:lnTo>
                  <a:lnTo>
                    <a:pt x="644" y="568"/>
                  </a:lnTo>
                  <a:close/>
                  <a:moveTo>
                    <a:pt x="700" y="580"/>
                  </a:moveTo>
                  <a:lnTo>
                    <a:pt x="700" y="580"/>
                  </a:lnTo>
                  <a:lnTo>
                    <a:pt x="686" y="565"/>
                  </a:lnTo>
                  <a:lnTo>
                    <a:pt x="679" y="558"/>
                  </a:lnTo>
                  <a:lnTo>
                    <a:pt x="670" y="552"/>
                  </a:lnTo>
                  <a:lnTo>
                    <a:pt x="670" y="552"/>
                  </a:lnTo>
                  <a:lnTo>
                    <a:pt x="676" y="561"/>
                  </a:lnTo>
                  <a:lnTo>
                    <a:pt x="683" y="569"/>
                  </a:lnTo>
                  <a:lnTo>
                    <a:pt x="691" y="575"/>
                  </a:lnTo>
                  <a:lnTo>
                    <a:pt x="700" y="580"/>
                  </a:lnTo>
                  <a:lnTo>
                    <a:pt x="700" y="580"/>
                  </a:lnTo>
                  <a:close/>
                  <a:moveTo>
                    <a:pt x="453" y="595"/>
                  </a:moveTo>
                  <a:lnTo>
                    <a:pt x="453" y="595"/>
                  </a:lnTo>
                  <a:lnTo>
                    <a:pt x="452" y="593"/>
                  </a:lnTo>
                  <a:lnTo>
                    <a:pt x="453" y="592"/>
                  </a:lnTo>
                  <a:lnTo>
                    <a:pt x="453" y="592"/>
                  </a:lnTo>
                  <a:lnTo>
                    <a:pt x="452" y="592"/>
                  </a:lnTo>
                  <a:lnTo>
                    <a:pt x="452" y="592"/>
                  </a:lnTo>
                  <a:lnTo>
                    <a:pt x="452" y="589"/>
                  </a:lnTo>
                  <a:lnTo>
                    <a:pt x="452" y="589"/>
                  </a:lnTo>
                  <a:lnTo>
                    <a:pt x="426" y="571"/>
                  </a:lnTo>
                  <a:lnTo>
                    <a:pt x="412" y="561"/>
                  </a:lnTo>
                  <a:lnTo>
                    <a:pt x="398" y="554"/>
                  </a:lnTo>
                  <a:lnTo>
                    <a:pt x="398" y="554"/>
                  </a:lnTo>
                  <a:lnTo>
                    <a:pt x="409" y="566"/>
                  </a:lnTo>
                  <a:lnTo>
                    <a:pt x="423" y="577"/>
                  </a:lnTo>
                  <a:lnTo>
                    <a:pt x="436" y="587"/>
                  </a:lnTo>
                  <a:lnTo>
                    <a:pt x="453" y="595"/>
                  </a:lnTo>
                  <a:lnTo>
                    <a:pt x="453" y="595"/>
                  </a:lnTo>
                  <a:close/>
                  <a:moveTo>
                    <a:pt x="354" y="568"/>
                  </a:moveTo>
                  <a:lnTo>
                    <a:pt x="354" y="568"/>
                  </a:lnTo>
                  <a:lnTo>
                    <a:pt x="366" y="577"/>
                  </a:lnTo>
                  <a:lnTo>
                    <a:pt x="380" y="586"/>
                  </a:lnTo>
                  <a:lnTo>
                    <a:pt x="392" y="597"/>
                  </a:lnTo>
                  <a:lnTo>
                    <a:pt x="403" y="606"/>
                  </a:lnTo>
                  <a:lnTo>
                    <a:pt x="403" y="606"/>
                  </a:lnTo>
                  <a:lnTo>
                    <a:pt x="375" y="578"/>
                  </a:lnTo>
                  <a:lnTo>
                    <a:pt x="346" y="554"/>
                  </a:lnTo>
                  <a:lnTo>
                    <a:pt x="346" y="554"/>
                  </a:lnTo>
                  <a:lnTo>
                    <a:pt x="350" y="560"/>
                  </a:lnTo>
                  <a:lnTo>
                    <a:pt x="354" y="568"/>
                  </a:lnTo>
                  <a:lnTo>
                    <a:pt x="354" y="568"/>
                  </a:lnTo>
                  <a:close/>
                  <a:moveTo>
                    <a:pt x="528" y="560"/>
                  </a:moveTo>
                  <a:lnTo>
                    <a:pt x="528" y="560"/>
                  </a:lnTo>
                  <a:lnTo>
                    <a:pt x="522" y="555"/>
                  </a:lnTo>
                  <a:lnTo>
                    <a:pt x="522" y="555"/>
                  </a:lnTo>
                  <a:lnTo>
                    <a:pt x="525" y="558"/>
                  </a:lnTo>
                  <a:lnTo>
                    <a:pt x="526" y="560"/>
                  </a:lnTo>
                  <a:lnTo>
                    <a:pt x="528" y="560"/>
                  </a:lnTo>
                  <a:lnTo>
                    <a:pt x="528" y="560"/>
                  </a:lnTo>
                  <a:close/>
                  <a:moveTo>
                    <a:pt x="423" y="593"/>
                  </a:moveTo>
                  <a:lnTo>
                    <a:pt x="423" y="593"/>
                  </a:lnTo>
                  <a:lnTo>
                    <a:pt x="423" y="592"/>
                  </a:lnTo>
                  <a:lnTo>
                    <a:pt x="421" y="590"/>
                  </a:lnTo>
                  <a:lnTo>
                    <a:pt x="421" y="589"/>
                  </a:lnTo>
                  <a:lnTo>
                    <a:pt x="421" y="589"/>
                  </a:lnTo>
                  <a:lnTo>
                    <a:pt x="423" y="587"/>
                  </a:lnTo>
                  <a:lnTo>
                    <a:pt x="424" y="587"/>
                  </a:lnTo>
                  <a:lnTo>
                    <a:pt x="424" y="587"/>
                  </a:lnTo>
                  <a:lnTo>
                    <a:pt x="415" y="580"/>
                  </a:lnTo>
                  <a:lnTo>
                    <a:pt x="406" y="572"/>
                  </a:lnTo>
                  <a:lnTo>
                    <a:pt x="395" y="566"/>
                  </a:lnTo>
                  <a:lnTo>
                    <a:pt x="385" y="560"/>
                  </a:lnTo>
                  <a:lnTo>
                    <a:pt x="385" y="560"/>
                  </a:lnTo>
                  <a:lnTo>
                    <a:pt x="383" y="561"/>
                  </a:lnTo>
                  <a:lnTo>
                    <a:pt x="382" y="560"/>
                  </a:lnTo>
                  <a:lnTo>
                    <a:pt x="382" y="560"/>
                  </a:lnTo>
                  <a:lnTo>
                    <a:pt x="382" y="558"/>
                  </a:lnTo>
                  <a:lnTo>
                    <a:pt x="380" y="557"/>
                  </a:lnTo>
                  <a:lnTo>
                    <a:pt x="375" y="557"/>
                  </a:lnTo>
                  <a:lnTo>
                    <a:pt x="375" y="557"/>
                  </a:lnTo>
                  <a:lnTo>
                    <a:pt x="388" y="566"/>
                  </a:lnTo>
                  <a:lnTo>
                    <a:pt x="398" y="577"/>
                  </a:lnTo>
                  <a:lnTo>
                    <a:pt x="409" y="586"/>
                  </a:lnTo>
                  <a:lnTo>
                    <a:pt x="423" y="593"/>
                  </a:lnTo>
                  <a:lnTo>
                    <a:pt x="423" y="593"/>
                  </a:lnTo>
                  <a:close/>
                  <a:moveTo>
                    <a:pt x="493" y="583"/>
                  </a:moveTo>
                  <a:lnTo>
                    <a:pt x="493" y="583"/>
                  </a:lnTo>
                  <a:lnTo>
                    <a:pt x="485" y="575"/>
                  </a:lnTo>
                  <a:lnTo>
                    <a:pt x="478" y="568"/>
                  </a:lnTo>
                  <a:lnTo>
                    <a:pt x="459" y="557"/>
                  </a:lnTo>
                  <a:lnTo>
                    <a:pt x="459" y="557"/>
                  </a:lnTo>
                  <a:lnTo>
                    <a:pt x="465" y="565"/>
                  </a:lnTo>
                  <a:lnTo>
                    <a:pt x="475" y="572"/>
                  </a:lnTo>
                  <a:lnTo>
                    <a:pt x="493" y="583"/>
                  </a:lnTo>
                  <a:lnTo>
                    <a:pt x="493" y="583"/>
                  </a:lnTo>
                  <a:close/>
                  <a:moveTo>
                    <a:pt x="322" y="561"/>
                  </a:moveTo>
                  <a:lnTo>
                    <a:pt x="322" y="561"/>
                  </a:lnTo>
                  <a:lnTo>
                    <a:pt x="334" y="569"/>
                  </a:lnTo>
                  <a:lnTo>
                    <a:pt x="346" y="577"/>
                  </a:lnTo>
                  <a:lnTo>
                    <a:pt x="346" y="577"/>
                  </a:lnTo>
                  <a:lnTo>
                    <a:pt x="362" y="589"/>
                  </a:lnTo>
                  <a:lnTo>
                    <a:pt x="362" y="589"/>
                  </a:lnTo>
                  <a:lnTo>
                    <a:pt x="369" y="593"/>
                  </a:lnTo>
                  <a:lnTo>
                    <a:pt x="375" y="597"/>
                  </a:lnTo>
                  <a:lnTo>
                    <a:pt x="375" y="597"/>
                  </a:lnTo>
                  <a:lnTo>
                    <a:pt x="369" y="590"/>
                  </a:lnTo>
                  <a:lnTo>
                    <a:pt x="368" y="587"/>
                  </a:lnTo>
                  <a:lnTo>
                    <a:pt x="368" y="584"/>
                  </a:lnTo>
                  <a:lnTo>
                    <a:pt x="368" y="584"/>
                  </a:lnTo>
                  <a:lnTo>
                    <a:pt x="363" y="584"/>
                  </a:lnTo>
                  <a:lnTo>
                    <a:pt x="360" y="581"/>
                  </a:lnTo>
                  <a:lnTo>
                    <a:pt x="357" y="577"/>
                  </a:lnTo>
                  <a:lnTo>
                    <a:pt x="353" y="575"/>
                  </a:lnTo>
                  <a:lnTo>
                    <a:pt x="353" y="575"/>
                  </a:lnTo>
                  <a:lnTo>
                    <a:pt x="354" y="574"/>
                  </a:lnTo>
                  <a:lnTo>
                    <a:pt x="354" y="574"/>
                  </a:lnTo>
                  <a:lnTo>
                    <a:pt x="350" y="572"/>
                  </a:lnTo>
                  <a:lnTo>
                    <a:pt x="345" y="571"/>
                  </a:lnTo>
                  <a:lnTo>
                    <a:pt x="337" y="566"/>
                  </a:lnTo>
                  <a:lnTo>
                    <a:pt x="334" y="563"/>
                  </a:lnTo>
                  <a:lnTo>
                    <a:pt x="331" y="560"/>
                  </a:lnTo>
                  <a:lnTo>
                    <a:pt x="327" y="560"/>
                  </a:lnTo>
                  <a:lnTo>
                    <a:pt x="322" y="561"/>
                  </a:lnTo>
                  <a:lnTo>
                    <a:pt x="322" y="561"/>
                  </a:lnTo>
                  <a:close/>
                  <a:moveTo>
                    <a:pt x="278" y="598"/>
                  </a:moveTo>
                  <a:lnTo>
                    <a:pt x="278" y="598"/>
                  </a:lnTo>
                  <a:lnTo>
                    <a:pt x="255" y="578"/>
                  </a:lnTo>
                  <a:lnTo>
                    <a:pt x="232" y="561"/>
                  </a:lnTo>
                  <a:lnTo>
                    <a:pt x="232" y="561"/>
                  </a:lnTo>
                  <a:lnTo>
                    <a:pt x="241" y="572"/>
                  </a:lnTo>
                  <a:lnTo>
                    <a:pt x="253" y="581"/>
                  </a:lnTo>
                  <a:lnTo>
                    <a:pt x="266" y="590"/>
                  </a:lnTo>
                  <a:lnTo>
                    <a:pt x="278" y="598"/>
                  </a:lnTo>
                  <a:lnTo>
                    <a:pt x="278" y="598"/>
                  </a:lnTo>
                  <a:close/>
                  <a:moveTo>
                    <a:pt x="565" y="598"/>
                  </a:moveTo>
                  <a:lnTo>
                    <a:pt x="565" y="598"/>
                  </a:lnTo>
                  <a:lnTo>
                    <a:pt x="566" y="600"/>
                  </a:lnTo>
                  <a:lnTo>
                    <a:pt x="569" y="601"/>
                  </a:lnTo>
                  <a:lnTo>
                    <a:pt x="571" y="603"/>
                  </a:lnTo>
                  <a:lnTo>
                    <a:pt x="575" y="604"/>
                  </a:lnTo>
                  <a:lnTo>
                    <a:pt x="575" y="604"/>
                  </a:lnTo>
                  <a:lnTo>
                    <a:pt x="565" y="592"/>
                  </a:lnTo>
                  <a:lnTo>
                    <a:pt x="552" y="581"/>
                  </a:lnTo>
                  <a:lnTo>
                    <a:pt x="529" y="563"/>
                  </a:lnTo>
                  <a:lnTo>
                    <a:pt x="529" y="563"/>
                  </a:lnTo>
                  <a:lnTo>
                    <a:pt x="548" y="580"/>
                  </a:lnTo>
                  <a:lnTo>
                    <a:pt x="557" y="589"/>
                  </a:lnTo>
                  <a:lnTo>
                    <a:pt x="565" y="598"/>
                  </a:lnTo>
                  <a:lnTo>
                    <a:pt x="565" y="598"/>
                  </a:lnTo>
                  <a:close/>
                  <a:moveTo>
                    <a:pt x="609" y="578"/>
                  </a:moveTo>
                  <a:lnTo>
                    <a:pt x="609" y="578"/>
                  </a:lnTo>
                  <a:lnTo>
                    <a:pt x="600" y="569"/>
                  </a:lnTo>
                  <a:lnTo>
                    <a:pt x="595" y="565"/>
                  </a:lnTo>
                  <a:lnTo>
                    <a:pt x="592" y="563"/>
                  </a:lnTo>
                  <a:lnTo>
                    <a:pt x="589" y="563"/>
                  </a:lnTo>
                  <a:lnTo>
                    <a:pt x="589" y="563"/>
                  </a:lnTo>
                  <a:lnTo>
                    <a:pt x="600" y="572"/>
                  </a:lnTo>
                  <a:lnTo>
                    <a:pt x="604" y="577"/>
                  </a:lnTo>
                  <a:lnTo>
                    <a:pt x="609" y="578"/>
                  </a:lnTo>
                  <a:lnTo>
                    <a:pt x="609" y="578"/>
                  </a:lnTo>
                  <a:close/>
                  <a:moveTo>
                    <a:pt x="658" y="577"/>
                  </a:moveTo>
                  <a:lnTo>
                    <a:pt x="658" y="577"/>
                  </a:lnTo>
                  <a:lnTo>
                    <a:pt x="664" y="583"/>
                  </a:lnTo>
                  <a:lnTo>
                    <a:pt x="671" y="587"/>
                  </a:lnTo>
                  <a:lnTo>
                    <a:pt x="686" y="595"/>
                  </a:lnTo>
                  <a:lnTo>
                    <a:pt x="686" y="595"/>
                  </a:lnTo>
                  <a:lnTo>
                    <a:pt x="683" y="589"/>
                  </a:lnTo>
                  <a:lnTo>
                    <a:pt x="679" y="586"/>
                  </a:lnTo>
                  <a:lnTo>
                    <a:pt x="674" y="583"/>
                  </a:lnTo>
                  <a:lnTo>
                    <a:pt x="670" y="580"/>
                  </a:lnTo>
                  <a:lnTo>
                    <a:pt x="670" y="580"/>
                  </a:lnTo>
                  <a:lnTo>
                    <a:pt x="661" y="571"/>
                  </a:lnTo>
                  <a:lnTo>
                    <a:pt x="656" y="568"/>
                  </a:lnTo>
                  <a:lnTo>
                    <a:pt x="651" y="566"/>
                  </a:lnTo>
                  <a:lnTo>
                    <a:pt x="651" y="566"/>
                  </a:lnTo>
                  <a:lnTo>
                    <a:pt x="656" y="571"/>
                  </a:lnTo>
                  <a:lnTo>
                    <a:pt x="658" y="574"/>
                  </a:lnTo>
                  <a:lnTo>
                    <a:pt x="658" y="577"/>
                  </a:lnTo>
                  <a:lnTo>
                    <a:pt x="658" y="577"/>
                  </a:lnTo>
                  <a:close/>
                  <a:moveTo>
                    <a:pt x="423" y="615"/>
                  </a:moveTo>
                  <a:lnTo>
                    <a:pt x="423" y="615"/>
                  </a:lnTo>
                  <a:lnTo>
                    <a:pt x="417" y="609"/>
                  </a:lnTo>
                  <a:lnTo>
                    <a:pt x="411" y="601"/>
                  </a:lnTo>
                  <a:lnTo>
                    <a:pt x="404" y="595"/>
                  </a:lnTo>
                  <a:lnTo>
                    <a:pt x="401" y="590"/>
                  </a:lnTo>
                  <a:lnTo>
                    <a:pt x="401" y="586"/>
                  </a:lnTo>
                  <a:lnTo>
                    <a:pt x="401" y="586"/>
                  </a:lnTo>
                  <a:lnTo>
                    <a:pt x="385" y="577"/>
                  </a:lnTo>
                  <a:lnTo>
                    <a:pt x="377" y="571"/>
                  </a:lnTo>
                  <a:lnTo>
                    <a:pt x="368" y="566"/>
                  </a:lnTo>
                  <a:lnTo>
                    <a:pt x="368" y="566"/>
                  </a:lnTo>
                  <a:lnTo>
                    <a:pt x="423" y="615"/>
                  </a:lnTo>
                  <a:lnTo>
                    <a:pt x="423" y="615"/>
                  </a:lnTo>
                  <a:close/>
                  <a:moveTo>
                    <a:pt x="481" y="609"/>
                  </a:moveTo>
                  <a:lnTo>
                    <a:pt x="481" y="609"/>
                  </a:lnTo>
                  <a:lnTo>
                    <a:pt x="494" y="619"/>
                  </a:lnTo>
                  <a:lnTo>
                    <a:pt x="500" y="624"/>
                  </a:lnTo>
                  <a:lnTo>
                    <a:pt x="508" y="627"/>
                  </a:lnTo>
                  <a:lnTo>
                    <a:pt x="508" y="627"/>
                  </a:lnTo>
                  <a:lnTo>
                    <a:pt x="507" y="622"/>
                  </a:lnTo>
                  <a:lnTo>
                    <a:pt x="504" y="619"/>
                  </a:lnTo>
                  <a:lnTo>
                    <a:pt x="500" y="616"/>
                  </a:lnTo>
                  <a:lnTo>
                    <a:pt x="500" y="613"/>
                  </a:lnTo>
                  <a:lnTo>
                    <a:pt x="500" y="613"/>
                  </a:lnTo>
                  <a:lnTo>
                    <a:pt x="496" y="612"/>
                  </a:lnTo>
                  <a:lnTo>
                    <a:pt x="491" y="609"/>
                  </a:lnTo>
                  <a:lnTo>
                    <a:pt x="488" y="604"/>
                  </a:lnTo>
                  <a:lnTo>
                    <a:pt x="487" y="601"/>
                  </a:lnTo>
                  <a:lnTo>
                    <a:pt x="487" y="601"/>
                  </a:lnTo>
                  <a:lnTo>
                    <a:pt x="482" y="598"/>
                  </a:lnTo>
                  <a:lnTo>
                    <a:pt x="478" y="595"/>
                  </a:lnTo>
                  <a:lnTo>
                    <a:pt x="472" y="587"/>
                  </a:lnTo>
                  <a:lnTo>
                    <a:pt x="472" y="587"/>
                  </a:lnTo>
                  <a:lnTo>
                    <a:pt x="468" y="589"/>
                  </a:lnTo>
                  <a:lnTo>
                    <a:pt x="467" y="590"/>
                  </a:lnTo>
                  <a:lnTo>
                    <a:pt x="467" y="590"/>
                  </a:lnTo>
                  <a:lnTo>
                    <a:pt x="458" y="586"/>
                  </a:lnTo>
                  <a:lnTo>
                    <a:pt x="450" y="580"/>
                  </a:lnTo>
                  <a:lnTo>
                    <a:pt x="435" y="568"/>
                  </a:lnTo>
                  <a:lnTo>
                    <a:pt x="435" y="568"/>
                  </a:lnTo>
                  <a:lnTo>
                    <a:pt x="439" y="574"/>
                  </a:lnTo>
                  <a:lnTo>
                    <a:pt x="446" y="580"/>
                  </a:lnTo>
                  <a:lnTo>
                    <a:pt x="456" y="590"/>
                  </a:lnTo>
                  <a:lnTo>
                    <a:pt x="470" y="600"/>
                  </a:lnTo>
                  <a:lnTo>
                    <a:pt x="481" y="609"/>
                  </a:lnTo>
                  <a:lnTo>
                    <a:pt x="481" y="609"/>
                  </a:lnTo>
                  <a:close/>
                  <a:moveTo>
                    <a:pt x="714" y="575"/>
                  </a:moveTo>
                  <a:lnTo>
                    <a:pt x="714" y="575"/>
                  </a:lnTo>
                  <a:lnTo>
                    <a:pt x="712" y="574"/>
                  </a:lnTo>
                  <a:lnTo>
                    <a:pt x="711" y="572"/>
                  </a:lnTo>
                  <a:lnTo>
                    <a:pt x="708" y="571"/>
                  </a:lnTo>
                  <a:lnTo>
                    <a:pt x="708" y="569"/>
                  </a:lnTo>
                  <a:lnTo>
                    <a:pt x="708" y="569"/>
                  </a:lnTo>
                  <a:lnTo>
                    <a:pt x="706" y="569"/>
                  </a:lnTo>
                  <a:lnTo>
                    <a:pt x="705" y="569"/>
                  </a:lnTo>
                  <a:lnTo>
                    <a:pt x="705" y="568"/>
                  </a:lnTo>
                  <a:lnTo>
                    <a:pt x="703" y="569"/>
                  </a:lnTo>
                  <a:lnTo>
                    <a:pt x="703" y="569"/>
                  </a:lnTo>
                  <a:lnTo>
                    <a:pt x="709" y="572"/>
                  </a:lnTo>
                  <a:lnTo>
                    <a:pt x="714" y="575"/>
                  </a:lnTo>
                  <a:lnTo>
                    <a:pt x="714" y="575"/>
                  </a:lnTo>
                  <a:close/>
                  <a:moveTo>
                    <a:pt x="624" y="580"/>
                  </a:moveTo>
                  <a:lnTo>
                    <a:pt x="624" y="580"/>
                  </a:lnTo>
                  <a:lnTo>
                    <a:pt x="619" y="578"/>
                  </a:lnTo>
                  <a:lnTo>
                    <a:pt x="616" y="574"/>
                  </a:lnTo>
                  <a:lnTo>
                    <a:pt x="613" y="571"/>
                  </a:lnTo>
                  <a:lnTo>
                    <a:pt x="609" y="569"/>
                  </a:lnTo>
                  <a:lnTo>
                    <a:pt x="609" y="569"/>
                  </a:lnTo>
                  <a:lnTo>
                    <a:pt x="616" y="577"/>
                  </a:lnTo>
                  <a:lnTo>
                    <a:pt x="621" y="580"/>
                  </a:lnTo>
                  <a:lnTo>
                    <a:pt x="624" y="580"/>
                  </a:lnTo>
                  <a:lnTo>
                    <a:pt x="624" y="580"/>
                  </a:lnTo>
                  <a:close/>
                  <a:moveTo>
                    <a:pt x="683" y="580"/>
                  </a:moveTo>
                  <a:lnTo>
                    <a:pt x="683" y="580"/>
                  </a:lnTo>
                  <a:lnTo>
                    <a:pt x="682" y="577"/>
                  </a:lnTo>
                  <a:lnTo>
                    <a:pt x="679" y="574"/>
                  </a:lnTo>
                  <a:lnTo>
                    <a:pt x="676" y="572"/>
                  </a:lnTo>
                  <a:lnTo>
                    <a:pt x="673" y="572"/>
                  </a:lnTo>
                  <a:lnTo>
                    <a:pt x="673" y="572"/>
                  </a:lnTo>
                  <a:lnTo>
                    <a:pt x="679" y="577"/>
                  </a:lnTo>
                  <a:lnTo>
                    <a:pt x="683" y="580"/>
                  </a:lnTo>
                  <a:lnTo>
                    <a:pt x="683" y="580"/>
                  </a:lnTo>
                  <a:close/>
                  <a:moveTo>
                    <a:pt x="725" y="595"/>
                  </a:moveTo>
                  <a:lnTo>
                    <a:pt x="725" y="595"/>
                  </a:lnTo>
                  <a:lnTo>
                    <a:pt x="720" y="589"/>
                  </a:lnTo>
                  <a:lnTo>
                    <a:pt x="714" y="583"/>
                  </a:lnTo>
                  <a:lnTo>
                    <a:pt x="702" y="574"/>
                  </a:lnTo>
                  <a:lnTo>
                    <a:pt x="702" y="574"/>
                  </a:lnTo>
                  <a:lnTo>
                    <a:pt x="712" y="586"/>
                  </a:lnTo>
                  <a:lnTo>
                    <a:pt x="719" y="590"/>
                  </a:lnTo>
                  <a:lnTo>
                    <a:pt x="725" y="595"/>
                  </a:lnTo>
                  <a:lnTo>
                    <a:pt x="725" y="595"/>
                  </a:lnTo>
                  <a:close/>
                  <a:moveTo>
                    <a:pt x="235" y="581"/>
                  </a:moveTo>
                  <a:lnTo>
                    <a:pt x="235" y="581"/>
                  </a:lnTo>
                  <a:lnTo>
                    <a:pt x="234" y="581"/>
                  </a:lnTo>
                  <a:lnTo>
                    <a:pt x="232" y="580"/>
                  </a:lnTo>
                  <a:lnTo>
                    <a:pt x="231" y="580"/>
                  </a:lnTo>
                  <a:lnTo>
                    <a:pt x="231" y="580"/>
                  </a:lnTo>
                  <a:lnTo>
                    <a:pt x="231" y="581"/>
                  </a:lnTo>
                  <a:lnTo>
                    <a:pt x="232" y="583"/>
                  </a:lnTo>
                  <a:lnTo>
                    <a:pt x="234" y="583"/>
                  </a:lnTo>
                  <a:lnTo>
                    <a:pt x="235" y="581"/>
                  </a:lnTo>
                  <a:lnTo>
                    <a:pt x="235" y="581"/>
                  </a:lnTo>
                  <a:close/>
                  <a:moveTo>
                    <a:pt x="691" y="587"/>
                  </a:moveTo>
                  <a:lnTo>
                    <a:pt x="691" y="587"/>
                  </a:lnTo>
                  <a:lnTo>
                    <a:pt x="699" y="592"/>
                  </a:lnTo>
                  <a:lnTo>
                    <a:pt x="706" y="598"/>
                  </a:lnTo>
                  <a:lnTo>
                    <a:pt x="714" y="604"/>
                  </a:lnTo>
                  <a:lnTo>
                    <a:pt x="722" y="609"/>
                  </a:lnTo>
                  <a:lnTo>
                    <a:pt x="722" y="609"/>
                  </a:lnTo>
                  <a:lnTo>
                    <a:pt x="720" y="604"/>
                  </a:lnTo>
                  <a:lnTo>
                    <a:pt x="717" y="600"/>
                  </a:lnTo>
                  <a:lnTo>
                    <a:pt x="709" y="592"/>
                  </a:lnTo>
                  <a:lnTo>
                    <a:pt x="700" y="586"/>
                  </a:lnTo>
                  <a:lnTo>
                    <a:pt x="691" y="580"/>
                  </a:lnTo>
                  <a:lnTo>
                    <a:pt x="691" y="580"/>
                  </a:lnTo>
                  <a:lnTo>
                    <a:pt x="691" y="584"/>
                  </a:lnTo>
                  <a:lnTo>
                    <a:pt x="693" y="586"/>
                  </a:lnTo>
                  <a:lnTo>
                    <a:pt x="691" y="587"/>
                  </a:lnTo>
                  <a:lnTo>
                    <a:pt x="691" y="587"/>
                  </a:lnTo>
                  <a:close/>
                  <a:moveTo>
                    <a:pt x="644" y="593"/>
                  </a:moveTo>
                  <a:lnTo>
                    <a:pt x="644" y="593"/>
                  </a:lnTo>
                  <a:lnTo>
                    <a:pt x="638" y="586"/>
                  </a:lnTo>
                  <a:lnTo>
                    <a:pt x="635" y="583"/>
                  </a:lnTo>
                  <a:lnTo>
                    <a:pt x="632" y="581"/>
                  </a:lnTo>
                  <a:lnTo>
                    <a:pt x="632" y="581"/>
                  </a:lnTo>
                  <a:lnTo>
                    <a:pt x="638" y="587"/>
                  </a:lnTo>
                  <a:lnTo>
                    <a:pt x="644" y="593"/>
                  </a:lnTo>
                  <a:lnTo>
                    <a:pt x="644" y="593"/>
                  </a:lnTo>
                  <a:close/>
                  <a:moveTo>
                    <a:pt x="746" y="592"/>
                  </a:moveTo>
                  <a:lnTo>
                    <a:pt x="746" y="592"/>
                  </a:lnTo>
                  <a:lnTo>
                    <a:pt x="740" y="590"/>
                  </a:lnTo>
                  <a:lnTo>
                    <a:pt x="738" y="589"/>
                  </a:lnTo>
                  <a:lnTo>
                    <a:pt x="738" y="586"/>
                  </a:lnTo>
                  <a:lnTo>
                    <a:pt x="738" y="586"/>
                  </a:lnTo>
                  <a:lnTo>
                    <a:pt x="735" y="584"/>
                  </a:lnTo>
                  <a:lnTo>
                    <a:pt x="732" y="584"/>
                  </a:lnTo>
                  <a:lnTo>
                    <a:pt x="732" y="584"/>
                  </a:lnTo>
                  <a:lnTo>
                    <a:pt x="735" y="587"/>
                  </a:lnTo>
                  <a:lnTo>
                    <a:pt x="738" y="590"/>
                  </a:lnTo>
                  <a:lnTo>
                    <a:pt x="741" y="593"/>
                  </a:lnTo>
                  <a:lnTo>
                    <a:pt x="746" y="592"/>
                  </a:lnTo>
                  <a:lnTo>
                    <a:pt x="746" y="592"/>
                  </a:lnTo>
                  <a:close/>
                  <a:moveTo>
                    <a:pt x="691" y="621"/>
                  </a:moveTo>
                  <a:lnTo>
                    <a:pt x="691" y="621"/>
                  </a:lnTo>
                  <a:lnTo>
                    <a:pt x="686" y="615"/>
                  </a:lnTo>
                  <a:lnTo>
                    <a:pt x="682" y="610"/>
                  </a:lnTo>
                  <a:lnTo>
                    <a:pt x="671" y="601"/>
                  </a:lnTo>
                  <a:lnTo>
                    <a:pt x="645" y="586"/>
                  </a:lnTo>
                  <a:lnTo>
                    <a:pt x="645" y="586"/>
                  </a:lnTo>
                  <a:lnTo>
                    <a:pt x="654" y="597"/>
                  </a:lnTo>
                  <a:lnTo>
                    <a:pt x="665" y="607"/>
                  </a:lnTo>
                  <a:lnTo>
                    <a:pt x="677" y="616"/>
                  </a:lnTo>
                  <a:lnTo>
                    <a:pt x="683" y="619"/>
                  </a:lnTo>
                  <a:lnTo>
                    <a:pt x="691" y="621"/>
                  </a:lnTo>
                  <a:lnTo>
                    <a:pt x="691" y="621"/>
                  </a:lnTo>
                  <a:close/>
                  <a:moveTo>
                    <a:pt x="488" y="587"/>
                  </a:moveTo>
                  <a:lnTo>
                    <a:pt x="488" y="587"/>
                  </a:lnTo>
                  <a:lnTo>
                    <a:pt x="508" y="607"/>
                  </a:lnTo>
                  <a:lnTo>
                    <a:pt x="526" y="626"/>
                  </a:lnTo>
                  <a:lnTo>
                    <a:pt x="526" y="626"/>
                  </a:lnTo>
                  <a:lnTo>
                    <a:pt x="529" y="626"/>
                  </a:lnTo>
                  <a:lnTo>
                    <a:pt x="531" y="627"/>
                  </a:lnTo>
                  <a:lnTo>
                    <a:pt x="534" y="627"/>
                  </a:lnTo>
                  <a:lnTo>
                    <a:pt x="534" y="627"/>
                  </a:lnTo>
                  <a:lnTo>
                    <a:pt x="525" y="615"/>
                  </a:lnTo>
                  <a:lnTo>
                    <a:pt x="514" y="604"/>
                  </a:lnTo>
                  <a:lnTo>
                    <a:pt x="502" y="595"/>
                  </a:lnTo>
                  <a:lnTo>
                    <a:pt x="488" y="587"/>
                  </a:lnTo>
                  <a:lnTo>
                    <a:pt x="488" y="587"/>
                  </a:lnTo>
                  <a:close/>
                  <a:moveTo>
                    <a:pt x="505" y="587"/>
                  </a:moveTo>
                  <a:lnTo>
                    <a:pt x="505" y="587"/>
                  </a:lnTo>
                  <a:lnTo>
                    <a:pt x="511" y="595"/>
                  </a:lnTo>
                  <a:lnTo>
                    <a:pt x="519" y="601"/>
                  </a:lnTo>
                  <a:lnTo>
                    <a:pt x="536" y="610"/>
                  </a:lnTo>
                  <a:lnTo>
                    <a:pt x="536" y="610"/>
                  </a:lnTo>
                  <a:lnTo>
                    <a:pt x="520" y="597"/>
                  </a:lnTo>
                  <a:lnTo>
                    <a:pt x="513" y="592"/>
                  </a:lnTo>
                  <a:lnTo>
                    <a:pt x="505" y="587"/>
                  </a:lnTo>
                  <a:lnTo>
                    <a:pt x="505" y="587"/>
                  </a:lnTo>
                  <a:close/>
                  <a:moveTo>
                    <a:pt x="667" y="590"/>
                  </a:moveTo>
                  <a:lnTo>
                    <a:pt x="667" y="590"/>
                  </a:lnTo>
                  <a:lnTo>
                    <a:pt x="664" y="589"/>
                  </a:lnTo>
                  <a:lnTo>
                    <a:pt x="662" y="587"/>
                  </a:lnTo>
                  <a:lnTo>
                    <a:pt x="661" y="587"/>
                  </a:lnTo>
                  <a:lnTo>
                    <a:pt x="661" y="587"/>
                  </a:lnTo>
                  <a:lnTo>
                    <a:pt x="664" y="590"/>
                  </a:lnTo>
                  <a:lnTo>
                    <a:pt x="665" y="592"/>
                  </a:lnTo>
                  <a:lnTo>
                    <a:pt x="667" y="590"/>
                  </a:lnTo>
                  <a:lnTo>
                    <a:pt x="667" y="590"/>
                  </a:lnTo>
                  <a:close/>
                  <a:moveTo>
                    <a:pt x="635" y="598"/>
                  </a:moveTo>
                  <a:lnTo>
                    <a:pt x="635" y="598"/>
                  </a:lnTo>
                  <a:lnTo>
                    <a:pt x="630" y="593"/>
                  </a:lnTo>
                  <a:lnTo>
                    <a:pt x="624" y="589"/>
                  </a:lnTo>
                  <a:lnTo>
                    <a:pt x="624" y="589"/>
                  </a:lnTo>
                  <a:lnTo>
                    <a:pt x="629" y="593"/>
                  </a:lnTo>
                  <a:lnTo>
                    <a:pt x="632" y="597"/>
                  </a:lnTo>
                  <a:lnTo>
                    <a:pt x="635" y="598"/>
                  </a:lnTo>
                  <a:lnTo>
                    <a:pt x="635" y="598"/>
                  </a:lnTo>
                  <a:close/>
                  <a:moveTo>
                    <a:pt x="363" y="597"/>
                  </a:moveTo>
                  <a:lnTo>
                    <a:pt x="363" y="597"/>
                  </a:lnTo>
                  <a:lnTo>
                    <a:pt x="360" y="592"/>
                  </a:lnTo>
                  <a:lnTo>
                    <a:pt x="357" y="590"/>
                  </a:lnTo>
                  <a:lnTo>
                    <a:pt x="354" y="589"/>
                  </a:lnTo>
                  <a:lnTo>
                    <a:pt x="354" y="589"/>
                  </a:lnTo>
                  <a:lnTo>
                    <a:pt x="356" y="592"/>
                  </a:lnTo>
                  <a:lnTo>
                    <a:pt x="357" y="593"/>
                  </a:lnTo>
                  <a:lnTo>
                    <a:pt x="363" y="597"/>
                  </a:lnTo>
                  <a:lnTo>
                    <a:pt x="363" y="597"/>
                  </a:lnTo>
                  <a:close/>
                  <a:moveTo>
                    <a:pt x="257" y="598"/>
                  </a:moveTo>
                  <a:lnTo>
                    <a:pt x="257" y="598"/>
                  </a:lnTo>
                  <a:lnTo>
                    <a:pt x="253" y="595"/>
                  </a:lnTo>
                  <a:lnTo>
                    <a:pt x="250" y="592"/>
                  </a:lnTo>
                  <a:lnTo>
                    <a:pt x="250" y="592"/>
                  </a:lnTo>
                  <a:lnTo>
                    <a:pt x="253" y="597"/>
                  </a:lnTo>
                  <a:lnTo>
                    <a:pt x="255" y="598"/>
                  </a:lnTo>
                  <a:lnTo>
                    <a:pt x="257" y="598"/>
                  </a:lnTo>
                  <a:lnTo>
                    <a:pt x="257" y="598"/>
                  </a:lnTo>
                  <a:close/>
                  <a:moveTo>
                    <a:pt x="761" y="601"/>
                  </a:moveTo>
                  <a:lnTo>
                    <a:pt x="761" y="601"/>
                  </a:lnTo>
                  <a:lnTo>
                    <a:pt x="758" y="597"/>
                  </a:lnTo>
                  <a:lnTo>
                    <a:pt x="754" y="592"/>
                  </a:lnTo>
                  <a:lnTo>
                    <a:pt x="754" y="592"/>
                  </a:lnTo>
                  <a:lnTo>
                    <a:pt x="757" y="597"/>
                  </a:lnTo>
                  <a:lnTo>
                    <a:pt x="761" y="601"/>
                  </a:lnTo>
                  <a:lnTo>
                    <a:pt x="761" y="601"/>
                  </a:lnTo>
                  <a:close/>
                  <a:moveTo>
                    <a:pt x="630" y="600"/>
                  </a:moveTo>
                  <a:lnTo>
                    <a:pt x="630" y="600"/>
                  </a:lnTo>
                  <a:lnTo>
                    <a:pt x="627" y="597"/>
                  </a:lnTo>
                  <a:lnTo>
                    <a:pt x="624" y="595"/>
                  </a:lnTo>
                  <a:lnTo>
                    <a:pt x="624" y="595"/>
                  </a:lnTo>
                  <a:lnTo>
                    <a:pt x="627" y="598"/>
                  </a:lnTo>
                  <a:lnTo>
                    <a:pt x="629" y="600"/>
                  </a:lnTo>
                  <a:lnTo>
                    <a:pt x="630" y="600"/>
                  </a:lnTo>
                  <a:lnTo>
                    <a:pt x="630" y="600"/>
                  </a:lnTo>
                  <a:close/>
                  <a:moveTo>
                    <a:pt x="472" y="606"/>
                  </a:moveTo>
                  <a:lnTo>
                    <a:pt x="472" y="606"/>
                  </a:lnTo>
                  <a:lnTo>
                    <a:pt x="467" y="601"/>
                  </a:lnTo>
                  <a:lnTo>
                    <a:pt x="464" y="600"/>
                  </a:lnTo>
                  <a:lnTo>
                    <a:pt x="461" y="598"/>
                  </a:lnTo>
                  <a:lnTo>
                    <a:pt x="461" y="598"/>
                  </a:lnTo>
                  <a:lnTo>
                    <a:pt x="465" y="603"/>
                  </a:lnTo>
                  <a:lnTo>
                    <a:pt x="468" y="606"/>
                  </a:lnTo>
                  <a:lnTo>
                    <a:pt x="472" y="606"/>
                  </a:lnTo>
                  <a:lnTo>
                    <a:pt x="472" y="606"/>
                  </a:lnTo>
                  <a:close/>
                  <a:moveTo>
                    <a:pt x="374" y="603"/>
                  </a:moveTo>
                  <a:lnTo>
                    <a:pt x="374" y="603"/>
                  </a:lnTo>
                  <a:lnTo>
                    <a:pt x="369" y="600"/>
                  </a:lnTo>
                  <a:lnTo>
                    <a:pt x="368" y="598"/>
                  </a:lnTo>
                  <a:lnTo>
                    <a:pt x="366" y="600"/>
                  </a:lnTo>
                  <a:lnTo>
                    <a:pt x="366" y="600"/>
                  </a:lnTo>
                  <a:lnTo>
                    <a:pt x="369" y="601"/>
                  </a:lnTo>
                  <a:lnTo>
                    <a:pt x="374" y="603"/>
                  </a:lnTo>
                  <a:lnTo>
                    <a:pt x="374" y="603"/>
                  </a:lnTo>
                  <a:close/>
                  <a:moveTo>
                    <a:pt x="749" y="610"/>
                  </a:moveTo>
                  <a:lnTo>
                    <a:pt x="749" y="610"/>
                  </a:lnTo>
                  <a:lnTo>
                    <a:pt x="749" y="609"/>
                  </a:lnTo>
                  <a:lnTo>
                    <a:pt x="747" y="607"/>
                  </a:lnTo>
                  <a:lnTo>
                    <a:pt x="746" y="606"/>
                  </a:lnTo>
                  <a:lnTo>
                    <a:pt x="744" y="603"/>
                  </a:lnTo>
                  <a:lnTo>
                    <a:pt x="744" y="603"/>
                  </a:lnTo>
                  <a:lnTo>
                    <a:pt x="743" y="603"/>
                  </a:lnTo>
                  <a:lnTo>
                    <a:pt x="741" y="601"/>
                  </a:lnTo>
                  <a:lnTo>
                    <a:pt x="740" y="600"/>
                  </a:lnTo>
                  <a:lnTo>
                    <a:pt x="738" y="600"/>
                  </a:lnTo>
                  <a:lnTo>
                    <a:pt x="738" y="600"/>
                  </a:lnTo>
                  <a:lnTo>
                    <a:pt x="740" y="603"/>
                  </a:lnTo>
                  <a:lnTo>
                    <a:pt x="741" y="607"/>
                  </a:lnTo>
                  <a:lnTo>
                    <a:pt x="746" y="609"/>
                  </a:lnTo>
                  <a:lnTo>
                    <a:pt x="749" y="610"/>
                  </a:lnTo>
                  <a:lnTo>
                    <a:pt x="749" y="610"/>
                  </a:lnTo>
                  <a:close/>
                  <a:moveTo>
                    <a:pt x="690" y="606"/>
                  </a:moveTo>
                  <a:lnTo>
                    <a:pt x="690" y="606"/>
                  </a:lnTo>
                  <a:lnTo>
                    <a:pt x="685" y="603"/>
                  </a:lnTo>
                  <a:lnTo>
                    <a:pt x="680" y="600"/>
                  </a:lnTo>
                  <a:lnTo>
                    <a:pt x="680" y="600"/>
                  </a:lnTo>
                  <a:lnTo>
                    <a:pt x="682" y="603"/>
                  </a:lnTo>
                  <a:lnTo>
                    <a:pt x="685" y="604"/>
                  </a:lnTo>
                  <a:lnTo>
                    <a:pt x="688" y="606"/>
                  </a:lnTo>
                  <a:lnTo>
                    <a:pt x="690" y="606"/>
                  </a:lnTo>
                  <a:lnTo>
                    <a:pt x="690" y="606"/>
                  </a:lnTo>
                  <a:close/>
                  <a:moveTo>
                    <a:pt x="479" y="626"/>
                  </a:moveTo>
                  <a:lnTo>
                    <a:pt x="479" y="626"/>
                  </a:lnTo>
                  <a:lnTo>
                    <a:pt x="464" y="613"/>
                  </a:lnTo>
                  <a:lnTo>
                    <a:pt x="447" y="601"/>
                  </a:lnTo>
                  <a:lnTo>
                    <a:pt x="447" y="601"/>
                  </a:lnTo>
                  <a:lnTo>
                    <a:pt x="453" y="609"/>
                  </a:lnTo>
                  <a:lnTo>
                    <a:pt x="462" y="615"/>
                  </a:lnTo>
                  <a:lnTo>
                    <a:pt x="470" y="621"/>
                  </a:lnTo>
                  <a:lnTo>
                    <a:pt x="479" y="626"/>
                  </a:lnTo>
                  <a:lnTo>
                    <a:pt x="479" y="626"/>
                  </a:lnTo>
                  <a:close/>
                  <a:moveTo>
                    <a:pt x="719" y="612"/>
                  </a:moveTo>
                  <a:lnTo>
                    <a:pt x="719" y="612"/>
                  </a:lnTo>
                  <a:lnTo>
                    <a:pt x="709" y="606"/>
                  </a:lnTo>
                  <a:lnTo>
                    <a:pt x="706" y="604"/>
                  </a:lnTo>
                  <a:lnTo>
                    <a:pt x="702" y="603"/>
                  </a:lnTo>
                  <a:lnTo>
                    <a:pt x="702" y="603"/>
                  </a:lnTo>
                  <a:lnTo>
                    <a:pt x="706" y="606"/>
                  </a:lnTo>
                  <a:lnTo>
                    <a:pt x="709" y="609"/>
                  </a:lnTo>
                  <a:lnTo>
                    <a:pt x="714" y="612"/>
                  </a:lnTo>
                  <a:lnTo>
                    <a:pt x="715" y="612"/>
                  </a:lnTo>
                  <a:lnTo>
                    <a:pt x="719" y="612"/>
                  </a:lnTo>
                  <a:lnTo>
                    <a:pt x="719" y="612"/>
                  </a:lnTo>
                  <a:close/>
                  <a:moveTo>
                    <a:pt x="427" y="609"/>
                  </a:moveTo>
                  <a:lnTo>
                    <a:pt x="427" y="609"/>
                  </a:lnTo>
                  <a:lnTo>
                    <a:pt x="424" y="607"/>
                  </a:lnTo>
                  <a:lnTo>
                    <a:pt x="423" y="604"/>
                  </a:lnTo>
                  <a:lnTo>
                    <a:pt x="420" y="603"/>
                  </a:lnTo>
                  <a:lnTo>
                    <a:pt x="418" y="603"/>
                  </a:lnTo>
                  <a:lnTo>
                    <a:pt x="418" y="603"/>
                  </a:lnTo>
                  <a:lnTo>
                    <a:pt x="420" y="604"/>
                  </a:lnTo>
                  <a:lnTo>
                    <a:pt x="421" y="607"/>
                  </a:lnTo>
                  <a:lnTo>
                    <a:pt x="424" y="609"/>
                  </a:lnTo>
                  <a:lnTo>
                    <a:pt x="427" y="609"/>
                  </a:lnTo>
                  <a:lnTo>
                    <a:pt x="427" y="609"/>
                  </a:lnTo>
                  <a:close/>
                  <a:moveTo>
                    <a:pt x="696" y="610"/>
                  </a:moveTo>
                  <a:lnTo>
                    <a:pt x="696" y="610"/>
                  </a:lnTo>
                  <a:lnTo>
                    <a:pt x="694" y="610"/>
                  </a:lnTo>
                  <a:lnTo>
                    <a:pt x="693" y="609"/>
                  </a:lnTo>
                  <a:lnTo>
                    <a:pt x="693" y="607"/>
                  </a:lnTo>
                  <a:lnTo>
                    <a:pt x="691" y="609"/>
                  </a:lnTo>
                  <a:lnTo>
                    <a:pt x="691" y="609"/>
                  </a:lnTo>
                  <a:lnTo>
                    <a:pt x="694" y="610"/>
                  </a:lnTo>
                  <a:lnTo>
                    <a:pt x="694" y="610"/>
                  </a:lnTo>
                  <a:lnTo>
                    <a:pt x="696" y="610"/>
                  </a:lnTo>
                  <a:lnTo>
                    <a:pt x="696" y="610"/>
                  </a:lnTo>
                  <a:close/>
                  <a:moveTo>
                    <a:pt x="743" y="622"/>
                  </a:moveTo>
                  <a:lnTo>
                    <a:pt x="743" y="622"/>
                  </a:lnTo>
                  <a:lnTo>
                    <a:pt x="744" y="619"/>
                  </a:lnTo>
                  <a:lnTo>
                    <a:pt x="746" y="616"/>
                  </a:lnTo>
                  <a:lnTo>
                    <a:pt x="746" y="616"/>
                  </a:lnTo>
                  <a:lnTo>
                    <a:pt x="740" y="616"/>
                  </a:lnTo>
                  <a:lnTo>
                    <a:pt x="735" y="613"/>
                  </a:lnTo>
                  <a:lnTo>
                    <a:pt x="732" y="610"/>
                  </a:lnTo>
                  <a:lnTo>
                    <a:pt x="728" y="609"/>
                  </a:lnTo>
                  <a:lnTo>
                    <a:pt x="728" y="609"/>
                  </a:lnTo>
                  <a:lnTo>
                    <a:pt x="729" y="613"/>
                  </a:lnTo>
                  <a:lnTo>
                    <a:pt x="734" y="618"/>
                  </a:lnTo>
                  <a:lnTo>
                    <a:pt x="743" y="622"/>
                  </a:lnTo>
                  <a:lnTo>
                    <a:pt x="743" y="622"/>
                  </a:lnTo>
                  <a:close/>
                  <a:moveTo>
                    <a:pt x="577" y="622"/>
                  </a:moveTo>
                  <a:lnTo>
                    <a:pt x="577" y="622"/>
                  </a:lnTo>
                  <a:lnTo>
                    <a:pt x="577" y="621"/>
                  </a:lnTo>
                  <a:lnTo>
                    <a:pt x="575" y="619"/>
                  </a:lnTo>
                  <a:lnTo>
                    <a:pt x="569" y="615"/>
                  </a:lnTo>
                  <a:lnTo>
                    <a:pt x="569" y="615"/>
                  </a:lnTo>
                  <a:lnTo>
                    <a:pt x="565" y="612"/>
                  </a:lnTo>
                  <a:lnTo>
                    <a:pt x="563" y="610"/>
                  </a:lnTo>
                  <a:lnTo>
                    <a:pt x="560" y="610"/>
                  </a:lnTo>
                  <a:lnTo>
                    <a:pt x="560" y="610"/>
                  </a:lnTo>
                  <a:lnTo>
                    <a:pt x="565" y="613"/>
                  </a:lnTo>
                  <a:lnTo>
                    <a:pt x="568" y="616"/>
                  </a:lnTo>
                  <a:lnTo>
                    <a:pt x="572" y="619"/>
                  </a:lnTo>
                  <a:lnTo>
                    <a:pt x="577" y="622"/>
                  </a:lnTo>
                  <a:lnTo>
                    <a:pt x="577" y="622"/>
                  </a:lnTo>
                  <a:close/>
                  <a:moveTo>
                    <a:pt x="578" y="610"/>
                  </a:moveTo>
                  <a:lnTo>
                    <a:pt x="578" y="610"/>
                  </a:lnTo>
                  <a:lnTo>
                    <a:pt x="578" y="612"/>
                  </a:lnTo>
                  <a:lnTo>
                    <a:pt x="581" y="615"/>
                  </a:lnTo>
                  <a:lnTo>
                    <a:pt x="584" y="615"/>
                  </a:lnTo>
                  <a:lnTo>
                    <a:pt x="587" y="613"/>
                  </a:lnTo>
                  <a:lnTo>
                    <a:pt x="587" y="613"/>
                  </a:lnTo>
                  <a:lnTo>
                    <a:pt x="584" y="613"/>
                  </a:lnTo>
                  <a:lnTo>
                    <a:pt x="583" y="612"/>
                  </a:lnTo>
                  <a:lnTo>
                    <a:pt x="581" y="610"/>
                  </a:lnTo>
                  <a:lnTo>
                    <a:pt x="580" y="609"/>
                  </a:lnTo>
                  <a:lnTo>
                    <a:pt x="580" y="609"/>
                  </a:lnTo>
                  <a:lnTo>
                    <a:pt x="578" y="610"/>
                  </a:lnTo>
                  <a:lnTo>
                    <a:pt x="578" y="610"/>
                  </a:lnTo>
                  <a:close/>
                  <a:moveTo>
                    <a:pt x="539" y="626"/>
                  </a:moveTo>
                  <a:lnTo>
                    <a:pt x="539" y="626"/>
                  </a:lnTo>
                  <a:lnTo>
                    <a:pt x="542" y="626"/>
                  </a:lnTo>
                  <a:lnTo>
                    <a:pt x="545" y="626"/>
                  </a:lnTo>
                  <a:lnTo>
                    <a:pt x="545" y="626"/>
                  </a:lnTo>
                  <a:lnTo>
                    <a:pt x="543" y="624"/>
                  </a:lnTo>
                  <a:lnTo>
                    <a:pt x="540" y="622"/>
                  </a:lnTo>
                  <a:lnTo>
                    <a:pt x="539" y="621"/>
                  </a:lnTo>
                  <a:lnTo>
                    <a:pt x="539" y="618"/>
                  </a:lnTo>
                  <a:lnTo>
                    <a:pt x="539" y="618"/>
                  </a:lnTo>
                  <a:lnTo>
                    <a:pt x="532" y="615"/>
                  </a:lnTo>
                  <a:lnTo>
                    <a:pt x="529" y="613"/>
                  </a:lnTo>
                  <a:lnTo>
                    <a:pt x="526" y="612"/>
                  </a:lnTo>
                  <a:lnTo>
                    <a:pt x="526" y="612"/>
                  </a:lnTo>
                  <a:lnTo>
                    <a:pt x="532" y="618"/>
                  </a:lnTo>
                  <a:lnTo>
                    <a:pt x="539" y="626"/>
                  </a:lnTo>
                  <a:lnTo>
                    <a:pt x="539" y="626"/>
                  </a:lnTo>
                  <a:close/>
                  <a:moveTo>
                    <a:pt x="671" y="630"/>
                  </a:moveTo>
                  <a:lnTo>
                    <a:pt x="671" y="630"/>
                  </a:lnTo>
                  <a:lnTo>
                    <a:pt x="668" y="626"/>
                  </a:lnTo>
                  <a:lnTo>
                    <a:pt x="661" y="619"/>
                  </a:lnTo>
                  <a:lnTo>
                    <a:pt x="645" y="612"/>
                  </a:lnTo>
                  <a:lnTo>
                    <a:pt x="645" y="612"/>
                  </a:lnTo>
                  <a:lnTo>
                    <a:pt x="651" y="618"/>
                  </a:lnTo>
                  <a:lnTo>
                    <a:pt x="658" y="622"/>
                  </a:lnTo>
                  <a:lnTo>
                    <a:pt x="664" y="627"/>
                  </a:lnTo>
                  <a:lnTo>
                    <a:pt x="671" y="630"/>
                  </a:lnTo>
                  <a:lnTo>
                    <a:pt x="671" y="630"/>
                  </a:lnTo>
                  <a:close/>
                  <a:moveTo>
                    <a:pt x="493" y="630"/>
                  </a:moveTo>
                  <a:lnTo>
                    <a:pt x="493" y="630"/>
                  </a:lnTo>
                  <a:lnTo>
                    <a:pt x="505" y="641"/>
                  </a:lnTo>
                  <a:lnTo>
                    <a:pt x="511" y="645"/>
                  </a:lnTo>
                  <a:lnTo>
                    <a:pt x="517" y="648"/>
                  </a:lnTo>
                  <a:lnTo>
                    <a:pt x="517" y="648"/>
                  </a:lnTo>
                  <a:lnTo>
                    <a:pt x="508" y="639"/>
                  </a:lnTo>
                  <a:lnTo>
                    <a:pt x="497" y="630"/>
                  </a:lnTo>
                  <a:lnTo>
                    <a:pt x="485" y="621"/>
                  </a:lnTo>
                  <a:lnTo>
                    <a:pt x="475" y="612"/>
                  </a:lnTo>
                  <a:lnTo>
                    <a:pt x="475" y="612"/>
                  </a:lnTo>
                  <a:lnTo>
                    <a:pt x="478" y="618"/>
                  </a:lnTo>
                  <a:lnTo>
                    <a:pt x="482" y="622"/>
                  </a:lnTo>
                  <a:lnTo>
                    <a:pt x="493" y="630"/>
                  </a:lnTo>
                  <a:lnTo>
                    <a:pt x="493" y="630"/>
                  </a:lnTo>
                  <a:close/>
                  <a:moveTo>
                    <a:pt x="366" y="635"/>
                  </a:moveTo>
                  <a:lnTo>
                    <a:pt x="366" y="635"/>
                  </a:lnTo>
                  <a:lnTo>
                    <a:pt x="375" y="639"/>
                  </a:lnTo>
                  <a:lnTo>
                    <a:pt x="388" y="642"/>
                  </a:lnTo>
                  <a:lnTo>
                    <a:pt x="388" y="642"/>
                  </a:lnTo>
                  <a:lnTo>
                    <a:pt x="382" y="635"/>
                  </a:lnTo>
                  <a:lnTo>
                    <a:pt x="375" y="627"/>
                  </a:lnTo>
                  <a:lnTo>
                    <a:pt x="362" y="613"/>
                  </a:lnTo>
                  <a:lnTo>
                    <a:pt x="362" y="613"/>
                  </a:lnTo>
                  <a:lnTo>
                    <a:pt x="362" y="613"/>
                  </a:lnTo>
                  <a:lnTo>
                    <a:pt x="360" y="613"/>
                  </a:lnTo>
                  <a:lnTo>
                    <a:pt x="360" y="613"/>
                  </a:lnTo>
                  <a:lnTo>
                    <a:pt x="363" y="618"/>
                  </a:lnTo>
                  <a:lnTo>
                    <a:pt x="366" y="622"/>
                  </a:lnTo>
                  <a:lnTo>
                    <a:pt x="368" y="629"/>
                  </a:lnTo>
                  <a:lnTo>
                    <a:pt x="366" y="635"/>
                  </a:lnTo>
                  <a:lnTo>
                    <a:pt x="366" y="635"/>
                  </a:lnTo>
                  <a:close/>
                  <a:moveTo>
                    <a:pt x="490" y="658"/>
                  </a:moveTo>
                  <a:lnTo>
                    <a:pt x="490" y="658"/>
                  </a:lnTo>
                  <a:lnTo>
                    <a:pt x="479" y="644"/>
                  </a:lnTo>
                  <a:lnTo>
                    <a:pt x="467" y="632"/>
                  </a:lnTo>
                  <a:lnTo>
                    <a:pt x="453" y="621"/>
                  </a:lnTo>
                  <a:lnTo>
                    <a:pt x="446" y="616"/>
                  </a:lnTo>
                  <a:lnTo>
                    <a:pt x="438" y="613"/>
                  </a:lnTo>
                  <a:lnTo>
                    <a:pt x="438" y="613"/>
                  </a:lnTo>
                  <a:lnTo>
                    <a:pt x="450" y="626"/>
                  </a:lnTo>
                  <a:lnTo>
                    <a:pt x="462" y="638"/>
                  </a:lnTo>
                  <a:lnTo>
                    <a:pt x="490" y="658"/>
                  </a:lnTo>
                  <a:lnTo>
                    <a:pt x="490" y="658"/>
                  </a:lnTo>
                  <a:close/>
                  <a:moveTo>
                    <a:pt x="622" y="616"/>
                  </a:moveTo>
                  <a:lnTo>
                    <a:pt x="622" y="616"/>
                  </a:lnTo>
                  <a:lnTo>
                    <a:pt x="629" y="622"/>
                  </a:lnTo>
                  <a:lnTo>
                    <a:pt x="635" y="630"/>
                  </a:lnTo>
                  <a:lnTo>
                    <a:pt x="642" y="635"/>
                  </a:lnTo>
                  <a:lnTo>
                    <a:pt x="647" y="638"/>
                  </a:lnTo>
                  <a:lnTo>
                    <a:pt x="650" y="639"/>
                  </a:lnTo>
                  <a:lnTo>
                    <a:pt x="650" y="639"/>
                  </a:lnTo>
                  <a:lnTo>
                    <a:pt x="647" y="633"/>
                  </a:lnTo>
                  <a:lnTo>
                    <a:pt x="641" y="629"/>
                  </a:lnTo>
                  <a:lnTo>
                    <a:pt x="635" y="624"/>
                  </a:lnTo>
                  <a:lnTo>
                    <a:pt x="630" y="618"/>
                  </a:lnTo>
                  <a:lnTo>
                    <a:pt x="630" y="618"/>
                  </a:lnTo>
                  <a:lnTo>
                    <a:pt x="633" y="616"/>
                  </a:lnTo>
                  <a:lnTo>
                    <a:pt x="633" y="616"/>
                  </a:lnTo>
                  <a:lnTo>
                    <a:pt x="635" y="618"/>
                  </a:lnTo>
                  <a:lnTo>
                    <a:pt x="636" y="618"/>
                  </a:lnTo>
                  <a:lnTo>
                    <a:pt x="638" y="618"/>
                  </a:lnTo>
                  <a:lnTo>
                    <a:pt x="638" y="618"/>
                  </a:lnTo>
                  <a:lnTo>
                    <a:pt x="636" y="616"/>
                  </a:lnTo>
                  <a:lnTo>
                    <a:pt x="635" y="615"/>
                  </a:lnTo>
                  <a:lnTo>
                    <a:pt x="632" y="613"/>
                  </a:lnTo>
                  <a:lnTo>
                    <a:pt x="632" y="613"/>
                  </a:lnTo>
                  <a:lnTo>
                    <a:pt x="630" y="616"/>
                  </a:lnTo>
                  <a:lnTo>
                    <a:pt x="629" y="616"/>
                  </a:lnTo>
                  <a:lnTo>
                    <a:pt x="625" y="616"/>
                  </a:lnTo>
                  <a:lnTo>
                    <a:pt x="622" y="616"/>
                  </a:lnTo>
                  <a:lnTo>
                    <a:pt x="622" y="616"/>
                  </a:lnTo>
                  <a:close/>
                  <a:moveTo>
                    <a:pt x="319" y="661"/>
                  </a:moveTo>
                  <a:lnTo>
                    <a:pt x="319" y="661"/>
                  </a:lnTo>
                  <a:lnTo>
                    <a:pt x="318" y="654"/>
                  </a:lnTo>
                  <a:lnTo>
                    <a:pt x="313" y="650"/>
                  </a:lnTo>
                  <a:lnTo>
                    <a:pt x="308" y="647"/>
                  </a:lnTo>
                  <a:lnTo>
                    <a:pt x="304" y="642"/>
                  </a:lnTo>
                  <a:lnTo>
                    <a:pt x="304" y="642"/>
                  </a:lnTo>
                  <a:lnTo>
                    <a:pt x="302" y="642"/>
                  </a:lnTo>
                  <a:lnTo>
                    <a:pt x="299" y="644"/>
                  </a:lnTo>
                  <a:lnTo>
                    <a:pt x="299" y="644"/>
                  </a:lnTo>
                  <a:lnTo>
                    <a:pt x="293" y="636"/>
                  </a:lnTo>
                  <a:lnTo>
                    <a:pt x="285" y="629"/>
                  </a:lnTo>
                  <a:lnTo>
                    <a:pt x="278" y="622"/>
                  </a:lnTo>
                  <a:lnTo>
                    <a:pt x="270" y="616"/>
                  </a:lnTo>
                  <a:lnTo>
                    <a:pt x="270" y="616"/>
                  </a:lnTo>
                  <a:lnTo>
                    <a:pt x="295" y="639"/>
                  </a:lnTo>
                  <a:lnTo>
                    <a:pt x="319" y="661"/>
                  </a:lnTo>
                  <a:lnTo>
                    <a:pt x="319" y="661"/>
                  </a:lnTo>
                  <a:close/>
                  <a:moveTo>
                    <a:pt x="330" y="624"/>
                  </a:moveTo>
                  <a:lnTo>
                    <a:pt x="330" y="624"/>
                  </a:lnTo>
                  <a:lnTo>
                    <a:pt x="328" y="622"/>
                  </a:lnTo>
                  <a:lnTo>
                    <a:pt x="325" y="619"/>
                  </a:lnTo>
                  <a:lnTo>
                    <a:pt x="324" y="618"/>
                  </a:lnTo>
                  <a:lnTo>
                    <a:pt x="321" y="618"/>
                  </a:lnTo>
                  <a:lnTo>
                    <a:pt x="321" y="618"/>
                  </a:lnTo>
                  <a:lnTo>
                    <a:pt x="324" y="619"/>
                  </a:lnTo>
                  <a:lnTo>
                    <a:pt x="325" y="622"/>
                  </a:lnTo>
                  <a:lnTo>
                    <a:pt x="328" y="624"/>
                  </a:lnTo>
                  <a:lnTo>
                    <a:pt x="330" y="624"/>
                  </a:lnTo>
                  <a:lnTo>
                    <a:pt x="330" y="624"/>
                  </a:lnTo>
                  <a:close/>
                  <a:moveTo>
                    <a:pt x="723" y="638"/>
                  </a:moveTo>
                  <a:lnTo>
                    <a:pt x="723" y="638"/>
                  </a:lnTo>
                  <a:lnTo>
                    <a:pt x="717" y="632"/>
                  </a:lnTo>
                  <a:lnTo>
                    <a:pt x="709" y="626"/>
                  </a:lnTo>
                  <a:lnTo>
                    <a:pt x="694" y="616"/>
                  </a:lnTo>
                  <a:lnTo>
                    <a:pt x="694" y="616"/>
                  </a:lnTo>
                  <a:lnTo>
                    <a:pt x="696" y="621"/>
                  </a:lnTo>
                  <a:lnTo>
                    <a:pt x="699" y="626"/>
                  </a:lnTo>
                  <a:lnTo>
                    <a:pt x="706" y="630"/>
                  </a:lnTo>
                  <a:lnTo>
                    <a:pt x="715" y="635"/>
                  </a:lnTo>
                  <a:lnTo>
                    <a:pt x="723" y="638"/>
                  </a:lnTo>
                  <a:lnTo>
                    <a:pt x="723" y="638"/>
                  </a:lnTo>
                  <a:close/>
                  <a:moveTo>
                    <a:pt x="449" y="633"/>
                  </a:moveTo>
                  <a:lnTo>
                    <a:pt x="449" y="633"/>
                  </a:lnTo>
                  <a:lnTo>
                    <a:pt x="446" y="629"/>
                  </a:lnTo>
                  <a:lnTo>
                    <a:pt x="441" y="624"/>
                  </a:lnTo>
                  <a:lnTo>
                    <a:pt x="436" y="621"/>
                  </a:lnTo>
                  <a:lnTo>
                    <a:pt x="430" y="618"/>
                  </a:lnTo>
                  <a:lnTo>
                    <a:pt x="430" y="618"/>
                  </a:lnTo>
                  <a:lnTo>
                    <a:pt x="433" y="622"/>
                  </a:lnTo>
                  <a:lnTo>
                    <a:pt x="438" y="627"/>
                  </a:lnTo>
                  <a:lnTo>
                    <a:pt x="449" y="633"/>
                  </a:lnTo>
                  <a:lnTo>
                    <a:pt x="449" y="633"/>
                  </a:lnTo>
                  <a:close/>
                  <a:moveTo>
                    <a:pt x="741" y="629"/>
                  </a:moveTo>
                  <a:lnTo>
                    <a:pt x="741" y="629"/>
                  </a:lnTo>
                  <a:lnTo>
                    <a:pt x="737" y="626"/>
                  </a:lnTo>
                  <a:lnTo>
                    <a:pt x="732" y="622"/>
                  </a:lnTo>
                  <a:lnTo>
                    <a:pt x="729" y="619"/>
                  </a:lnTo>
                  <a:lnTo>
                    <a:pt x="725" y="618"/>
                  </a:lnTo>
                  <a:lnTo>
                    <a:pt x="725" y="618"/>
                  </a:lnTo>
                  <a:lnTo>
                    <a:pt x="728" y="621"/>
                  </a:lnTo>
                  <a:lnTo>
                    <a:pt x="732" y="626"/>
                  </a:lnTo>
                  <a:lnTo>
                    <a:pt x="737" y="627"/>
                  </a:lnTo>
                  <a:lnTo>
                    <a:pt x="741" y="629"/>
                  </a:lnTo>
                  <a:lnTo>
                    <a:pt x="741" y="629"/>
                  </a:lnTo>
                  <a:close/>
                  <a:moveTo>
                    <a:pt x="293" y="656"/>
                  </a:moveTo>
                  <a:lnTo>
                    <a:pt x="293" y="656"/>
                  </a:lnTo>
                  <a:lnTo>
                    <a:pt x="284" y="647"/>
                  </a:lnTo>
                  <a:lnTo>
                    <a:pt x="275" y="638"/>
                  </a:lnTo>
                  <a:lnTo>
                    <a:pt x="253" y="621"/>
                  </a:lnTo>
                  <a:lnTo>
                    <a:pt x="253" y="621"/>
                  </a:lnTo>
                  <a:lnTo>
                    <a:pt x="272" y="641"/>
                  </a:lnTo>
                  <a:lnTo>
                    <a:pt x="282" y="648"/>
                  </a:lnTo>
                  <a:lnTo>
                    <a:pt x="293" y="656"/>
                  </a:lnTo>
                  <a:lnTo>
                    <a:pt x="293" y="656"/>
                  </a:lnTo>
                  <a:close/>
                  <a:moveTo>
                    <a:pt x="342" y="651"/>
                  </a:moveTo>
                  <a:lnTo>
                    <a:pt x="342" y="651"/>
                  </a:lnTo>
                  <a:lnTo>
                    <a:pt x="333" y="644"/>
                  </a:lnTo>
                  <a:lnTo>
                    <a:pt x="325" y="636"/>
                  </a:lnTo>
                  <a:lnTo>
                    <a:pt x="316" y="630"/>
                  </a:lnTo>
                  <a:lnTo>
                    <a:pt x="307" y="624"/>
                  </a:lnTo>
                  <a:lnTo>
                    <a:pt x="307" y="624"/>
                  </a:lnTo>
                  <a:lnTo>
                    <a:pt x="324" y="639"/>
                  </a:lnTo>
                  <a:lnTo>
                    <a:pt x="333" y="645"/>
                  </a:lnTo>
                  <a:lnTo>
                    <a:pt x="342" y="651"/>
                  </a:lnTo>
                  <a:lnTo>
                    <a:pt x="342" y="651"/>
                  </a:lnTo>
                  <a:close/>
                  <a:moveTo>
                    <a:pt x="737" y="638"/>
                  </a:moveTo>
                  <a:lnTo>
                    <a:pt x="737" y="638"/>
                  </a:lnTo>
                  <a:lnTo>
                    <a:pt x="737" y="636"/>
                  </a:lnTo>
                  <a:lnTo>
                    <a:pt x="737" y="635"/>
                  </a:lnTo>
                  <a:lnTo>
                    <a:pt x="735" y="633"/>
                  </a:lnTo>
                  <a:lnTo>
                    <a:pt x="732" y="630"/>
                  </a:lnTo>
                  <a:lnTo>
                    <a:pt x="731" y="630"/>
                  </a:lnTo>
                  <a:lnTo>
                    <a:pt x="731" y="629"/>
                  </a:lnTo>
                  <a:lnTo>
                    <a:pt x="731" y="629"/>
                  </a:lnTo>
                  <a:lnTo>
                    <a:pt x="728" y="627"/>
                  </a:lnTo>
                  <a:lnTo>
                    <a:pt x="726" y="627"/>
                  </a:lnTo>
                  <a:lnTo>
                    <a:pt x="725" y="626"/>
                  </a:lnTo>
                  <a:lnTo>
                    <a:pt x="722" y="624"/>
                  </a:lnTo>
                  <a:lnTo>
                    <a:pt x="722" y="624"/>
                  </a:lnTo>
                  <a:lnTo>
                    <a:pt x="725" y="629"/>
                  </a:lnTo>
                  <a:lnTo>
                    <a:pt x="728" y="632"/>
                  </a:lnTo>
                  <a:lnTo>
                    <a:pt x="737" y="638"/>
                  </a:lnTo>
                  <a:lnTo>
                    <a:pt x="737" y="638"/>
                  </a:lnTo>
                  <a:close/>
                  <a:moveTo>
                    <a:pt x="398" y="639"/>
                  </a:moveTo>
                  <a:lnTo>
                    <a:pt x="398" y="639"/>
                  </a:lnTo>
                  <a:lnTo>
                    <a:pt x="394" y="636"/>
                  </a:lnTo>
                  <a:lnTo>
                    <a:pt x="389" y="633"/>
                  </a:lnTo>
                  <a:lnTo>
                    <a:pt x="386" y="629"/>
                  </a:lnTo>
                  <a:lnTo>
                    <a:pt x="382" y="627"/>
                  </a:lnTo>
                  <a:lnTo>
                    <a:pt x="382" y="627"/>
                  </a:lnTo>
                  <a:lnTo>
                    <a:pt x="386" y="630"/>
                  </a:lnTo>
                  <a:lnTo>
                    <a:pt x="389" y="635"/>
                  </a:lnTo>
                  <a:lnTo>
                    <a:pt x="394" y="638"/>
                  </a:lnTo>
                  <a:lnTo>
                    <a:pt x="398" y="639"/>
                  </a:lnTo>
                  <a:lnTo>
                    <a:pt x="398" y="639"/>
                  </a:lnTo>
                  <a:close/>
                  <a:moveTo>
                    <a:pt x="696" y="632"/>
                  </a:moveTo>
                  <a:lnTo>
                    <a:pt x="696" y="632"/>
                  </a:lnTo>
                  <a:lnTo>
                    <a:pt x="694" y="630"/>
                  </a:lnTo>
                  <a:lnTo>
                    <a:pt x="693" y="629"/>
                  </a:lnTo>
                  <a:lnTo>
                    <a:pt x="686" y="626"/>
                  </a:lnTo>
                  <a:lnTo>
                    <a:pt x="686" y="626"/>
                  </a:lnTo>
                  <a:lnTo>
                    <a:pt x="690" y="630"/>
                  </a:lnTo>
                  <a:lnTo>
                    <a:pt x="693" y="632"/>
                  </a:lnTo>
                  <a:lnTo>
                    <a:pt x="696" y="632"/>
                  </a:lnTo>
                  <a:lnTo>
                    <a:pt x="696" y="632"/>
                  </a:lnTo>
                  <a:close/>
                  <a:moveTo>
                    <a:pt x="757" y="635"/>
                  </a:moveTo>
                  <a:lnTo>
                    <a:pt x="757" y="635"/>
                  </a:lnTo>
                  <a:lnTo>
                    <a:pt x="758" y="630"/>
                  </a:lnTo>
                  <a:lnTo>
                    <a:pt x="758" y="627"/>
                  </a:lnTo>
                  <a:lnTo>
                    <a:pt x="757" y="626"/>
                  </a:lnTo>
                  <a:lnTo>
                    <a:pt x="757" y="626"/>
                  </a:lnTo>
                  <a:lnTo>
                    <a:pt x="757" y="629"/>
                  </a:lnTo>
                  <a:lnTo>
                    <a:pt x="757" y="630"/>
                  </a:lnTo>
                  <a:lnTo>
                    <a:pt x="755" y="633"/>
                  </a:lnTo>
                  <a:lnTo>
                    <a:pt x="757" y="635"/>
                  </a:lnTo>
                  <a:lnTo>
                    <a:pt x="757" y="635"/>
                  </a:lnTo>
                  <a:close/>
                  <a:moveTo>
                    <a:pt x="310" y="641"/>
                  </a:moveTo>
                  <a:lnTo>
                    <a:pt x="310" y="641"/>
                  </a:lnTo>
                  <a:lnTo>
                    <a:pt x="308" y="636"/>
                  </a:lnTo>
                  <a:lnTo>
                    <a:pt x="304" y="633"/>
                  </a:lnTo>
                  <a:lnTo>
                    <a:pt x="299" y="630"/>
                  </a:lnTo>
                  <a:lnTo>
                    <a:pt x="296" y="629"/>
                  </a:lnTo>
                  <a:lnTo>
                    <a:pt x="296" y="629"/>
                  </a:lnTo>
                  <a:lnTo>
                    <a:pt x="302" y="635"/>
                  </a:lnTo>
                  <a:lnTo>
                    <a:pt x="310" y="641"/>
                  </a:lnTo>
                  <a:lnTo>
                    <a:pt x="310" y="641"/>
                  </a:lnTo>
                  <a:close/>
                  <a:moveTo>
                    <a:pt x="487" y="630"/>
                  </a:moveTo>
                  <a:lnTo>
                    <a:pt x="487" y="630"/>
                  </a:lnTo>
                  <a:lnTo>
                    <a:pt x="484" y="629"/>
                  </a:lnTo>
                  <a:lnTo>
                    <a:pt x="482" y="629"/>
                  </a:lnTo>
                  <a:lnTo>
                    <a:pt x="482" y="629"/>
                  </a:lnTo>
                  <a:lnTo>
                    <a:pt x="482" y="629"/>
                  </a:lnTo>
                  <a:lnTo>
                    <a:pt x="484" y="632"/>
                  </a:lnTo>
                  <a:lnTo>
                    <a:pt x="485" y="632"/>
                  </a:lnTo>
                  <a:lnTo>
                    <a:pt x="487" y="630"/>
                  </a:lnTo>
                  <a:lnTo>
                    <a:pt x="487" y="630"/>
                  </a:lnTo>
                  <a:close/>
                  <a:moveTo>
                    <a:pt x="528" y="647"/>
                  </a:moveTo>
                  <a:lnTo>
                    <a:pt x="528" y="647"/>
                  </a:lnTo>
                  <a:lnTo>
                    <a:pt x="523" y="641"/>
                  </a:lnTo>
                  <a:lnTo>
                    <a:pt x="517" y="636"/>
                  </a:lnTo>
                  <a:lnTo>
                    <a:pt x="511" y="632"/>
                  </a:lnTo>
                  <a:lnTo>
                    <a:pt x="504" y="630"/>
                  </a:lnTo>
                  <a:lnTo>
                    <a:pt x="504" y="630"/>
                  </a:lnTo>
                  <a:lnTo>
                    <a:pt x="508" y="635"/>
                  </a:lnTo>
                  <a:lnTo>
                    <a:pt x="514" y="641"/>
                  </a:lnTo>
                  <a:lnTo>
                    <a:pt x="519" y="645"/>
                  </a:lnTo>
                  <a:lnTo>
                    <a:pt x="523" y="647"/>
                  </a:lnTo>
                  <a:lnTo>
                    <a:pt x="528" y="647"/>
                  </a:lnTo>
                  <a:lnTo>
                    <a:pt x="528" y="647"/>
                  </a:lnTo>
                  <a:close/>
                  <a:moveTo>
                    <a:pt x="769" y="644"/>
                  </a:moveTo>
                  <a:lnTo>
                    <a:pt x="769" y="644"/>
                  </a:lnTo>
                  <a:lnTo>
                    <a:pt x="770" y="638"/>
                  </a:lnTo>
                  <a:lnTo>
                    <a:pt x="770" y="636"/>
                  </a:lnTo>
                  <a:lnTo>
                    <a:pt x="770" y="633"/>
                  </a:lnTo>
                  <a:lnTo>
                    <a:pt x="770" y="633"/>
                  </a:lnTo>
                  <a:lnTo>
                    <a:pt x="769" y="633"/>
                  </a:lnTo>
                  <a:lnTo>
                    <a:pt x="769" y="633"/>
                  </a:lnTo>
                  <a:lnTo>
                    <a:pt x="766" y="639"/>
                  </a:lnTo>
                  <a:lnTo>
                    <a:pt x="766" y="642"/>
                  </a:lnTo>
                  <a:lnTo>
                    <a:pt x="769" y="644"/>
                  </a:lnTo>
                  <a:lnTo>
                    <a:pt x="769" y="644"/>
                  </a:lnTo>
                  <a:close/>
                  <a:moveTo>
                    <a:pt x="699" y="639"/>
                  </a:moveTo>
                  <a:lnTo>
                    <a:pt x="699" y="639"/>
                  </a:lnTo>
                  <a:lnTo>
                    <a:pt x="709" y="645"/>
                  </a:lnTo>
                  <a:lnTo>
                    <a:pt x="720" y="650"/>
                  </a:lnTo>
                  <a:lnTo>
                    <a:pt x="720" y="650"/>
                  </a:lnTo>
                  <a:lnTo>
                    <a:pt x="722" y="650"/>
                  </a:lnTo>
                  <a:lnTo>
                    <a:pt x="722" y="650"/>
                  </a:lnTo>
                  <a:lnTo>
                    <a:pt x="723" y="648"/>
                  </a:lnTo>
                  <a:lnTo>
                    <a:pt x="725" y="648"/>
                  </a:lnTo>
                  <a:lnTo>
                    <a:pt x="725" y="648"/>
                  </a:lnTo>
                  <a:lnTo>
                    <a:pt x="728" y="650"/>
                  </a:lnTo>
                  <a:lnTo>
                    <a:pt x="728" y="651"/>
                  </a:lnTo>
                  <a:lnTo>
                    <a:pt x="729" y="656"/>
                  </a:lnTo>
                  <a:lnTo>
                    <a:pt x="729" y="656"/>
                  </a:lnTo>
                  <a:lnTo>
                    <a:pt x="732" y="653"/>
                  </a:lnTo>
                  <a:lnTo>
                    <a:pt x="732" y="648"/>
                  </a:lnTo>
                  <a:lnTo>
                    <a:pt x="732" y="648"/>
                  </a:lnTo>
                  <a:lnTo>
                    <a:pt x="702" y="633"/>
                  </a:lnTo>
                  <a:lnTo>
                    <a:pt x="702" y="633"/>
                  </a:lnTo>
                  <a:lnTo>
                    <a:pt x="702" y="636"/>
                  </a:lnTo>
                  <a:lnTo>
                    <a:pt x="702" y="636"/>
                  </a:lnTo>
                  <a:lnTo>
                    <a:pt x="700" y="638"/>
                  </a:lnTo>
                  <a:lnTo>
                    <a:pt x="699" y="639"/>
                  </a:lnTo>
                  <a:lnTo>
                    <a:pt x="699" y="639"/>
                  </a:lnTo>
                  <a:close/>
                  <a:moveTo>
                    <a:pt x="360" y="639"/>
                  </a:moveTo>
                  <a:lnTo>
                    <a:pt x="360" y="639"/>
                  </a:lnTo>
                  <a:lnTo>
                    <a:pt x="360" y="644"/>
                  </a:lnTo>
                  <a:lnTo>
                    <a:pt x="363" y="648"/>
                  </a:lnTo>
                  <a:lnTo>
                    <a:pt x="371" y="654"/>
                  </a:lnTo>
                  <a:lnTo>
                    <a:pt x="371" y="654"/>
                  </a:lnTo>
                  <a:lnTo>
                    <a:pt x="375" y="654"/>
                  </a:lnTo>
                  <a:lnTo>
                    <a:pt x="378" y="656"/>
                  </a:lnTo>
                  <a:lnTo>
                    <a:pt x="383" y="658"/>
                  </a:lnTo>
                  <a:lnTo>
                    <a:pt x="388" y="656"/>
                  </a:lnTo>
                  <a:lnTo>
                    <a:pt x="388" y="656"/>
                  </a:lnTo>
                  <a:lnTo>
                    <a:pt x="378" y="650"/>
                  </a:lnTo>
                  <a:lnTo>
                    <a:pt x="372" y="644"/>
                  </a:lnTo>
                  <a:lnTo>
                    <a:pt x="365" y="638"/>
                  </a:lnTo>
                  <a:lnTo>
                    <a:pt x="360" y="636"/>
                  </a:lnTo>
                  <a:lnTo>
                    <a:pt x="356" y="635"/>
                  </a:lnTo>
                  <a:lnTo>
                    <a:pt x="356" y="635"/>
                  </a:lnTo>
                  <a:lnTo>
                    <a:pt x="356" y="636"/>
                  </a:lnTo>
                  <a:lnTo>
                    <a:pt x="357" y="636"/>
                  </a:lnTo>
                  <a:lnTo>
                    <a:pt x="359" y="638"/>
                  </a:lnTo>
                  <a:lnTo>
                    <a:pt x="360" y="639"/>
                  </a:lnTo>
                  <a:lnTo>
                    <a:pt x="360" y="639"/>
                  </a:lnTo>
                  <a:close/>
                  <a:moveTo>
                    <a:pt x="511" y="650"/>
                  </a:moveTo>
                  <a:lnTo>
                    <a:pt x="511" y="650"/>
                  </a:lnTo>
                  <a:lnTo>
                    <a:pt x="502" y="642"/>
                  </a:lnTo>
                  <a:lnTo>
                    <a:pt x="493" y="636"/>
                  </a:lnTo>
                  <a:lnTo>
                    <a:pt x="493" y="636"/>
                  </a:lnTo>
                  <a:lnTo>
                    <a:pt x="496" y="641"/>
                  </a:lnTo>
                  <a:lnTo>
                    <a:pt x="500" y="645"/>
                  </a:lnTo>
                  <a:lnTo>
                    <a:pt x="505" y="648"/>
                  </a:lnTo>
                  <a:lnTo>
                    <a:pt x="511" y="650"/>
                  </a:lnTo>
                  <a:lnTo>
                    <a:pt x="511" y="650"/>
                  </a:lnTo>
                  <a:close/>
                  <a:moveTo>
                    <a:pt x="778" y="650"/>
                  </a:moveTo>
                  <a:lnTo>
                    <a:pt x="778" y="650"/>
                  </a:lnTo>
                  <a:lnTo>
                    <a:pt x="781" y="645"/>
                  </a:lnTo>
                  <a:lnTo>
                    <a:pt x="783" y="639"/>
                  </a:lnTo>
                  <a:lnTo>
                    <a:pt x="783" y="639"/>
                  </a:lnTo>
                  <a:lnTo>
                    <a:pt x="779" y="638"/>
                  </a:lnTo>
                  <a:lnTo>
                    <a:pt x="776" y="636"/>
                  </a:lnTo>
                  <a:lnTo>
                    <a:pt x="776" y="636"/>
                  </a:lnTo>
                  <a:lnTo>
                    <a:pt x="775" y="644"/>
                  </a:lnTo>
                  <a:lnTo>
                    <a:pt x="775" y="648"/>
                  </a:lnTo>
                  <a:lnTo>
                    <a:pt x="776" y="650"/>
                  </a:lnTo>
                  <a:lnTo>
                    <a:pt x="778" y="650"/>
                  </a:lnTo>
                  <a:lnTo>
                    <a:pt x="778" y="650"/>
                  </a:lnTo>
                  <a:close/>
                  <a:moveTo>
                    <a:pt x="542" y="656"/>
                  </a:moveTo>
                  <a:lnTo>
                    <a:pt x="542" y="656"/>
                  </a:lnTo>
                  <a:lnTo>
                    <a:pt x="575" y="674"/>
                  </a:lnTo>
                  <a:lnTo>
                    <a:pt x="593" y="682"/>
                  </a:lnTo>
                  <a:lnTo>
                    <a:pt x="610" y="690"/>
                  </a:lnTo>
                  <a:lnTo>
                    <a:pt x="610" y="690"/>
                  </a:lnTo>
                  <a:lnTo>
                    <a:pt x="586" y="674"/>
                  </a:lnTo>
                  <a:lnTo>
                    <a:pt x="572" y="667"/>
                  </a:lnTo>
                  <a:lnTo>
                    <a:pt x="566" y="664"/>
                  </a:lnTo>
                  <a:lnTo>
                    <a:pt x="558" y="662"/>
                  </a:lnTo>
                  <a:lnTo>
                    <a:pt x="558" y="662"/>
                  </a:lnTo>
                  <a:lnTo>
                    <a:pt x="549" y="658"/>
                  </a:lnTo>
                  <a:lnTo>
                    <a:pt x="542" y="650"/>
                  </a:lnTo>
                  <a:lnTo>
                    <a:pt x="528" y="638"/>
                  </a:lnTo>
                  <a:lnTo>
                    <a:pt x="528" y="638"/>
                  </a:lnTo>
                  <a:lnTo>
                    <a:pt x="531" y="642"/>
                  </a:lnTo>
                  <a:lnTo>
                    <a:pt x="534" y="647"/>
                  </a:lnTo>
                  <a:lnTo>
                    <a:pt x="542" y="656"/>
                  </a:lnTo>
                  <a:lnTo>
                    <a:pt x="542" y="656"/>
                  </a:lnTo>
                  <a:close/>
                  <a:moveTo>
                    <a:pt x="455" y="644"/>
                  </a:moveTo>
                  <a:lnTo>
                    <a:pt x="455" y="644"/>
                  </a:lnTo>
                  <a:lnTo>
                    <a:pt x="450" y="641"/>
                  </a:lnTo>
                  <a:lnTo>
                    <a:pt x="447" y="639"/>
                  </a:lnTo>
                  <a:lnTo>
                    <a:pt x="446" y="639"/>
                  </a:lnTo>
                  <a:lnTo>
                    <a:pt x="446" y="639"/>
                  </a:lnTo>
                  <a:lnTo>
                    <a:pt x="449" y="642"/>
                  </a:lnTo>
                  <a:lnTo>
                    <a:pt x="452" y="644"/>
                  </a:lnTo>
                  <a:lnTo>
                    <a:pt x="455" y="644"/>
                  </a:lnTo>
                  <a:lnTo>
                    <a:pt x="455" y="644"/>
                  </a:lnTo>
                  <a:close/>
                  <a:moveTo>
                    <a:pt x="418" y="645"/>
                  </a:moveTo>
                  <a:lnTo>
                    <a:pt x="418" y="645"/>
                  </a:lnTo>
                  <a:lnTo>
                    <a:pt x="417" y="642"/>
                  </a:lnTo>
                  <a:lnTo>
                    <a:pt x="415" y="641"/>
                  </a:lnTo>
                  <a:lnTo>
                    <a:pt x="414" y="642"/>
                  </a:lnTo>
                  <a:lnTo>
                    <a:pt x="414" y="642"/>
                  </a:lnTo>
                  <a:lnTo>
                    <a:pt x="415" y="644"/>
                  </a:lnTo>
                  <a:lnTo>
                    <a:pt x="417" y="645"/>
                  </a:lnTo>
                  <a:lnTo>
                    <a:pt x="418" y="645"/>
                  </a:lnTo>
                  <a:lnTo>
                    <a:pt x="418" y="645"/>
                  </a:lnTo>
                  <a:close/>
                  <a:moveTo>
                    <a:pt x="616" y="645"/>
                  </a:moveTo>
                  <a:lnTo>
                    <a:pt x="616" y="645"/>
                  </a:lnTo>
                  <a:lnTo>
                    <a:pt x="615" y="644"/>
                  </a:lnTo>
                  <a:lnTo>
                    <a:pt x="612" y="642"/>
                  </a:lnTo>
                  <a:lnTo>
                    <a:pt x="612" y="642"/>
                  </a:lnTo>
                  <a:lnTo>
                    <a:pt x="612" y="644"/>
                  </a:lnTo>
                  <a:lnTo>
                    <a:pt x="613" y="645"/>
                  </a:lnTo>
                  <a:lnTo>
                    <a:pt x="616" y="645"/>
                  </a:lnTo>
                  <a:lnTo>
                    <a:pt x="616" y="645"/>
                  </a:lnTo>
                  <a:close/>
                  <a:moveTo>
                    <a:pt x="571" y="656"/>
                  </a:moveTo>
                  <a:lnTo>
                    <a:pt x="571" y="656"/>
                  </a:lnTo>
                  <a:lnTo>
                    <a:pt x="578" y="659"/>
                  </a:lnTo>
                  <a:lnTo>
                    <a:pt x="584" y="664"/>
                  </a:lnTo>
                  <a:lnTo>
                    <a:pt x="590" y="667"/>
                  </a:lnTo>
                  <a:lnTo>
                    <a:pt x="597" y="668"/>
                  </a:lnTo>
                  <a:lnTo>
                    <a:pt x="597" y="668"/>
                  </a:lnTo>
                  <a:lnTo>
                    <a:pt x="577" y="654"/>
                  </a:lnTo>
                  <a:lnTo>
                    <a:pt x="555" y="644"/>
                  </a:lnTo>
                  <a:lnTo>
                    <a:pt x="555" y="644"/>
                  </a:lnTo>
                  <a:lnTo>
                    <a:pt x="555" y="644"/>
                  </a:lnTo>
                  <a:lnTo>
                    <a:pt x="554" y="644"/>
                  </a:lnTo>
                  <a:lnTo>
                    <a:pt x="554" y="644"/>
                  </a:lnTo>
                  <a:lnTo>
                    <a:pt x="557" y="648"/>
                  </a:lnTo>
                  <a:lnTo>
                    <a:pt x="560" y="651"/>
                  </a:lnTo>
                  <a:lnTo>
                    <a:pt x="571" y="656"/>
                  </a:lnTo>
                  <a:lnTo>
                    <a:pt x="571" y="656"/>
                  </a:lnTo>
                  <a:close/>
                  <a:moveTo>
                    <a:pt x="604" y="651"/>
                  </a:moveTo>
                  <a:lnTo>
                    <a:pt x="604" y="651"/>
                  </a:lnTo>
                  <a:lnTo>
                    <a:pt x="598" y="647"/>
                  </a:lnTo>
                  <a:lnTo>
                    <a:pt x="590" y="644"/>
                  </a:lnTo>
                  <a:lnTo>
                    <a:pt x="590" y="644"/>
                  </a:lnTo>
                  <a:lnTo>
                    <a:pt x="597" y="648"/>
                  </a:lnTo>
                  <a:lnTo>
                    <a:pt x="604" y="651"/>
                  </a:lnTo>
                  <a:lnTo>
                    <a:pt x="604" y="651"/>
                  </a:lnTo>
                  <a:close/>
                  <a:moveTo>
                    <a:pt x="728" y="691"/>
                  </a:moveTo>
                  <a:lnTo>
                    <a:pt x="728" y="691"/>
                  </a:lnTo>
                  <a:lnTo>
                    <a:pt x="729" y="683"/>
                  </a:lnTo>
                  <a:lnTo>
                    <a:pt x="731" y="677"/>
                  </a:lnTo>
                  <a:lnTo>
                    <a:pt x="731" y="677"/>
                  </a:lnTo>
                  <a:lnTo>
                    <a:pt x="728" y="680"/>
                  </a:lnTo>
                  <a:lnTo>
                    <a:pt x="726" y="680"/>
                  </a:lnTo>
                  <a:lnTo>
                    <a:pt x="723" y="680"/>
                  </a:lnTo>
                  <a:lnTo>
                    <a:pt x="723" y="680"/>
                  </a:lnTo>
                  <a:lnTo>
                    <a:pt x="722" y="676"/>
                  </a:lnTo>
                  <a:lnTo>
                    <a:pt x="722" y="673"/>
                  </a:lnTo>
                  <a:lnTo>
                    <a:pt x="722" y="673"/>
                  </a:lnTo>
                  <a:lnTo>
                    <a:pt x="697" y="658"/>
                  </a:lnTo>
                  <a:lnTo>
                    <a:pt x="685" y="650"/>
                  </a:lnTo>
                  <a:lnTo>
                    <a:pt x="673" y="645"/>
                  </a:lnTo>
                  <a:lnTo>
                    <a:pt x="673" y="645"/>
                  </a:lnTo>
                  <a:lnTo>
                    <a:pt x="679" y="651"/>
                  </a:lnTo>
                  <a:lnTo>
                    <a:pt x="685" y="658"/>
                  </a:lnTo>
                  <a:lnTo>
                    <a:pt x="699" y="670"/>
                  </a:lnTo>
                  <a:lnTo>
                    <a:pt x="714" y="680"/>
                  </a:lnTo>
                  <a:lnTo>
                    <a:pt x="728" y="691"/>
                  </a:lnTo>
                  <a:lnTo>
                    <a:pt x="728" y="691"/>
                  </a:lnTo>
                  <a:close/>
                  <a:moveTo>
                    <a:pt x="749" y="645"/>
                  </a:moveTo>
                  <a:lnTo>
                    <a:pt x="749" y="645"/>
                  </a:lnTo>
                  <a:lnTo>
                    <a:pt x="749" y="647"/>
                  </a:lnTo>
                  <a:lnTo>
                    <a:pt x="751" y="647"/>
                  </a:lnTo>
                  <a:lnTo>
                    <a:pt x="754" y="647"/>
                  </a:lnTo>
                  <a:lnTo>
                    <a:pt x="754" y="647"/>
                  </a:lnTo>
                  <a:lnTo>
                    <a:pt x="752" y="645"/>
                  </a:lnTo>
                  <a:lnTo>
                    <a:pt x="751" y="645"/>
                  </a:lnTo>
                  <a:lnTo>
                    <a:pt x="749" y="645"/>
                  </a:lnTo>
                  <a:lnTo>
                    <a:pt x="749" y="645"/>
                  </a:lnTo>
                  <a:close/>
                  <a:moveTo>
                    <a:pt x="555" y="653"/>
                  </a:moveTo>
                  <a:lnTo>
                    <a:pt x="555" y="653"/>
                  </a:lnTo>
                  <a:lnTo>
                    <a:pt x="551" y="650"/>
                  </a:lnTo>
                  <a:lnTo>
                    <a:pt x="549" y="648"/>
                  </a:lnTo>
                  <a:lnTo>
                    <a:pt x="546" y="647"/>
                  </a:lnTo>
                  <a:lnTo>
                    <a:pt x="546" y="647"/>
                  </a:lnTo>
                  <a:lnTo>
                    <a:pt x="551" y="651"/>
                  </a:lnTo>
                  <a:lnTo>
                    <a:pt x="554" y="653"/>
                  </a:lnTo>
                  <a:lnTo>
                    <a:pt x="555" y="653"/>
                  </a:lnTo>
                  <a:lnTo>
                    <a:pt x="555" y="653"/>
                  </a:lnTo>
                  <a:close/>
                  <a:moveTo>
                    <a:pt x="429" y="656"/>
                  </a:moveTo>
                  <a:lnTo>
                    <a:pt x="429" y="656"/>
                  </a:lnTo>
                  <a:lnTo>
                    <a:pt x="446" y="665"/>
                  </a:lnTo>
                  <a:lnTo>
                    <a:pt x="462" y="674"/>
                  </a:lnTo>
                  <a:lnTo>
                    <a:pt x="462" y="674"/>
                  </a:lnTo>
                  <a:lnTo>
                    <a:pt x="455" y="667"/>
                  </a:lnTo>
                  <a:lnTo>
                    <a:pt x="447" y="661"/>
                  </a:lnTo>
                  <a:lnTo>
                    <a:pt x="429" y="650"/>
                  </a:lnTo>
                  <a:lnTo>
                    <a:pt x="429" y="650"/>
                  </a:lnTo>
                  <a:lnTo>
                    <a:pt x="429" y="653"/>
                  </a:lnTo>
                  <a:lnTo>
                    <a:pt x="429" y="656"/>
                  </a:lnTo>
                  <a:lnTo>
                    <a:pt x="429" y="656"/>
                  </a:lnTo>
                  <a:close/>
                  <a:moveTo>
                    <a:pt x="485" y="667"/>
                  </a:moveTo>
                  <a:lnTo>
                    <a:pt x="485" y="667"/>
                  </a:lnTo>
                  <a:lnTo>
                    <a:pt x="475" y="658"/>
                  </a:lnTo>
                  <a:lnTo>
                    <a:pt x="468" y="654"/>
                  </a:lnTo>
                  <a:lnTo>
                    <a:pt x="461" y="650"/>
                  </a:lnTo>
                  <a:lnTo>
                    <a:pt x="461" y="650"/>
                  </a:lnTo>
                  <a:lnTo>
                    <a:pt x="473" y="659"/>
                  </a:lnTo>
                  <a:lnTo>
                    <a:pt x="479" y="664"/>
                  </a:lnTo>
                  <a:lnTo>
                    <a:pt x="485" y="667"/>
                  </a:lnTo>
                  <a:lnTo>
                    <a:pt x="485" y="667"/>
                  </a:lnTo>
                  <a:close/>
                  <a:moveTo>
                    <a:pt x="394" y="651"/>
                  </a:moveTo>
                  <a:lnTo>
                    <a:pt x="394" y="651"/>
                  </a:lnTo>
                  <a:lnTo>
                    <a:pt x="392" y="653"/>
                  </a:lnTo>
                  <a:lnTo>
                    <a:pt x="391" y="653"/>
                  </a:lnTo>
                  <a:lnTo>
                    <a:pt x="391" y="653"/>
                  </a:lnTo>
                  <a:lnTo>
                    <a:pt x="407" y="662"/>
                  </a:lnTo>
                  <a:lnTo>
                    <a:pt x="415" y="667"/>
                  </a:lnTo>
                  <a:lnTo>
                    <a:pt x="424" y="670"/>
                  </a:lnTo>
                  <a:lnTo>
                    <a:pt x="424" y="670"/>
                  </a:lnTo>
                  <a:lnTo>
                    <a:pt x="409" y="661"/>
                  </a:lnTo>
                  <a:lnTo>
                    <a:pt x="394" y="651"/>
                  </a:lnTo>
                  <a:lnTo>
                    <a:pt x="394" y="651"/>
                  </a:lnTo>
                  <a:close/>
                  <a:moveTo>
                    <a:pt x="767" y="654"/>
                  </a:moveTo>
                  <a:lnTo>
                    <a:pt x="767" y="654"/>
                  </a:lnTo>
                  <a:lnTo>
                    <a:pt x="761" y="651"/>
                  </a:lnTo>
                  <a:lnTo>
                    <a:pt x="761" y="651"/>
                  </a:lnTo>
                  <a:lnTo>
                    <a:pt x="761" y="654"/>
                  </a:lnTo>
                  <a:lnTo>
                    <a:pt x="763" y="654"/>
                  </a:lnTo>
                  <a:lnTo>
                    <a:pt x="766" y="656"/>
                  </a:lnTo>
                  <a:lnTo>
                    <a:pt x="767" y="654"/>
                  </a:lnTo>
                  <a:lnTo>
                    <a:pt x="767" y="654"/>
                  </a:lnTo>
                  <a:close/>
                  <a:moveTo>
                    <a:pt x="735" y="659"/>
                  </a:moveTo>
                  <a:lnTo>
                    <a:pt x="735" y="659"/>
                  </a:lnTo>
                  <a:lnTo>
                    <a:pt x="738" y="656"/>
                  </a:lnTo>
                  <a:lnTo>
                    <a:pt x="738" y="654"/>
                  </a:lnTo>
                  <a:lnTo>
                    <a:pt x="738" y="653"/>
                  </a:lnTo>
                  <a:lnTo>
                    <a:pt x="738" y="653"/>
                  </a:lnTo>
                  <a:lnTo>
                    <a:pt x="735" y="659"/>
                  </a:lnTo>
                  <a:lnTo>
                    <a:pt x="735" y="659"/>
                  </a:lnTo>
                  <a:close/>
                  <a:moveTo>
                    <a:pt x="715" y="659"/>
                  </a:moveTo>
                  <a:lnTo>
                    <a:pt x="715" y="659"/>
                  </a:lnTo>
                  <a:lnTo>
                    <a:pt x="712" y="658"/>
                  </a:lnTo>
                  <a:lnTo>
                    <a:pt x="711" y="654"/>
                  </a:lnTo>
                  <a:lnTo>
                    <a:pt x="703" y="654"/>
                  </a:lnTo>
                  <a:lnTo>
                    <a:pt x="703" y="654"/>
                  </a:lnTo>
                  <a:lnTo>
                    <a:pt x="709" y="658"/>
                  </a:lnTo>
                  <a:lnTo>
                    <a:pt x="712" y="659"/>
                  </a:lnTo>
                  <a:lnTo>
                    <a:pt x="715" y="659"/>
                  </a:lnTo>
                  <a:lnTo>
                    <a:pt x="715" y="659"/>
                  </a:lnTo>
                  <a:close/>
                  <a:moveTo>
                    <a:pt x="744" y="665"/>
                  </a:moveTo>
                  <a:lnTo>
                    <a:pt x="744" y="665"/>
                  </a:lnTo>
                  <a:lnTo>
                    <a:pt x="746" y="665"/>
                  </a:lnTo>
                  <a:lnTo>
                    <a:pt x="746" y="665"/>
                  </a:lnTo>
                  <a:lnTo>
                    <a:pt x="746" y="667"/>
                  </a:lnTo>
                  <a:lnTo>
                    <a:pt x="747" y="667"/>
                  </a:lnTo>
                  <a:lnTo>
                    <a:pt x="747" y="667"/>
                  </a:lnTo>
                  <a:lnTo>
                    <a:pt x="749" y="658"/>
                  </a:lnTo>
                  <a:lnTo>
                    <a:pt x="749" y="658"/>
                  </a:lnTo>
                  <a:lnTo>
                    <a:pt x="747" y="658"/>
                  </a:lnTo>
                  <a:lnTo>
                    <a:pt x="746" y="656"/>
                  </a:lnTo>
                  <a:lnTo>
                    <a:pt x="746" y="656"/>
                  </a:lnTo>
                  <a:lnTo>
                    <a:pt x="744" y="661"/>
                  </a:lnTo>
                  <a:lnTo>
                    <a:pt x="744" y="665"/>
                  </a:lnTo>
                  <a:lnTo>
                    <a:pt x="744" y="665"/>
                  </a:lnTo>
                  <a:close/>
                  <a:moveTo>
                    <a:pt x="532" y="693"/>
                  </a:moveTo>
                  <a:lnTo>
                    <a:pt x="532" y="693"/>
                  </a:lnTo>
                  <a:lnTo>
                    <a:pt x="548" y="699"/>
                  </a:lnTo>
                  <a:lnTo>
                    <a:pt x="561" y="705"/>
                  </a:lnTo>
                  <a:lnTo>
                    <a:pt x="575" y="711"/>
                  </a:lnTo>
                  <a:lnTo>
                    <a:pt x="589" y="715"/>
                  </a:lnTo>
                  <a:lnTo>
                    <a:pt x="589" y="715"/>
                  </a:lnTo>
                  <a:lnTo>
                    <a:pt x="581" y="709"/>
                  </a:lnTo>
                  <a:lnTo>
                    <a:pt x="569" y="703"/>
                  </a:lnTo>
                  <a:lnTo>
                    <a:pt x="543" y="690"/>
                  </a:lnTo>
                  <a:lnTo>
                    <a:pt x="543" y="690"/>
                  </a:lnTo>
                  <a:lnTo>
                    <a:pt x="545" y="688"/>
                  </a:lnTo>
                  <a:lnTo>
                    <a:pt x="543" y="688"/>
                  </a:lnTo>
                  <a:lnTo>
                    <a:pt x="542" y="686"/>
                  </a:lnTo>
                  <a:lnTo>
                    <a:pt x="542" y="686"/>
                  </a:lnTo>
                  <a:lnTo>
                    <a:pt x="543" y="683"/>
                  </a:lnTo>
                  <a:lnTo>
                    <a:pt x="542" y="682"/>
                  </a:lnTo>
                  <a:lnTo>
                    <a:pt x="540" y="679"/>
                  </a:lnTo>
                  <a:lnTo>
                    <a:pt x="540" y="676"/>
                  </a:lnTo>
                  <a:lnTo>
                    <a:pt x="540" y="676"/>
                  </a:lnTo>
                  <a:lnTo>
                    <a:pt x="529" y="665"/>
                  </a:lnTo>
                  <a:lnTo>
                    <a:pt x="523" y="662"/>
                  </a:lnTo>
                  <a:lnTo>
                    <a:pt x="519" y="662"/>
                  </a:lnTo>
                  <a:lnTo>
                    <a:pt x="516" y="662"/>
                  </a:lnTo>
                  <a:lnTo>
                    <a:pt x="516" y="662"/>
                  </a:lnTo>
                  <a:lnTo>
                    <a:pt x="520" y="665"/>
                  </a:lnTo>
                  <a:lnTo>
                    <a:pt x="525" y="670"/>
                  </a:lnTo>
                  <a:lnTo>
                    <a:pt x="525" y="670"/>
                  </a:lnTo>
                  <a:lnTo>
                    <a:pt x="523" y="671"/>
                  </a:lnTo>
                  <a:lnTo>
                    <a:pt x="520" y="673"/>
                  </a:lnTo>
                  <a:lnTo>
                    <a:pt x="520" y="673"/>
                  </a:lnTo>
                  <a:lnTo>
                    <a:pt x="511" y="668"/>
                  </a:lnTo>
                  <a:lnTo>
                    <a:pt x="504" y="662"/>
                  </a:lnTo>
                  <a:lnTo>
                    <a:pt x="504" y="662"/>
                  </a:lnTo>
                  <a:lnTo>
                    <a:pt x="500" y="662"/>
                  </a:lnTo>
                  <a:lnTo>
                    <a:pt x="497" y="661"/>
                  </a:lnTo>
                  <a:lnTo>
                    <a:pt x="491" y="658"/>
                  </a:lnTo>
                  <a:lnTo>
                    <a:pt x="491" y="658"/>
                  </a:lnTo>
                  <a:lnTo>
                    <a:pt x="502" y="667"/>
                  </a:lnTo>
                  <a:lnTo>
                    <a:pt x="513" y="676"/>
                  </a:lnTo>
                  <a:lnTo>
                    <a:pt x="523" y="683"/>
                  </a:lnTo>
                  <a:lnTo>
                    <a:pt x="532" y="693"/>
                  </a:lnTo>
                  <a:lnTo>
                    <a:pt x="532" y="693"/>
                  </a:lnTo>
                  <a:close/>
                  <a:moveTo>
                    <a:pt x="618" y="673"/>
                  </a:moveTo>
                  <a:lnTo>
                    <a:pt x="618" y="673"/>
                  </a:lnTo>
                  <a:lnTo>
                    <a:pt x="615" y="668"/>
                  </a:lnTo>
                  <a:lnTo>
                    <a:pt x="609" y="665"/>
                  </a:lnTo>
                  <a:lnTo>
                    <a:pt x="598" y="659"/>
                  </a:lnTo>
                  <a:lnTo>
                    <a:pt x="598" y="659"/>
                  </a:lnTo>
                  <a:lnTo>
                    <a:pt x="603" y="664"/>
                  </a:lnTo>
                  <a:lnTo>
                    <a:pt x="607" y="668"/>
                  </a:lnTo>
                  <a:lnTo>
                    <a:pt x="612" y="671"/>
                  </a:lnTo>
                  <a:lnTo>
                    <a:pt x="618" y="673"/>
                  </a:lnTo>
                  <a:lnTo>
                    <a:pt x="618" y="673"/>
                  </a:lnTo>
                  <a:close/>
                  <a:moveTo>
                    <a:pt x="632" y="671"/>
                  </a:moveTo>
                  <a:lnTo>
                    <a:pt x="632" y="671"/>
                  </a:lnTo>
                  <a:lnTo>
                    <a:pt x="624" y="665"/>
                  </a:lnTo>
                  <a:lnTo>
                    <a:pt x="621" y="662"/>
                  </a:lnTo>
                  <a:lnTo>
                    <a:pt x="616" y="661"/>
                  </a:lnTo>
                  <a:lnTo>
                    <a:pt x="616" y="661"/>
                  </a:lnTo>
                  <a:lnTo>
                    <a:pt x="619" y="664"/>
                  </a:lnTo>
                  <a:lnTo>
                    <a:pt x="622" y="667"/>
                  </a:lnTo>
                  <a:lnTo>
                    <a:pt x="632" y="671"/>
                  </a:lnTo>
                  <a:lnTo>
                    <a:pt x="632" y="671"/>
                  </a:lnTo>
                  <a:close/>
                  <a:moveTo>
                    <a:pt x="532" y="664"/>
                  </a:moveTo>
                  <a:lnTo>
                    <a:pt x="532" y="664"/>
                  </a:lnTo>
                  <a:lnTo>
                    <a:pt x="542" y="670"/>
                  </a:lnTo>
                  <a:lnTo>
                    <a:pt x="551" y="677"/>
                  </a:lnTo>
                  <a:lnTo>
                    <a:pt x="551" y="677"/>
                  </a:lnTo>
                  <a:lnTo>
                    <a:pt x="548" y="671"/>
                  </a:lnTo>
                  <a:lnTo>
                    <a:pt x="543" y="667"/>
                  </a:lnTo>
                  <a:lnTo>
                    <a:pt x="539" y="664"/>
                  </a:lnTo>
                  <a:lnTo>
                    <a:pt x="534" y="661"/>
                  </a:lnTo>
                  <a:lnTo>
                    <a:pt x="534" y="661"/>
                  </a:lnTo>
                  <a:lnTo>
                    <a:pt x="532" y="664"/>
                  </a:lnTo>
                  <a:lnTo>
                    <a:pt x="532" y="664"/>
                  </a:lnTo>
                  <a:close/>
                  <a:moveTo>
                    <a:pt x="719" y="662"/>
                  </a:moveTo>
                  <a:lnTo>
                    <a:pt x="719" y="662"/>
                  </a:lnTo>
                  <a:lnTo>
                    <a:pt x="719" y="664"/>
                  </a:lnTo>
                  <a:lnTo>
                    <a:pt x="720" y="665"/>
                  </a:lnTo>
                  <a:lnTo>
                    <a:pt x="723" y="665"/>
                  </a:lnTo>
                  <a:lnTo>
                    <a:pt x="723" y="665"/>
                  </a:lnTo>
                  <a:lnTo>
                    <a:pt x="723" y="662"/>
                  </a:lnTo>
                  <a:lnTo>
                    <a:pt x="722" y="662"/>
                  </a:lnTo>
                  <a:lnTo>
                    <a:pt x="720" y="661"/>
                  </a:lnTo>
                  <a:lnTo>
                    <a:pt x="719" y="662"/>
                  </a:lnTo>
                  <a:lnTo>
                    <a:pt x="719" y="662"/>
                  </a:lnTo>
                  <a:close/>
                  <a:moveTo>
                    <a:pt x="420" y="680"/>
                  </a:moveTo>
                  <a:lnTo>
                    <a:pt x="420" y="680"/>
                  </a:lnTo>
                  <a:lnTo>
                    <a:pt x="407" y="671"/>
                  </a:lnTo>
                  <a:lnTo>
                    <a:pt x="401" y="667"/>
                  </a:lnTo>
                  <a:lnTo>
                    <a:pt x="394" y="665"/>
                  </a:lnTo>
                  <a:lnTo>
                    <a:pt x="394" y="665"/>
                  </a:lnTo>
                  <a:lnTo>
                    <a:pt x="407" y="673"/>
                  </a:lnTo>
                  <a:lnTo>
                    <a:pt x="414" y="677"/>
                  </a:lnTo>
                  <a:lnTo>
                    <a:pt x="420" y="680"/>
                  </a:lnTo>
                  <a:lnTo>
                    <a:pt x="420" y="680"/>
                  </a:lnTo>
                  <a:close/>
                  <a:moveTo>
                    <a:pt x="767" y="679"/>
                  </a:moveTo>
                  <a:lnTo>
                    <a:pt x="767" y="679"/>
                  </a:lnTo>
                  <a:lnTo>
                    <a:pt x="772" y="671"/>
                  </a:lnTo>
                  <a:lnTo>
                    <a:pt x="773" y="668"/>
                  </a:lnTo>
                  <a:lnTo>
                    <a:pt x="772" y="665"/>
                  </a:lnTo>
                  <a:lnTo>
                    <a:pt x="772" y="665"/>
                  </a:lnTo>
                  <a:lnTo>
                    <a:pt x="770" y="668"/>
                  </a:lnTo>
                  <a:lnTo>
                    <a:pt x="770" y="671"/>
                  </a:lnTo>
                  <a:lnTo>
                    <a:pt x="769" y="676"/>
                  </a:lnTo>
                  <a:lnTo>
                    <a:pt x="767" y="679"/>
                  </a:lnTo>
                  <a:lnTo>
                    <a:pt x="767" y="679"/>
                  </a:lnTo>
                  <a:close/>
                  <a:moveTo>
                    <a:pt x="491" y="671"/>
                  </a:moveTo>
                  <a:lnTo>
                    <a:pt x="491" y="671"/>
                  </a:lnTo>
                  <a:lnTo>
                    <a:pt x="490" y="668"/>
                  </a:lnTo>
                  <a:lnTo>
                    <a:pt x="485" y="667"/>
                  </a:lnTo>
                  <a:lnTo>
                    <a:pt x="485" y="667"/>
                  </a:lnTo>
                  <a:lnTo>
                    <a:pt x="487" y="668"/>
                  </a:lnTo>
                  <a:lnTo>
                    <a:pt x="488" y="670"/>
                  </a:lnTo>
                  <a:lnTo>
                    <a:pt x="491" y="671"/>
                  </a:lnTo>
                  <a:lnTo>
                    <a:pt x="491" y="671"/>
                  </a:lnTo>
                  <a:close/>
                  <a:moveTo>
                    <a:pt x="734" y="671"/>
                  </a:moveTo>
                  <a:lnTo>
                    <a:pt x="734" y="671"/>
                  </a:lnTo>
                  <a:lnTo>
                    <a:pt x="734" y="668"/>
                  </a:lnTo>
                  <a:lnTo>
                    <a:pt x="732" y="667"/>
                  </a:lnTo>
                  <a:lnTo>
                    <a:pt x="732" y="667"/>
                  </a:lnTo>
                  <a:lnTo>
                    <a:pt x="732" y="670"/>
                  </a:lnTo>
                  <a:lnTo>
                    <a:pt x="732" y="670"/>
                  </a:lnTo>
                  <a:lnTo>
                    <a:pt x="734" y="671"/>
                  </a:lnTo>
                  <a:lnTo>
                    <a:pt x="734" y="671"/>
                  </a:lnTo>
                  <a:close/>
                  <a:moveTo>
                    <a:pt x="465" y="709"/>
                  </a:moveTo>
                  <a:lnTo>
                    <a:pt x="465" y="709"/>
                  </a:lnTo>
                  <a:lnTo>
                    <a:pt x="473" y="714"/>
                  </a:lnTo>
                  <a:lnTo>
                    <a:pt x="478" y="714"/>
                  </a:lnTo>
                  <a:lnTo>
                    <a:pt x="481" y="715"/>
                  </a:lnTo>
                  <a:lnTo>
                    <a:pt x="481" y="715"/>
                  </a:lnTo>
                  <a:lnTo>
                    <a:pt x="482" y="714"/>
                  </a:lnTo>
                  <a:lnTo>
                    <a:pt x="481" y="712"/>
                  </a:lnTo>
                  <a:lnTo>
                    <a:pt x="479" y="712"/>
                  </a:lnTo>
                  <a:lnTo>
                    <a:pt x="479" y="709"/>
                  </a:lnTo>
                  <a:lnTo>
                    <a:pt x="479" y="709"/>
                  </a:lnTo>
                  <a:lnTo>
                    <a:pt x="475" y="709"/>
                  </a:lnTo>
                  <a:lnTo>
                    <a:pt x="472" y="706"/>
                  </a:lnTo>
                  <a:lnTo>
                    <a:pt x="468" y="705"/>
                  </a:lnTo>
                  <a:lnTo>
                    <a:pt x="467" y="702"/>
                  </a:lnTo>
                  <a:lnTo>
                    <a:pt x="467" y="702"/>
                  </a:lnTo>
                  <a:lnTo>
                    <a:pt x="461" y="699"/>
                  </a:lnTo>
                  <a:lnTo>
                    <a:pt x="458" y="697"/>
                  </a:lnTo>
                  <a:lnTo>
                    <a:pt x="456" y="694"/>
                  </a:lnTo>
                  <a:lnTo>
                    <a:pt x="456" y="694"/>
                  </a:lnTo>
                  <a:lnTo>
                    <a:pt x="452" y="691"/>
                  </a:lnTo>
                  <a:lnTo>
                    <a:pt x="446" y="686"/>
                  </a:lnTo>
                  <a:lnTo>
                    <a:pt x="441" y="683"/>
                  </a:lnTo>
                  <a:lnTo>
                    <a:pt x="433" y="680"/>
                  </a:lnTo>
                  <a:lnTo>
                    <a:pt x="433" y="680"/>
                  </a:lnTo>
                  <a:lnTo>
                    <a:pt x="433" y="680"/>
                  </a:lnTo>
                  <a:lnTo>
                    <a:pt x="433" y="679"/>
                  </a:lnTo>
                  <a:lnTo>
                    <a:pt x="433" y="679"/>
                  </a:lnTo>
                  <a:lnTo>
                    <a:pt x="430" y="679"/>
                  </a:lnTo>
                  <a:lnTo>
                    <a:pt x="426" y="677"/>
                  </a:lnTo>
                  <a:lnTo>
                    <a:pt x="420" y="674"/>
                  </a:lnTo>
                  <a:lnTo>
                    <a:pt x="420" y="674"/>
                  </a:lnTo>
                  <a:lnTo>
                    <a:pt x="443" y="693"/>
                  </a:lnTo>
                  <a:lnTo>
                    <a:pt x="453" y="702"/>
                  </a:lnTo>
                  <a:lnTo>
                    <a:pt x="465" y="709"/>
                  </a:lnTo>
                  <a:lnTo>
                    <a:pt x="465" y="709"/>
                  </a:lnTo>
                  <a:close/>
                  <a:moveTo>
                    <a:pt x="565" y="690"/>
                  </a:moveTo>
                  <a:lnTo>
                    <a:pt x="565" y="690"/>
                  </a:lnTo>
                  <a:lnTo>
                    <a:pt x="589" y="702"/>
                  </a:lnTo>
                  <a:lnTo>
                    <a:pt x="601" y="706"/>
                  </a:lnTo>
                  <a:lnTo>
                    <a:pt x="613" y="709"/>
                  </a:lnTo>
                  <a:lnTo>
                    <a:pt x="613" y="709"/>
                  </a:lnTo>
                  <a:lnTo>
                    <a:pt x="587" y="693"/>
                  </a:lnTo>
                  <a:lnTo>
                    <a:pt x="574" y="685"/>
                  </a:lnTo>
                  <a:lnTo>
                    <a:pt x="560" y="677"/>
                  </a:lnTo>
                  <a:lnTo>
                    <a:pt x="560" y="677"/>
                  </a:lnTo>
                  <a:lnTo>
                    <a:pt x="563" y="683"/>
                  </a:lnTo>
                  <a:lnTo>
                    <a:pt x="565" y="686"/>
                  </a:lnTo>
                  <a:lnTo>
                    <a:pt x="565" y="690"/>
                  </a:lnTo>
                  <a:lnTo>
                    <a:pt x="565" y="690"/>
                  </a:lnTo>
                  <a:close/>
                  <a:moveTo>
                    <a:pt x="510" y="693"/>
                  </a:moveTo>
                  <a:lnTo>
                    <a:pt x="510" y="693"/>
                  </a:lnTo>
                  <a:lnTo>
                    <a:pt x="507" y="691"/>
                  </a:lnTo>
                  <a:lnTo>
                    <a:pt x="504" y="688"/>
                  </a:lnTo>
                  <a:lnTo>
                    <a:pt x="504" y="688"/>
                  </a:lnTo>
                  <a:lnTo>
                    <a:pt x="505" y="691"/>
                  </a:lnTo>
                  <a:lnTo>
                    <a:pt x="507" y="693"/>
                  </a:lnTo>
                  <a:lnTo>
                    <a:pt x="510" y="693"/>
                  </a:lnTo>
                  <a:lnTo>
                    <a:pt x="510" y="693"/>
                  </a:lnTo>
                  <a:close/>
                  <a:moveTo>
                    <a:pt x="656" y="719"/>
                  </a:moveTo>
                  <a:lnTo>
                    <a:pt x="656" y="719"/>
                  </a:lnTo>
                  <a:lnTo>
                    <a:pt x="644" y="711"/>
                  </a:lnTo>
                  <a:lnTo>
                    <a:pt x="632" y="705"/>
                  </a:lnTo>
                  <a:lnTo>
                    <a:pt x="618" y="699"/>
                  </a:lnTo>
                  <a:lnTo>
                    <a:pt x="606" y="694"/>
                  </a:lnTo>
                  <a:lnTo>
                    <a:pt x="606" y="694"/>
                  </a:lnTo>
                  <a:lnTo>
                    <a:pt x="618" y="700"/>
                  </a:lnTo>
                  <a:lnTo>
                    <a:pt x="629" y="708"/>
                  </a:lnTo>
                  <a:lnTo>
                    <a:pt x="641" y="715"/>
                  </a:lnTo>
                  <a:lnTo>
                    <a:pt x="648" y="717"/>
                  </a:lnTo>
                  <a:lnTo>
                    <a:pt x="656" y="719"/>
                  </a:lnTo>
                  <a:lnTo>
                    <a:pt x="656" y="719"/>
                  </a:lnTo>
                  <a:close/>
                  <a:moveTo>
                    <a:pt x="258" y="740"/>
                  </a:moveTo>
                  <a:lnTo>
                    <a:pt x="258" y="740"/>
                  </a:lnTo>
                  <a:lnTo>
                    <a:pt x="249" y="728"/>
                  </a:lnTo>
                  <a:lnTo>
                    <a:pt x="238" y="717"/>
                  </a:lnTo>
                  <a:lnTo>
                    <a:pt x="218" y="697"/>
                  </a:lnTo>
                  <a:lnTo>
                    <a:pt x="218" y="697"/>
                  </a:lnTo>
                  <a:lnTo>
                    <a:pt x="226" y="709"/>
                  </a:lnTo>
                  <a:lnTo>
                    <a:pt x="237" y="720"/>
                  </a:lnTo>
                  <a:lnTo>
                    <a:pt x="258" y="740"/>
                  </a:lnTo>
                  <a:lnTo>
                    <a:pt x="258" y="740"/>
                  </a:lnTo>
                  <a:close/>
                  <a:moveTo>
                    <a:pt x="438" y="702"/>
                  </a:moveTo>
                  <a:lnTo>
                    <a:pt x="438" y="702"/>
                  </a:lnTo>
                  <a:lnTo>
                    <a:pt x="435" y="700"/>
                  </a:lnTo>
                  <a:lnTo>
                    <a:pt x="432" y="699"/>
                  </a:lnTo>
                  <a:lnTo>
                    <a:pt x="432" y="699"/>
                  </a:lnTo>
                  <a:lnTo>
                    <a:pt x="435" y="700"/>
                  </a:lnTo>
                  <a:lnTo>
                    <a:pt x="436" y="702"/>
                  </a:lnTo>
                  <a:lnTo>
                    <a:pt x="438" y="702"/>
                  </a:lnTo>
                  <a:lnTo>
                    <a:pt x="438" y="702"/>
                  </a:lnTo>
                  <a:close/>
                  <a:moveTo>
                    <a:pt x="444" y="706"/>
                  </a:moveTo>
                  <a:lnTo>
                    <a:pt x="444" y="706"/>
                  </a:lnTo>
                  <a:lnTo>
                    <a:pt x="441" y="703"/>
                  </a:lnTo>
                  <a:lnTo>
                    <a:pt x="441" y="703"/>
                  </a:lnTo>
                  <a:lnTo>
                    <a:pt x="439" y="703"/>
                  </a:lnTo>
                  <a:lnTo>
                    <a:pt x="439" y="703"/>
                  </a:lnTo>
                  <a:lnTo>
                    <a:pt x="441" y="706"/>
                  </a:lnTo>
                  <a:lnTo>
                    <a:pt x="443" y="706"/>
                  </a:lnTo>
                  <a:lnTo>
                    <a:pt x="444" y="706"/>
                  </a:lnTo>
                  <a:lnTo>
                    <a:pt x="444" y="706"/>
                  </a:lnTo>
                  <a:close/>
                  <a:moveTo>
                    <a:pt x="276" y="735"/>
                  </a:moveTo>
                  <a:lnTo>
                    <a:pt x="276" y="735"/>
                  </a:lnTo>
                  <a:lnTo>
                    <a:pt x="273" y="731"/>
                  </a:lnTo>
                  <a:lnTo>
                    <a:pt x="269" y="725"/>
                  </a:lnTo>
                  <a:lnTo>
                    <a:pt x="269" y="725"/>
                  </a:lnTo>
                  <a:lnTo>
                    <a:pt x="264" y="720"/>
                  </a:lnTo>
                  <a:lnTo>
                    <a:pt x="260" y="715"/>
                  </a:lnTo>
                  <a:lnTo>
                    <a:pt x="260" y="715"/>
                  </a:lnTo>
                  <a:lnTo>
                    <a:pt x="257" y="709"/>
                  </a:lnTo>
                  <a:lnTo>
                    <a:pt x="253" y="706"/>
                  </a:lnTo>
                  <a:lnTo>
                    <a:pt x="252" y="706"/>
                  </a:lnTo>
                  <a:lnTo>
                    <a:pt x="252" y="706"/>
                  </a:lnTo>
                  <a:lnTo>
                    <a:pt x="258" y="714"/>
                  </a:lnTo>
                  <a:lnTo>
                    <a:pt x="264" y="723"/>
                  </a:lnTo>
                  <a:lnTo>
                    <a:pt x="269" y="731"/>
                  </a:lnTo>
                  <a:lnTo>
                    <a:pt x="273" y="734"/>
                  </a:lnTo>
                  <a:lnTo>
                    <a:pt x="276" y="735"/>
                  </a:lnTo>
                  <a:lnTo>
                    <a:pt x="276" y="735"/>
                  </a:lnTo>
                  <a:close/>
                  <a:moveTo>
                    <a:pt x="450" y="711"/>
                  </a:moveTo>
                  <a:lnTo>
                    <a:pt x="450" y="711"/>
                  </a:lnTo>
                  <a:lnTo>
                    <a:pt x="447" y="708"/>
                  </a:lnTo>
                  <a:lnTo>
                    <a:pt x="446" y="708"/>
                  </a:lnTo>
                  <a:lnTo>
                    <a:pt x="446" y="708"/>
                  </a:lnTo>
                  <a:lnTo>
                    <a:pt x="446" y="708"/>
                  </a:lnTo>
                  <a:lnTo>
                    <a:pt x="447" y="709"/>
                  </a:lnTo>
                  <a:lnTo>
                    <a:pt x="450" y="711"/>
                  </a:lnTo>
                  <a:lnTo>
                    <a:pt x="450" y="711"/>
                  </a:lnTo>
                  <a:close/>
                  <a:moveTo>
                    <a:pt x="606" y="714"/>
                  </a:moveTo>
                  <a:lnTo>
                    <a:pt x="606" y="714"/>
                  </a:lnTo>
                  <a:lnTo>
                    <a:pt x="613" y="720"/>
                  </a:lnTo>
                  <a:lnTo>
                    <a:pt x="624" y="726"/>
                  </a:lnTo>
                  <a:lnTo>
                    <a:pt x="633" y="731"/>
                  </a:lnTo>
                  <a:lnTo>
                    <a:pt x="642" y="735"/>
                  </a:lnTo>
                  <a:lnTo>
                    <a:pt x="642" y="735"/>
                  </a:lnTo>
                  <a:lnTo>
                    <a:pt x="648" y="740"/>
                  </a:lnTo>
                  <a:lnTo>
                    <a:pt x="651" y="741"/>
                  </a:lnTo>
                  <a:lnTo>
                    <a:pt x="654" y="743"/>
                  </a:lnTo>
                  <a:lnTo>
                    <a:pt x="654" y="743"/>
                  </a:lnTo>
                  <a:lnTo>
                    <a:pt x="650" y="737"/>
                  </a:lnTo>
                  <a:lnTo>
                    <a:pt x="644" y="731"/>
                  </a:lnTo>
                  <a:lnTo>
                    <a:pt x="630" y="723"/>
                  </a:lnTo>
                  <a:lnTo>
                    <a:pt x="615" y="715"/>
                  </a:lnTo>
                  <a:lnTo>
                    <a:pt x="598" y="711"/>
                  </a:lnTo>
                  <a:lnTo>
                    <a:pt x="598" y="711"/>
                  </a:lnTo>
                  <a:lnTo>
                    <a:pt x="603" y="712"/>
                  </a:lnTo>
                  <a:lnTo>
                    <a:pt x="604" y="714"/>
                  </a:lnTo>
                  <a:lnTo>
                    <a:pt x="606" y="714"/>
                  </a:lnTo>
                  <a:lnTo>
                    <a:pt x="606" y="714"/>
                  </a:lnTo>
                  <a:close/>
                  <a:moveTo>
                    <a:pt x="467" y="719"/>
                  </a:moveTo>
                  <a:lnTo>
                    <a:pt x="467" y="719"/>
                  </a:lnTo>
                  <a:lnTo>
                    <a:pt x="467" y="717"/>
                  </a:lnTo>
                  <a:lnTo>
                    <a:pt x="468" y="715"/>
                  </a:lnTo>
                  <a:lnTo>
                    <a:pt x="468" y="715"/>
                  </a:lnTo>
                  <a:lnTo>
                    <a:pt x="468" y="717"/>
                  </a:lnTo>
                  <a:lnTo>
                    <a:pt x="468" y="717"/>
                  </a:lnTo>
                  <a:lnTo>
                    <a:pt x="467" y="714"/>
                  </a:lnTo>
                  <a:lnTo>
                    <a:pt x="467" y="714"/>
                  </a:lnTo>
                  <a:lnTo>
                    <a:pt x="465" y="715"/>
                  </a:lnTo>
                  <a:lnTo>
                    <a:pt x="465" y="715"/>
                  </a:lnTo>
                  <a:lnTo>
                    <a:pt x="467" y="715"/>
                  </a:lnTo>
                  <a:lnTo>
                    <a:pt x="467" y="717"/>
                  </a:lnTo>
                  <a:lnTo>
                    <a:pt x="465" y="719"/>
                  </a:lnTo>
                  <a:lnTo>
                    <a:pt x="467" y="719"/>
                  </a:lnTo>
                  <a:lnTo>
                    <a:pt x="467" y="719"/>
                  </a:lnTo>
                  <a:close/>
                  <a:moveTo>
                    <a:pt x="479" y="772"/>
                  </a:moveTo>
                  <a:lnTo>
                    <a:pt x="479" y="772"/>
                  </a:lnTo>
                  <a:lnTo>
                    <a:pt x="478" y="770"/>
                  </a:lnTo>
                  <a:lnTo>
                    <a:pt x="478" y="770"/>
                  </a:lnTo>
                  <a:lnTo>
                    <a:pt x="461" y="755"/>
                  </a:lnTo>
                  <a:lnTo>
                    <a:pt x="441" y="741"/>
                  </a:lnTo>
                  <a:lnTo>
                    <a:pt x="421" y="728"/>
                  </a:lnTo>
                  <a:lnTo>
                    <a:pt x="401" y="715"/>
                  </a:lnTo>
                  <a:lnTo>
                    <a:pt x="401" y="715"/>
                  </a:lnTo>
                  <a:lnTo>
                    <a:pt x="420" y="732"/>
                  </a:lnTo>
                  <a:lnTo>
                    <a:pt x="436" y="747"/>
                  </a:lnTo>
                  <a:lnTo>
                    <a:pt x="446" y="755"/>
                  </a:lnTo>
                  <a:lnTo>
                    <a:pt x="456" y="761"/>
                  </a:lnTo>
                  <a:lnTo>
                    <a:pt x="467" y="767"/>
                  </a:lnTo>
                  <a:lnTo>
                    <a:pt x="479" y="772"/>
                  </a:lnTo>
                  <a:lnTo>
                    <a:pt x="479" y="772"/>
                  </a:lnTo>
                  <a:close/>
                  <a:moveTo>
                    <a:pt x="638" y="752"/>
                  </a:moveTo>
                  <a:lnTo>
                    <a:pt x="638" y="752"/>
                  </a:lnTo>
                  <a:lnTo>
                    <a:pt x="624" y="741"/>
                  </a:lnTo>
                  <a:lnTo>
                    <a:pt x="610" y="731"/>
                  </a:lnTo>
                  <a:lnTo>
                    <a:pt x="593" y="723"/>
                  </a:lnTo>
                  <a:lnTo>
                    <a:pt x="577" y="715"/>
                  </a:lnTo>
                  <a:lnTo>
                    <a:pt x="577" y="715"/>
                  </a:lnTo>
                  <a:lnTo>
                    <a:pt x="606" y="735"/>
                  </a:lnTo>
                  <a:lnTo>
                    <a:pt x="621" y="744"/>
                  </a:lnTo>
                  <a:lnTo>
                    <a:pt x="638" y="752"/>
                  </a:lnTo>
                  <a:lnTo>
                    <a:pt x="638" y="752"/>
                  </a:lnTo>
                  <a:close/>
                  <a:moveTo>
                    <a:pt x="604" y="747"/>
                  </a:moveTo>
                  <a:lnTo>
                    <a:pt x="604" y="747"/>
                  </a:lnTo>
                  <a:lnTo>
                    <a:pt x="613" y="751"/>
                  </a:lnTo>
                  <a:lnTo>
                    <a:pt x="619" y="752"/>
                  </a:lnTo>
                  <a:lnTo>
                    <a:pt x="622" y="752"/>
                  </a:lnTo>
                  <a:lnTo>
                    <a:pt x="622" y="752"/>
                  </a:lnTo>
                  <a:lnTo>
                    <a:pt x="597" y="737"/>
                  </a:lnTo>
                  <a:lnTo>
                    <a:pt x="571" y="723"/>
                  </a:lnTo>
                  <a:lnTo>
                    <a:pt x="571" y="723"/>
                  </a:lnTo>
                  <a:lnTo>
                    <a:pt x="577" y="731"/>
                  </a:lnTo>
                  <a:lnTo>
                    <a:pt x="584" y="737"/>
                  </a:lnTo>
                  <a:lnTo>
                    <a:pt x="593" y="743"/>
                  </a:lnTo>
                  <a:lnTo>
                    <a:pt x="604" y="747"/>
                  </a:lnTo>
                  <a:lnTo>
                    <a:pt x="604" y="747"/>
                  </a:lnTo>
                  <a:close/>
                  <a:moveTo>
                    <a:pt x="246" y="746"/>
                  </a:moveTo>
                  <a:lnTo>
                    <a:pt x="246" y="746"/>
                  </a:lnTo>
                  <a:lnTo>
                    <a:pt x="241" y="738"/>
                  </a:lnTo>
                  <a:lnTo>
                    <a:pt x="235" y="734"/>
                  </a:lnTo>
                  <a:lnTo>
                    <a:pt x="235" y="734"/>
                  </a:lnTo>
                  <a:lnTo>
                    <a:pt x="240" y="740"/>
                  </a:lnTo>
                  <a:lnTo>
                    <a:pt x="243" y="743"/>
                  </a:lnTo>
                  <a:lnTo>
                    <a:pt x="246" y="746"/>
                  </a:lnTo>
                  <a:lnTo>
                    <a:pt x="246" y="746"/>
                  </a:lnTo>
                  <a:close/>
                  <a:moveTo>
                    <a:pt x="481" y="744"/>
                  </a:moveTo>
                  <a:lnTo>
                    <a:pt x="481" y="744"/>
                  </a:lnTo>
                  <a:lnTo>
                    <a:pt x="476" y="738"/>
                  </a:lnTo>
                  <a:lnTo>
                    <a:pt x="473" y="737"/>
                  </a:lnTo>
                  <a:lnTo>
                    <a:pt x="470" y="735"/>
                  </a:lnTo>
                  <a:lnTo>
                    <a:pt x="470" y="735"/>
                  </a:lnTo>
                  <a:lnTo>
                    <a:pt x="475" y="740"/>
                  </a:lnTo>
                  <a:lnTo>
                    <a:pt x="481" y="744"/>
                  </a:lnTo>
                  <a:lnTo>
                    <a:pt x="481" y="744"/>
                  </a:lnTo>
                  <a:close/>
                  <a:moveTo>
                    <a:pt x="266" y="747"/>
                  </a:moveTo>
                  <a:lnTo>
                    <a:pt x="266" y="747"/>
                  </a:lnTo>
                  <a:lnTo>
                    <a:pt x="264" y="744"/>
                  </a:lnTo>
                  <a:lnTo>
                    <a:pt x="263" y="743"/>
                  </a:lnTo>
                  <a:lnTo>
                    <a:pt x="261" y="743"/>
                  </a:lnTo>
                  <a:lnTo>
                    <a:pt x="261" y="743"/>
                  </a:lnTo>
                  <a:lnTo>
                    <a:pt x="266" y="747"/>
                  </a:lnTo>
                  <a:lnTo>
                    <a:pt x="266" y="747"/>
                  </a:lnTo>
                  <a:close/>
                  <a:moveTo>
                    <a:pt x="421" y="766"/>
                  </a:moveTo>
                  <a:lnTo>
                    <a:pt x="421" y="766"/>
                  </a:lnTo>
                  <a:lnTo>
                    <a:pt x="429" y="775"/>
                  </a:lnTo>
                  <a:lnTo>
                    <a:pt x="436" y="783"/>
                  </a:lnTo>
                  <a:lnTo>
                    <a:pt x="436" y="783"/>
                  </a:lnTo>
                  <a:lnTo>
                    <a:pt x="447" y="789"/>
                  </a:lnTo>
                  <a:lnTo>
                    <a:pt x="458" y="793"/>
                  </a:lnTo>
                  <a:lnTo>
                    <a:pt x="458" y="793"/>
                  </a:lnTo>
                  <a:lnTo>
                    <a:pt x="467" y="799"/>
                  </a:lnTo>
                  <a:lnTo>
                    <a:pt x="472" y="801"/>
                  </a:lnTo>
                  <a:lnTo>
                    <a:pt x="478" y="802"/>
                  </a:lnTo>
                  <a:lnTo>
                    <a:pt x="478" y="802"/>
                  </a:lnTo>
                  <a:lnTo>
                    <a:pt x="461" y="787"/>
                  </a:lnTo>
                  <a:lnTo>
                    <a:pt x="443" y="773"/>
                  </a:lnTo>
                  <a:lnTo>
                    <a:pt x="423" y="760"/>
                  </a:lnTo>
                  <a:lnTo>
                    <a:pt x="403" y="747"/>
                  </a:lnTo>
                  <a:lnTo>
                    <a:pt x="403" y="747"/>
                  </a:lnTo>
                  <a:lnTo>
                    <a:pt x="411" y="757"/>
                  </a:lnTo>
                  <a:lnTo>
                    <a:pt x="421" y="766"/>
                  </a:lnTo>
                  <a:lnTo>
                    <a:pt x="421" y="766"/>
                  </a:lnTo>
                  <a:close/>
                  <a:moveTo>
                    <a:pt x="606" y="764"/>
                  </a:moveTo>
                  <a:lnTo>
                    <a:pt x="606" y="764"/>
                  </a:lnTo>
                  <a:lnTo>
                    <a:pt x="610" y="769"/>
                  </a:lnTo>
                  <a:lnTo>
                    <a:pt x="613" y="770"/>
                  </a:lnTo>
                  <a:lnTo>
                    <a:pt x="616" y="770"/>
                  </a:lnTo>
                  <a:lnTo>
                    <a:pt x="616" y="770"/>
                  </a:lnTo>
                  <a:lnTo>
                    <a:pt x="604" y="763"/>
                  </a:lnTo>
                  <a:lnTo>
                    <a:pt x="600" y="758"/>
                  </a:lnTo>
                  <a:lnTo>
                    <a:pt x="593" y="757"/>
                  </a:lnTo>
                  <a:lnTo>
                    <a:pt x="593" y="757"/>
                  </a:lnTo>
                  <a:lnTo>
                    <a:pt x="606" y="764"/>
                  </a:lnTo>
                  <a:lnTo>
                    <a:pt x="606" y="764"/>
                  </a:lnTo>
                  <a:close/>
                  <a:moveTo>
                    <a:pt x="383" y="766"/>
                  </a:moveTo>
                  <a:lnTo>
                    <a:pt x="383" y="766"/>
                  </a:lnTo>
                  <a:lnTo>
                    <a:pt x="385" y="764"/>
                  </a:lnTo>
                  <a:lnTo>
                    <a:pt x="386" y="764"/>
                  </a:lnTo>
                  <a:lnTo>
                    <a:pt x="388" y="764"/>
                  </a:lnTo>
                  <a:lnTo>
                    <a:pt x="389" y="763"/>
                  </a:lnTo>
                  <a:lnTo>
                    <a:pt x="389" y="763"/>
                  </a:lnTo>
                  <a:lnTo>
                    <a:pt x="386" y="763"/>
                  </a:lnTo>
                  <a:lnTo>
                    <a:pt x="383" y="761"/>
                  </a:lnTo>
                  <a:lnTo>
                    <a:pt x="383" y="761"/>
                  </a:lnTo>
                  <a:lnTo>
                    <a:pt x="383" y="764"/>
                  </a:lnTo>
                  <a:lnTo>
                    <a:pt x="383" y="764"/>
                  </a:lnTo>
                  <a:lnTo>
                    <a:pt x="383" y="766"/>
                  </a:lnTo>
                  <a:lnTo>
                    <a:pt x="383" y="766"/>
                  </a:lnTo>
                  <a:close/>
                  <a:moveTo>
                    <a:pt x="659" y="769"/>
                  </a:moveTo>
                  <a:lnTo>
                    <a:pt x="659" y="769"/>
                  </a:lnTo>
                  <a:lnTo>
                    <a:pt x="656" y="769"/>
                  </a:lnTo>
                  <a:lnTo>
                    <a:pt x="654" y="766"/>
                  </a:lnTo>
                  <a:lnTo>
                    <a:pt x="653" y="764"/>
                  </a:lnTo>
                  <a:lnTo>
                    <a:pt x="651" y="764"/>
                  </a:lnTo>
                  <a:lnTo>
                    <a:pt x="651" y="764"/>
                  </a:lnTo>
                  <a:lnTo>
                    <a:pt x="653" y="766"/>
                  </a:lnTo>
                  <a:lnTo>
                    <a:pt x="654" y="769"/>
                  </a:lnTo>
                  <a:lnTo>
                    <a:pt x="659" y="769"/>
                  </a:lnTo>
                  <a:lnTo>
                    <a:pt x="659" y="769"/>
                  </a:lnTo>
                  <a:close/>
                  <a:moveTo>
                    <a:pt x="641" y="796"/>
                  </a:moveTo>
                  <a:lnTo>
                    <a:pt x="641" y="796"/>
                  </a:lnTo>
                  <a:lnTo>
                    <a:pt x="621" y="783"/>
                  </a:lnTo>
                  <a:lnTo>
                    <a:pt x="610" y="775"/>
                  </a:lnTo>
                  <a:lnTo>
                    <a:pt x="598" y="770"/>
                  </a:lnTo>
                  <a:lnTo>
                    <a:pt x="598" y="770"/>
                  </a:lnTo>
                  <a:lnTo>
                    <a:pt x="619" y="784"/>
                  </a:lnTo>
                  <a:lnTo>
                    <a:pt x="641" y="796"/>
                  </a:lnTo>
                  <a:lnTo>
                    <a:pt x="641" y="796"/>
                  </a:lnTo>
                  <a:close/>
                  <a:moveTo>
                    <a:pt x="472" y="784"/>
                  </a:moveTo>
                  <a:lnTo>
                    <a:pt x="472" y="784"/>
                  </a:lnTo>
                  <a:lnTo>
                    <a:pt x="465" y="781"/>
                  </a:lnTo>
                  <a:lnTo>
                    <a:pt x="464" y="781"/>
                  </a:lnTo>
                  <a:lnTo>
                    <a:pt x="461" y="781"/>
                  </a:lnTo>
                  <a:lnTo>
                    <a:pt x="461" y="781"/>
                  </a:lnTo>
                  <a:lnTo>
                    <a:pt x="464" y="781"/>
                  </a:lnTo>
                  <a:lnTo>
                    <a:pt x="465" y="784"/>
                  </a:lnTo>
                  <a:lnTo>
                    <a:pt x="468" y="784"/>
                  </a:lnTo>
                  <a:lnTo>
                    <a:pt x="472" y="784"/>
                  </a:lnTo>
                  <a:lnTo>
                    <a:pt x="472" y="784"/>
                  </a:lnTo>
                  <a:close/>
                  <a:moveTo>
                    <a:pt x="446" y="813"/>
                  </a:moveTo>
                  <a:lnTo>
                    <a:pt x="446" y="813"/>
                  </a:lnTo>
                  <a:lnTo>
                    <a:pt x="429" y="798"/>
                  </a:lnTo>
                  <a:lnTo>
                    <a:pt x="411" y="786"/>
                  </a:lnTo>
                  <a:lnTo>
                    <a:pt x="411" y="786"/>
                  </a:lnTo>
                  <a:lnTo>
                    <a:pt x="427" y="801"/>
                  </a:lnTo>
                  <a:lnTo>
                    <a:pt x="436" y="807"/>
                  </a:lnTo>
                  <a:lnTo>
                    <a:pt x="446" y="813"/>
                  </a:lnTo>
                  <a:lnTo>
                    <a:pt x="446" y="813"/>
                  </a:lnTo>
                  <a:close/>
                  <a:moveTo>
                    <a:pt x="615" y="793"/>
                  </a:moveTo>
                  <a:lnTo>
                    <a:pt x="615" y="793"/>
                  </a:lnTo>
                  <a:lnTo>
                    <a:pt x="612" y="792"/>
                  </a:lnTo>
                  <a:lnTo>
                    <a:pt x="610" y="790"/>
                  </a:lnTo>
                  <a:lnTo>
                    <a:pt x="609" y="790"/>
                  </a:lnTo>
                  <a:lnTo>
                    <a:pt x="609" y="790"/>
                  </a:lnTo>
                  <a:lnTo>
                    <a:pt x="612" y="793"/>
                  </a:lnTo>
                  <a:lnTo>
                    <a:pt x="613" y="795"/>
                  </a:lnTo>
                  <a:lnTo>
                    <a:pt x="615" y="793"/>
                  </a:lnTo>
                  <a:lnTo>
                    <a:pt x="615" y="793"/>
                  </a:lnTo>
                  <a:close/>
                  <a:moveTo>
                    <a:pt x="472" y="822"/>
                  </a:moveTo>
                  <a:lnTo>
                    <a:pt x="472" y="822"/>
                  </a:lnTo>
                  <a:lnTo>
                    <a:pt x="470" y="819"/>
                  </a:lnTo>
                  <a:lnTo>
                    <a:pt x="468" y="818"/>
                  </a:lnTo>
                  <a:lnTo>
                    <a:pt x="464" y="813"/>
                  </a:lnTo>
                  <a:lnTo>
                    <a:pt x="464" y="813"/>
                  </a:lnTo>
                  <a:lnTo>
                    <a:pt x="467" y="819"/>
                  </a:lnTo>
                  <a:lnTo>
                    <a:pt x="472" y="822"/>
                  </a:lnTo>
                  <a:lnTo>
                    <a:pt x="472" y="822"/>
                  </a:lnTo>
                  <a:close/>
                  <a:moveTo>
                    <a:pt x="455" y="818"/>
                  </a:moveTo>
                  <a:lnTo>
                    <a:pt x="455" y="818"/>
                  </a:lnTo>
                  <a:lnTo>
                    <a:pt x="449" y="816"/>
                  </a:lnTo>
                  <a:lnTo>
                    <a:pt x="449" y="816"/>
                  </a:lnTo>
                  <a:lnTo>
                    <a:pt x="452" y="818"/>
                  </a:lnTo>
                  <a:lnTo>
                    <a:pt x="453" y="818"/>
                  </a:lnTo>
                  <a:lnTo>
                    <a:pt x="455" y="818"/>
                  </a:lnTo>
                  <a:lnTo>
                    <a:pt x="455" y="818"/>
                  </a:lnTo>
                  <a:close/>
                  <a:moveTo>
                    <a:pt x="429" y="865"/>
                  </a:moveTo>
                  <a:lnTo>
                    <a:pt x="429" y="865"/>
                  </a:lnTo>
                  <a:lnTo>
                    <a:pt x="426" y="863"/>
                  </a:lnTo>
                  <a:lnTo>
                    <a:pt x="424" y="860"/>
                  </a:lnTo>
                  <a:lnTo>
                    <a:pt x="423" y="859"/>
                  </a:lnTo>
                  <a:lnTo>
                    <a:pt x="420" y="857"/>
                  </a:lnTo>
                  <a:lnTo>
                    <a:pt x="420" y="857"/>
                  </a:lnTo>
                  <a:lnTo>
                    <a:pt x="423" y="860"/>
                  </a:lnTo>
                  <a:lnTo>
                    <a:pt x="424" y="863"/>
                  </a:lnTo>
                  <a:lnTo>
                    <a:pt x="426" y="865"/>
                  </a:lnTo>
                  <a:lnTo>
                    <a:pt x="427" y="865"/>
                  </a:lnTo>
                  <a:lnTo>
                    <a:pt x="429" y="865"/>
                  </a:lnTo>
                  <a:lnTo>
                    <a:pt x="429" y="865"/>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118" name="Freeform 7086"/>
            <p:cNvSpPr>
              <a:spLocks noEditPoints="1"/>
            </p:cNvSpPr>
            <p:nvPr/>
          </p:nvSpPr>
          <p:spPr bwMode="auto">
            <a:xfrm>
              <a:off x="6567488" y="4695825"/>
              <a:ext cx="206375" cy="190500"/>
            </a:xfrm>
            <a:custGeom>
              <a:avLst/>
              <a:gdLst/>
              <a:ahLst/>
              <a:cxnLst>
                <a:cxn ang="0">
                  <a:pos x="87" y="5"/>
                </a:cxn>
                <a:cxn ang="0">
                  <a:pos x="118" y="17"/>
                </a:cxn>
                <a:cxn ang="0">
                  <a:pos x="124" y="69"/>
                </a:cxn>
                <a:cxn ang="0">
                  <a:pos x="72" y="119"/>
                </a:cxn>
                <a:cxn ang="0">
                  <a:pos x="31" y="113"/>
                </a:cxn>
                <a:cxn ang="0">
                  <a:pos x="3" y="76"/>
                </a:cxn>
                <a:cxn ang="0">
                  <a:pos x="8" y="26"/>
                </a:cxn>
                <a:cxn ang="0">
                  <a:pos x="55" y="0"/>
                </a:cxn>
                <a:cxn ang="0">
                  <a:pos x="124" y="46"/>
                </a:cxn>
                <a:cxn ang="0">
                  <a:pos x="119" y="58"/>
                </a:cxn>
                <a:cxn ang="0">
                  <a:pos x="122" y="59"/>
                </a:cxn>
                <a:cxn ang="0">
                  <a:pos x="53" y="8"/>
                </a:cxn>
                <a:cxn ang="0">
                  <a:pos x="93" y="20"/>
                </a:cxn>
                <a:cxn ang="0">
                  <a:pos x="60" y="14"/>
                </a:cxn>
                <a:cxn ang="0">
                  <a:pos x="95" y="23"/>
                </a:cxn>
                <a:cxn ang="0">
                  <a:pos x="101" y="15"/>
                </a:cxn>
                <a:cxn ang="0">
                  <a:pos x="99" y="18"/>
                </a:cxn>
                <a:cxn ang="0">
                  <a:pos x="113" y="26"/>
                </a:cxn>
                <a:cxn ang="0">
                  <a:pos x="101" y="50"/>
                </a:cxn>
                <a:cxn ang="0">
                  <a:pos x="64" y="23"/>
                </a:cxn>
                <a:cxn ang="0">
                  <a:pos x="21" y="35"/>
                </a:cxn>
                <a:cxn ang="0">
                  <a:pos x="29" y="33"/>
                </a:cxn>
                <a:cxn ang="0">
                  <a:pos x="58" y="26"/>
                </a:cxn>
                <a:cxn ang="0">
                  <a:pos x="99" y="55"/>
                </a:cxn>
                <a:cxn ang="0">
                  <a:pos x="79" y="46"/>
                </a:cxn>
                <a:cxn ang="0">
                  <a:pos x="79" y="46"/>
                </a:cxn>
                <a:cxn ang="0">
                  <a:pos x="76" y="69"/>
                </a:cxn>
                <a:cxn ang="0">
                  <a:pos x="57" y="46"/>
                </a:cxn>
                <a:cxn ang="0">
                  <a:pos x="70" y="75"/>
                </a:cxn>
                <a:cxn ang="0">
                  <a:pos x="28" y="55"/>
                </a:cxn>
                <a:cxn ang="0">
                  <a:pos x="32" y="53"/>
                </a:cxn>
                <a:cxn ang="0">
                  <a:pos x="50" y="65"/>
                </a:cxn>
                <a:cxn ang="0">
                  <a:pos x="49" y="49"/>
                </a:cxn>
                <a:cxn ang="0">
                  <a:pos x="50" y="65"/>
                </a:cxn>
                <a:cxn ang="0">
                  <a:pos x="105" y="49"/>
                </a:cxn>
                <a:cxn ang="0">
                  <a:pos x="63" y="76"/>
                </a:cxn>
                <a:cxn ang="0">
                  <a:pos x="58" y="59"/>
                </a:cxn>
                <a:cxn ang="0">
                  <a:pos x="89" y="55"/>
                </a:cxn>
                <a:cxn ang="0">
                  <a:pos x="89" y="76"/>
                </a:cxn>
                <a:cxn ang="0">
                  <a:pos x="15" y="76"/>
                </a:cxn>
                <a:cxn ang="0">
                  <a:pos x="44" y="105"/>
                </a:cxn>
                <a:cxn ang="0">
                  <a:pos x="44" y="99"/>
                </a:cxn>
                <a:cxn ang="0">
                  <a:pos x="14" y="62"/>
                </a:cxn>
                <a:cxn ang="0">
                  <a:pos x="15" y="76"/>
                </a:cxn>
                <a:cxn ang="0">
                  <a:pos x="72" y="108"/>
                </a:cxn>
                <a:cxn ang="0">
                  <a:pos x="107" y="76"/>
                </a:cxn>
                <a:cxn ang="0">
                  <a:pos x="108" y="73"/>
                </a:cxn>
                <a:cxn ang="0">
                  <a:pos x="87" y="96"/>
                </a:cxn>
                <a:cxn ang="0">
                  <a:pos x="44" y="85"/>
                </a:cxn>
                <a:cxn ang="0">
                  <a:pos x="41" y="85"/>
                </a:cxn>
                <a:cxn ang="0">
                  <a:pos x="53" y="98"/>
                </a:cxn>
                <a:cxn ang="0">
                  <a:pos x="66" y="107"/>
                </a:cxn>
                <a:cxn ang="0">
                  <a:pos x="66" y="105"/>
                </a:cxn>
                <a:cxn ang="0">
                  <a:pos x="66" y="107"/>
                </a:cxn>
                <a:cxn ang="0">
                  <a:pos x="49" y="114"/>
                </a:cxn>
                <a:cxn ang="0">
                  <a:pos x="49" y="113"/>
                </a:cxn>
              </a:cxnLst>
              <a:rect l="0" t="0" r="r" b="b"/>
              <a:pathLst>
                <a:path w="130" h="120">
                  <a:moveTo>
                    <a:pt x="64" y="0"/>
                  </a:moveTo>
                  <a:lnTo>
                    <a:pt x="64" y="0"/>
                  </a:lnTo>
                  <a:lnTo>
                    <a:pt x="70" y="0"/>
                  </a:lnTo>
                  <a:lnTo>
                    <a:pt x="75" y="1"/>
                  </a:lnTo>
                  <a:lnTo>
                    <a:pt x="87" y="5"/>
                  </a:lnTo>
                  <a:lnTo>
                    <a:pt x="87" y="5"/>
                  </a:lnTo>
                  <a:lnTo>
                    <a:pt x="93" y="5"/>
                  </a:lnTo>
                  <a:lnTo>
                    <a:pt x="99" y="5"/>
                  </a:lnTo>
                  <a:lnTo>
                    <a:pt x="99" y="5"/>
                  </a:lnTo>
                  <a:lnTo>
                    <a:pt x="110" y="9"/>
                  </a:lnTo>
                  <a:lnTo>
                    <a:pt x="118" y="17"/>
                  </a:lnTo>
                  <a:lnTo>
                    <a:pt x="118" y="17"/>
                  </a:lnTo>
                  <a:lnTo>
                    <a:pt x="125" y="24"/>
                  </a:lnTo>
                  <a:lnTo>
                    <a:pt x="128" y="33"/>
                  </a:lnTo>
                  <a:lnTo>
                    <a:pt x="130" y="46"/>
                  </a:lnTo>
                  <a:lnTo>
                    <a:pt x="128" y="58"/>
                  </a:lnTo>
                  <a:lnTo>
                    <a:pt x="128" y="58"/>
                  </a:lnTo>
                  <a:lnTo>
                    <a:pt x="124" y="69"/>
                  </a:lnTo>
                  <a:lnTo>
                    <a:pt x="119" y="78"/>
                  </a:lnTo>
                  <a:lnTo>
                    <a:pt x="111" y="88"/>
                  </a:lnTo>
                  <a:lnTo>
                    <a:pt x="104" y="98"/>
                  </a:lnTo>
                  <a:lnTo>
                    <a:pt x="93" y="107"/>
                  </a:lnTo>
                  <a:lnTo>
                    <a:pt x="84" y="114"/>
                  </a:lnTo>
                  <a:lnTo>
                    <a:pt x="72" y="119"/>
                  </a:lnTo>
                  <a:lnTo>
                    <a:pt x="61" y="120"/>
                  </a:lnTo>
                  <a:lnTo>
                    <a:pt x="61" y="120"/>
                  </a:lnTo>
                  <a:lnTo>
                    <a:pt x="52" y="120"/>
                  </a:lnTo>
                  <a:lnTo>
                    <a:pt x="44" y="119"/>
                  </a:lnTo>
                  <a:lnTo>
                    <a:pt x="37" y="116"/>
                  </a:lnTo>
                  <a:lnTo>
                    <a:pt x="31" y="113"/>
                  </a:lnTo>
                  <a:lnTo>
                    <a:pt x="25" y="108"/>
                  </a:lnTo>
                  <a:lnTo>
                    <a:pt x="20" y="104"/>
                  </a:lnTo>
                  <a:lnTo>
                    <a:pt x="11" y="91"/>
                  </a:lnTo>
                  <a:lnTo>
                    <a:pt x="11" y="91"/>
                  </a:lnTo>
                  <a:lnTo>
                    <a:pt x="6" y="84"/>
                  </a:lnTo>
                  <a:lnTo>
                    <a:pt x="3" y="76"/>
                  </a:lnTo>
                  <a:lnTo>
                    <a:pt x="2" y="69"/>
                  </a:lnTo>
                  <a:lnTo>
                    <a:pt x="0" y="59"/>
                  </a:lnTo>
                  <a:lnTo>
                    <a:pt x="2" y="52"/>
                  </a:lnTo>
                  <a:lnTo>
                    <a:pt x="2" y="43"/>
                  </a:lnTo>
                  <a:lnTo>
                    <a:pt x="5" y="35"/>
                  </a:lnTo>
                  <a:lnTo>
                    <a:pt x="8" y="26"/>
                  </a:lnTo>
                  <a:lnTo>
                    <a:pt x="8" y="26"/>
                  </a:lnTo>
                  <a:lnTo>
                    <a:pt x="18" y="17"/>
                  </a:lnTo>
                  <a:lnTo>
                    <a:pt x="32" y="8"/>
                  </a:lnTo>
                  <a:lnTo>
                    <a:pt x="38" y="5"/>
                  </a:lnTo>
                  <a:lnTo>
                    <a:pt x="46" y="3"/>
                  </a:lnTo>
                  <a:lnTo>
                    <a:pt x="55" y="0"/>
                  </a:lnTo>
                  <a:lnTo>
                    <a:pt x="64" y="0"/>
                  </a:lnTo>
                  <a:lnTo>
                    <a:pt x="64" y="0"/>
                  </a:lnTo>
                  <a:close/>
                  <a:moveTo>
                    <a:pt x="122" y="59"/>
                  </a:moveTo>
                  <a:lnTo>
                    <a:pt x="122" y="59"/>
                  </a:lnTo>
                  <a:lnTo>
                    <a:pt x="124" y="53"/>
                  </a:lnTo>
                  <a:lnTo>
                    <a:pt x="124" y="46"/>
                  </a:lnTo>
                  <a:lnTo>
                    <a:pt x="124" y="38"/>
                  </a:lnTo>
                  <a:lnTo>
                    <a:pt x="121" y="30"/>
                  </a:lnTo>
                  <a:lnTo>
                    <a:pt x="121" y="30"/>
                  </a:lnTo>
                  <a:lnTo>
                    <a:pt x="122" y="40"/>
                  </a:lnTo>
                  <a:lnTo>
                    <a:pt x="121" y="49"/>
                  </a:lnTo>
                  <a:lnTo>
                    <a:pt x="119" y="58"/>
                  </a:lnTo>
                  <a:lnTo>
                    <a:pt x="116" y="65"/>
                  </a:lnTo>
                  <a:lnTo>
                    <a:pt x="116" y="65"/>
                  </a:lnTo>
                  <a:lnTo>
                    <a:pt x="119" y="64"/>
                  </a:lnTo>
                  <a:lnTo>
                    <a:pt x="121" y="61"/>
                  </a:lnTo>
                  <a:lnTo>
                    <a:pt x="121" y="59"/>
                  </a:lnTo>
                  <a:lnTo>
                    <a:pt x="122" y="59"/>
                  </a:lnTo>
                  <a:lnTo>
                    <a:pt x="122" y="59"/>
                  </a:lnTo>
                  <a:close/>
                  <a:moveTo>
                    <a:pt x="43" y="12"/>
                  </a:moveTo>
                  <a:lnTo>
                    <a:pt x="43" y="12"/>
                  </a:lnTo>
                  <a:lnTo>
                    <a:pt x="49" y="11"/>
                  </a:lnTo>
                  <a:lnTo>
                    <a:pt x="53" y="8"/>
                  </a:lnTo>
                  <a:lnTo>
                    <a:pt x="53" y="8"/>
                  </a:lnTo>
                  <a:lnTo>
                    <a:pt x="47" y="9"/>
                  </a:lnTo>
                  <a:lnTo>
                    <a:pt x="44" y="11"/>
                  </a:lnTo>
                  <a:lnTo>
                    <a:pt x="43" y="12"/>
                  </a:lnTo>
                  <a:lnTo>
                    <a:pt x="43" y="12"/>
                  </a:lnTo>
                  <a:close/>
                  <a:moveTo>
                    <a:pt x="93" y="20"/>
                  </a:moveTo>
                  <a:lnTo>
                    <a:pt x="93" y="20"/>
                  </a:lnTo>
                  <a:lnTo>
                    <a:pt x="85" y="15"/>
                  </a:lnTo>
                  <a:lnTo>
                    <a:pt x="76" y="11"/>
                  </a:lnTo>
                  <a:lnTo>
                    <a:pt x="72" y="11"/>
                  </a:lnTo>
                  <a:lnTo>
                    <a:pt x="67" y="11"/>
                  </a:lnTo>
                  <a:lnTo>
                    <a:pt x="63" y="11"/>
                  </a:lnTo>
                  <a:lnTo>
                    <a:pt x="60" y="14"/>
                  </a:lnTo>
                  <a:lnTo>
                    <a:pt x="60" y="14"/>
                  </a:lnTo>
                  <a:lnTo>
                    <a:pt x="70" y="17"/>
                  </a:lnTo>
                  <a:lnTo>
                    <a:pt x="81" y="20"/>
                  </a:lnTo>
                  <a:lnTo>
                    <a:pt x="99" y="26"/>
                  </a:lnTo>
                  <a:lnTo>
                    <a:pt x="99" y="26"/>
                  </a:lnTo>
                  <a:lnTo>
                    <a:pt x="95" y="23"/>
                  </a:lnTo>
                  <a:lnTo>
                    <a:pt x="93" y="21"/>
                  </a:lnTo>
                  <a:lnTo>
                    <a:pt x="93" y="20"/>
                  </a:lnTo>
                  <a:lnTo>
                    <a:pt x="93" y="20"/>
                  </a:lnTo>
                  <a:close/>
                  <a:moveTo>
                    <a:pt x="99" y="14"/>
                  </a:moveTo>
                  <a:lnTo>
                    <a:pt x="99" y="14"/>
                  </a:lnTo>
                  <a:lnTo>
                    <a:pt x="101" y="15"/>
                  </a:lnTo>
                  <a:lnTo>
                    <a:pt x="101" y="15"/>
                  </a:lnTo>
                  <a:lnTo>
                    <a:pt x="96" y="12"/>
                  </a:lnTo>
                  <a:lnTo>
                    <a:pt x="95" y="11"/>
                  </a:lnTo>
                  <a:lnTo>
                    <a:pt x="92" y="11"/>
                  </a:lnTo>
                  <a:lnTo>
                    <a:pt x="92" y="11"/>
                  </a:lnTo>
                  <a:lnTo>
                    <a:pt x="99" y="18"/>
                  </a:lnTo>
                  <a:lnTo>
                    <a:pt x="107" y="27"/>
                  </a:lnTo>
                  <a:lnTo>
                    <a:pt x="113" y="37"/>
                  </a:lnTo>
                  <a:lnTo>
                    <a:pt x="118" y="47"/>
                  </a:lnTo>
                  <a:lnTo>
                    <a:pt x="118" y="47"/>
                  </a:lnTo>
                  <a:lnTo>
                    <a:pt x="116" y="37"/>
                  </a:lnTo>
                  <a:lnTo>
                    <a:pt x="113" y="26"/>
                  </a:lnTo>
                  <a:lnTo>
                    <a:pt x="107" y="18"/>
                  </a:lnTo>
                  <a:lnTo>
                    <a:pt x="104" y="15"/>
                  </a:lnTo>
                  <a:lnTo>
                    <a:pt x="99" y="14"/>
                  </a:lnTo>
                  <a:lnTo>
                    <a:pt x="99" y="14"/>
                  </a:lnTo>
                  <a:close/>
                  <a:moveTo>
                    <a:pt x="101" y="50"/>
                  </a:moveTo>
                  <a:lnTo>
                    <a:pt x="101" y="50"/>
                  </a:lnTo>
                  <a:lnTo>
                    <a:pt x="98" y="43"/>
                  </a:lnTo>
                  <a:lnTo>
                    <a:pt x="92" y="37"/>
                  </a:lnTo>
                  <a:lnTo>
                    <a:pt x="84" y="29"/>
                  </a:lnTo>
                  <a:lnTo>
                    <a:pt x="76" y="24"/>
                  </a:lnTo>
                  <a:lnTo>
                    <a:pt x="76" y="24"/>
                  </a:lnTo>
                  <a:lnTo>
                    <a:pt x="64" y="23"/>
                  </a:lnTo>
                  <a:lnTo>
                    <a:pt x="50" y="23"/>
                  </a:lnTo>
                  <a:lnTo>
                    <a:pt x="38" y="23"/>
                  </a:lnTo>
                  <a:lnTo>
                    <a:pt x="29" y="26"/>
                  </a:lnTo>
                  <a:lnTo>
                    <a:pt x="29" y="26"/>
                  </a:lnTo>
                  <a:lnTo>
                    <a:pt x="25" y="29"/>
                  </a:lnTo>
                  <a:lnTo>
                    <a:pt x="21" y="35"/>
                  </a:lnTo>
                  <a:lnTo>
                    <a:pt x="18" y="41"/>
                  </a:lnTo>
                  <a:lnTo>
                    <a:pt x="18" y="47"/>
                  </a:lnTo>
                  <a:lnTo>
                    <a:pt x="18" y="47"/>
                  </a:lnTo>
                  <a:lnTo>
                    <a:pt x="21" y="41"/>
                  </a:lnTo>
                  <a:lnTo>
                    <a:pt x="26" y="35"/>
                  </a:lnTo>
                  <a:lnTo>
                    <a:pt x="29" y="33"/>
                  </a:lnTo>
                  <a:lnTo>
                    <a:pt x="34" y="32"/>
                  </a:lnTo>
                  <a:lnTo>
                    <a:pt x="37" y="32"/>
                  </a:lnTo>
                  <a:lnTo>
                    <a:pt x="43" y="33"/>
                  </a:lnTo>
                  <a:lnTo>
                    <a:pt x="43" y="33"/>
                  </a:lnTo>
                  <a:lnTo>
                    <a:pt x="50" y="29"/>
                  </a:lnTo>
                  <a:lnTo>
                    <a:pt x="58" y="26"/>
                  </a:lnTo>
                  <a:lnTo>
                    <a:pt x="67" y="27"/>
                  </a:lnTo>
                  <a:lnTo>
                    <a:pt x="75" y="30"/>
                  </a:lnTo>
                  <a:lnTo>
                    <a:pt x="82" y="35"/>
                  </a:lnTo>
                  <a:lnTo>
                    <a:pt x="90" y="41"/>
                  </a:lnTo>
                  <a:lnTo>
                    <a:pt x="96" y="49"/>
                  </a:lnTo>
                  <a:lnTo>
                    <a:pt x="99" y="55"/>
                  </a:lnTo>
                  <a:lnTo>
                    <a:pt x="99" y="55"/>
                  </a:lnTo>
                  <a:lnTo>
                    <a:pt x="99" y="52"/>
                  </a:lnTo>
                  <a:lnTo>
                    <a:pt x="101" y="50"/>
                  </a:lnTo>
                  <a:lnTo>
                    <a:pt x="101" y="50"/>
                  </a:lnTo>
                  <a:close/>
                  <a:moveTo>
                    <a:pt x="79" y="46"/>
                  </a:moveTo>
                  <a:lnTo>
                    <a:pt x="79" y="46"/>
                  </a:lnTo>
                  <a:lnTo>
                    <a:pt x="76" y="43"/>
                  </a:lnTo>
                  <a:lnTo>
                    <a:pt x="73" y="40"/>
                  </a:lnTo>
                  <a:lnTo>
                    <a:pt x="73" y="40"/>
                  </a:lnTo>
                  <a:lnTo>
                    <a:pt x="73" y="41"/>
                  </a:lnTo>
                  <a:lnTo>
                    <a:pt x="75" y="43"/>
                  </a:lnTo>
                  <a:lnTo>
                    <a:pt x="79" y="46"/>
                  </a:lnTo>
                  <a:lnTo>
                    <a:pt x="79" y="46"/>
                  </a:lnTo>
                  <a:close/>
                  <a:moveTo>
                    <a:pt x="64" y="84"/>
                  </a:moveTo>
                  <a:lnTo>
                    <a:pt x="64" y="84"/>
                  </a:lnTo>
                  <a:lnTo>
                    <a:pt x="70" y="81"/>
                  </a:lnTo>
                  <a:lnTo>
                    <a:pt x="75" y="75"/>
                  </a:lnTo>
                  <a:lnTo>
                    <a:pt x="76" y="69"/>
                  </a:lnTo>
                  <a:lnTo>
                    <a:pt x="75" y="62"/>
                  </a:lnTo>
                  <a:lnTo>
                    <a:pt x="72" y="56"/>
                  </a:lnTo>
                  <a:lnTo>
                    <a:pt x="67" y="50"/>
                  </a:lnTo>
                  <a:lnTo>
                    <a:pt x="63" y="47"/>
                  </a:lnTo>
                  <a:lnTo>
                    <a:pt x="57" y="46"/>
                  </a:lnTo>
                  <a:lnTo>
                    <a:pt x="57" y="46"/>
                  </a:lnTo>
                  <a:lnTo>
                    <a:pt x="61" y="47"/>
                  </a:lnTo>
                  <a:lnTo>
                    <a:pt x="64" y="52"/>
                  </a:lnTo>
                  <a:lnTo>
                    <a:pt x="67" y="56"/>
                  </a:lnTo>
                  <a:lnTo>
                    <a:pt x="70" y="62"/>
                  </a:lnTo>
                  <a:lnTo>
                    <a:pt x="70" y="69"/>
                  </a:lnTo>
                  <a:lnTo>
                    <a:pt x="70" y="75"/>
                  </a:lnTo>
                  <a:lnTo>
                    <a:pt x="69" y="79"/>
                  </a:lnTo>
                  <a:lnTo>
                    <a:pt x="64" y="84"/>
                  </a:lnTo>
                  <a:lnTo>
                    <a:pt x="64" y="84"/>
                  </a:lnTo>
                  <a:close/>
                  <a:moveTo>
                    <a:pt x="26" y="47"/>
                  </a:moveTo>
                  <a:lnTo>
                    <a:pt x="26" y="47"/>
                  </a:lnTo>
                  <a:lnTo>
                    <a:pt x="28" y="55"/>
                  </a:lnTo>
                  <a:lnTo>
                    <a:pt x="29" y="62"/>
                  </a:lnTo>
                  <a:lnTo>
                    <a:pt x="31" y="70"/>
                  </a:lnTo>
                  <a:lnTo>
                    <a:pt x="35" y="75"/>
                  </a:lnTo>
                  <a:lnTo>
                    <a:pt x="35" y="75"/>
                  </a:lnTo>
                  <a:lnTo>
                    <a:pt x="32" y="59"/>
                  </a:lnTo>
                  <a:lnTo>
                    <a:pt x="32" y="53"/>
                  </a:lnTo>
                  <a:lnTo>
                    <a:pt x="32" y="46"/>
                  </a:lnTo>
                  <a:lnTo>
                    <a:pt x="32" y="46"/>
                  </a:lnTo>
                  <a:lnTo>
                    <a:pt x="29" y="46"/>
                  </a:lnTo>
                  <a:lnTo>
                    <a:pt x="26" y="47"/>
                  </a:lnTo>
                  <a:lnTo>
                    <a:pt x="26" y="47"/>
                  </a:lnTo>
                  <a:close/>
                  <a:moveTo>
                    <a:pt x="50" y="65"/>
                  </a:moveTo>
                  <a:lnTo>
                    <a:pt x="50" y="65"/>
                  </a:lnTo>
                  <a:lnTo>
                    <a:pt x="52" y="61"/>
                  </a:lnTo>
                  <a:lnTo>
                    <a:pt x="52" y="56"/>
                  </a:lnTo>
                  <a:lnTo>
                    <a:pt x="50" y="52"/>
                  </a:lnTo>
                  <a:lnTo>
                    <a:pt x="49" y="49"/>
                  </a:lnTo>
                  <a:lnTo>
                    <a:pt x="49" y="49"/>
                  </a:lnTo>
                  <a:lnTo>
                    <a:pt x="46" y="50"/>
                  </a:lnTo>
                  <a:lnTo>
                    <a:pt x="46" y="52"/>
                  </a:lnTo>
                  <a:lnTo>
                    <a:pt x="44" y="58"/>
                  </a:lnTo>
                  <a:lnTo>
                    <a:pt x="47" y="62"/>
                  </a:lnTo>
                  <a:lnTo>
                    <a:pt x="50" y="65"/>
                  </a:lnTo>
                  <a:lnTo>
                    <a:pt x="50" y="65"/>
                  </a:lnTo>
                  <a:close/>
                  <a:moveTo>
                    <a:pt x="107" y="69"/>
                  </a:moveTo>
                  <a:lnTo>
                    <a:pt x="107" y="69"/>
                  </a:lnTo>
                  <a:lnTo>
                    <a:pt x="108" y="64"/>
                  </a:lnTo>
                  <a:lnTo>
                    <a:pt x="108" y="59"/>
                  </a:lnTo>
                  <a:lnTo>
                    <a:pt x="107" y="53"/>
                  </a:lnTo>
                  <a:lnTo>
                    <a:pt x="105" y="49"/>
                  </a:lnTo>
                  <a:lnTo>
                    <a:pt x="105" y="49"/>
                  </a:lnTo>
                  <a:lnTo>
                    <a:pt x="107" y="59"/>
                  </a:lnTo>
                  <a:lnTo>
                    <a:pt x="107" y="69"/>
                  </a:lnTo>
                  <a:lnTo>
                    <a:pt x="107" y="69"/>
                  </a:lnTo>
                  <a:close/>
                  <a:moveTo>
                    <a:pt x="63" y="76"/>
                  </a:moveTo>
                  <a:lnTo>
                    <a:pt x="63" y="76"/>
                  </a:lnTo>
                  <a:lnTo>
                    <a:pt x="64" y="70"/>
                  </a:lnTo>
                  <a:lnTo>
                    <a:pt x="64" y="62"/>
                  </a:lnTo>
                  <a:lnTo>
                    <a:pt x="63" y="56"/>
                  </a:lnTo>
                  <a:lnTo>
                    <a:pt x="57" y="53"/>
                  </a:lnTo>
                  <a:lnTo>
                    <a:pt x="57" y="53"/>
                  </a:lnTo>
                  <a:lnTo>
                    <a:pt x="58" y="59"/>
                  </a:lnTo>
                  <a:lnTo>
                    <a:pt x="57" y="67"/>
                  </a:lnTo>
                  <a:lnTo>
                    <a:pt x="58" y="73"/>
                  </a:lnTo>
                  <a:lnTo>
                    <a:pt x="60" y="75"/>
                  </a:lnTo>
                  <a:lnTo>
                    <a:pt x="63" y="76"/>
                  </a:lnTo>
                  <a:lnTo>
                    <a:pt x="63" y="76"/>
                  </a:lnTo>
                  <a:close/>
                  <a:moveTo>
                    <a:pt x="89" y="55"/>
                  </a:moveTo>
                  <a:lnTo>
                    <a:pt x="89" y="55"/>
                  </a:lnTo>
                  <a:lnTo>
                    <a:pt x="89" y="61"/>
                  </a:lnTo>
                  <a:lnTo>
                    <a:pt x="89" y="67"/>
                  </a:lnTo>
                  <a:lnTo>
                    <a:pt x="87" y="78"/>
                  </a:lnTo>
                  <a:lnTo>
                    <a:pt x="87" y="78"/>
                  </a:lnTo>
                  <a:lnTo>
                    <a:pt x="89" y="76"/>
                  </a:lnTo>
                  <a:lnTo>
                    <a:pt x="90" y="73"/>
                  </a:lnTo>
                  <a:lnTo>
                    <a:pt x="92" y="67"/>
                  </a:lnTo>
                  <a:lnTo>
                    <a:pt x="90" y="61"/>
                  </a:lnTo>
                  <a:lnTo>
                    <a:pt x="89" y="55"/>
                  </a:lnTo>
                  <a:lnTo>
                    <a:pt x="89" y="55"/>
                  </a:lnTo>
                  <a:close/>
                  <a:moveTo>
                    <a:pt x="15" y="76"/>
                  </a:moveTo>
                  <a:lnTo>
                    <a:pt x="15" y="76"/>
                  </a:lnTo>
                  <a:lnTo>
                    <a:pt x="20" y="85"/>
                  </a:lnTo>
                  <a:lnTo>
                    <a:pt x="28" y="94"/>
                  </a:lnTo>
                  <a:lnTo>
                    <a:pt x="35" y="101"/>
                  </a:lnTo>
                  <a:lnTo>
                    <a:pt x="44" y="105"/>
                  </a:lnTo>
                  <a:lnTo>
                    <a:pt x="44" y="105"/>
                  </a:lnTo>
                  <a:lnTo>
                    <a:pt x="50" y="107"/>
                  </a:lnTo>
                  <a:lnTo>
                    <a:pt x="53" y="107"/>
                  </a:lnTo>
                  <a:lnTo>
                    <a:pt x="55" y="102"/>
                  </a:lnTo>
                  <a:lnTo>
                    <a:pt x="55" y="102"/>
                  </a:lnTo>
                  <a:lnTo>
                    <a:pt x="49" y="102"/>
                  </a:lnTo>
                  <a:lnTo>
                    <a:pt x="44" y="99"/>
                  </a:lnTo>
                  <a:lnTo>
                    <a:pt x="41" y="98"/>
                  </a:lnTo>
                  <a:lnTo>
                    <a:pt x="35" y="94"/>
                  </a:lnTo>
                  <a:lnTo>
                    <a:pt x="35" y="94"/>
                  </a:lnTo>
                  <a:lnTo>
                    <a:pt x="23" y="81"/>
                  </a:lnTo>
                  <a:lnTo>
                    <a:pt x="18" y="72"/>
                  </a:lnTo>
                  <a:lnTo>
                    <a:pt x="14" y="62"/>
                  </a:lnTo>
                  <a:lnTo>
                    <a:pt x="14" y="62"/>
                  </a:lnTo>
                  <a:lnTo>
                    <a:pt x="12" y="62"/>
                  </a:lnTo>
                  <a:lnTo>
                    <a:pt x="11" y="62"/>
                  </a:lnTo>
                  <a:lnTo>
                    <a:pt x="11" y="62"/>
                  </a:lnTo>
                  <a:lnTo>
                    <a:pt x="14" y="70"/>
                  </a:lnTo>
                  <a:lnTo>
                    <a:pt x="15" y="76"/>
                  </a:lnTo>
                  <a:lnTo>
                    <a:pt x="15" y="76"/>
                  </a:lnTo>
                  <a:close/>
                  <a:moveTo>
                    <a:pt x="70" y="105"/>
                  </a:moveTo>
                  <a:lnTo>
                    <a:pt x="70" y="105"/>
                  </a:lnTo>
                  <a:lnTo>
                    <a:pt x="72" y="105"/>
                  </a:lnTo>
                  <a:lnTo>
                    <a:pt x="72" y="108"/>
                  </a:lnTo>
                  <a:lnTo>
                    <a:pt x="72" y="108"/>
                  </a:lnTo>
                  <a:lnTo>
                    <a:pt x="84" y="104"/>
                  </a:lnTo>
                  <a:lnTo>
                    <a:pt x="95" y="96"/>
                  </a:lnTo>
                  <a:lnTo>
                    <a:pt x="99" y="91"/>
                  </a:lnTo>
                  <a:lnTo>
                    <a:pt x="104" y="87"/>
                  </a:lnTo>
                  <a:lnTo>
                    <a:pt x="105" y="82"/>
                  </a:lnTo>
                  <a:lnTo>
                    <a:pt x="107" y="76"/>
                  </a:lnTo>
                  <a:lnTo>
                    <a:pt x="107" y="76"/>
                  </a:lnTo>
                  <a:lnTo>
                    <a:pt x="110" y="75"/>
                  </a:lnTo>
                  <a:lnTo>
                    <a:pt x="110" y="75"/>
                  </a:lnTo>
                  <a:lnTo>
                    <a:pt x="108" y="75"/>
                  </a:lnTo>
                  <a:lnTo>
                    <a:pt x="108" y="73"/>
                  </a:lnTo>
                  <a:lnTo>
                    <a:pt x="108" y="73"/>
                  </a:lnTo>
                  <a:lnTo>
                    <a:pt x="107" y="72"/>
                  </a:lnTo>
                  <a:lnTo>
                    <a:pt x="107" y="72"/>
                  </a:lnTo>
                  <a:lnTo>
                    <a:pt x="102" y="76"/>
                  </a:lnTo>
                  <a:lnTo>
                    <a:pt x="98" y="81"/>
                  </a:lnTo>
                  <a:lnTo>
                    <a:pt x="90" y="91"/>
                  </a:lnTo>
                  <a:lnTo>
                    <a:pt x="87" y="96"/>
                  </a:lnTo>
                  <a:lnTo>
                    <a:pt x="82" y="99"/>
                  </a:lnTo>
                  <a:lnTo>
                    <a:pt x="76" y="102"/>
                  </a:lnTo>
                  <a:lnTo>
                    <a:pt x="70" y="105"/>
                  </a:lnTo>
                  <a:lnTo>
                    <a:pt x="70" y="105"/>
                  </a:lnTo>
                  <a:close/>
                  <a:moveTo>
                    <a:pt x="44" y="85"/>
                  </a:moveTo>
                  <a:lnTo>
                    <a:pt x="44" y="85"/>
                  </a:lnTo>
                  <a:lnTo>
                    <a:pt x="41" y="84"/>
                  </a:lnTo>
                  <a:lnTo>
                    <a:pt x="40" y="82"/>
                  </a:lnTo>
                  <a:lnTo>
                    <a:pt x="37" y="84"/>
                  </a:lnTo>
                  <a:lnTo>
                    <a:pt x="37" y="84"/>
                  </a:lnTo>
                  <a:lnTo>
                    <a:pt x="40" y="84"/>
                  </a:lnTo>
                  <a:lnTo>
                    <a:pt x="41" y="85"/>
                  </a:lnTo>
                  <a:lnTo>
                    <a:pt x="43" y="87"/>
                  </a:lnTo>
                  <a:lnTo>
                    <a:pt x="44" y="85"/>
                  </a:lnTo>
                  <a:lnTo>
                    <a:pt x="44" y="85"/>
                  </a:lnTo>
                  <a:close/>
                  <a:moveTo>
                    <a:pt x="70" y="98"/>
                  </a:moveTo>
                  <a:lnTo>
                    <a:pt x="70" y="98"/>
                  </a:lnTo>
                  <a:lnTo>
                    <a:pt x="53" y="98"/>
                  </a:lnTo>
                  <a:lnTo>
                    <a:pt x="53" y="98"/>
                  </a:lnTo>
                  <a:lnTo>
                    <a:pt x="61" y="99"/>
                  </a:lnTo>
                  <a:lnTo>
                    <a:pt x="66" y="99"/>
                  </a:lnTo>
                  <a:lnTo>
                    <a:pt x="70" y="98"/>
                  </a:lnTo>
                  <a:lnTo>
                    <a:pt x="70" y="98"/>
                  </a:lnTo>
                  <a:close/>
                  <a:moveTo>
                    <a:pt x="66" y="107"/>
                  </a:moveTo>
                  <a:lnTo>
                    <a:pt x="66" y="107"/>
                  </a:lnTo>
                  <a:lnTo>
                    <a:pt x="67" y="105"/>
                  </a:lnTo>
                  <a:lnTo>
                    <a:pt x="69" y="105"/>
                  </a:lnTo>
                  <a:lnTo>
                    <a:pt x="67" y="104"/>
                  </a:lnTo>
                  <a:lnTo>
                    <a:pt x="67" y="104"/>
                  </a:lnTo>
                  <a:lnTo>
                    <a:pt x="66" y="105"/>
                  </a:lnTo>
                  <a:lnTo>
                    <a:pt x="64" y="105"/>
                  </a:lnTo>
                  <a:lnTo>
                    <a:pt x="63" y="105"/>
                  </a:lnTo>
                  <a:lnTo>
                    <a:pt x="61" y="105"/>
                  </a:lnTo>
                  <a:lnTo>
                    <a:pt x="61" y="105"/>
                  </a:lnTo>
                  <a:lnTo>
                    <a:pt x="64" y="107"/>
                  </a:lnTo>
                  <a:lnTo>
                    <a:pt x="66" y="107"/>
                  </a:lnTo>
                  <a:lnTo>
                    <a:pt x="66" y="107"/>
                  </a:lnTo>
                  <a:lnTo>
                    <a:pt x="66" y="107"/>
                  </a:lnTo>
                  <a:lnTo>
                    <a:pt x="66" y="107"/>
                  </a:lnTo>
                  <a:lnTo>
                    <a:pt x="66" y="107"/>
                  </a:lnTo>
                  <a:close/>
                  <a:moveTo>
                    <a:pt x="49" y="114"/>
                  </a:moveTo>
                  <a:lnTo>
                    <a:pt x="49" y="114"/>
                  </a:lnTo>
                  <a:lnTo>
                    <a:pt x="53" y="114"/>
                  </a:lnTo>
                  <a:lnTo>
                    <a:pt x="53" y="114"/>
                  </a:lnTo>
                  <a:lnTo>
                    <a:pt x="55" y="113"/>
                  </a:lnTo>
                  <a:lnTo>
                    <a:pt x="55" y="113"/>
                  </a:lnTo>
                  <a:lnTo>
                    <a:pt x="50" y="113"/>
                  </a:lnTo>
                  <a:lnTo>
                    <a:pt x="49" y="113"/>
                  </a:lnTo>
                  <a:lnTo>
                    <a:pt x="49" y="114"/>
                  </a:lnTo>
                  <a:lnTo>
                    <a:pt x="49" y="114"/>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119" name="Freeform 7087"/>
            <p:cNvSpPr>
              <a:spLocks noEditPoints="1"/>
            </p:cNvSpPr>
            <p:nvPr/>
          </p:nvSpPr>
          <p:spPr bwMode="auto">
            <a:xfrm>
              <a:off x="6821488" y="4884738"/>
              <a:ext cx="136525" cy="134938"/>
            </a:xfrm>
            <a:custGeom>
              <a:avLst/>
              <a:gdLst/>
              <a:ahLst/>
              <a:cxnLst>
                <a:cxn ang="0">
                  <a:pos x="51" y="4"/>
                </a:cxn>
                <a:cxn ang="0">
                  <a:pos x="47" y="6"/>
                </a:cxn>
                <a:cxn ang="0">
                  <a:pos x="70" y="17"/>
                </a:cxn>
                <a:cxn ang="0">
                  <a:pos x="86" y="49"/>
                </a:cxn>
                <a:cxn ang="0">
                  <a:pos x="81" y="72"/>
                </a:cxn>
                <a:cxn ang="0">
                  <a:pos x="72" y="81"/>
                </a:cxn>
                <a:cxn ang="0">
                  <a:pos x="58" y="85"/>
                </a:cxn>
                <a:cxn ang="0">
                  <a:pos x="54" y="84"/>
                </a:cxn>
                <a:cxn ang="0">
                  <a:pos x="18" y="81"/>
                </a:cxn>
                <a:cxn ang="0">
                  <a:pos x="11" y="75"/>
                </a:cxn>
                <a:cxn ang="0">
                  <a:pos x="5" y="65"/>
                </a:cxn>
                <a:cxn ang="0">
                  <a:pos x="2" y="41"/>
                </a:cxn>
                <a:cxn ang="0">
                  <a:pos x="12" y="24"/>
                </a:cxn>
                <a:cxn ang="0">
                  <a:pos x="26" y="11"/>
                </a:cxn>
                <a:cxn ang="0">
                  <a:pos x="40" y="0"/>
                </a:cxn>
                <a:cxn ang="0">
                  <a:pos x="47" y="0"/>
                </a:cxn>
                <a:cxn ang="0">
                  <a:pos x="23" y="20"/>
                </a:cxn>
                <a:cxn ang="0">
                  <a:pos x="32" y="14"/>
                </a:cxn>
                <a:cxn ang="0">
                  <a:pos x="23" y="20"/>
                </a:cxn>
                <a:cxn ang="0">
                  <a:pos x="43" y="17"/>
                </a:cxn>
                <a:cxn ang="0">
                  <a:pos x="57" y="20"/>
                </a:cxn>
                <a:cxn ang="0">
                  <a:pos x="52" y="15"/>
                </a:cxn>
                <a:cxn ang="0">
                  <a:pos x="43" y="17"/>
                </a:cxn>
                <a:cxn ang="0">
                  <a:pos x="26" y="52"/>
                </a:cxn>
                <a:cxn ang="0">
                  <a:pos x="35" y="29"/>
                </a:cxn>
                <a:cxn ang="0">
                  <a:pos x="35" y="21"/>
                </a:cxn>
                <a:cxn ang="0">
                  <a:pos x="23" y="33"/>
                </a:cxn>
                <a:cxn ang="0">
                  <a:pos x="25" y="52"/>
                </a:cxn>
                <a:cxn ang="0">
                  <a:pos x="72" y="38"/>
                </a:cxn>
                <a:cxn ang="0">
                  <a:pos x="75" y="49"/>
                </a:cxn>
                <a:cxn ang="0">
                  <a:pos x="76" y="43"/>
                </a:cxn>
                <a:cxn ang="0">
                  <a:pos x="64" y="26"/>
                </a:cxn>
                <a:cxn ang="0">
                  <a:pos x="72" y="38"/>
                </a:cxn>
                <a:cxn ang="0">
                  <a:pos x="61" y="52"/>
                </a:cxn>
                <a:cxn ang="0">
                  <a:pos x="57" y="38"/>
                </a:cxn>
                <a:cxn ang="0">
                  <a:pos x="55" y="41"/>
                </a:cxn>
                <a:cxn ang="0">
                  <a:pos x="58" y="50"/>
                </a:cxn>
                <a:cxn ang="0">
                  <a:pos x="60" y="73"/>
                </a:cxn>
                <a:cxn ang="0">
                  <a:pos x="49" y="67"/>
                </a:cxn>
                <a:cxn ang="0">
                  <a:pos x="38" y="55"/>
                </a:cxn>
                <a:cxn ang="0">
                  <a:pos x="35" y="38"/>
                </a:cxn>
                <a:cxn ang="0">
                  <a:pos x="32" y="52"/>
                </a:cxn>
                <a:cxn ang="0">
                  <a:pos x="41" y="72"/>
                </a:cxn>
                <a:cxn ang="0">
                  <a:pos x="60" y="73"/>
                </a:cxn>
                <a:cxn ang="0">
                  <a:pos x="28" y="76"/>
                </a:cxn>
                <a:cxn ang="0">
                  <a:pos x="8" y="44"/>
                </a:cxn>
                <a:cxn ang="0">
                  <a:pos x="6" y="55"/>
                </a:cxn>
                <a:cxn ang="0">
                  <a:pos x="14" y="70"/>
                </a:cxn>
                <a:cxn ang="0">
                  <a:pos x="28" y="76"/>
                </a:cxn>
                <a:cxn ang="0">
                  <a:pos x="55" y="64"/>
                </a:cxn>
                <a:cxn ang="0">
                  <a:pos x="60" y="58"/>
                </a:cxn>
                <a:cxn ang="0">
                  <a:pos x="52" y="61"/>
                </a:cxn>
              </a:cxnLst>
              <a:rect l="0" t="0" r="r" b="b"/>
              <a:pathLst>
                <a:path w="86" h="85">
                  <a:moveTo>
                    <a:pt x="51" y="3"/>
                  </a:moveTo>
                  <a:lnTo>
                    <a:pt x="51" y="3"/>
                  </a:lnTo>
                  <a:lnTo>
                    <a:pt x="51" y="4"/>
                  </a:lnTo>
                  <a:lnTo>
                    <a:pt x="49" y="4"/>
                  </a:lnTo>
                  <a:lnTo>
                    <a:pt x="47" y="6"/>
                  </a:lnTo>
                  <a:lnTo>
                    <a:pt x="47" y="6"/>
                  </a:lnTo>
                  <a:lnTo>
                    <a:pt x="54" y="7"/>
                  </a:lnTo>
                  <a:lnTo>
                    <a:pt x="60" y="9"/>
                  </a:lnTo>
                  <a:lnTo>
                    <a:pt x="70" y="17"/>
                  </a:lnTo>
                  <a:lnTo>
                    <a:pt x="78" y="26"/>
                  </a:lnTo>
                  <a:lnTo>
                    <a:pt x="84" y="36"/>
                  </a:lnTo>
                  <a:lnTo>
                    <a:pt x="86" y="49"/>
                  </a:lnTo>
                  <a:lnTo>
                    <a:pt x="86" y="61"/>
                  </a:lnTo>
                  <a:lnTo>
                    <a:pt x="84" y="65"/>
                  </a:lnTo>
                  <a:lnTo>
                    <a:pt x="81" y="72"/>
                  </a:lnTo>
                  <a:lnTo>
                    <a:pt x="76" y="76"/>
                  </a:lnTo>
                  <a:lnTo>
                    <a:pt x="72" y="81"/>
                  </a:lnTo>
                  <a:lnTo>
                    <a:pt x="72" y="81"/>
                  </a:lnTo>
                  <a:lnTo>
                    <a:pt x="66" y="82"/>
                  </a:lnTo>
                  <a:lnTo>
                    <a:pt x="58" y="85"/>
                  </a:lnTo>
                  <a:lnTo>
                    <a:pt x="58" y="85"/>
                  </a:lnTo>
                  <a:lnTo>
                    <a:pt x="55" y="85"/>
                  </a:lnTo>
                  <a:lnTo>
                    <a:pt x="54" y="84"/>
                  </a:lnTo>
                  <a:lnTo>
                    <a:pt x="54" y="84"/>
                  </a:lnTo>
                  <a:lnTo>
                    <a:pt x="43" y="84"/>
                  </a:lnTo>
                  <a:lnTo>
                    <a:pt x="31" y="84"/>
                  </a:lnTo>
                  <a:lnTo>
                    <a:pt x="18" y="81"/>
                  </a:lnTo>
                  <a:lnTo>
                    <a:pt x="14" y="78"/>
                  </a:lnTo>
                  <a:lnTo>
                    <a:pt x="11" y="75"/>
                  </a:lnTo>
                  <a:lnTo>
                    <a:pt x="11" y="75"/>
                  </a:lnTo>
                  <a:lnTo>
                    <a:pt x="9" y="72"/>
                  </a:lnTo>
                  <a:lnTo>
                    <a:pt x="9" y="72"/>
                  </a:lnTo>
                  <a:lnTo>
                    <a:pt x="5" y="65"/>
                  </a:lnTo>
                  <a:lnTo>
                    <a:pt x="2" y="58"/>
                  </a:lnTo>
                  <a:lnTo>
                    <a:pt x="0" y="50"/>
                  </a:lnTo>
                  <a:lnTo>
                    <a:pt x="2" y="41"/>
                  </a:lnTo>
                  <a:lnTo>
                    <a:pt x="2" y="41"/>
                  </a:lnTo>
                  <a:lnTo>
                    <a:pt x="6" y="33"/>
                  </a:lnTo>
                  <a:lnTo>
                    <a:pt x="12" y="24"/>
                  </a:lnTo>
                  <a:lnTo>
                    <a:pt x="18" y="17"/>
                  </a:lnTo>
                  <a:lnTo>
                    <a:pt x="26" y="11"/>
                  </a:lnTo>
                  <a:lnTo>
                    <a:pt x="26" y="11"/>
                  </a:lnTo>
                  <a:lnTo>
                    <a:pt x="32" y="3"/>
                  </a:lnTo>
                  <a:lnTo>
                    <a:pt x="32" y="3"/>
                  </a:lnTo>
                  <a:lnTo>
                    <a:pt x="40" y="0"/>
                  </a:lnTo>
                  <a:lnTo>
                    <a:pt x="44" y="0"/>
                  </a:lnTo>
                  <a:lnTo>
                    <a:pt x="44" y="0"/>
                  </a:lnTo>
                  <a:lnTo>
                    <a:pt x="47" y="0"/>
                  </a:lnTo>
                  <a:lnTo>
                    <a:pt x="51" y="3"/>
                  </a:lnTo>
                  <a:lnTo>
                    <a:pt x="51" y="3"/>
                  </a:lnTo>
                  <a:close/>
                  <a:moveTo>
                    <a:pt x="23" y="20"/>
                  </a:moveTo>
                  <a:lnTo>
                    <a:pt x="23" y="20"/>
                  </a:lnTo>
                  <a:lnTo>
                    <a:pt x="28" y="18"/>
                  </a:lnTo>
                  <a:lnTo>
                    <a:pt x="32" y="14"/>
                  </a:lnTo>
                  <a:lnTo>
                    <a:pt x="32" y="14"/>
                  </a:lnTo>
                  <a:lnTo>
                    <a:pt x="26" y="17"/>
                  </a:lnTo>
                  <a:lnTo>
                    <a:pt x="23" y="20"/>
                  </a:lnTo>
                  <a:lnTo>
                    <a:pt x="23" y="20"/>
                  </a:lnTo>
                  <a:close/>
                  <a:moveTo>
                    <a:pt x="43" y="17"/>
                  </a:moveTo>
                  <a:lnTo>
                    <a:pt x="43" y="17"/>
                  </a:lnTo>
                  <a:lnTo>
                    <a:pt x="47" y="17"/>
                  </a:lnTo>
                  <a:lnTo>
                    <a:pt x="52" y="20"/>
                  </a:lnTo>
                  <a:lnTo>
                    <a:pt x="57" y="20"/>
                  </a:lnTo>
                  <a:lnTo>
                    <a:pt x="61" y="20"/>
                  </a:lnTo>
                  <a:lnTo>
                    <a:pt x="61" y="20"/>
                  </a:lnTo>
                  <a:lnTo>
                    <a:pt x="52" y="15"/>
                  </a:lnTo>
                  <a:lnTo>
                    <a:pt x="47" y="15"/>
                  </a:lnTo>
                  <a:lnTo>
                    <a:pt x="43" y="17"/>
                  </a:lnTo>
                  <a:lnTo>
                    <a:pt x="43" y="17"/>
                  </a:lnTo>
                  <a:close/>
                  <a:moveTo>
                    <a:pt x="28" y="58"/>
                  </a:moveTo>
                  <a:lnTo>
                    <a:pt x="28" y="58"/>
                  </a:lnTo>
                  <a:lnTo>
                    <a:pt x="26" y="52"/>
                  </a:lnTo>
                  <a:lnTo>
                    <a:pt x="26" y="47"/>
                  </a:lnTo>
                  <a:lnTo>
                    <a:pt x="29" y="36"/>
                  </a:lnTo>
                  <a:lnTo>
                    <a:pt x="35" y="29"/>
                  </a:lnTo>
                  <a:lnTo>
                    <a:pt x="43" y="23"/>
                  </a:lnTo>
                  <a:lnTo>
                    <a:pt x="43" y="23"/>
                  </a:lnTo>
                  <a:lnTo>
                    <a:pt x="35" y="21"/>
                  </a:lnTo>
                  <a:lnTo>
                    <a:pt x="31" y="24"/>
                  </a:lnTo>
                  <a:lnTo>
                    <a:pt x="26" y="27"/>
                  </a:lnTo>
                  <a:lnTo>
                    <a:pt x="23" y="33"/>
                  </a:lnTo>
                  <a:lnTo>
                    <a:pt x="23" y="39"/>
                  </a:lnTo>
                  <a:lnTo>
                    <a:pt x="23" y="46"/>
                  </a:lnTo>
                  <a:lnTo>
                    <a:pt x="25" y="52"/>
                  </a:lnTo>
                  <a:lnTo>
                    <a:pt x="28" y="58"/>
                  </a:lnTo>
                  <a:lnTo>
                    <a:pt x="28" y="58"/>
                  </a:lnTo>
                  <a:close/>
                  <a:moveTo>
                    <a:pt x="72" y="38"/>
                  </a:moveTo>
                  <a:lnTo>
                    <a:pt x="72" y="38"/>
                  </a:lnTo>
                  <a:lnTo>
                    <a:pt x="73" y="44"/>
                  </a:lnTo>
                  <a:lnTo>
                    <a:pt x="75" y="49"/>
                  </a:lnTo>
                  <a:lnTo>
                    <a:pt x="76" y="50"/>
                  </a:lnTo>
                  <a:lnTo>
                    <a:pt x="76" y="50"/>
                  </a:lnTo>
                  <a:lnTo>
                    <a:pt x="76" y="43"/>
                  </a:lnTo>
                  <a:lnTo>
                    <a:pt x="73" y="35"/>
                  </a:lnTo>
                  <a:lnTo>
                    <a:pt x="70" y="30"/>
                  </a:lnTo>
                  <a:lnTo>
                    <a:pt x="64" y="26"/>
                  </a:lnTo>
                  <a:lnTo>
                    <a:pt x="64" y="26"/>
                  </a:lnTo>
                  <a:lnTo>
                    <a:pt x="67" y="32"/>
                  </a:lnTo>
                  <a:lnTo>
                    <a:pt x="72" y="38"/>
                  </a:lnTo>
                  <a:lnTo>
                    <a:pt x="72" y="38"/>
                  </a:lnTo>
                  <a:close/>
                  <a:moveTo>
                    <a:pt x="61" y="52"/>
                  </a:moveTo>
                  <a:lnTo>
                    <a:pt x="61" y="52"/>
                  </a:lnTo>
                  <a:lnTo>
                    <a:pt x="61" y="47"/>
                  </a:lnTo>
                  <a:lnTo>
                    <a:pt x="60" y="43"/>
                  </a:lnTo>
                  <a:lnTo>
                    <a:pt x="57" y="38"/>
                  </a:lnTo>
                  <a:lnTo>
                    <a:pt x="54" y="36"/>
                  </a:lnTo>
                  <a:lnTo>
                    <a:pt x="54" y="36"/>
                  </a:lnTo>
                  <a:lnTo>
                    <a:pt x="55" y="41"/>
                  </a:lnTo>
                  <a:lnTo>
                    <a:pt x="55" y="46"/>
                  </a:lnTo>
                  <a:lnTo>
                    <a:pt x="57" y="50"/>
                  </a:lnTo>
                  <a:lnTo>
                    <a:pt x="58" y="50"/>
                  </a:lnTo>
                  <a:lnTo>
                    <a:pt x="61" y="52"/>
                  </a:lnTo>
                  <a:lnTo>
                    <a:pt x="61" y="52"/>
                  </a:lnTo>
                  <a:close/>
                  <a:moveTo>
                    <a:pt x="60" y="73"/>
                  </a:moveTo>
                  <a:lnTo>
                    <a:pt x="60" y="73"/>
                  </a:lnTo>
                  <a:lnTo>
                    <a:pt x="54" y="70"/>
                  </a:lnTo>
                  <a:lnTo>
                    <a:pt x="49" y="67"/>
                  </a:lnTo>
                  <a:lnTo>
                    <a:pt x="44" y="64"/>
                  </a:lnTo>
                  <a:lnTo>
                    <a:pt x="41" y="59"/>
                  </a:lnTo>
                  <a:lnTo>
                    <a:pt x="38" y="55"/>
                  </a:lnTo>
                  <a:lnTo>
                    <a:pt x="37" y="50"/>
                  </a:lnTo>
                  <a:lnTo>
                    <a:pt x="35" y="44"/>
                  </a:lnTo>
                  <a:lnTo>
                    <a:pt x="35" y="38"/>
                  </a:lnTo>
                  <a:lnTo>
                    <a:pt x="35" y="38"/>
                  </a:lnTo>
                  <a:lnTo>
                    <a:pt x="32" y="44"/>
                  </a:lnTo>
                  <a:lnTo>
                    <a:pt x="32" y="52"/>
                  </a:lnTo>
                  <a:lnTo>
                    <a:pt x="34" y="59"/>
                  </a:lnTo>
                  <a:lnTo>
                    <a:pt x="37" y="65"/>
                  </a:lnTo>
                  <a:lnTo>
                    <a:pt x="41" y="72"/>
                  </a:lnTo>
                  <a:lnTo>
                    <a:pt x="46" y="75"/>
                  </a:lnTo>
                  <a:lnTo>
                    <a:pt x="52" y="76"/>
                  </a:lnTo>
                  <a:lnTo>
                    <a:pt x="60" y="73"/>
                  </a:lnTo>
                  <a:lnTo>
                    <a:pt x="60" y="73"/>
                  </a:lnTo>
                  <a:close/>
                  <a:moveTo>
                    <a:pt x="28" y="76"/>
                  </a:moveTo>
                  <a:lnTo>
                    <a:pt x="28" y="76"/>
                  </a:lnTo>
                  <a:lnTo>
                    <a:pt x="20" y="70"/>
                  </a:lnTo>
                  <a:lnTo>
                    <a:pt x="15" y="62"/>
                  </a:lnTo>
                  <a:lnTo>
                    <a:pt x="8" y="44"/>
                  </a:lnTo>
                  <a:lnTo>
                    <a:pt x="8" y="44"/>
                  </a:lnTo>
                  <a:lnTo>
                    <a:pt x="6" y="49"/>
                  </a:lnTo>
                  <a:lnTo>
                    <a:pt x="6" y="55"/>
                  </a:lnTo>
                  <a:lnTo>
                    <a:pt x="8" y="59"/>
                  </a:lnTo>
                  <a:lnTo>
                    <a:pt x="11" y="65"/>
                  </a:lnTo>
                  <a:lnTo>
                    <a:pt x="14" y="70"/>
                  </a:lnTo>
                  <a:lnTo>
                    <a:pt x="17" y="73"/>
                  </a:lnTo>
                  <a:lnTo>
                    <a:pt x="22" y="75"/>
                  </a:lnTo>
                  <a:lnTo>
                    <a:pt x="28" y="76"/>
                  </a:lnTo>
                  <a:lnTo>
                    <a:pt x="28" y="76"/>
                  </a:lnTo>
                  <a:close/>
                  <a:moveTo>
                    <a:pt x="55" y="64"/>
                  </a:moveTo>
                  <a:lnTo>
                    <a:pt x="55" y="64"/>
                  </a:lnTo>
                  <a:lnTo>
                    <a:pt x="58" y="62"/>
                  </a:lnTo>
                  <a:lnTo>
                    <a:pt x="60" y="58"/>
                  </a:lnTo>
                  <a:lnTo>
                    <a:pt x="60" y="58"/>
                  </a:lnTo>
                  <a:lnTo>
                    <a:pt x="57" y="56"/>
                  </a:lnTo>
                  <a:lnTo>
                    <a:pt x="54" y="58"/>
                  </a:lnTo>
                  <a:lnTo>
                    <a:pt x="52" y="61"/>
                  </a:lnTo>
                  <a:lnTo>
                    <a:pt x="55" y="64"/>
                  </a:lnTo>
                  <a:lnTo>
                    <a:pt x="55" y="64"/>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grpSp>
      <p:sp>
        <p:nvSpPr>
          <p:cNvPr id="120" name="文本框 119"/>
          <p:cNvSpPr txBox="1"/>
          <p:nvPr/>
        </p:nvSpPr>
        <p:spPr>
          <a:xfrm>
            <a:off x="971600" y="299432"/>
            <a:ext cx="2448272" cy="400110"/>
          </a:xfrm>
          <a:prstGeom prst="rect">
            <a:avLst/>
          </a:prstGeom>
          <a:noFill/>
        </p:spPr>
        <p:txBody>
          <a:bodyPr wrap="square" rtlCol="0">
            <a:spAutoFit/>
          </a:bodyPr>
          <a:lstStyle/>
          <a:p>
            <a:r>
              <a:rPr lang="zh-CN" altLang="en-US" sz="2000" dirty="0" smtClean="0">
                <a:solidFill>
                  <a:schemeClr val="bg1"/>
                </a:solidFill>
                <a:latin typeface="黑体" pitchFamily="49" charset="-122"/>
                <a:ea typeface="黑体" pitchFamily="49" charset="-122"/>
              </a:rPr>
              <a:t>博弈树</a:t>
            </a:r>
            <a:endParaRPr lang="zh-CN" altLang="en-US" sz="2000" dirty="0">
              <a:solidFill>
                <a:schemeClr val="bg1"/>
              </a:solidFill>
              <a:latin typeface="黑体" pitchFamily="49" charset="-122"/>
              <a:ea typeface="黑体" pitchFamily="49" charset="-122"/>
            </a:endParaRPr>
          </a:p>
        </p:txBody>
      </p:sp>
      <p:sp>
        <p:nvSpPr>
          <p:cNvPr id="112" name="矩形 111"/>
          <p:cNvSpPr/>
          <p:nvPr/>
        </p:nvSpPr>
        <p:spPr>
          <a:xfrm>
            <a:off x="285720" y="1071552"/>
            <a:ext cx="8539480" cy="3116238"/>
          </a:xfrm>
          <a:prstGeom prst="rect">
            <a:avLst/>
          </a:prstGeom>
        </p:spPr>
        <p:txBody>
          <a:bodyPr wrap="square">
            <a:spAutoFit/>
          </a:bodyPr>
          <a:lstStyle/>
          <a:p>
            <a:pPr latinLnBrk="1"/>
            <a:r>
              <a:rPr lang="zh-CN" altLang="en-US" sz="1600" dirty="0" smtClean="0">
                <a:solidFill>
                  <a:schemeClr val="bg1"/>
                </a:solidFill>
                <a:latin typeface="黑体" pitchFamily="49" charset="-122"/>
                <a:ea typeface="黑体" pitchFamily="49" charset="-122"/>
              </a:rPr>
              <a:t>一般解决博弈类问题的自然想法是将格局组织成一棵树，树的每一个节点表示一种格局，而父子关系表示由父格局经过一步可以到达子格局。</a:t>
            </a:r>
            <a:endParaRPr lang="en-US" altLang="zh-CN" sz="1600" dirty="0" smtClean="0">
              <a:solidFill>
                <a:schemeClr val="bg1"/>
              </a:solidFill>
              <a:latin typeface="黑体" pitchFamily="49" charset="-122"/>
              <a:ea typeface="黑体" pitchFamily="49" charset="-122"/>
            </a:endParaRPr>
          </a:p>
          <a:p>
            <a:pPr latinLnBrk="1"/>
            <a:endParaRPr lang="en-US" altLang="zh-CN" sz="1600" dirty="0" smtClean="0">
              <a:solidFill>
                <a:schemeClr val="bg1"/>
              </a:solidFill>
              <a:latin typeface="黑体" pitchFamily="49" charset="-122"/>
              <a:ea typeface="黑体" pitchFamily="49"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zh-CN" sz="1100" dirty="0">
              <a:solidFill>
                <a:schemeClr val="bg1"/>
              </a:solidFill>
              <a:latin typeface="迷你简卡通" pitchFamily="65" charset="-122"/>
              <a:ea typeface="迷你简卡通" pitchFamily="65" charset="-122"/>
            </a:endParaRPr>
          </a:p>
        </p:txBody>
      </p:sp>
      <p:pic>
        <p:nvPicPr>
          <p:cNvPr id="1027" name="Picture 3"/>
          <p:cNvPicPr>
            <a:picLocks noChangeAspect="1" noChangeArrowheads="1"/>
          </p:cNvPicPr>
          <p:nvPr/>
        </p:nvPicPr>
        <p:blipFill>
          <a:blip r:embed="rId5"/>
          <a:srcRect/>
          <a:stretch>
            <a:fillRect/>
          </a:stretch>
        </p:blipFill>
        <p:spPr bwMode="auto">
          <a:xfrm>
            <a:off x="1071538" y="1857370"/>
            <a:ext cx="7468920" cy="2862267"/>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advTm="1000">
        <p:fade/>
      </p:transition>
    </mc:Choice>
    <mc:Fallback>
      <p:transition spd="med"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5"/>
          <p:cNvGrpSpPr/>
          <p:nvPr/>
        </p:nvGrpSpPr>
        <p:grpSpPr>
          <a:xfrm>
            <a:off x="179512" y="123478"/>
            <a:ext cx="792088" cy="936104"/>
            <a:chOff x="5465763" y="3317875"/>
            <a:chExt cx="1511300" cy="1701801"/>
          </a:xfrm>
        </p:grpSpPr>
        <p:sp>
          <p:nvSpPr>
            <p:cNvPr id="117" name="Freeform 7085"/>
            <p:cNvSpPr>
              <a:spLocks noEditPoints="1"/>
            </p:cNvSpPr>
            <p:nvPr/>
          </p:nvSpPr>
          <p:spPr bwMode="auto">
            <a:xfrm>
              <a:off x="5465763" y="3317875"/>
              <a:ext cx="1511300" cy="1400175"/>
            </a:xfrm>
            <a:custGeom>
              <a:avLst/>
              <a:gdLst/>
              <a:ahLst/>
              <a:cxnLst>
                <a:cxn ang="0">
                  <a:pos x="513" y="81"/>
                </a:cxn>
                <a:cxn ang="0">
                  <a:pos x="517" y="101"/>
                </a:cxn>
                <a:cxn ang="0">
                  <a:pos x="679" y="26"/>
                </a:cxn>
                <a:cxn ang="0">
                  <a:pos x="763" y="279"/>
                </a:cxn>
                <a:cxn ang="0">
                  <a:pos x="851" y="141"/>
                </a:cxn>
                <a:cxn ang="0">
                  <a:pos x="764" y="350"/>
                </a:cxn>
                <a:cxn ang="0">
                  <a:pos x="933" y="308"/>
                </a:cxn>
                <a:cxn ang="0">
                  <a:pos x="816" y="459"/>
                </a:cxn>
                <a:cxn ang="0">
                  <a:pos x="860" y="537"/>
                </a:cxn>
                <a:cxn ang="0">
                  <a:pos x="799" y="642"/>
                </a:cxn>
                <a:cxn ang="0">
                  <a:pos x="725" y="711"/>
                </a:cxn>
                <a:cxn ang="0">
                  <a:pos x="651" y="795"/>
                </a:cxn>
                <a:cxn ang="0">
                  <a:pos x="525" y="699"/>
                </a:cxn>
                <a:cxn ang="0">
                  <a:pos x="407" y="816"/>
                </a:cxn>
                <a:cxn ang="0">
                  <a:pos x="305" y="709"/>
                </a:cxn>
                <a:cxn ang="0">
                  <a:pos x="220" y="717"/>
                </a:cxn>
                <a:cxn ang="0">
                  <a:pos x="101" y="674"/>
                </a:cxn>
                <a:cxn ang="0">
                  <a:pos x="157" y="482"/>
                </a:cxn>
                <a:cxn ang="0">
                  <a:pos x="28" y="436"/>
                </a:cxn>
                <a:cxn ang="0">
                  <a:pos x="171" y="287"/>
                </a:cxn>
                <a:cxn ang="0">
                  <a:pos x="81" y="247"/>
                </a:cxn>
                <a:cxn ang="0">
                  <a:pos x="319" y="218"/>
                </a:cxn>
                <a:cxn ang="0">
                  <a:pos x="328" y="147"/>
                </a:cxn>
                <a:cxn ang="0">
                  <a:pos x="394" y="51"/>
                </a:cxn>
                <a:cxn ang="0">
                  <a:pos x="651" y="173"/>
                </a:cxn>
                <a:cxn ang="0">
                  <a:pos x="528" y="176"/>
                </a:cxn>
                <a:cxn ang="0">
                  <a:pos x="508" y="243"/>
                </a:cxn>
                <a:cxn ang="0">
                  <a:pos x="314" y="243"/>
                </a:cxn>
                <a:cxn ang="0">
                  <a:pos x="435" y="247"/>
                </a:cxn>
                <a:cxn ang="0">
                  <a:pos x="592" y="266"/>
                </a:cxn>
                <a:cxn ang="0">
                  <a:pos x="555" y="336"/>
                </a:cxn>
                <a:cxn ang="0">
                  <a:pos x="607" y="270"/>
                </a:cxn>
                <a:cxn ang="0">
                  <a:pos x="583" y="295"/>
                </a:cxn>
                <a:cxn ang="0">
                  <a:pos x="180" y="316"/>
                </a:cxn>
                <a:cxn ang="0">
                  <a:pos x="263" y="374"/>
                </a:cxn>
                <a:cxn ang="0">
                  <a:pos x="641" y="423"/>
                </a:cxn>
                <a:cxn ang="0">
                  <a:pos x="430" y="339"/>
                </a:cxn>
                <a:cxn ang="0">
                  <a:pos x="421" y="380"/>
                </a:cxn>
                <a:cxn ang="0">
                  <a:pos x="382" y="386"/>
                </a:cxn>
                <a:cxn ang="0">
                  <a:pos x="203" y="372"/>
                </a:cxn>
                <a:cxn ang="0">
                  <a:pos x="552" y="389"/>
                </a:cxn>
                <a:cxn ang="0">
                  <a:pos x="578" y="417"/>
                </a:cxn>
                <a:cxn ang="0">
                  <a:pos x="781" y="427"/>
                </a:cxn>
                <a:cxn ang="0">
                  <a:pos x="699" y="429"/>
                </a:cxn>
                <a:cxn ang="0">
                  <a:pos x="478" y="449"/>
                </a:cxn>
                <a:cxn ang="0">
                  <a:pos x="792" y="452"/>
                </a:cxn>
                <a:cxn ang="0">
                  <a:pos x="331" y="470"/>
                </a:cxn>
                <a:cxn ang="0">
                  <a:pos x="563" y="529"/>
                </a:cxn>
                <a:cxn ang="0">
                  <a:pos x="577" y="493"/>
                </a:cxn>
                <a:cxn ang="0">
                  <a:pos x="327" y="500"/>
                </a:cxn>
                <a:cxn ang="0">
                  <a:pos x="228" y="555"/>
                </a:cxn>
                <a:cxn ang="0">
                  <a:pos x="677" y="529"/>
                </a:cxn>
                <a:cxn ang="0">
                  <a:pos x="686" y="536"/>
                </a:cxn>
                <a:cxn ang="0">
                  <a:pos x="354" y="568"/>
                </a:cxn>
                <a:cxn ang="0">
                  <a:pos x="500" y="624"/>
                </a:cxn>
                <a:cxn ang="0">
                  <a:pos x="536" y="610"/>
                </a:cxn>
                <a:cxn ang="0">
                  <a:pos x="735" y="613"/>
                </a:cxn>
                <a:cxn ang="0">
                  <a:pos x="325" y="619"/>
                </a:cxn>
                <a:cxn ang="0">
                  <a:pos x="766" y="642"/>
                </a:cxn>
                <a:cxn ang="0">
                  <a:pos x="685" y="650"/>
                </a:cxn>
                <a:cxn ang="0">
                  <a:pos x="618" y="673"/>
                </a:cxn>
                <a:cxn ang="0">
                  <a:pos x="432" y="699"/>
                </a:cxn>
                <a:cxn ang="0">
                  <a:pos x="478" y="802"/>
                </a:cxn>
              </a:cxnLst>
              <a:rect l="0" t="0" r="r" b="b"/>
              <a:pathLst>
                <a:path w="952" h="882">
                  <a:moveTo>
                    <a:pt x="438" y="58"/>
                  </a:moveTo>
                  <a:lnTo>
                    <a:pt x="438" y="58"/>
                  </a:lnTo>
                  <a:lnTo>
                    <a:pt x="443" y="63"/>
                  </a:lnTo>
                  <a:lnTo>
                    <a:pt x="450" y="66"/>
                  </a:lnTo>
                  <a:lnTo>
                    <a:pt x="456" y="69"/>
                  </a:lnTo>
                  <a:lnTo>
                    <a:pt x="461" y="74"/>
                  </a:lnTo>
                  <a:lnTo>
                    <a:pt x="461" y="74"/>
                  </a:lnTo>
                  <a:lnTo>
                    <a:pt x="461" y="75"/>
                  </a:lnTo>
                  <a:lnTo>
                    <a:pt x="461" y="75"/>
                  </a:lnTo>
                  <a:lnTo>
                    <a:pt x="459" y="75"/>
                  </a:lnTo>
                  <a:lnTo>
                    <a:pt x="458" y="77"/>
                  </a:lnTo>
                  <a:lnTo>
                    <a:pt x="458" y="77"/>
                  </a:lnTo>
                  <a:lnTo>
                    <a:pt x="447" y="74"/>
                  </a:lnTo>
                  <a:lnTo>
                    <a:pt x="438" y="71"/>
                  </a:lnTo>
                  <a:lnTo>
                    <a:pt x="427" y="67"/>
                  </a:lnTo>
                  <a:lnTo>
                    <a:pt x="417" y="64"/>
                  </a:lnTo>
                  <a:lnTo>
                    <a:pt x="417" y="64"/>
                  </a:lnTo>
                  <a:lnTo>
                    <a:pt x="423" y="67"/>
                  </a:lnTo>
                  <a:lnTo>
                    <a:pt x="430" y="71"/>
                  </a:lnTo>
                  <a:lnTo>
                    <a:pt x="438" y="74"/>
                  </a:lnTo>
                  <a:lnTo>
                    <a:pt x="446" y="78"/>
                  </a:lnTo>
                  <a:lnTo>
                    <a:pt x="446" y="78"/>
                  </a:lnTo>
                  <a:lnTo>
                    <a:pt x="461" y="84"/>
                  </a:lnTo>
                  <a:lnTo>
                    <a:pt x="475" y="93"/>
                  </a:lnTo>
                  <a:lnTo>
                    <a:pt x="475" y="93"/>
                  </a:lnTo>
                  <a:lnTo>
                    <a:pt x="472" y="95"/>
                  </a:lnTo>
                  <a:lnTo>
                    <a:pt x="468" y="96"/>
                  </a:lnTo>
                  <a:lnTo>
                    <a:pt x="461" y="95"/>
                  </a:lnTo>
                  <a:lnTo>
                    <a:pt x="446" y="89"/>
                  </a:lnTo>
                  <a:lnTo>
                    <a:pt x="446" y="89"/>
                  </a:lnTo>
                  <a:lnTo>
                    <a:pt x="455" y="95"/>
                  </a:lnTo>
                  <a:lnTo>
                    <a:pt x="465" y="101"/>
                  </a:lnTo>
                  <a:lnTo>
                    <a:pt x="488" y="113"/>
                  </a:lnTo>
                  <a:lnTo>
                    <a:pt x="488" y="113"/>
                  </a:lnTo>
                  <a:lnTo>
                    <a:pt x="487" y="116"/>
                  </a:lnTo>
                  <a:lnTo>
                    <a:pt x="484" y="116"/>
                  </a:lnTo>
                  <a:lnTo>
                    <a:pt x="479" y="115"/>
                  </a:lnTo>
                  <a:lnTo>
                    <a:pt x="473" y="112"/>
                  </a:lnTo>
                  <a:lnTo>
                    <a:pt x="470" y="110"/>
                  </a:lnTo>
                  <a:lnTo>
                    <a:pt x="467" y="110"/>
                  </a:lnTo>
                  <a:lnTo>
                    <a:pt x="467" y="110"/>
                  </a:lnTo>
                  <a:lnTo>
                    <a:pt x="465" y="109"/>
                  </a:lnTo>
                  <a:lnTo>
                    <a:pt x="464" y="107"/>
                  </a:lnTo>
                  <a:lnTo>
                    <a:pt x="464" y="107"/>
                  </a:lnTo>
                  <a:lnTo>
                    <a:pt x="462" y="106"/>
                  </a:lnTo>
                  <a:lnTo>
                    <a:pt x="462" y="106"/>
                  </a:lnTo>
                  <a:lnTo>
                    <a:pt x="420" y="90"/>
                  </a:lnTo>
                  <a:lnTo>
                    <a:pt x="397" y="81"/>
                  </a:lnTo>
                  <a:lnTo>
                    <a:pt x="372" y="74"/>
                  </a:lnTo>
                  <a:lnTo>
                    <a:pt x="372" y="74"/>
                  </a:lnTo>
                  <a:lnTo>
                    <a:pt x="383" y="81"/>
                  </a:lnTo>
                  <a:lnTo>
                    <a:pt x="394" y="87"/>
                  </a:lnTo>
                  <a:lnTo>
                    <a:pt x="418" y="98"/>
                  </a:lnTo>
                  <a:lnTo>
                    <a:pt x="444" y="110"/>
                  </a:lnTo>
                  <a:lnTo>
                    <a:pt x="468" y="121"/>
                  </a:lnTo>
                  <a:lnTo>
                    <a:pt x="468" y="121"/>
                  </a:lnTo>
                  <a:lnTo>
                    <a:pt x="482" y="125"/>
                  </a:lnTo>
                  <a:lnTo>
                    <a:pt x="488" y="128"/>
                  </a:lnTo>
                  <a:lnTo>
                    <a:pt x="493" y="133"/>
                  </a:lnTo>
                  <a:lnTo>
                    <a:pt x="493" y="133"/>
                  </a:lnTo>
                  <a:lnTo>
                    <a:pt x="485" y="133"/>
                  </a:lnTo>
                  <a:lnTo>
                    <a:pt x="478" y="131"/>
                  </a:lnTo>
                  <a:lnTo>
                    <a:pt x="462" y="124"/>
                  </a:lnTo>
                  <a:lnTo>
                    <a:pt x="462" y="124"/>
                  </a:lnTo>
                  <a:lnTo>
                    <a:pt x="456" y="122"/>
                  </a:lnTo>
                  <a:lnTo>
                    <a:pt x="453" y="122"/>
                  </a:lnTo>
                  <a:lnTo>
                    <a:pt x="450" y="119"/>
                  </a:lnTo>
                  <a:lnTo>
                    <a:pt x="450" y="119"/>
                  </a:lnTo>
                  <a:lnTo>
                    <a:pt x="443" y="119"/>
                  </a:lnTo>
                  <a:lnTo>
                    <a:pt x="436" y="116"/>
                  </a:lnTo>
                  <a:lnTo>
                    <a:pt x="430" y="115"/>
                  </a:lnTo>
                  <a:lnTo>
                    <a:pt x="424" y="113"/>
                  </a:lnTo>
                  <a:lnTo>
                    <a:pt x="424" y="113"/>
                  </a:lnTo>
                  <a:lnTo>
                    <a:pt x="455" y="128"/>
                  </a:lnTo>
                  <a:lnTo>
                    <a:pt x="485" y="144"/>
                  </a:lnTo>
                  <a:lnTo>
                    <a:pt x="485" y="144"/>
                  </a:lnTo>
                  <a:lnTo>
                    <a:pt x="484" y="147"/>
                  </a:lnTo>
                  <a:lnTo>
                    <a:pt x="482" y="147"/>
                  </a:lnTo>
                  <a:lnTo>
                    <a:pt x="476" y="147"/>
                  </a:lnTo>
                  <a:lnTo>
                    <a:pt x="464" y="144"/>
                  </a:lnTo>
                  <a:lnTo>
                    <a:pt x="464" y="144"/>
                  </a:lnTo>
                  <a:lnTo>
                    <a:pt x="472" y="148"/>
                  </a:lnTo>
                  <a:lnTo>
                    <a:pt x="476" y="151"/>
                  </a:lnTo>
                  <a:lnTo>
                    <a:pt x="482" y="153"/>
                  </a:lnTo>
                  <a:lnTo>
                    <a:pt x="482" y="153"/>
                  </a:lnTo>
                  <a:lnTo>
                    <a:pt x="504" y="164"/>
                  </a:lnTo>
                  <a:lnTo>
                    <a:pt x="526" y="176"/>
                  </a:lnTo>
                  <a:lnTo>
                    <a:pt x="526" y="176"/>
                  </a:lnTo>
                  <a:lnTo>
                    <a:pt x="525" y="173"/>
                  </a:lnTo>
                  <a:lnTo>
                    <a:pt x="522" y="171"/>
                  </a:lnTo>
                  <a:lnTo>
                    <a:pt x="516" y="168"/>
                  </a:lnTo>
                  <a:lnTo>
                    <a:pt x="516" y="168"/>
                  </a:lnTo>
                  <a:lnTo>
                    <a:pt x="507" y="162"/>
                  </a:lnTo>
                  <a:lnTo>
                    <a:pt x="507" y="162"/>
                  </a:lnTo>
                  <a:lnTo>
                    <a:pt x="499" y="159"/>
                  </a:lnTo>
                  <a:lnTo>
                    <a:pt x="496" y="156"/>
                  </a:lnTo>
                  <a:lnTo>
                    <a:pt x="496" y="153"/>
                  </a:lnTo>
                  <a:lnTo>
                    <a:pt x="496" y="153"/>
                  </a:lnTo>
                  <a:lnTo>
                    <a:pt x="504" y="154"/>
                  </a:lnTo>
                  <a:lnTo>
                    <a:pt x="513" y="156"/>
                  </a:lnTo>
                  <a:lnTo>
                    <a:pt x="528" y="164"/>
                  </a:lnTo>
                  <a:lnTo>
                    <a:pt x="542" y="171"/>
                  </a:lnTo>
                  <a:lnTo>
                    <a:pt x="557" y="177"/>
                  </a:lnTo>
                  <a:lnTo>
                    <a:pt x="557" y="177"/>
                  </a:lnTo>
                  <a:lnTo>
                    <a:pt x="572" y="186"/>
                  </a:lnTo>
                  <a:lnTo>
                    <a:pt x="590" y="194"/>
                  </a:lnTo>
                  <a:lnTo>
                    <a:pt x="590" y="194"/>
                  </a:lnTo>
                  <a:lnTo>
                    <a:pt x="589" y="192"/>
                  </a:lnTo>
                  <a:lnTo>
                    <a:pt x="586" y="191"/>
                  </a:lnTo>
                  <a:lnTo>
                    <a:pt x="580" y="188"/>
                  </a:lnTo>
                  <a:lnTo>
                    <a:pt x="580" y="188"/>
                  </a:lnTo>
                  <a:lnTo>
                    <a:pt x="578" y="185"/>
                  </a:lnTo>
                  <a:lnTo>
                    <a:pt x="577" y="183"/>
                  </a:lnTo>
                  <a:lnTo>
                    <a:pt x="577" y="183"/>
                  </a:lnTo>
                  <a:lnTo>
                    <a:pt x="572" y="183"/>
                  </a:lnTo>
                  <a:lnTo>
                    <a:pt x="569" y="182"/>
                  </a:lnTo>
                  <a:lnTo>
                    <a:pt x="568" y="179"/>
                  </a:lnTo>
                  <a:lnTo>
                    <a:pt x="568" y="179"/>
                  </a:lnTo>
                  <a:lnTo>
                    <a:pt x="568" y="179"/>
                  </a:lnTo>
                  <a:lnTo>
                    <a:pt x="568" y="180"/>
                  </a:lnTo>
                  <a:lnTo>
                    <a:pt x="568" y="180"/>
                  </a:lnTo>
                  <a:lnTo>
                    <a:pt x="560" y="174"/>
                  </a:lnTo>
                  <a:lnTo>
                    <a:pt x="551" y="170"/>
                  </a:lnTo>
                  <a:lnTo>
                    <a:pt x="532" y="160"/>
                  </a:lnTo>
                  <a:lnTo>
                    <a:pt x="532" y="160"/>
                  </a:lnTo>
                  <a:lnTo>
                    <a:pt x="529" y="157"/>
                  </a:lnTo>
                  <a:lnTo>
                    <a:pt x="525" y="154"/>
                  </a:lnTo>
                  <a:lnTo>
                    <a:pt x="513" y="150"/>
                  </a:lnTo>
                  <a:lnTo>
                    <a:pt x="508" y="148"/>
                  </a:lnTo>
                  <a:lnTo>
                    <a:pt x="502" y="145"/>
                  </a:lnTo>
                  <a:lnTo>
                    <a:pt x="499" y="142"/>
                  </a:lnTo>
                  <a:lnTo>
                    <a:pt x="497" y="138"/>
                  </a:lnTo>
                  <a:lnTo>
                    <a:pt x="497" y="138"/>
                  </a:lnTo>
                  <a:lnTo>
                    <a:pt x="508" y="139"/>
                  </a:lnTo>
                  <a:lnTo>
                    <a:pt x="519" y="145"/>
                  </a:lnTo>
                  <a:lnTo>
                    <a:pt x="529" y="150"/>
                  </a:lnTo>
                  <a:lnTo>
                    <a:pt x="540" y="154"/>
                  </a:lnTo>
                  <a:lnTo>
                    <a:pt x="540" y="154"/>
                  </a:lnTo>
                  <a:lnTo>
                    <a:pt x="539" y="150"/>
                  </a:lnTo>
                  <a:lnTo>
                    <a:pt x="536" y="147"/>
                  </a:lnTo>
                  <a:lnTo>
                    <a:pt x="528" y="139"/>
                  </a:lnTo>
                  <a:lnTo>
                    <a:pt x="525" y="135"/>
                  </a:lnTo>
                  <a:lnTo>
                    <a:pt x="523" y="131"/>
                  </a:lnTo>
                  <a:lnTo>
                    <a:pt x="522" y="127"/>
                  </a:lnTo>
                  <a:lnTo>
                    <a:pt x="523" y="121"/>
                  </a:lnTo>
                  <a:lnTo>
                    <a:pt x="523" y="121"/>
                  </a:lnTo>
                  <a:lnTo>
                    <a:pt x="516" y="110"/>
                  </a:lnTo>
                  <a:lnTo>
                    <a:pt x="513" y="104"/>
                  </a:lnTo>
                  <a:lnTo>
                    <a:pt x="511" y="98"/>
                  </a:lnTo>
                  <a:lnTo>
                    <a:pt x="511" y="98"/>
                  </a:lnTo>
                  <a:lnTo>
                    <a:pt x="513" y="96"/>
                  </a:lnTo>
                  <a:lnTo>
                    <a:pt x="516" y="95"/>
                  </a:lnTo>
                  <a:lnTo>
                    <a:pt x="522" y="96"/>
                  </a:lnTo>
                  <a:lnTo>
                    <a:pt x="522" y="96"/>
                  </a:lnTo>
                  <a:lnTo>
                    <a:pt x="520" y="93"/>
                  </a:lnTo>
                  <a:lnTo>
                    <a:pt x="517" y="90"/>
                  </a:lnTo>
                  <a:lnTo>
                    <a:pt x="514" y="86"/>
                  </a:lnTo>
                  <a:lnTo>
                    <a:pt x="513" y="81"/>
                  </a:lnTo>
                  <a:lnTo>
                    <a:pt x="513" y="81"/>
                  </a:lnTo>
                  <a:lnTo>
                    <a:pt x="517" y="80"/>
                  </a:lnTo>
                  <a:lnTo>
                    <a:pt x="520" y="80"/>
                  </a:lnTo>
                  <a:lnTo>
                    <a:pt x="525" y="83"/>
                  </a:lnTo>
                  <a:lnTo>
                    <a:pt x="525" y="83"/>
                  </a:lnTo>
                  <a:lnTo>
                    <a:pt x="522" y="78"/>
                  </a:lnTo>
                  <a:lnTo>
                    <a:pt x="520" y="77"/>
                  </a:lnTo>
                  <a:lnTo>
                    <a:pt x="520" y="72"/>
                  </a:lnTo>
                  <a:lnTo>
                    <a:pt x="520" y="72"/>
                  </a:lnTo>
                  <a:lnTo>
                    <a:pt x="525" y="72"/>
                  </a:lnTo>
                  <a:lnTo>
                    <a:pt x="526" y="74"/>
                  </a:lnTo>
                  <a:lnTo>
                    <a:pt x="532" y="77"/>
                  </a:lnTo>
                  <a:lnTo>
                    <a:pt x="532" y="77"/>
                  </a:lnTo>
                  <a:lnTo>
                    <a:pt x="529" y="74"/>
                  </a:lnTo>
                  <a:lnTo>
                    <a:pt x="525" y="69"/>
                  </a:lnTo>
                  <a:lnTo>
                    <a:pt x="522" y="64"/>
                  </a:lnTo>
                  <a:lnTo>
                    <a:pt x="519" y="60"/>
                  </a:lnTo>
                  <a:lnTo>
                    <a:pt x="519" y="60"/>
                  </a:lnTo>
                  <a:lnTo>
                    <a:pt x="519" y="58"/>
                  </a:lnTo>
                  <a:lnTo>
                    <a:pt x="520" y="58"/>
                  </a:lnTo>
                  <a:lnTo>
                    <a:pt x="523" y="58"/>
                  </a:lnTo>
                  <a:lnTo>
                    <a:pt x="523" y="58"/>
                  </a:lnTo>
                  <a:lnTo>
                    <a:pt x="517" y="52"/>
                  </a:lnTo>
                  <a:lnTo>
                    <a:pt x="516" y="49"/>
                  </a:lnTo>
                  <a:lnTo>
                    <a:pt x="514" y="45"/>
                  </a:lnTo>
                  <a:lnTo>
                    <a:pt x="514" y="45"/>
                  </a:lnTo>
                  <a:lnTo>
                    <a:pt x="516" y="43"/>
                  </a:lnTo>
                  <a:lnTo>
                    <a:pt x="517" y="43"/>
                  </a:lnTo>
                  <a:lnTo>
                    <a:pt x="517" y="43"/>
                  </a:lnTo>
                  <a:lnTo>
                    <a:pt x="517" y="43"/>
                  </a:lnTo>
                  <a:lnTo>
                    <a:pt x="517" y="38"/>
                  </a:lnTo>
                  <a:lnTo>
                    <a:pt x="517" y="35"/>
                  </a:lnTo>
                  <a:lnTo>
                    <a:pt x="517" y="35"/>
                  </a:lnTo>
                  <a:lnTo>
                    <a:pt x="522" y="35"/>
                  </a:lnTo>
                  <a:lnTo>
                    <a:pt x="526" y="37"/>
                  </a:lnTo>
                  <a:lnTo>
                    <a:pt x="534" y="42"/>
                  </a:lnTo>
                  <a:lnTo>
                    <a:pt x="542" y="48"/>
                  </a:lnTo>
                  <a:lnTo>
                    <a:pt x="551" y="52"/>
                  </a:lnTo>
                  <a:lnTo>
                    <a:pt x="551" y="52"/>
                  </a:lnTo>
                  <a:lnTo>
                    <a:pt x="546" y="48"/>
                  </a:lnTo>
                  <a:lnTo>
                    <a:pt x="542" y="43"/>
                  </a:lnTo>
                  <a:lnTo>
                    <a:pt x="532" y="35"/>
                  </a:lnTo>
                  <a:lnTo>
                    <a:pt x="525" y="28"/>
                  </a:lnTo>
                  <a:lnTo>
                    <a:pt x="522" y="23"/>
                  </a:lnTo>
                  <a:lnTo>
                    <a:pt x="520" y="17"/>
                  </a:lnTo>
                  <a:lnTo>
                    <a:pt x="520" y="17"/>
                  </a:lnTo>
                  <a:lnTo>
                    <a:pt x="525" y="17"/>
                  </a:lnTo>
                  <a:lnTo>
                    <a:pt x="529" y="19"/>
                  </a:lnTo>
                  <a:lnTo>
                    <a:pt x="536" y="23"/>
                  </a:lnTo>
                  <a:lnTo>
                    <a:pt x="543" y="29"/>
                  </a:lnTo>
                  <a:lnTo>
                    <a:pt x="551" y="34"/>
                  </a:lnTo>
                  <a:lnTo>
                    <a:pt x="551" y="34"/>
                  </a:lnTo>
                  <a:lnTo>
                    <a:pt x="545" y="28"/>
                  </a:lnTo>
                  <a:lnTo>
                    <a:pt x="537" y="22"/>
                  </a:lnTo>
                  <a:lnTo>
                    <a:pt x="531" y="16"/>
                  </a:lnTo>
                  <a:lnTo>
                    <a:pt x="529" y="11"/>
                  </a:lnTo>
                  <a:lnTo>
                    <a:pt x="528" y="6"/>
                  </a:lnTo>
                  <a:lnTo>
                    <a:pt x="528" y="6"/>
                  </a:lnTo>
                  <a:lnTo>
                    <a:pt x="536" y="6"/>
                  </a:lnTo>
                  <a:lnTo>
                    <a:pt x="542" y="8"/>
                  </a:lnTo>
                  <a:lnTo>
                    <a:pt x="548" y="11"/>
                  </a:lnTo>
                  <a:lnTo>
                    <a:pt x="552" y="14"/>
                  </a:lnTo>
                  <a:lnTo>
                    <a:pt x="561" y="22"/>
                  </a:lnTo>
                  <a:lnTo>
                    <a:pt x="569" y="29"/>
                  </a:lnTo>
                  <a:lnTo>
                    <a:pt x="569" y="29"/>
                  </a:lnTo>
                  <a:lnTo>
                    <a:pt x="569" y="32"/>
                  </a:lnTo>
                  <a:lnTo>
                    <a:pt x="569" y="35"/>
                  </a:lnTo>
                  <a:lnTo>
                    <a:pt x="571" y="38"/>
                  </a:lnTo>
                  <a:lnTo>
                    <a:pt x="568" y="42"/>
                  </a:lnTo>
                  <a:lnTo>
                    <a:pt x="568" y="42"/>
                  </a:lnTo>
                  <a:lnTo>
                    <a:pt x="572" y="46"/>
                  </a:lnTo>
                  <a:lnTo>
                    <a:pt x="577" y="51"/>
                  </a:lnTo>
                  <a:lnTo>
                    <a:pt x="577" y="51"/>
                  </a:lnTo>
                  <a:lnTo>
                    <a:pt x="577" y="52"/>
                  </a:lnTo>
                  <a:lnTo>
                    <a:pt x="575" y="52"/>
                  </a:lnTo>
                  <a:lnTo>
                    <a:pt x="575" y="54"/>
                  </a:lnTo>
                  <a:lnTo>
                    <a:pt x="575" y="55"/>
                  </a:lnTo>
                  <a:lnTo>
                    <a:pt x="575" y="55"/>
                  </a:lnTo>
                  <a:lnTo>
                    <a:pt x="566" y="52"/>
                  </a:lnTo>
                  <a:lnTo>
                    <a:pt x="560" y="48"/>
                  </a:lnTo>
                  <a:lnTo>
                    <a:pt x="548" y="40"/>
                  </a:lnTo>
                  <a:lnTo>
                    <a:pt x="548" y="40"/>
                  </a:lnTo>
                  <a:lnTo>
                    <a:pt x="554" y="48"/>
                  </a:lnTo>
                  <a:lnTo>
                    <a:pt x="563" y="55"/>
                  </a:lnTo>
                  <a:lnTo>
                    <a:pt x="571" y="63"/>
                  </a:lnTo>
                  <a:lnTo>
                    <a:pt x="578" y="72"/>
                  </a:lnTo>
                  <a:lnTo>
                    <a:pt x="578" y="72"/>
                  </a:lnTo>
                  <a:lnTo>
                    <a:pt x="578" y="72"/>
                  </a:lnTo>
                  <a:lnTo>
                    <a:pt x="578" y="74"/>
                  </a:lnTo>
                  <a:lnTo>
                    <a:pt x="577" y="74"/>
                  </a:lnTo>
                  <a:lnTo>
                    <a:pt x="577" y="75"/>
                  </a:lnTo>
                  <a:lnTo>
                    <a:pt x="577" y="75"/>
                  </a:lnTo>
                  <a:lnTo>
                    <a:pt x="572" y="75"/>
                  </a:lnTo>
                  <a:lnTo>
                    <a:pt x="569" y="74"/>
                  </a:lnTo>
                  <a:lnTo>
                    <a:pt x="565" y="71"/>
                  </a:lnTo>
                  <a:lnTo>
                    <a:pt x="560" y="66"/>
                  </a:lnTo>
                  <a:lnTo>
                    <a:pt x="554" y="64"/>
                  </a:lnTo>
                  <a:lnTo>
                    <a:pt x="554" y="64"/>
                  </a:lnTo>
                  <a:lnTo>
                    <a:pt x="546" y="58"/>
                  </a:lnTo>
                  <a:lnTo>
                    <a:pt x="539" y="52"/>
                  </a:lnTo>
                  <a:lnTo>
                    <a:pt x="539" y="52"/>
                  </a:lnTo>
                  <a:lnTo>
                    <a:pt x="548" y="61"/>
                  </a:lnTo>
                  <a:lnTo>
                    <a:pt x="557" y="71"/>
                  </a:lnTo>
                  <a:lnTo>
                    <a:pt x="578" y="89"/>
                  </a:lnTo>
                  <a:lnTo>
                    <a:pt x="578" y="89"/>
                  </a:lnTo>
                  <a:lnTo>
                    <a:pt x="578" y="90"/>
                  </a:lnTo>
                  <a:lnTo>
                    <a:pt x="577" y="92"/>
                  </a:lnTo>
                  <a:lnTo>
                    <a:pt x="575" y="93"/>
                  </a:lnTo>
                  <a:lnTo>
                    <a:pt x="575" y="93"/>
                  </a:lnTo>
                  <a:lnTo>
                    <a:pt x="580" y="98"/>
                  </a:lnTo>
                  <a:lnTo>
                    <a:pt x="587" y="103"/>
                  </a:lnTo>
                  <a:lnTo>
                    <a:pt x="592" y="109"/>
                  </a:lnTo>
                  <a:lnTo>
                    <a:pt x="593" y="112"/>
                  </a:lnTo>
                  <a:lnTo>
                    <a:pt x="592" y="116"/>
                  </a:lnTo>
                  <a:lnTo>
                    <a:pt x="592" y="116"/>
                  </a:lnTo>
                  <a:lnTo>
                    <a:pt x="587" y="116"/>
                  </a:lnTo>
                  <a:lnTo>
                    <a:pt x="583" y="115"/>
                  </a:lnTo>
                  <a:lnTo>
                    <a:pt x="574" y="109"/>
                  </a:lnTo>
                  <a:lnTo>
                    <a:pt x="566" y="104"/>
                  </a:lnTo>
                  <a:lnTo>
                    <a:pt x="557" y="99"/>
                  </a:lnTo>
                  <a:lnTo>
                    <a:pt x="557" y="99"/>
                  </a:lnTo>
                  <a:lnTo>
                    <a:pt x="560" y="104"/>
                  </a:lnTo>
                  <a:lnTo>
                    <a:pt x="565" y="107"/>
                  </a:lnTo>
                  <a:lnTo>
                    <a:pt x="571" y="112"/>
                  </a:lnTo>
                  <a:lnTo>
                    <a:pt x="575" y="118"/>
                  </a:lnTo>
                  <a:lnTo>
                    <a:pt x="575" y="118"/>
                  </a:lnTo>
                  <a:lnTo>
                    <a:pt x="583" y="122"/>
                  </a:lnTo>
                  <a:lnTo>
                    <a:pt x="590" y="130"/>
                  </a:lnTo>
                  <a:lnTo>
                    <a:pt x="590" y="130"/>
                  </a:lnTo>
                  <a:lnTo>
                    <a:pt x="600" y="136"/>
                  </a:lnTo>
                  <a:lnTo>
                    <a:pt x="603" y="139"/>
                  </a:lnTo>
                  <a:lnTo>
                    <a:pt x="606" y="144"/>
                  </a:lnTo>
                  <a:lnTo>
                    <a:pt x="606" y="144"/>
                  </a:lnTo>
                  <a:lnTo>
                    <a:pt x="603" y="145"/>
                  </a:lnTo>
                  <a:lnTo>
                    <a:pt x="600" y="145"/>
                  </a:lnTo>
                  <a:lnTo>
                    <a:pt x="593" y="142"/>
                  </a:lnTo>
                  <a:lnTo>
                    <a:pt x="586" y="133"/>
                  </a:lnTo>
                  <a:lnTo>
                    <a:pt x="586" y="133"/>
                  </a:lnTo>
                  <a:lnTo>
                    <a:pt x="574" y="127"/>
                  </a:lnTo>
                  <a:lnTo>
                    <a:pt x="569" y="122"/>
                  </a:lnTo>
                  <a:lnTo>
                    <a:pt x="565" y="118"/>
                  </a:lnTo>
                  <a:lnTo>
                    <a:pt x="565" y="118"/>
                  </a:lnTo>
                  <a:lnTo>
                    <a:pt x="555" y="112"/>
                  </a:lnTo>
                  <a:lnTo>
                    <a:pt x="548" y="106"/>
                  </a:lnTo>
                  <a:lnTo>
                    <a:pt x="531" y="93"/>
                  </a:lnTo>
                  <a:lnTo>
                    <a:pt x="531" y="93"/>
                  </a:lnTo>
                  <a:lnTo>
                    <a:pt x="545" y="109"/>
                  </a:lnTo>
                  <a:lnTo>
                    <a:pt x="561" y="121"/>
                  </a:lnTo>
                  <a:lnTo>
                    <a:pt x="578" y="133"/>
                  </a:lnTo>
                  <a:lnTo>
                    <a:pt x="593" y="147"/>
                  </a:lnTo>
                  <a:lnTo>
                    <a:pt x="593" y="147"/>
                  </a:lnTo>
                  <a:lnTo>
                    <a:pt x="592" y="151"/>
                  </a:lnTo>
                  <a:lnTo>
                    <a:pt x="592" y="151"/>
                  </a:lnTo>
                  <a:lnTo>
                    <a:pt x="572" y="139"/>
                  </a:lnTo>
                  <a:lnTo>
                    <a:pt x="555" y="125"/>
                  </a:lnTo>
                  <a:lnTo>
                    <a:pt x="537" y="112"/>
                  </a:lnTo>
                  <a:lnTo>
                    <a:pt x="528" y="106"/>
                  </a:lnTo>
                  <a:lnTo>
                    <a:pt x="517" y="101"/>
                  </a:lnTo>
                  <a:lnTo>
                    <a:pt x="517" y="101"/>
                  </a:lnTo>
                  <a:lnTo>
                    <a:pt x="523" y="112"/>
                  </a:lnTo>
                  <a:lnTo>
                    <a:pt x="526" y="116"/>
                  </a:lnTo>
                  <a:lnTo>
                    <a:pt x="531" y="119"/>
                  </a:lnTo>
                  <a:lnTo>
                    <a:pt x="531" y="119"/>
                  </a:lnTo>
                  <a:lnTo>
                    <a:pt x="537" y="124"/>
                  </a:lnTo>
                  <a:lnTo>
                    <a:pt x="543" y="125"/>
                  </a:lnTo>
                  <a:lnTo>
                    <a:pt x="543" y="125"/>
                  </a:lnTo>
                  <a:lnTo>
                    <a:pt x="561" y="138"/>
                  </a:lnTo>
                  <a:lnTo>
                    <a:pt x="569" y="145"/>
                  </a:lnTo>
                  <a:lnTo>
                    <a:pt x="577" y="153"/>
                  </a:lnTo>
                  <a:lnTo>
                    <a:pt x="577" y="153"/>
                  </a:lnTo>
                  <a:lnTo>
                    <a:pt x="581" y="159"/>
                  </a:lnTo>
                  <a:lnTo>
                    <a:pt x="583" y="162"/>
                  </a:lnTo>
                  <a:lnTo>
                    <a:pt x="581" y="165"/>
                  </a:lnTo>
                  <a:lnTo>
                    <a:pt x="581" y="165"/>
                  </a:lnTo>
                  <a:lnTo>
                    <a:pt x="577" y="164"/>
                  </a:lnTo>
                  <a:lnTo>
                    <a:pt x="574" y="162"/>
                  </a:lnTo>
                  <a:lnTo>
                    <a:pt x="566" y="157"/>
                  </a:lnTo>
                  <a:lnTo>
                    <a:pt x="566" y="157"/>
                  </a:lnTo>
                  <a:lnTo>
                    <a:pt x="549" y="144"/>
                  </a:lnTo>
                  <a:lnTo>
                    <a:pt x="531" y="128"/>
                  </a:lnTo>
                  <a:lnTo>
                    <a:pt x="531" y="128"/>
                  </a:lnTo>
                  <a:lnTo>
                    <a:pt x="532" y="131"/>
                  </a:lnTo>
                  <a:lnTo>
                    <a:pt x="534" y="135"/>
                  </a:lnTo>
                  <a:lnTo>
                    <a:pt x="537" y="138"/>
                  </a:lnTo>
                  <a:lnTo>
                    <a:pt x="539" y="141"/>
                  </a:lnTo>
                  <a:lnTo>
                    <a:pt x="539" y="141"/>
                  </a:lnTo>
                  <a:lnTo>
                    <a:pt x="554" y="159"/>
                  </a:lnTo>
                  <a:lnTo>
                    <a:pt x="563" y="168"/>
                  </a:lnTo>
                  <a:lnTo>
                    <a:pt x="574" y="174"/>
                  </a:lnTo>
                  <a:lnTo>
                    <a:pt x="574" y="174"/>
                  </a:lnTo>
                  <a:lnTo>
                    <a:pt x="583" y="179"/>
                  </a:lnTo>
                  <a:lnTo>
                    <a:pt x="592" y="183"/>
                  </a:lnTo>
                  <a:lnTo>
                    <a:pt x="601" y="189"/>
                  </a:lnTo>
                  <a:lnTo>
                    <a:pt x="612" y="194"/>
                  </a:lnTo>
                  <a:lnTo>
                    <a:pt x="612" y="194"/>
                  </a:lnTo>
                  <a:lnTo>
                    <a:pt x="610" y="192"/>
                  </a:lnTo>
                  <a:lnTo>
                    <a:pt x="609" y="189"/>
                  </a:lnTo>
                  <a:lnTo>
                    <a:pt x="607" y="186"/>
                  </a:lnTo>
                  <a:lnTo>
                    <a:pt x="607" y="183"/>
                  </a:lnTo>
                  <a:lnTo>
                    <a:pt x="607" y="183"/>
                  </a:lnTo>
                  <a:lnTo>
                    <a:pt x="612" y="183"/>
                  </a:lnTo>
                  <a:lnTo>
                    <a:pt x="616" y="185"/>
                  </a:lnTo>
                  <a:lnTo>
                    <a:pt x="622" y="189"/>
                  </a:lnTo>
                  <a:lnTo>
                    <a:pt x="630" y="196"/>
                  </a:lnTo>
                  <a:lnTo>
                    <a:pt x="638" y="200"/>
                  </a:lnTo>
                  <a:lnTo>
                    <a:pt x="638" y="200"/>
                  </a:lnTo>
                  <a:lnTo>
                    <a:pt x="635" y="196"/>
                  </a:lnTo>
                  <a:lnTo>
                    <a:pt x="632" y="191"/>
                  </a:lnTo>
                  <a:lnTo>
                    <a:pt x="622" y="183"/>
                  </a:lnTo>
                  <a:lnTo>
                    <a:pt x="612" y="177"/>
                  </a:lnTo>
                  <a:lnTo>
                    <a:pt x="609" y="173"/>
                  </a:lnTo>
                  <a:lnTo>
                    <a:pt x="607" y="167"/>
                  </a:lnTo>
                  <a:lnTo>
                    <a:pt x="607" y="167"/>
                  </a:lnTo>
                  <a:lnTo>
                    <a:pt x="613" y="167"/>
                  </a:lnTo>
                  <a:lnTo>
                    <a:pt x="619" y="167"/>
                  </a:lnTo>
                  <a:lnTo>
                    <a:pt x="619" y="167"/>
                  </a:lnTo>
                  <a:lnTo>
                    <a:pt x="621" y="164"/>
                  </a:lnTo>
                  <a:lnTo>
                    <a:pt x="622" y="160"/>
                  </a:lnTo>
                  <a:lnTo>
                    <a:pt x="622" y="160"/>
                  </a:lnTo>
                  <a:lnTo>
                    <a:pt x="630" y="160"/>
                  </a:lnTo>
                  <a:lnTo>
                    <a:pt x="633" y="160"/>
                  </a:lnTo>
                  <a:lnTo>
                    <a:pt x="636" y="162"/>
                  </a:lnTo>
                  <a:lnTo>
                    <a:pt x="636" y="162"/>
                  </a:lnTo>
                  <a:lnTo>
                    <a:pt x="633" y="156"/>
                  </a:lnTo>
                  <a:lnTo>
                    <a:pt x="630" y="151"/>
                  </a:lnTo>
                  <a:lnTo>
                    <a:pt x="627" y="147"/>
                  </a:lnTo>
                  <a:lnTo>
                    <a:pt x="627" y="139"/>
                  </a:lnTo>
                  <a:lnTo>
                    <a:pt x="627" y="139"/>
                  </a:lnTo>
                  <a:lnTo>
                    <a:pt x="632" y="139"/>
                  </a:lnTo>
                  <a:lnTo>
                    <a:pt x="635" y="139"/>
                  </a:lnTo>
                  <a:lnTo>
                    <a:pt x="641" y="142"/>
                  </a:lnTo>
                  <a:lnTo>
                    <a:pt x="641" y="142"/>
                  </a:lnTo>
                  <a:lnTo>
                    <a:pt x="636" y="136"/>
                  </a:lnTo>
                  <a:lnTo>
                    <a:pt x="635" y="130"/>
                  </a:lnTo>
                  <a:lnTo>
                    <a:pt x="635" y="128"/>
                  </a:lnTo>
                  <a:lnTo>
                    <a:pt x="636" y="125"/>
                  </a:lnTo>
                  <a:lnTo>
                    <a:pt x="636" y="125"/>
                  </a:lnTo>
                  <a:lnTo>
                    <a:pt x="641" y="127"/>
                  </a:lnTo>
                  <a:lnTo>
                    <a:pt x="642" y="128"/>
                  </a:lnTo>
                  <a:lnTo>
                    <a:pt x="642" y="128"/>
                  </a:lnTo>
                  <a:lnTo>
                    <a:pt x="638" y="121"/>
                  </a:lnTo>
                  <a:lnTo>
                    <a:pt x="636" y="116"/>
                  </a:lnTo>
                  <a:lnTo>
                    <a:pt x="635" y="112"/>
                  </a:lnTo>
                  <a:lnTo>
                    <a:pt x="635" y="112"/>
                  </a:lnTo>
                  <a:lnTo>
                    <a:pt x="641" y="112"/>
                  </a:lnTo>
                  <a:lnTo>
                    <a:pt x="645" y="113"/>
                  </a:lnTo>
                  <a:lnTo>
                    <a:pt x="648" y="115"/>
                  </a:lnTo>
                  <a:lnTo>
                    <a:pt x="653" y="118"/>
                  </a:lnTo>
                  <a:lnTo>
                    <a:pt x="659" y="125"/>
                  </a:lnTo>
                  <a:lnTo>
                    <a:pt x="667" y="130"/>
                  </a:lnTo>
                  <a:lnTo>
                    <a:pt x="667" y="130"/>
                  </a:lnTo>
                  <a:lnTo>
                    <a:pt x="661" y="122"/>
                  </a:lnTo>
                  <a:lnTo>
                    <a:pt x="654" y="115"/>
                  </a:lnTo>
                  <a:lnTo>
                    <a:pt x="647" y="107"/>
                  </a:lnTo>
                  <a:lnTo>
                    <a:pt x="644" y="103"/>
                  </a:lnTo>
                  <a:lnTo>
                    <a:pt x="642" y="96"/>
                  </a:lnTo>
                  <a:lnTo>
                    <a:pt x="642" y="96"/>
                  </a:lnTo>
                  <a:lnTo>
                    <a:pt x="647" y="96"/>
                  </a:lnTo>
                  <a:lnTo>
                    <a:pt x="650" y="98"/>
                  </a:lnTo>
                  <a:lnTo>
                    <a:pt x="650" y="98"/>
                  </a:lnTo>
                  <a:lnTo>
                    <a:pt x="650" y="96"/>
                  </a:lnTo>
                  <a:lnTo>
                    <a:pt x="650" y="93"/>
                  </a:lnTo>
                  <a:lnTo>
                    <a:pt x="648" y="92"/>
                  </a:lnTo>
                  <a:lnTo>
                    <a:pt x="648" y="89"/>
                  </a:lnTo>
                  <a:lnTo>
                    <a:pt x="648" y="89"/>
                  </a:lnTo>
                  <a:lnTo>
                    <a:pt x="654" y="87"/>
                  </a:lnTo>
                  <a:lnTo>
                    <a:pt x="659" y="90"/>
                  </a:lnTo>
                  <a:lnTo>
                    <a:pt x="667" y="95"/>
                  </a:lnTo>
                  <a:lnTo>
                    <a:pt x="667" y="95"/>
                  </a:lnTo>
                  <a:lnTo>
                    <a:pt x="662" y="89"/>
                  </a:lnTo>
                  <a:lnTo>
                    <a:pt x="658" y="83"/>
                  </a:lnTo>
                  <a:lnTo>
                    <a:pt x="653" y="77"/>
                  </a:lnTo>
                  <a:lnTo>
                    <a:pt x="651" y="72"/>
                  </a:lnTo>
                  <a:lnTo>
                    <a:pt x="650" y="67"/>
                  </a:lnTo>
                  <a:lnTo>
                    <a:pt x="650" y="67"/>
                  </a:lnTo>
                  <a:lnTo>
                    <a:pt x="656" y="69"/>
                  </a:lnTo>
                  <a:lnTo>
                    <a:pt x="661" y="72"/>
                  </a:lnTo>
                  <a:lnTo>
                    <a:pt x="667" y="80"/>
                  </a:lnTo>
                  <a:lnTo>
                    <a:pt x="667" y="80"/>
                  </a:lnTo>
                  <a:lnTo>
                    <a:pt x="673" y="87"/>
                  </a:lnTo>
                  <a:lnTo>
                    <a:pt x="679" y="95"/>
                  </a:lnTo>
                  <a:lnTo>
                    <a:pt x="679" y="95"/>
                  </a:lnTo>
                  <a:lnTo>
                    <a:pt x="676" y="90"/>
                  </a:lnTo>
                  <a:lnTo>
                    <a:pt x="673" y="86"/>
                  </a:lnTo>
                  <a:lnTo>
                    <a:pt x="665" y="77"/>
                  </a:lnTo>
                  <a:lnTo>
                    <a:pt x="659" y="67"/>
                  </a:lnTo>
                  <a:lnTo>
                    <a:pt x="658" y="63"/>
                  </a:lnTo>
                  <a:lnTo>
                    <a:pt x="658" y="57"/>
                  </a:lnTo>
                  <a:lnTo>
                    <a:pt x="658" y="57"/>
                  </a:lnTo>
                  <a:lnTo>
                    <a:pt x="661" y="58"/>
                  </a:lnTo>
                  <a:lnTo>
                    <a:pt x="664" y="58"/>
                  </a:lnTo>
                  <a:lnTo>
                    <a:pt x="665" y="58"/>
                  </a:lnTo>
                  <a:lnTo>
                    <a:pt x="668" y="58"/>
                  </a:lnTo>
                  <a:lnTo>
                    <a:pt x="668" y="58"/>
                  </a:lnTo>
                  <a:lnTo>
                    <a:pt x="679" y="67"/>
                  </a:lnTo>
                  <a:lnTo>
                    <a:pt x="690" y="80"/>
                  </a:lnTo>
                  <a:lnTo>
                    <a:pt x="708" y="101"/>
                  </a:lnTo>
                  <a:lnTo>
                    <a:pt x="708" y="101"/>
                  </a:lnTo>
                  <a:lnTo>
                    <a:pt x="703" y="93"/>
                  </a:lnTo>
                  <a:lnTo>
                    <a:pt x="699" y="87"/>
                  </a:lnTo>
                  <a:lnTo>
                    <a:pt x="688" y="74"/>
                  </a:lnTo>
                  <a:lnTo>
                    <a:pt x="677" y="58"/>
                  </a:lnTo>
                  <a:lnTo>
                    <a:pt x="673" y="51"/>
                  </a:lnTo>
                  <a:lnTo>
                    <a:pt x="670" y="42"/>
                  </a:lnTo>
                  <a:lnTo>
                    <a:pt x="670" y="42"/>
                  </a:lnTo>
                  <a:lnTo>
                    <a:pt x="673" y="42"/>
                  </a:lnTo>
                  <a:lnTo>
                    <a:pt x="674" y="42"/>
                  </a:lnTo>
                  <a:lnTo>
                    <a:pt x="674" y="42"/>
                  </a:lnTo>
                  <a:lnTo>
                    <a:pt x="673" y="31"/>
                  </a:lnTo>
                  <a:lnTo>
                    <a:pt x="673" y="31"/>
                  </a:lnTo>
                  <a:lnTo>
                    <a:pt x="674" y="29"/>
                  </a:lnTo>
                  <a:lnTo>
                    <a:pt x="677" y="29"/>
                  </a:lnTo>
                  <a:lnTo>
                    <a:pt x="677" y="29"/>
                  </a:lnTo>
                  <a:lnTo>
                    <a:pt x="679" y="28"/>
                  </a:lnTo>
                  <a:lnTo>
                    <a:pt x="679" y="28"/>
                  </a:lnTo>
                  <a:lnTo>
                    <a:pt x="679" y="26"/>
                  </a:lnTo>
                  <a:lnTo>
                    <a:pt x="679" y="25"/>
                  </a:lnTo>
                  <a:lnTo>
                    <a:pt x="679" y="25"/>
                  </a:lnTo>
                  <a:lnTo>
                    <a:pt x="682" y="23"/>
                  </a:lnTo>
                  <a:lnTo>
                    <a:pt x="685" y="25"/>
                  </a:lnTo>
                  <a:lnTo>
                    <a:pt x="685" y="25"/>
                  </a:lnTo>
                  <a:lnTo>
                    <a:pt x="683" y="20"/>
                  </a:lnTo>
                  <a:lnTo>
                    <a:pt x="682" y="17"/>
                  </a:lnTo>
                  <a:lnTo>
                    <a:pt x="682" y="13"/>
                  </a:lnTo>
                  <a:lnTo>
                    <a:pt x="686" y="10"/>
                  </a:lnTo>
                  <a:lnTo>
                    <a:pt x="686" y="10"/>
                  </a:lnTo>
                  <a:lnTo>
                    <a:pt x="688" y="10"/>
                  </a:lnTo>
                  <a:lnTo>
                    <a:pt x="688" y="11"/>
                  </a:lnTo>
                  <a:lnTo>
                    <a:pt x="690" y="14"/>
                  </a:lnTo>
                  <a:lnTo>
                    <a:pt x="690" y="14"/>
                  </a:lnTo>
                  <a:lnTo>
                    <a:pt x="700" y="26"/>
                  </a:lnTo>
                  <a:lnTo>
                    <a:pt x="705" y="32"/>
                  </a:lnTo>
                  <a:lnTo>
                    <a:pt x="708" y="40"/>
                  </a:lnTo>
                  <a:lnTo>
                    <a:pt x="708" y="40"/>
                  </a:lnTo>
                  <a:lnTo>
                    <a:pt x="705" y="42"/>
                  </a:lnTo>
                  <a:lnTo>
                    <a:pt x="703" y="43"/>
                  </a:lnTo>
                  <a:lnTo>
                    <a:pt x="703" y="45"/>
                  </a:lnTo>
                  <a:lnTo>
                    <a:pt x="703" y="45"/>
                  </a:lnTo>
                  <a:lnTo>
                    <a:pt x="705" y="51"/>
                  </a:lnTo>
                  <a:lnTo>
                    <a:pt x="703" y="54"/>
                  </a:lnTo>
                  <a:lnTo>
                    <a:pt x="700" y="55"/>
                  </a:lnTo>
                  <a:lnTo>
                    <a:pt x="700" y="55"/>
                  </a:lnTo>
                  <a:lnTo>
                    <a:pt x="705" y="61"/>
                  </a:lnTo>
                  <a:lnTo>
                    <a:pt x="708" y="69"/>
                  </a:lnTo>
                  <a:lnTo>
                    <a:pt x="708" y="69"/>
                  </a:lnTo>
                  <a:lnTo>
                    <a:pt x="706" y="71"/>
                  </a:lnTo>
                  <a:lnTo>
                    <a:pt x="706" y="72"/>
                  </a:lnTo>
                  <a:lnTo>
                    <a:pt x="703" y="72"/>
                  </a:lnTo>
                  <a:lnTo>
                    <a:pt x="703" y="72"/>
                  </a:lnTo>
                  <a:lnTo>
                    <a:pt x="708" y="81"/>
                  </a:lnTo>
                  <a:lnTo>
                    <a:pt x="708" y="81"/>
                  </a:lnTo>
                  <a:lnTo>
                    <a:pt x="708" y="83"/>
                  </a:lnTo>
                  <a:lnTo>
                    <a:pt x="706" y="83"/>
                  </a:lnTo>
                  <a:lnTo>
                    <a:pt x="705" y="84"/>
                  </a:lnTo>
                  <a:lnTo>
                    <a:pt x="705" y="84"/>
                  </a:lnTo>
                  <a:lnTo>
                    <a:pt x="709" y="93"/>
                  </a:lnTo>
                  <a:lnTo>
                    <a:pt x="715" y="101"/>
                  </a:lnTo>
                  <a:lnTo>
                    <a:pt x="720" y="110"/>
                  </a:lnTo>
                  <a:lnTo>
                    <a:pt x="722" y="115"/>
                  </a:lnTo>
                  <a:lnTo>
                    <a:pt x="723" y="119"/>
                  </a:lnTo>
                  <a:lnTo>
                    <a:pt x="723" y="119"/>
                  </a:lnTo>
                  <a:lnTo>
                    <a:pt x="720" y="121"/>
                  </a:lnTo>
                  <a:lnTo>
                    <a:pt x="717" y="119"/>
                  </a:lnTo>
                  <a:lnTo>
                    <a:pt x="712" y="115"/>
                  </a:lnTo>
                  <a:lnTo>
                    <a:pt x="712" y="115"/>
                  </a:lnTo>
                  <a:lnTo>
                    <a:pt x="711" y="116"/>
                  </a:lnTo>
                  <a:lnTo>
                    <a:pt x="708" y="118"/>
                  </a:lnTo>
                  <a:lnTo>
                    <a:pt x="708" y="118"/>
                  </a:lnTo>
                  <a:lnTo>
                    <a:pt x="697" y="106"/>
                  </a:lnTo>
                  <a:lnTo>
                    <a:pt x="693" y="101"/>
                  </a:lnTo>
                  <a:lnTo>
                    <a:pt x="688" y="95"/>
                  </a:lnTo>
                  <a:lnTo>
                    <a:pt x="688" y="95"/>
                  </a:lnTo>
                  <a:lnTo>
                    <a:pt x="694" y="106"/>
                  </a:lnTo>
                  <a:lnTo>
                    <a:pt x="702" y="116"/>
                  </a:lnTo>
                  <a:lnTo>
                    <a:pt x="709" y="125"/>
                  </a:lnTo>
                  <a:lnTo>
                    <a:pt x="715" y="136"/>
                  </a:lnTo>
                  <a:lnTo>
                    <a:pt x="715" y="136"/>
                  </a:lnTo>
                  <a:lnTo>
                    <a:pt x="714" y="139"/>
                  </a:lnTo>
                  <a:lnTo>
                    <a:pt x="715" y="142"/>
                  </a:lnTo>
                  <a:lnTo>
                    <a:pt x="717" y="148"/>
                  </a:lnTo>
                  <a:lnTo>
                    <a:pt x="717" y="148"/>
                  </a:lnTo>
                  <a:lnTo>
                    <a:pt x="715" y="148"/>
                  </a:lnTo>
                  <a:lnTo>
                    <a:pt x="715" y="150"/>
                  </a:lnTo>
                  <a:lnTo>
                    <a:pt x="715" y="150"/>
                  </a:lnTo>
                  <a:lnTo>
                    <a:pt x="703" y="142"/>
                  </a:lnTo>
                  <a:lnTo>
                    <a:pt x="694" y="131"/>
                  </a:lnTo>
                  <a:lnTo>
                    <a:pt x="686" y="121"/>
                  </a:lnTo>
                  <a:lnTo>
                    <a:pt x="676" y="112"/>
                  </a:lnTo>
                  <a:lnTo>
                    <a:pt x="676" y="112"/>
                  </a:lnTo>
                  <a:lnTo>
                    <a:pt x="676" y="110"/>
                  </a:lnTo>
                  <a:lnTo>
                    <a:pt x="676" y="109"/>
                  </a:lnTo>
                  <a:lnTo>
                    <a:pt x="676" y="109"/>
                  </a:lnTo>
                  <a:lnTo>
                    <a:pt x="671" y="106"/>
                  </a:lnTo>
                  <a:lnTo>
                    <a:pt x="667" y="103"/>
                  </a:lnTo>
                  <a:lnTo>
                    <a:pt x="659" y="95"/>
                  </a:lnTo>
                  <a:lnTo>
                    <a:pt x="659" y="95"/>
                  </a:lnTo>
                  <a:lnTo>
                    <a:pt x="661" y="99"/>
                  </a:lnTo>
                  <a:lnTo>
                    <a:pt x="664" y="104"/>
                  </a:lnTo>
                  <a:lnTo>
                    <a:pt x="670" y="113"/>
                  </a:lnTo>
                  <a:lnTo>
                    <a:pt x="670" y="113"/>
                  </a:lnTo>
                  <a:lnTo>
                    <a:pt x="683" y="128"/>
                  </a:lnTo>
                  <a:lnTo>
                    <a:pt x="697" y="142"/>
                  </a:lnTo>
                  <a:lnTo>
                    <a:pt x="711" y="157"/>
                  </a:lnTo>
                  <a:lnTo>
                    <a:pt x="717" y="165"/>
                  </a:lnTo>
                  <a:lnTo>
                    <a:pt x="723" y="174"/>
                  </a:lnTo>
                  <a:lnTo>
                    <a:pt x="723" y="174"/>
                  </a:lnTo>
                  <a:lnTo>
                    <a:pt x="722" y="174"/>
                  </a:lnTo>
                  <a:lnTo>
                    <a:pt x="720" y="176"/>
                  </a:lnTo>
                  <a:lnTo>
                    <a:pt x="720" y="176"/>
                  </a:lnTo>
                  <a:lnTo>
                    <a:pt x="715" y="174"/>
                  </a:lnTo>
                  <a:lnTo>
                    <a:pt x="714" y="171"/>
                  </a:lnTo>
                  <a:lnTo>
                    <a:pt x="711" y="168"/>
                  </a:lnTo>
                  <a:lnTo>
                    <a:pt x="709" y="165"/>
                  </a:lnTo>
                  <a:lnTo>
                    <a:pt x="709" y="165"/>
                  </a:lnTo>
                  <a:lnTo>
                    <a:pt x="731" y="200"/>
                  </a:lnTo>
                  <a:lnTo>
                    <a:pt x="731" y="200"/>
                  </a:lnTo>
                  <a:lnTo>
                    <a:pt x="729" y="202"/>
                  </a:lnTo>
                  <a:lnTo>
                    <a:pt x="728" y="203"/>
                  </a:lnTo>
                  <a:lnTo>
                    <a:pt x="728" y="203"/>
                  </a:lnTo>
                  <a:lnTo>
                    <a:pt x="731" y="208"/>
                  </a:lnTo>
                  <a:lnTo>
                    <a:pt x="732" y="214"/>
                  </a:lnTo>
                  <a:lnTo>
                    <a:pt x="732" y="214"/>
                  </a:lnTo>
                  <a:lnTo>
                    <a:pt x="731" y="215"/>
                  </a:lnTo>
                  <a:lnTo>
                    <a:pt x="729" y="215"/>
                  </a:lnTo>
                  <a:lnTo>
                    <a:pt x="725" y="215"/>
                  </a:lnTo>
                  <a:lnTo>
                    <a:pt x="720" y="214"/>
                  </a:lnTo>
                  <a:lnTo>
                    <a:pt x="715" y="211"/>
                  </a:lnTo>
                  <a:lnTo>
                    <a:pt x="715" y="211"/>
                  </a:lnTo>
                  <a:lnTo>
                    <a:pt x="700" y="196"/>
                  </a:lnTo>
                  <a:lnTo>
                    <a:pt x="685" y="180"/>
                  </a:lnTo>
                  <a:lnTo>
                    <a:pt x="685" y="180"/>
                  </a:lnTo>
                  <a:lnTo>
                    <a:pt x="686" y="185"/>
                  </a:lnTo>
                  <a:lnTo>
                    <a:pt x="690" y="188"/>
                  </a:lnTo>
                  <a:lnTo>
                    <a:pt x="690" y="188"/>
                  </a:lnTo>
                  <a:lnTo>
                    <a:pt x="711" y="208"/>
                  </a:lnTo>
                  <a:lnTo>
                    <a:pt x="720" y="218"/>
                  </a:lnTo>
                  <a:lnTo>
                    <a:pt x="725" y="225"/>
                  </a:lnTo>
                  <a:lnTo>
                    <a:pt x="728" y="231"/>
                  </a:lnTo>
                  <a:lnTo>
                    <a:pt x="728" y="231"/>
                  </a:lnTo>
                  <a:lnTo>
                    <a:pt x="725" y="232"/>
                  </a:lnTo>
                  <a:lnTo>
                    <a:pt x="722" y="231"/>
                  </a:lnTo>
                  <a:lnTo>
                    <a:pt x="719" y="229"/>
                  </a:lnTo>
                  <a:lnTo>
                    <a:pt x="717" y="226"/>
                  </a:lnTo>
                  <a:lnTo>
                    <a:pt x="717" y="226"/>
                  </a:lnTo>
                  <a:lnTo>
                    <a:pt x="706" y="220"/>
                  </a:lnTo>
                  <a:lnTo>
                    <a:pt x="697" y="212"/>
                  </a:lnTo>
                  <a:lnTo>
                    <a:pt x="688" y="205"/>
                  </a:lnTo>
                  <a:lnTo>
                    <a:pt x="677" y="197"/>
                  </a:lnTo>
                  <a:lnTo>
                    <a:pt x="677" y="197"/>
                  </a:lnTo>
                  <a:lnTo>
                    <a:pt x="677" y="196"/>
                  </a:lnTo>
                  <a:lnTo>
                    <a:pt x="676" y="194"/>
                  </a:lnTo>
                  <a:lnTo>
                    <a:pt x="676" y="194"/>
                  </a:lnTo>
                  <a:lnTo>
                    <a:pt x="673" y="192"/>
                  </a:lnTo>
                  <a:lnTo>
                    <a:pt x="670" y="191"/>
                  </a:lnTo>
                  <a:lnTo>
                    <a:pt x="664" y="186"/>
                  </a:lnTo>
                  <a:lnTo>
                    <a:pt x="664" y="186"/>
                  </a:lnTo>
                  <a:lnTo>
                    <a:pt x="665" y="189"/>
                  </a:lnTo>
                  <a:lnTo>
                    <a:pt x="668" y="194"/>
                  </a:lnTo>
                  <a:lnTo>
                    <a:pt x="676" y="200"/>
                  </a:lnTo>
                  <a:lnTo>
                    <a:pt x="676" y="200"/>
                  </a:lnTo>
                  <a:lnTo>
                    <a:pt x="700" y="223"/>
                  </a:lnTo>
                  <a:lnTo>
                    <a:pt x="726" y="246"/>
                  </a:lnTo>
                  <a:lnTo>
                    <a:pt x="726" y="246"/>
                  </a:lnTo>
                  <a:lnTo>
                    <a:pt x="726" y="241"/>
                  </a:lnTo>
                  <a:lnTo>
                    <a:pt x="728" y="240"/>
                  </a:lnTo>
                  <a:lnTo>
                    <a:pt x="728" y="237"/>
                  </a:lnTo>
                  <a:lnTo>
                    <a:pt x="728" y="237"/>
                  </a:lnTo>
                  <a:lnTo>
                    <a:pt x="734" y="241"/>
                  </a:lnTo>
                  <a:lnTo>
                    <a:pt x="738" y="246"/>
                  </a:lnTo>
                  <a:lnTo>
                    <a:pt x="746" y="257"/>
                  </a:lnTo>
                  <a:lnTo>
                    <a:pt x="754" y="269"/>
                  </a:lnTo>
                  <a:lnTo>
                    <a:pt x="758" y="275"/>
                  </a:lnTo>
                  <a:lnTo>
                    <a:pt x="763" y="279"/>
                  </a:lnTo>
                  <a:lnTo>
                    <a:pt x="763" y="279"/>
                  </a:lnTo>
                  <a:lnTo>
                    <a:pt x="749" y="257"/>
                  </a:lnTo>
                  <a:lnTo>
                    <a:pt x="734" y="235"/>
                  </a:lnTo>
                  <a:lnTo>
                    <a:pt x="734" y="235"/>
                  </a:lnTo>
                  <a:lnTo>
                    <a:pt x="734" y="231"/>
                  </a:lnTo>
                  <a:lnTo>
                    <a:pt x="735" y="226"/>
                  </a:lnTo>
                  <a:lnTo>
                    <a:pt x="735" y="226"/>
                  </a:lnTo>
                  <a:lnTo>
                    <a:pt x="741" y="231"/>
                  </a:lnTo>
                  <a:lnTo>
                    <a:pt x="746" y="235"/>
                  </a:lnTo>
                  <a:lnTo>
                    <a:pt x="754" y="247"/>
                  </a:lnTo>
                  <a:lnTo>
                    <a:pt x="754" y="247"/>
                  </a:lnTo>
                  <a:lnTo>
                    <a:pt x="761" y="255"/>
                  </a:lnTo>
                  <a:lnTo>
                    <a:pt x="767" y="264"/>
                  </a:lnTo>
                  <a:lnTo>
                    <a:pt x="767" y="264"/>
                  </a:lnTo>
                  <a:lnTo>
                    <a:pt x="775" y="272"/>
                  </a:lnTo>
                  <a:lnTo>
                    <a:pt x="781" y="281"/>
                  </a:lnTo>
                  <a:lnTo>
                    <a:pt x="789" y="290"/>
                  </a:lnTo>
                  <a:lnTo>
                    <a:pt x="796" y="298"/>
                  </a:lnTo>
                  <a:lnTo>
                    <a:pt x="796" y="298"/>
                  </a:lnTo>
                  <a:lnTo>
                    <a:pt x="792" y="290"/>
                  </a:lnTo>
                  <a:lnTo>
                    <a:pt x="789" y="281"/>
                  </a:lnTo>
                  <a:lnTo>
                    <a:pt x="789" y="281"/>
                  </a:lnTo>
                  <a:lnTo>
                    <a:pt x="787" y="279"/>
                  </a:lnTo>
                  <a:lnTo>
                    <a:pt x="784" y="279"/>
                  </a:lnTo>
                  <a:lnTo>
                    <a:pt x="784" y="279"/>
                  </a:lnTo>
                  <a:lnTo>
                    <a:pt x="781" y="270"/>
                  </a:lnTo>
                  <a:lnTo>
                    <a:pt x="775" y="263"/>
                  </a:lnTo>
                  <a:lnTo>
                    <a:pt x="775" y="263"/>
                  </a:lnTo>
                  <a:lnTo>
                    <a:pt x="766" y="250"/>
                  </a:lnTo>
                  <a:lnTo>
                    <a:pt x="757" y="238"/>
                  </a:lnTo>
                  <a:lnTo>
                    <a:pt x="747" y="225"/>
                  </a:lnTo>
                  <a:lnTo>
                    <a:pt x="740" y="211"/>
                  </a:lnTo>
                  <a:lnTo>
                    <a:pt x="740" y="211"/>
                  </a:lnTo>
                  <a:lnTo>
                    <a:pt x="743" y="209"/>
                  </a:lnTo>
                  <a:lnTo>
                    <a:pt x="743" y="209"/>
                  </a:lnTo>
                  <a:lnTo>
                    <a:pt x="754" y="220"/>
                  </a:lnTo>
                  <a:lnTo>
                    <a:pt x="763" y="231"/>
                  </a:lnTo>
                  <a:lnTo>
                    <a:pt x="781" y="255"/>
                  </a:lnTo>
                  <a:lnTo>
                    <a:pt x="781" y="255"/>
                  </a:lnTo>
                  <a:lnTo>
                    <a:pt x="779" y="250"/>
                  </a:lnTo>
                  <a:lnTo>
                    <a:pt x="776" y="249"/>
                  </a:lnTo>
                  <a:lnTo>
                    <a:pt x="776" y="249"/>
                  </a:lnTo>
                  <a:lnTo>
                    <a:pt x="773" y="241"/>
                  </a:lnTo>
                  <a:lnTo>
                    <a:pt x="770" y="235"/>
                  </a:lnTo>
                  <a:lnTo>
                    <a:pt x="761" y="225"/>
                  </a:lnTo>
                  <a:lnTo>
                    <a:pt x="754" y="214"/>
                  </a:lnTo>
                  <a:lnTo>
                    <a:pt x="752" y="208"/>
                  </a:lnTo>
                  <a:lnTo>
                    <a:pt x="751" y="200"/>
                  </a:lnTo>
                  <a:lnTo>
                    <a:pt x="751" y="200"/>
                  </a:lnTo>
                  <a:lnTo>
                    <a:pt x="754" y="200"/>
                  </a:lnTo>
                  <a:lnTo>
                    <a:pt x="757" y="203"/>
                  </a:lnTo>
                  <a:lnTo>
                    <a:pt x="760" y="208"/>
                  </a:lnTo>
                  <a:lnTo>
                    <a:pt x="760" y="208"/>
                  </a:lnTo>
                  <a:lnTo>
                    <a:pt x="770" y="221"/>
                  </a:lnTo>
                  <a:lnTo>
                    <a:pt x="781" y="235"/>
                  </a:lnTo>
                  <a:lnTo>
                    <a:pt x="792" y="249"/>
                  </a:lnTo>
                  <a:lnTo>
                    <a:pt x="802" y="263"/>
                  </a:lnTo>
                  <a:lnTo>
                    <a:pt x="802" y="263"/>
                  </a:lnTo>
                  <a:lnTo>
                    <a:pt x="795" y="247"/>
                  </a:lnTo>
                  <a:lnTo>
                    <a:pt x="786" y="232"/>
                  </a:lnTo>
                  <a:lnTo>
                    <a:pt x="786" y="232"/>
                  </a:lnTo>
                  <a:lnTo>
                    <a:pt x="775" y="214"/>
                  </a:lnTo>
                  <a:lnTo>
                    <a:pt x="770" y="205"/>
                  </a:lnTo>
                  <a:lnTo>
                    <a:pt x="769" y="200"/>
                  </a:lnTo>
                  <a:lnTo>
                    <a:pt x="769" y="196"/>
                  </a:lnTo>
                  <a:lnTo>
                    <a:pt x="769" y="196"/>
                  </a:lnTo>
                  <a:lnTo>
                    <a:pt x="773" y="197"/>
                  </a:lnTo>
                  <a:lnTo>
                    <a:pt x="776" y="199"/>
                  </a:lnTo>
                  <a:lnTo>
                    <a:pt x="779" y="202"/>
                  </a:lnTo>
                  <a:lnTo>
                    <a:pt x="783" y="205"/>
                  </a:lnTo>
                  <a:lnTo>
                    <a:pt x="783" y="205"/>
                  </a:lnTo>
                  <a:lnTo>
                    <a:pt x="799" y="229"/>
                  </a:lnTo>
                  <a:lnTo>
                    <a:pt x="818" y="253"/>
                  </a:lnTo>
                  <a:lnTo>
                    <a:pt x="818" y="253"/>
                  </a:lnTo>
                  <a:lnTo>
                    <a:pt x="813" y="243"/>
                  </a:lnTo>
                  <a:lnTo>
                    <a:pt x="808" y="232"/>
                  </a:lnTo>
                  <a:lnTo>
                    <a:pt x="808" y="232"/>
                  </a:lnTo>
                  <a:lnTo>
                    <a:pt x="799" y="217"/>
                  </a:lnTo>
                  <a:lnTo>
                    <a:pt x="789" y="200"/>
                  </a:lnTo>
                  <a:lnTo>
                    <a:pt x="789" y="200"/>
                  </a:lnTo>
                  <a:lnTo>
                    <a:pt x="784" y="194"/>
                  </a:lnTo>
                  <a:lnTo>
                    <a:pt x="783" y="191"/>
                  </a:lnTo>
                  <a:lnTo>
                    <a:pt x="783" y="186"/>
                  </a:lnTo>
                  <a:lnTo>
                    <a:pt x="783" y="186"/>
                  </a:lnTo>
                  <a:lnTo>
                    <a:pt x="787" y="186"/>
                  </a:lnTo>
                  <a:lnTo>
                    <a:pt x="792" y="189"/>
                  </a:lnTo>
                  <a:lnTo>
                    <a:pt x="796" y="197"/>
                  </a:lnTo>
                  <a:lnTo>
                    <a:pt x="796" y="197"/>
                  </a:lnTo>
                  <a:lnTo>
                    <a:pt x="804" y="205"/>
                  </a:lnTo>
                  <a:lnTo>
                    <a:pt x="810" y="214"/>
                  </a:lnTo>
                  <a:lnTo>
                    <a:pt x="816" y="223"/>
                  </a:lnTo>
                  <a:lnTo>
                    <a:pt x="824" y="231"/>
                  </a:lnTo>
                  <a:lnTo>
                    <a:pt x="824" y="231"/>
                  </a:lnTo>
                  <a:lnTo>
                    <a:pt x="816" y="217"/>
                  </a:lnTo>
                  <a:lnTo>
                    <a:pt x="808" y="203"/>
                  </a:lnTo>
                  <a:lnTo>
                    <a:pt x="793" y="179"/>
                  </a:lnTo>
                  <a:lnTo>
                    <a:pt x="793" y="179"/>
                  </a:lnTo>
                  <a:lnTo>
                    <a:pt x="793" y="177"/>
                  </a:lnTo>
                  <a:lnTo>
                    <a:pt x="793" y="176"/>
                  </a:lnTo>
                  <a:lnTo>
                    <a:pt x="793" y="174"/>
                  </a:lnTo>
                  <a:lnTo>
                    <a:pt x="793" y="173"/>
                  </a:lnTo>
                  <a:lnTo>
                    <a:pt x="793" y="173"/>
                  </a:lnTo>
                  <a:lnTo>
                    <a:pt x="799" y="176"/>
                  </a:lnTo>
                  <a:lnTo>
                    <a:pt x="805" y="182"/>
                  </a:lnTo>
                  <a:lnTo>
                    <a:pt x="812" y="194"/>
                  </a:lnTo>
                  <a:lnTo>
                    <a:pt x="812" y="194"/>
                  </a:lnTo>
                  <a:lnTo>
                    <a:pt x="836" y="228"/>
                  </a:lnTo>
                  <a:lnTo>
                    <a:pt x="836" y="228"/>
                  </a:lnTo>
                  <a:lnTo>
                    <a:pt x="833" y="218"/>
                  </a:lnTo>
                  <a:lnTo>
                    <a:pt x="828" y="209"/>
                  </a:lnTo>
                  <a:lnTo>
                    <a:pt x="818" y="191"/>
                  </a:lnTo>
                  <a:lnTo>
                    <a:pt x="818" y="191"/>
                  </a:lnTo>
                  <a:lnTo>
                    <a:pt x="810" y="177"/>
                  </a:lnTo>
                  <a:lnTo>
                    <a:pt x="807" y="171"/>
                  </a:lnTo>
                  <a:lnTo>
                    <a:pt x="807" y="164"/>
                  </a:lnTo>
                  <a:lnTo>
                    <a:pt x="807" y="164"/>
                  </a:lnTo>
                  <a:lnTo>
                    <a:pt x="812" y="167"/>
                  </a:lnTo>
                  <a:lnTo>
                    <a:pt x="816" y="171"/>
                  </a:lnTo>
                  <a:lnTo>
                    <a:pt x="824" y="180"/>
                  </a:lnTo>
                  <a:lnTo>
                    <a:pt x="830" y="189"/>
                  </a:lnTo>
                  <a:lnTo>
                    <a:pt x="836" y="199"/>
                  </a:lnTo>
                  <a:lnTo>
                    <a:pt x="836" y="199"/>
                  </a:lnTo>
                  <a:lnTo>
                    <a:pt x="831" y="186"/>
                  </a:lnTo>
                  <a:lnTo>
                    <a:pt x="824" y="176"/>
                  </a:lnTo>
                  <a:lnTo>
                    <a:pt x="818" y="164"/>
                  </a:lnTo>
                  <a:lnTo>
                    <a:pt x="812" y="151"/>
                  </a:lnTo>
                  <a:lnTo>
                    <a:pt x="812" y="151"/>
                  </a:lnTo>
                  <a:lnTo>
                    <a:pt x="815" y="151"/>
                  </a:lnTo>
                  <a:lnTo>
                    <a:pt x="816" y="151"/>
                  </a:lnTo>
                  <a:lnTo>
                    <a:pt x="816" y="151"/>
                  </a:lnTo>
                  <a:lnTo>
                    <a:pt x="825" y="160"/>
                  </a:lnTo>
                  <a:lnTo>
                    <a:pt x="833" y="171"/>
                  </a:lnTo>
                  <a:lnTo>
                    <a:pt x="848" y="192"/>
                  </a:lnTo>
                  <a:lnTo>
                    <a:pt x="848" y="192"/>
                  </a:lnTo>
                  <a:lnTo>
                    <a:pt x="847" y="186"/>
                  </a:lnTo>
                  <a:lnTo>
                    <a:pt x="844" y="180"/>
                  </a:lnTo>
                  <a:lnTo>
                    <a:pt x="836" y="167"/>
                  </a:lnTo>
                  <a:lnTo>
                    <a:pt x="828" y="154"/>
                  </a:lnTo>
                  <a:lnTo>
                    <a:pt x="825" y="148"/>
                  </a:lnTo>
                  <a:lnTo>
                    <a:pt x="824" y="141"/>
                  </a:lnTo>
                  <a:lnTo>
                    <a:pt x="824" y="141"/>
                  </a:lnTo>
                  <a:lnTo>
                    <a:pt x="828" y="142"/>
                  </a:lnTo>
                  <a:lnTo>
                    <a:pt x="831" y="144"/>
                  </a:lnTo>
                  <a:lnTo>
                    <a:pt x="837" y="151"/>
                  </a:lnTo>
                  <a:lnTo>
                    <a:pt x="842" y="160"/>
                  </a:lnTo>
                  <a:lnTo>
                    <a:pt x="848" y="168"/>
                  </a:lnTo>
                  <a:lnTo>
                    <a:pt x="848" y="168"/>
                  </a:lnTo>
                  <a:lnTo>
                    <a:pt x="847" y="162"/>
                  </a:lnTo>
                  <a:lnTo>
                    <a:pt x="842" y="154"/>
                  </a:lnTo>
                  <a:lnTo>
                    <a:pt x="839" y="148"/>
                  </a:lnTo>
                  <a:lnTo>
                    <a:pt x="837" y="139"/>
                  </a:lnTo>
                  <a:lnTo>
                    <a:pt x="837" y="139"/>
                  </a:lnTo>
                  <a:lnTo>
                    <a:pt x="840" y="139"/>
                  </a:lnTo>
                  <a:lnTo>
                    <a:pt x="842" y="138"/>
                  </a:lnTo>
                  <a:lnTo>
                    <a:pt x="844" y="138"/>
                  </a:lnTo>
                  <a:lnTo>
                    <a:pt x="845" y="136"/>
                  </a:lnTo>
                  <a:lnTo>
                    <a:pt x="845" y="136"/>
                  </a:lnTo>
                  <a:lnTo>
                    <a:pt x="848" y="138"/>
                  </a:lnTo>
                  <a:lnTo>
                    <a:pt x="851" y="141"/>
                  </a:lnTo>
                  <a:lnTo>
                    <a:pt x="856" y="151"/>
                  </a:lnTo>
                  <a:lnTo>
                    <a:pt x="860" y="164"/>
                  </a:lnTo>
                  <a:lnTo>
                    <a:pt x="863" y="173"/>
                  </a:lnTo>
                  <a:lnTo>
                    <a:pt x="863" y="173"/>
                  </a:lnTo>
                  <a:lnTo>
                    <a:pt x="860" y="174"/>
                  </a:lnTo>
                  <a:lnTo>
                    <a:pt x="857" y="176"/>
                  </a:lnTo>
                  <a:lnTo>
                    <a:pt x="857" y="176"/>
                  </a:lnTo>
                  <a:lnTo>
                    <a:pt x="859" y="182"/>
                  </a:lnTo>
                  <a:lnTo>
                    <a:pt x="860" y="188"/>
                  </a:lnTo>
                  <a:lnTo>
                    <a:pt x="860" y="188"/>
                  </a:lnTo>
                  <a:lnTo>
                    <a:pt x="857" y="188"/>
                  </a:lnTo>
                  <a:lnTo>
                    <a:pt x="856" y="188"/>
                  </a:lnTo>
                  <a:lnTo>
                    <a:pt x="853" y="186"/>
                  </a:lnTo>
                  <a:lnTo>
                    <a:pt x="853" y="186"/>
                  </a:lnTo>
                  <a:lnTo>
                    <a:pt x="857" y="197"/>
                  </a:lnTo>
                  <a:lnTo>
                    <a:pt x="859" y="202"/>
                  </a:lnTo>
                  <a:lnTo>
                    <a:pt x="859" y="208"/>
                  </a:lnTo>
                  <a:lnTo>
                    <a:pt x="859" y="208"/>
                  </a:lnTo>
                  <a:lnTo>
                    <a:pt x="857" y="208"/>
                  </a:lnTo>
                  <a:lnTo>
                    <a:pt x="856" y="209"/>
                  </a:lnTo>
                  <a:lnTo>
                    <a:pt x="856" y="209"/>
                  </a:lnTo>
                  <a:lnTo>
                    <a:pt x="850" y="205"/>
                  </a:lnTo>
                  <a:lnTo>
                    <a:pt x="845" y="200"/>
                  </a:lnTo>
                  <a:lnTo>
                    <a:pt x="837" y="188"/>
                  </a:lnTo>
                  <a:lnTo>
                    <a:pt x="837" y="188"/>
                  </a:lnTo>
                  <a:lnTo>
                    <a:pt x="842" y="196"/>
                  </a:lnTo>
                  <a:lnTo>
                    <a:pt x="847" y="205"/>
                  </a:lnTo>
                  <a:lnTo>
                    <a:pt x="850" y="215"/>
                  </a:lnTo>
                  <a:lnTo>
                    <a:pt x="851" y="220"/>
                  </a:lnTo>
                  <a:lnTo>
                    <a:pt x="851" y="225"/>
                  </a:lnTo>
                  <a:lnTo>
                    <a:pt x="851" y="225"/>
                  </a:lnTo>
                  <a:lnTo>
                    <a:pt x="850" y="225"/>
                  </a:lnTo>
                  <a:lnTo>
                    <a:pt x="850" y="226"/>
                  </a:lnTo>
                  <a:lnTo>
                    <a:pt x="850" y="226"/>
                  </a:lnTo>
                  <a:lnTo>
                    <a:pt x="845" y="225"/>
                  </a:lnTo>
                  <a:lnTo>
                    <a:pt x="842" y="220"/>
                  </a:lnTo>
                  <a:lnTo>
                    <a:pt x="840" y="217"/>
                  </a:lnTo>
                  <a:lnTo>
                    <a:pt x="837" y="212"/>
                  </a:lnTo>
                  <a:lnTo>
                    <a:pt x="837" y="212"/>
                  </a:lnTo>
                  <a:lnTo>
                    <a:pt x="839" y="218"/>
                  </a:lnTo>
                  <a:lnTo>
                    <a:pt x="842" y="225"/>
                  </a:lnTo>
                  <a:lnTo>
                    <a:pt x="845" y="232"/>
                  </a:lnTo>
                  <a:lnTo>
                    <a:pt x="845" y="240"/>
                  </a:lnTo>
                  <a:lnTo>
                    <a:pt x="845" y="240"/>
                  </a:lnTo>
                  <a:lnTo>
                    <a:pt x="842" y="240"/>
                  </a:lnTo>
                  <a:lnTo>
                    <a:pt x="842" y="241"/>
                  </a:lnTo>
                  <a:lnTo>
                    <a:pt x="842" y="241"/>
                  </a:lnTo>
                  <a:lnTo>
                    <a:pt x="837" y="240"/>
                  </a:lnTo>
                  <a:lnTo>
                    <a:pt x="834" y="237"/>
                  </a:lnTo>
                  <a:lnTo>
                    <a:pt x="831" y="229"/>
                  </a:lnTo>
                  <a:lnTo>
                    <a:pt x="831" y="229"/>
                  </a:lnTo>
                  <a:lnTo>
                    <a:pt x="831" y="234"/>
                  </a:lnTo>
                  <a:lnTo>
                    <a:pt x="831" y="237"/>
                  </a:lnTo>
                  <a:lnTo>
                    <a:pt x="833" y="241"/>
                  </a:lnTo>
                  <a:lnTo>
                    <a:pt x="834" y="244"/>
                  </a:lnTo>
                  <a:lnTo>
                    <a:pt x="834" y="244"/>
                  </a:lnTo>
                  <a:lnTo>
                    <a:pt x="830" y="246"/>
                  </a:lnTo>
                  <a:lnTo>
                    <a:pt x="827" y="246"/>
                  </a:lnTo>
                  <a:lnTo>
                    <a:pt x="824" y="243"/>
                  </a:lnTo>
                  <a:lnTo>
                    <a:pt x="821" y="240"/>
                  </a:lnTo>
                  <a:lnTo>
                    <a:pt x="816" y="232"/>
                  </a:lnTo>
                  <a:lnTo>
                    <a:pt x="815" y="229"/>
                  </a:lnTo>
                  <a:lnTo>
                    <a:pt x="812" y="226"/>
                  </a:lnTo>
                  <a:lnTo>
                    <a:pt x="812" y="226"/>
                  </a:lnTo>
                  <a:lnTo>
                    <a:pt x="821" y="244"/>
                  </a:lnTo>
                  <a:lnTo>
                    <a:pt x="824" y="253"/>
                  </a:lnTo>
                  <a:lnTo>
                    <a:pt x="827" y="264"/>
                  </a:lnTo>
                  <a:lnTo>
                    <a:pt x="827" y="264"/>
                  </a:lnTo>
                  <a:lnTo>
                    <a:pt x="825" y="266"/>
                  </a:lnTo>
                  <a:lnTo>
                    <a:pt x="822" y="266"/>
                  </a:lnTo>
                  <a:lnTo>
                    <a:pt x="818" y="263"/>
                  </a:lnTo>
                  <a:lnTo>
                    <a:pt x="813" y="258"/>
                  </a:lnTo>
                  <a:lnTo>
                    <a:pt x="810" y="253"/>
                  </a:lnTo>
                  <a:lnTo>
                    <a:pt x="810" y="253"/>
                  </a:lnTo>
                  <a:lnTo>
                    <a:pt x="798" y="235"/>
                  </a:lnTo>
                  <a:lnTo>
                    <a:pt x="792" y="225"/>
                  </a:lnTo>
                  <a:lnTo>
                    <a:pt x="786" y="218"/>
                  </a:lnTo>
                  <a:lnTo>
                    <a:pt x="786" y="218"/>
                  </a:lnTo>
                  <a:lnTo>
                    <a:pt x="793" y="232"/>
                  </a:lnTo>
                  <a:lnTo>
                    <a:pt x="801" y="247"/>
                  </a:lnTo>
                  <a:lnTo>
                    <a:pt x="808" y="264"/>
                  </a:lnTo>
                  <a:lnTo>
                    <a:pt x="812" y="272"/>
                  </a:lnTo>
                  <a:lnTo>
                    <a:pt x="813" y="281"/>
                  </a:lnTo>
                  <a:lnTo>
                    <a:pt x="813" y="281"/>
                  </a:lnTo>
                  <a:lnTo>
                    <a:pt x="808" y="279"/>
                  </a:lnTo>
                  <a:lnTo>
                    <a:pt x="805" y="279"/>
                  </a:lnTo>
                  <a:lnTo>
                    <a:pt x="801" y="273"/>
                  </a:lnTo>
                  <a:lnTo>
                    <a:pt x="796" y="266"/>
                  </a:lnTo>
                  <a:lnTo>
                    <a:pt x="793" y="260"/>
                  </a:lnTo>
                  <a:lnTo>
                    <a:pt x="793" y="260"/>
                  </a:lnTo>
                  <a:lnTo>
                    <a:pt x="795" y="266"/>
                  </a:lnTo>
                  <a:lnTo>
                    <a:pt x="798" y="272"/>
                  </a:lnTo>
                  <a:lnTo>
                    <a:pt x="799" y="278"/>
                  </a:lnTo>
                  <a:lnTo>
                    <a:pt x="801" y="284"/>
                  </a:lnTo>
                  <a:lnTo>
                    <a:pt x="801" y="284"/>
                  </a:lnTo>
                  <a:lnTo>
                    <a:pt x="801" y="285"/>
                  </a:lnTo>
                  <a:lnTo>
                    <a:pt x="799" y="285"/>
                  </a:lnTo>
                  <a:lnTo>
                    <a:pt x="798" y="285"/>
                  </a:lnTo>
                  <a:lnTo>
                    <a:pt x="798" y="287"/>
                  </a:lnTo>
                  <a:lnTo>
                    <a:pt x="798" y="287"/>
                  </a:lnTo>
                  <a:lnTo>
                    <a:pt x="798" y="290"/>
                  </a:lnTo>
                  <a:lnTo>
                    <a:pt x="799" y="295"/>
                  </a:lnTo>
                  <a:lnTo>
                    <a:pt x="804" y="301"/>
                  </a:lnTo>
                  <a:lnTo>
                    <a:pt x="807" y="308"/>
                  </a:lnTo>
                  <a:lnTo>
                    <a:pt x="805" y="311"/>
                  </a:lnTo>
                  <a:lnTo>
                    <a:pt x="804" y="313"/>
                  </a:lnTo>
                  <a:lnTo>
                    <a:pt x="804" y="313"/>
                  </a:lnTo>
                  <a:lnTo>
                    <a:pt x="798" y="308"/>
                  </a:lnTo>
                  <a:lnTo>
                    <a:pt x="792" y="302"/>
                  </a:lnTo>
                  <a:lnTo>
                    <a:pt x="781" y="290"/>
                  </a:lnTo>
                  <a:lnTo>
                    <a:pt x="772" y="276"/>
                  </a:lnTo>
                  <a:lnTo>
                    <a:pt x="761" y="264"/>
                  </a:lnTo>
                  <a:lnTo>
                    <a:pt x="761" y="264"/>
                  </a:lnTo>
                  <a:lnTo>
                    <a:pt x="773" y="290"/>
                  </a:lnTo>
                  <a:lnTo>
                    <a:pt x="773" y="290"/>
                  </a:lnTo>
                  <a:lnTo>
                    <a:pt x="778" y="299"/>
                  </a:lnTo>
                  <a:lnTo>
                    <a:pt x="779" y="304"/>
                  </a:lnTo>
                  <a:lnTo>
                    <a:pt x="778" y="310"/>
                  </a:lnTo>
                  <a:lnTo>
                    <a:pt x="778" y="310"/>
                  </a:lnTo>
                  <a:lnTo>
                    <a:pt x="767" y="307"/>
                  </a:lnTo>
                  <a:lnTo>
                    <a:pt x="758" y="302"/>
                  </a:lnTo>
                  <a:lnTo>
                    <a:pt x="758" y="302"/>
                  </a:lnTo>
                  <a:lnTo>
                    <a:pt x="760" y="305"/>
                  </a:lnTo>
                  <a:lnTo>
                    <a:pt x="761" y="308"/>
                  </a:lnTo>
                  <a:lnTo>
                    <a:pt x="763" y="310"/>
                  </a:lnTo>
                  <a:lnTo>
                    <a:pt x="764" y="313"/>
                  </a:lnTo>
                  <a:lnTo>
                    <a:pt x="764" y="313"/>
                  </a:lnTo>
                  <a:lnTo>
                    <a:pt x="763" y="314"/>
                  </a:lnTo>
                  <a:lnTo>
                    <a:pt x="760" y="314"/>
                  </a:lnTo>
                  <a:lnTo>
                    <a:pt x="755" y="316"/>
                  </a:lnTo>
                  <a:lnTo>
                    <a:pt x="755" y="316"/>
                  </a:lnTo>
                  <a:lnTo>
                    <a:pt x="755" y="316"/>
                  </a:lnTo>
                  <a:lnTo>
                    <a:pt x="755" y="318"/>
                  </a:lnTo>
                  <a:lnTo>
                    <a:pt x="757" y="319"/>
                  </a:lnTo>
                  <a:lnTo>
                    <a:pt x="755" y="321"/>
                  </a:lnTo>
                  <a:lnTo>
                    <a:pt x="755" y="321"/>
                  </a:lnTo>
                  <a:lnTo>
                    <a:pt x="754" y="322"/>
                  </a:lnTo>
                  <a:lnTo>
                    <a:pt x="751" y="322"/>
                  </a:lnTo>
                  <a:lnTo>
                    <a:pt x="743" y="319"/>
                  </a:lnTo>
                  <a:lnTo>
                    <a:pt x="731" y="310"/>
                  </a:lnTo>
                  <a:lnTo>
                    <a:pt x="731" y="310"/>
                  </a:lnTo>
                  <a:lnTo>
                    <a:pt x="711" y="293"/>
                  </a:lnTo>
                  <a:lnTo>
                    <a:pt x="702" y="285"/>
                  </a:lnTo>
                  <a:lnTo>
                    <a:pt x="691" y="281"/>
                  </a:lnTo>
                  <a:lnTo>
                    <a:pt x="691" y="281"/>
                  </a:lnTo>
                  <a:lnTo>
                    <a:pt x="691" y="282"/>
                  </a:lnTo>
                  <a:lnTo>
                    <a:pt x="693" y="284"/>
                  </a:lnTo>
                  <a:lnTo>
                    <a:pt x="696" y="285"/>
                  </a:lnTo>
                  <a:lnTo>
                    <a:pt x="700" y="289"/>
                  </a:lnTo>
                  <a:lnTo>
                    <a:pt x="703" y="293"/>
                  </a:lnTo>
                  <a:lnTo>
                    <a:pt x="703" y="293"/>
                  </a:lnTo>
                  <a:lnTo>
                    <a:pt x="717" y="302"/>
                  </a:lnTo>
                  <a:lnTo>
                    <a:pt x="729" y="311"/>
                  </a:lnTo>
                  <a:lnTo>
                    <a:pt x="752" y="334"/>
                  </a:lnTo>
                  <a:lnTo>
                    <a:pt x="752" y="334"/>
                  </a:lnTo>
                  <a:lnTo>
                    <a:pt x="760" y="340"/>
                  </a:lnTo>
                  <a:lnTo>
                    <a:pt x="763" y="345"/>
                  </a:lnTo>
                  <a:lnTo>
                    <a:pt x="764" y="350"/>
                  </a:lnTo>
                  <a:lnTo>
                    <a:pt x="764" y="350"/>
                  </a:lnTo>
                  <a:lnTo>
                    <a:pt x="761" y="350"/>
                  </a:lnTo>
                  <a:lnTo>
                    <a:pt x="758" y="350"/>
                  </a:lnTo>
                  <a:lnTo>
                    <a:pt x="752" y="346"/>
                  </a:lnTo>
                  <a:lnTo>
                    <a:pt x="752" y="346"/>
                  </a:lnTo>
                  <a:lnTo>
                    <a:pt x="754" y="350"/>
                  </a:lnTo>
                  <a:lnTo>
                    <a:pt x="755" y="351"/>
                  </a:lnTo>
                  <a:lnTo>
                    <a:pt x="758" y="353"/>
                  </a:lnTo>
                  <a:lnTo>
                    <a:pt x="758" y="356"/>
                  </a:lnTo>
                  <a:lnTo>
                    <a:pt x="758" y="356"/>
                  </a:lnTo>
                  <a:lnTo>
                    <a:pt x="761" y="354"/>
                  </a:lnTo>
                  <a:lnTo>
                    <a:pt x="764" y="354"/>
                  </a:lnTo>
                  <a:lnTo>
                    <a:pt x="764" y="354"/>
                  </a:lnTo>
                  <a:lnTo>
                    <a:pt x="767" y="360"/>
                  </a:lnTo>
                  <a:lnTo>
                    <a:pt x="772" y="365"/>
                  </a:lnTo>
                  <a:lnTo>
                    <a:pt x="784" y="372"/>
                  </a:lnTo>
                  <a:lnTo>
                    <a:pt x="784" y="372"/>
                  </a:lnTo>
                  <a:lnTo>
                    <a:pt x="781" y="363"/>
                  </a:lnTo>
                  <a:lnTo>
                    <a:pt x="776" y="353"/>
                  </a:lnTo>
                  <a:lnTo>
                    <a:pt x="773" y="343"/>
                  </a:lnTo>
                  <a:lnTo>
                    <a:pt x="772" y="331"/>
                  </a:lnTo>
                  <a:lnTo>
                    <a:pt x="772" y="331"/>
                  </a:lnTo>
                  <a:lnTo>
                    <a:pt x="775" y="333"/>
                  </a:lnTo>
                  <a:lnTo>
                    <a:pt x="778" y="336"/>
                  </a:lnTo>
                  <a:lnTo>
                    <a:pt x="783" y="343"/>
                  </a:lnTo>
                  <a:lnTo>
                    <a:pt x="783" y="343"/>
                  </a:lnTo>
                  <a:lnTo>
                    <a:pt x="790" y="363"/>
                  </a:lnTo>
                  <a:lnTo>
                    <a:pt x="790" y="363"/>
                  </a:lnTo>
                  <a:lnTo>
                    <a:pt x="796" y="377"/>
                  </a:lnTo>
                  <a:lnTo>
                    <a:pt x="804" y="391"/>
                  </a:lnTo>
                  <a:lnTo>
                    <a:pt x="804" y="391"/>
                  </a:lnTo>
                  <a:lnTo>
                    <a:pt x="801" y="382"/>
                  </a:lnTo>
                  <a:lnTo>
                    <a:pt x="799" y="377"/>
                  </a:lnTo>
                  <a:lnTo>
                    <a:pt x="798" y="374"/>
                  </a:lnTo>
                  <a:lnTo>
                    <a:pt x="798" y="374"/>
                  </a:lnTo>
                  <a:lnTo>
                    <a:pt x="796" y="366"/>
                  </a:lnTo>
                  <a:lnTo>
                    <a:pt x="795" y="360"/>
                  </a:lnTo>
                  <a:lnTo>
                    <a:pt x="789" y="348"/>
                  </a:lnTo>
                  <a:lnTo>
                    <a:pt x="783" y="336"/>
                  </a:lnTo>
                  <a:lnTo>
                    <a:pt x="781" y="328"/>
                  </a:lnTo>
                  <a:lnTo>
                    <a:pt x="779" y="322"/>
                  </a:lnTo>
                  <a:lnTo>
                    <a:pt x="779" y="322"/>
                  </a:lnTo>
                  <a:lnTo>
                    <a:pt x="786" y="325"/>
                  </a:lnTo>
                  <a:lnTo>
                    <a:pt x="790" y="330"/>
                  </a:lnTo>
                  <a:lnTo>
                    <a:pt x="796" y="342"/>
                  </a:lnTo>
                  <a:lnTo>
                    <a:pt x="796" y="342"/>
                  </a:lnTo>
                  <a:lnTo>
                    <a:pt x="813" y="377"/>
                  </a:lnTo>
                  <a:lnTo>
                    <a:pt x="828" y="412"/>
                  </a:lnTo>
                  <a:lnTo>
                    <a:pt x="828" y="412"/>
                  </a:lnTo>
                  <a:lnTo>
                    <a:pt x="825" y="389"/>
                  </a:lnTo>
                  <a:lnTo>
                    <a:pt x="821" y="369"/>
                  </a:lnTo>
                  <a:lnTo>
                    <a:pt x="805" y="330"/>
                  </a:lnTo>
                  <a:lnTo>
                    <a:pt x="805" y="330"/>
                  </a:lnTo>
                  <a:lnTo>
                    <a:pt x="802" y="325"/>
                  </a:lnTo>
                  <a:lnTo>
                    <a:pt x="802" y="322"/>
                  </a:lnTo>
                  <a:lnTo>
                    <a:pt x="804" y="319"/>
                  </a:lnTo>
                  <a:lnTo>
                    <a:pt x="804" y="319"/>
                  </a:lnTo>
                  <a:lnTo>
                    <a:pt x="808" y="321"/>
                  </a:lnTo>
                  <a:lnTo>
                    <a:pt x="812" y="325"/>
                  </a:lnTo>
                  <a:lnTo>
                    <a:pt x="816" y="333"/>
                  </a:lnTo>
                  <a:lnTo>
                    <a:pt x="816" y="333"/>
                  </a:lnTo>
                  <a:lnTo>
                    <a:pt x="825" y="350"/>
                  </a:lnTo>
                  <a:lnTo>
                    <a:pt x="830" y="357"/>
                  </a:lnTo>
                  <a:lnTo>
                    <a:pt x="833" y="366"/>
                  </a:lnTo>
                  <a:lnTo>
                    <a:pt x="833" y="366"/>
                  </a:lnTo>
                  <a:lnTo>
                    <a:pt x="831" y="360"/>
                  </a:lnTo>
                  <a:lnTo>
                    <a:pt x="830" y="354"/>
                  </a:lnTo>
                  <a:lnTo>
                    <a:pt x="824" y="342"/>
                  </a:lnTo>
                  <a:lnTo>
                    <a:pt x="819" y="330"/>
                  </a:lnTo>
                  <a:lnTo>
                    <a:pt x="818" y="325"/>
                  </a:lnTo>
                  <a:lnTo>
                    <a:pt x="819" y="321"/>
                  </a:lnTo>
                  <a:lnTo>
                    <a:pt x="819" y="321"/>
                  </a:lnTo>
                  <a:lnTo>
                    <a:pt x="825" y="325"/>
                  </a:lnTo>
                  <a:lnTo>
                    <a:pt x="831" y="331"/>
                  </a:lnTo>
                  <a:lnTo>
                    <a:pt x="840" y="346"/>
                  </a:lnTo>
                  <a:lnTo>
                    <a:pt x="848" y="362"/>
                  </a:lnTo>
                  <a:lnTo>
                    <a:pt x="856" y="377"/>
                  </a:lnTo>
                  <a:lnTo>
                    <a:pt x="856" y="377"/>
                  </a:lnTo>
                  <a:lnTo>
                    <a:pt x="854" y="368"/>
                  </a:lnTo>
                  <a:lnTo>
                    <a:pt x="851" y="360"/>
                  </a:lnTo>
                  <a:lnTo>
                    <a:pt x="845" y="346"/>
                  </a:lnTo>
                  <a:lnTo>
                    <a:pt x="839" y="331"/>
                  </a:lnTo>
                  <a:lnTo>
                    <a:pt x="837" y="324"/>
                  </a:lnTo>
                  <a:lnTo>
                    <a:pt x="837" y="316"/>
                  </a:lnTo>
                  <a:lnTo>
                    <a:pt x="837" y="316"/>
                  </a:lnTo>
                  <a:lnTo>
                    <a:pt x="844" y="321"/>
                  </a:lnTo>
                  <a:lnTo>
                    <a:pt x="850" y="327"/>
                  </a:lnTo>
                  <a:lnTo>
                    <a:pt x="859" y="342"/>
                  </a:lnTo>
                  <a:lnTo>
                    <a:pt x="866" y="357"/>
                  </a:lnTo>
                  <a:lnTo>
                    <a:pt x="876" y="372"/>
                  </a:lnTo>
                  <a:lnTo>
                    <a:pt x="876" y="372"/>
                  </a:lnTo>
                  <a:lnTo>
                    <a:pt x="876" y="368"/>
                  </a:lnTo>
                  <a:lnTo>
                    <a:pt x="872" y="365"/>
                  </a:lnTo>
                  <a:lnTo>
                    <a:pt x="869" y="359"/>
                  </a:lnTo>
                  <a:lnTo>
                    <a:pt x="869" y="359"/>
                  </a:lnTo>
                  <a:lnTo>
                    <a:pt x="868" y="353"/>
                  </a:lnTo>
                  <a:lnTo>
                    <a:pt x="865" y="346"/>
                  </a:lnTo>
                  <a:lnTo>
                    <a:pt x="865" y="346"/>
                  </a:lnTo>
                  <a:lnTo>
                    <a:pt x="857" y="333"/>
                  </a:lnTo>
                  <a:lnTo>
                    <a:pt x="854" y="325"/>
                  </a:lnTo>
                  <a:lnTo>
                    <a:pt x="854" y="322"/>
                  </a:lnTo>
                  <a:lnTo>
                    <a:pt x="856" y="318"/>
                  </a:lnTo>
                  <a:lnTo>
                    <a:pt x="856" y="318"/>
                  </a:lnTo>
                  <a:lnTo>
                    <a:pt x="859" y="319"/>
                  </a:lnTo>
                  <a:lnTo>
                    <a:pt x="862" y="322"/>
                  </a:lnTo>
                  <a:lnTo>
                    <a:pt x="866" y="328"/>
                  </a:lnTo>
                  <a:lnTo>
                    <a:pt x="876" y="343"/>
                  </a:lnTo>
                  <a:lnTo>
                    <a:pt x="876" y="343"/>
                  </a:lnTo>
                  <a:lnTo>
                    <a:pt x="874" y="337"/>
                  </a:lnTo>
                  <a:lnTo>
                    <a:pt x="871" y="331"/>
                  </a:lnTo>
                  <a:lnTo>
                    <a:pt x="869" y="325"/>
                  </a:lnTo>
                  <a:lnTo>
                    <a:pt x="869" y="322"/>
                  </a:lnTo>
                  <a:lnTo>
                    <a:pt x="869" y="319"/>
                  </a:lnTo>
                  <a:lnTo>
                    <a:pt x="869" y="319"/>
                  </a:lnTo>
                  <a:lnTo>
                    <a:pt x="872" y="319"/>
                  </a:lnTo>
                  <a:lnTo>
                    <a:pt x="876" y="321"/>
                  </a:lnTo>
                  <a:lnTo>
                    <a:pt x="880" y="325"/>
                  </a:lnTo>
                  <a:lnTo>
                    <a:pt x="886" y="336"/>
                  </a:lnTo>
                  <a:lnTo>
                    <a:pt x="886" y="336"/>
                  </a:lnTo>
                  <a:lnTo>
                    <a:pt x="894" y="346"/>
                  </a:lnTo>
                  <a:lnTo>
                    <a:pt x="900" y="357"/>
                  </a:lnTo>
                  <a:lnTo>
                    <a:pt x="900" y="357"/>
                  </a:lnTo>
                  <a:lnTo>
                    <a:pt x="897" y="346"/>
                  </a:lnTo>
                  <a:lnTo>
                    <a:pt x="892" y="337"/>
                  </a:lnTo>
                  <a:lnTo>
                    <a:pt x="888" y="327"/>
                  </a:lnTo>
                  <a:lnTo>
                    <a:pt x="886" y="321"/>
                  </a:lnTo>
                  <a:lnTo>
                    <a:pt x="886" y="314"/>
                  </a:lnTo>
                  <a:lnTo>
                    <a:pt x="886" y="314"/>
                  </a:lnTo>
                  <a:lnTo>
                    <a:pt x="892" y="318"/>
                  </a:lnTo>
                  <a:lnTo>
                    <a:pt x="897" y="321"/>
                  </a:lnTo>
                  <a:lnTo>
                    <a:pt x="903" y="328"/>
                  </a:lnTo>
                  <a:lnTo>
                    <a:pt x="908" y="337"/>
                  </a:lnTo>
                  <a:lnTo>
                    <a:pt x="914" y="346"/>
                  </a:lnTo>
                  <a:lnTo>
                    <a:pt x="914" y="346"/>
                  </a:lnTo>
                  <a:lnTo>
                    <a:pt x="911" y="336"/>
                  </a:lnTo>
                  <a:lnTo>
                    <a:pt x="906" y="327"/>
                  </a:lnTo>
                  <a:lnTo>
                    <a:pt x="903" y="318"/>
                  </a:lnTo>
                  <a:lnTo>
                    <a:pt x="903" y="313"/>
                  </a:lnTo>
                  <a:lnTo>
                    <a:pt x="903" y="307"/>
                  </a:lnTo>
                  <a:lnTo>
                    <a:pt x="903" y="307"/>
                  </a:lnTo>
                  <a:lnTo>
                    <a:pt x="906" y="308"/>
                  </a:lnTo>
                  <a:lnTo>
                    <a:pt x="909" y="311"/>
                  </a:lnTo>
                  <a:lnTo>
                    <a:pt x="915" y="318"/>
                  </a:lnTo>
                  <a:lnTo>
                    <a:pt x="924" y="333"/>
                  </a:lnTo>
                  <a:lnTo>
                    <a:pt x="924" y="333"/>
                  </a:lnTo>
                  <a:lnTo>
                    <a:pt x="923" y="328"/>
                  </a:lnTo>
                  <a:lnTo>
                    <a:pt x="921" y="322"/>
                  </a:lnTo>
                  <a:lnTo>
                    <a:pt x="920" y="316"/>
                  </a:lnTo>
                  <a:lnTo>
                    <a:pt x="920" y="311"/>
                  </a:lnTo>
                  <a:lnTo>
                    <a:pt x="920" y="311"/>
                  </a:lnTo>
                  <a:lnTo>
                    <a:pt x="926" y="313"/>
                  </a:lnTo>
                  <a:lnTo>
                    <a:pt x="929" y="316"/>
                  </a:lnTo>
                  <a:lnTo>
                    <a:pt x="932" y="319"/>
                  </a:lnTo>
                  <a:lnTo>
                    <a:pt x="935" y="324"/>
                  </a:lnTo>
                  <a:lnTo>
                    <a:pt x="935" y="324"/>
                  </a:lnTo>
                  <a:lnTo>
                    <a:pt x="933" y="318"/>
                  </a:lnTo>
                  <a:lnTo>
                    <a:pt x="933" y="308"/>
                  </a:lnTo>
                  <a:lnTo>
                    <a:pt x="933" y="308"/>
                  </a:lnTo>
                  <a:lnTo>
                    <a:pt x="935" y="307"/>
                  </a:lnTo>
                  <a:lnTo>
                    <a:pt x="938" y="307"/>
                  </a:lnTo>
                  <a:lnTo>
                    <a:pt x="938" y="307"/>
                  </a:lnTo>
                  <a:lnTo>
                    <a:pt x="937" y="302"/>
                  </a:lnTo>
                  <a:lnTo>
                    <a:pt x="937" y="298"/>
                  </a:lnTo>
                  <a:lnTo>
                    <a:pt x="937" y="298"/>
                  </a:lnTo>
                  <a:lnTo>
                    <a:pt x="941" y="301"/>
                  </a:lnTo>
                  <a:lnTo>
                    <a:pt x="944" y="304"/>
                  </a:lnTo>
                  <a:lnTo>
                    <a:pt x="947" y="313"/>
                  </a:lnTo>
                  <a:lnTo>
                    <a:pt x="947" y="313"/>
                  </a:lnTo>
                  <a:lnTo>
                    <a:pt x="950" y="322"/>
                  </a:lnTo>
                  <a:lnTo>
                    <a:pt x="952" y="331"/>
                  </a:lnTo>
                  <a:lnTo>
                    <a:pt x="952" y="331"/>
                  </a:lnTo>
                  <a:lnTo>
                    <a:pt x="947" y="333"/>
                  </a:lnTo>
                  <a:lnTo>
                    <a:pt x="944" y="330"/>
                  </a:lnTo>
                  <a:lnTo>
                    <a:pt x="944" y="330"/>
                  </a:lnTo>
                  <a:lnTo>
                    <a:pt x="947" y="339"/>
                  </a:lnTo>
                  <a:lnTo>
                    <a:pt x="949" y="350"/>
                  </a:lnTo>
                  <a:lnTo>
                    <a:pt x="949" y="350"/>
                  </a:lnTo>
                  <a:lnTo>
                    <a:pt x="947" y="350"/>
                  </a:lnTo>
                  <a:lnTo>
                    <a:pt x="946" y="351"/>
                  </a:lnTo>
                  <a:lnTo>
                    <a:pt x="946" y="351"/>
                  </a:lnTo>
                  <a:lnTo>
                    <a:pt x="944" y="351"/>
                  </a:lnTo>
                  <a:lnTo>
                    <a:pt x="944" y="351"/>
                  </a:lnTo>
                  <a:lnTo>
                    <a:pt x="940" y="346"/>
                  </a:lnTo>
                  <a:lnTo>
                    <a:pt x="938" y="342"/>
                  </a:lnTo>
                  <a:lnTo>
                    <a:pt x="935" y="336"/>
                  </a:lnTo>
                  <a:lnTo>
                    <a:pt x="930" y="330"/>
                  </a:lnTo>
                  <a:lnTo>
                    <a:pt x="930" y="330"/>
                  </a:lnTo>
                  <a:lnTo>
                    <a:pt x="935" y="346"/>
                  </a:lnTo>
                  <a:lnTo>
                    <a:pt x="937" y="354"/>
                  </a:lnTo>
                  <a:lnTo>
                    <a:pt x="937" y="362"/>
                  </a:lnTo>
                  <a:lnTo>
                    <a:pt x="937" y="362"/>
                  </a:lnTo>
                  <a:lnTo>
                    <a:pt x="935" y="362"/>
                  </a:lnTo>
                  <a:lnTo>
                    <a:pt x="935" y="362"/>
                  </a:lnTo>
                  <a:lnTo>
                    <a:pt x="932" y="360"/>
                  </a:lnTo>
                  <a:lnTo>
                    <a:pt x="929" y="357"/>
                  </a:lnTo>
                  <a:lnTo>
                    <a:pt x="926" y="353"/>
                  </a:lnTo>
                  <a:lnTo>
                    <a:pt x="924" y="345"/>
                  </a:lnTo>
                  <a:lnTo>
                    <a:pt x="920" y="339"/>
                  </a:lnTo>
                  <a:lnTo>
                    <a:pt x="920" y="339"/>
                  </a:lnTo>
                  <a:lnTo>
                    <a:pt x="921" y="348"/>
                  </a:lnTo>
                  <a:lnTo>
                    <a:pt x="924" y="359"/>
                  </a:lnTo>
                  <a:lnTo>
                    <a:pt x="927" y="369"/>
                  </a:lnTo>
                  <a:lnTo>
                    <a:pt x="927" y="377"/>
                  </a:lnTo>
                  <a:lnTo>
                    <a:pt x="927" y="377"/>
                  </a:lnTo>
                  <a:lnTo>
                    <a:pt x="924" y="377"/>
                  </a:lnTo>
                  <a:lnTo>
                    <a:pt x="921" y="375"/>
                  </a:lnTo>
                  <a:lnTo>
                    <a:pt x="918" y="371"/>
                  </a:lnTo>
                  <a:lnTo>
                    <a:pt x="914" y="360"/>
                  </a:lnTo>
                  <a:lnTo>
                    <a:pt x="914" y="360"/>
                  </a:lnTo>
                  <a:lnTo>
                    <a:pt x="908" y="346"/>
                  </a:lnTo>
                  <a:lnTo>
                    <a:pt x="898" y="334"/>
                  </a:lnTo>
                  <a:lnTo>
                    <a:pt x="898" y="334"/>
                  </a:lnTo>
                  <a:lnTo>
                    <a:pt x="906" y="356"/>
                  </a:lnTo>
                  <a:lnTo>
                    <a:pt x="909" y="366"/>
                  </a:lnTo>
                  <a:lnTo>
                    <a:pt x="911" y="378"/>
                  </a:lnTo>
                  <a:lnTo>
                    <a:pt x="911" y="378"/>
                  </a:lnTo>
                  <a:lnTo>
                    <a:pt x="905" y="380"/>
                  </a:lnTo>
                  <a:lnTo>
                    <a:pt x="905" y="380"/>
                  </a:lnTo>
                  <a:lnTo>
                    <a:pt x="894" y="360"/>
                  </a:lnTo>
                  <a:lnTo>
                    <a:pt x="883" y="339"/>
                  </a:lnTo>
                  <a:lnTo>
                    <a:pt x="883" y="339"/>
                  </a:lnTo>
                  <a:lnTo>
                    <a:pt x="886" y="350"/>
                  </a:lnTo>
                  <a:lnTo>
                    <a:pt x="889" y="360"/>
                  </a:lnTo>
                  <a:lnTo>
                    <a:pt x="894" y="371"/>
                  </a:lnTo>
                  <a:lnTo>
                    <a:pt x="895" y="382"/>
                  </a:lnTo>
                  <a:lnTo>
                    <a:pt x="895" y="382"/>
                  </a:lnTo>
                  <a:lnTo>
                    <a:pt x="891" y="383"/>
                  </a:lnTo>
                  <a:lnTo>
                    <a:pt x="891" y="383"/>
                  </a:lnTo>
                  <a:lnTo>
                    <a:pt x="883" y="368"/>
                  </a:lnTo>
                  <a:lnTo>
                    <a:pt x="876" y="354"/>
                  </a:lnTo>
                  <a:lnTo>
                    <a:pt x="876" y="354"/>
                  </a:lnTo>
                  <a:lnTo>
                    <a:pt x="879" y="363"/>
                  </a:lnTo>
                  <a:lnTo>
                    <a:pt x="882" y="372"/>
                  </a:lnTo>
                  <a:lnTo>
                    <a:pt x="885" y="382"/>
                  </a:lnTo>
                  <a:lnTo>
                    <a:pt x="885" y="392"/>
                  </a:lnTo>
                  <a:lnTo>
                    <a:pt x="885" y="392"/>
                  </a:lnTo>
                  <a:lnTo>
                    <a:pt x="883" y="394"/>
                  </a:lnTo>
                  <a:lnTo>
                    <a:pt x="882" y="395"/>
                  </a:lnTo>
                  <a:lnTo>
                    <a:pt x="880" y="395"/>
                  </a:lnTo>
                  <a:lnTo>
                    <a:pt x="880" y="395"/>
                  </a:lnTo>
                  <a:lnTo>
                    <a:pt x="872" y="382"/>
                  </a:lnTo>
                  <a:lnTo>
                    <a:pt x="865" y="366"/>
                  </a:lnTo>
                  <a:lnTo>
                    <a:pt x="857" y="353"/>
                  </a:lnTo>
                  <a:lnTo>
                    <a:pt x="850" y="337"/>
                  </a:lnTo>
                  <a:lnTo>
                    <a:pt x="850" y="337"/>
                  </a:lnTo>
                  <a:lnTo>
                    <a:pt x="854" y="351"/>
                  </a:lnTo>
                  <a:lnTo>
                    <a:pt x="859" y="365"/>
                  </a:lnTo>
                  <a:lnTo>
                    <a:pt x="863" y="378"/>
                  </a:lnTo>
                  <a:lnTo>
                    <a:pt x="863" y="386"/>
                  </a:lnTo>
                  <a:lnTo>
                    <a:pt x="863" y="394"/>
                  </a:lnTo>
                  <a:lnTo>
                    <a:pt x="863" y="394"/>
                  </a:lnTo>
                  <a:lnTo>
                    <a:pt x="862" y="394"/>
                  </a:lnTo>
                  <a:lnTo>
                    <a:pt x="860" y="395"/>
                  </a:lnTo>
                  <a:lnTo>
                    <a:pt x="860" y="395"/>
                  </a:lnTo>
                  <a:lnTo>
                    <a:pt x="856" y="391"/>
                  </a:lnTo>
                  <a:lnTo>
                    <a:pt x="853" y="386"/>
                  </a:lnTo>
                  <a:lnTo>
                    <a:pt x="848" y="374"/>
                  </a:lnTo>
                  <a:lnTo>
                    <a:pt x="842" y="363"/>
                  </a:lnTo>
                  <a:lnTo>
                    <a:pt x="839" y="357"/>
                  </a:lnTo>
                  <a:lnTo>
                    <a:pt x="836" y="353"/>
                  </a:lnTo>
                  <a:lnTo>
                    <a:pt x="836" y="353"/>
                  </a:lnTo>
                  <a:lnTo>
                    <a:pt x="845" y="380"/>
                  </a:lnTo>
                  <a:lnTo>
                    <a:pt x="850" y="395"/>
                  </a:lnTo>
                  <a:lnTo>
                    <a:pt x="850" y="409"/>
                  </a:lnTo>
                  <a:lnTo>
                    <a:pt x="850" y="409"/>
                  </a:lnTo>
                  <a:lnTo>
                    <a:pt x="847" y="409"/>
                  </a:lnTo>
                  <a:lnTo>
                    <a:pt x="845" y="407"/>
                  </a:lnTo>
                  <a:lnTo>
                    <a:pt x="842" y="403"/>
                  </a:lnTo>
                  <a:lnTo>
                    <a:pt x="837" y="392"/>
                  </a:lnTo>
                  <a:lnTo>
                    <a:pt x="837" y="392"/>
                  </a:lnTo>
                  <a:lnTo>
                    <a:pt x="822" y="357"/>
                  </a:lnTo>
                  <a:lnTo>
                    <a:pt x="822" y="357"/>
                  </a:lnTo>
                  <a:lnTo>
                    <a:pt x="830" y="386"/>
                  </a:lnTo>
                  <a:lnTo>
                    <a:pt x="833" y="401"/>
                  </a:lnTo>
                  <a:lnTo>
                    <a:pt x="834" y="420"/>
                  </a:lnTo>
                  <a:lnTo>
                    <a:pt x="834" y="420"/>
                  </a:lnTo>
                  <a:lnTo>
                    <a:pt x="833" y="421"/>
                  </a:lnTo>
                  <a:lnTo>
                    <a:pt x="830" y="423"/>
                  </a:lnTo>
                  <a:lnTo>
                    <a:pt x="830" y="423"/>
                  </a:lnTo>
                  <a:lnTo>
                    <a:pt x="825" y="418"/>
                  </a:lnTo>
                  <a:lnTo>
                    <a:pt x="822" y="414"/>
                  </a:lnTo>
                  <a:lnTo>
                    <a:pt x="818" y="403"/>
                  </a:lnTo>
                  <a:lnTo>
                    <a:pt x="813" y="391"/>
                  </a:lnTo>
                  <a:lnTo>
                    <a:pt x="807" y="380"/>
                  </a:lnTo>
                  <a:lnTo>
                    <a:pt x="807" y="380"/>
                  </a:lnTo>
                  <a:lnTo>
                    <a:pt x="810" y="392"/>
                  </a:lnTo>
                  <a:lnTo>
                    <a:pt x="813" y="406"/>
                  </a:lnTo>
                  <a:lnTo>
                    <a:pt x="816" y="418"/>
                  </a:lnTo>
                  <a:lnTo>
                    <a:pt x="818" y="432"/>
                  </a:lnTo>
                  <a:lnTo>
                    <a:pt x="818" y="432"/>
                  </a:lnTo>
                  <a:lnTo>
                    <a:pt x="813" y="432"/>
                  </a:lnTo>
                  <a:lnTo>
                    <a:pt x="810" y="430"/>
                  </a:lnTo>
                  <a:lnTo>
                    <a:pt x="807" y="423"/>
                  </a:lnTo>
                  <a:lnTo>
                    <a:pt x="807" y="423"/>
                  </a:lnTo>
                  <a:lnTo>
                    <a:pt x="804" y="423"/>
                  </a:lnTo>
                  <a:lnTo>
                    <a:pt x="801" y="423"/>
                  </a:lnTo>
                  <a:lnTo>
                    <a:pt x="801" y="423"/>
                  </a:lnTo>
                  <a:lnTo>
                    <a:pt x="801" y="429"/>
                  </a:lnTo>
                  <a:lnTo>
                    <a:pt x="802" y="435"/>
                  </a:lnTo>
                  <a:lnTo>
                    <a:pt x="802" y="441"/>
                  </a:lnTo>
                  <a:lnTo>
                    <a:pt x="801" y="446"/>
                  </a:lnTo>
                  <a:lnTo>
                    <a:pt x="801" y="446"/>
                  </a:lnTo>
                  <a:lnTo>
                    <a:pt x="810" y="490"/>
                  </a:lnTo>
                  <a:lnTo>
                    <a:pt x="819" y="534"/>
                  </a:lnTo>
                  <a:lnTo>
                    <a:pt x="819" y="534"/>
                  </a:lnTo>
                  <a:lnTo>
                    <a:pt x="816" y="504"/>
                  </a:lnTo>
                  <a:lnTo>
                    <a:pt x="812" y="473"/>
                  </a:lnTo>
                  <a:lnTo>
                    <a:pt x="812" y="473"/>
                  </a:lnTo>
                  <a:lnTo>
                    <a:pt x="808" y="456"/>
                  </a:lnTo>
                  <a:lnTo>
                    <a:pt x="807" y="449"/>
                  </a:lnTo>
                  <a:lnTo>
                    <a:pt x="808" y="441"/>
                  </a:lnTo>
                  <a:lnTo>
                    <a:pt x="808" y="441"/>
                  </a:lnTo>
                  <a:lnTo>
                    <a:pt x="810" y="441"/>
                  </a:lnTo>
                  <a:lnTo>
                    <a:pt x="813" y="443"/>
                  </a:lnTo>
                  <a:lnTo>
                    <a:pt x="815" y="447"/>
                  </a:lnTo>
                  <a:lnTo>
                    <a:pt x="816" y="459"/>
                  </a:lnTo>
                  <a:lnTo>
                    <a:pt x="816" y="459"/>
                  </a:lnTo>
                  <a:lnTo>
                    <a:pt x="825" y="499"/>
                  </a:lnTo>
                  <a:lnTo>
                    <a:pt x="830" y="517"/>
                  </a:lnTo>
                  <a:lnTo>
                    <a:pt x="833" y="536"/>
                  </a:lnTo>
                  <a:lnTo>
                    <a:pt x="833" y="536"/>
                  </a:lnTo>
                  <a:lnTo>
                    <a:pt x="831" y="514"/>
                  </a:lnTo>
                  <a:lnTo>
                    <a:pt x="827" y="493"/>
                  </a:lnTo>
                  <a:lnTo>
                    <a:pt x="824" y="472"/>
                  </a:lnTo>
                  <a:lnTo>
                    <a:pt x="821" y="450"/>
                  </a:lnTo>
                  <a:lnTo>
                    <a:pt x="821" y="450"/>
                  </a:lnTo>
                  <a:lnTo>
                    <a:pt x="824" y="452"/>
                  </a:lnTo>
                  <a:lnTo>
                    <a:pt x="827" y="455"/>
                  </a:lnTo>
                  <a:lnTo>
                    <a:pt x="830" y="461"/>
                  </a:lnTo>
                  <a:lnTo>
                    <a:pt x="836" y="476"/>
                  </a:lnTo>
                  <a:lnTo>
                    <a:pt x="836" y="476"/>
                  </a:lnTo>
                  <a:lnTo>
                    <a:pt x="839" y="484"/>
                  </a:lnTo>
                  <a:lnTo>
                    <a:pt x="842" y="493"/>
                  </a:lnTo>
                  <a:lnTo>
                    <a:pt x="842" y="493"/>
                  </a:lnTo>
                  <a:lnTo>
                    <a:pt x="840" y="487"/>
                  </a:lnTo>
                  <a:lnTo>
                    <a:pt x="839" y="482"/>
                  </a:lnTo>
                  <a:lnTo>
                    <a:pt x="837" y="476"/>
                  </a:lnTo>
                  <a:lnTo>
                    <a:pt x="839" y="470"/>
                  </a:lnTo>
                  <a:lnTo>
                    <a:pt x="839" y="470"/>
                  </a:lnTo>
                  <a:lnTo>
                    <a:pt x="844" y="470"/>
                  </a:lnTo>
                  <a:lnTo>
                    <a:pt x="845" y="473"/>
                  </a:lnTo>
                  <a:lnTo>
                    <a:pt x="848" y="481"/>
                  </a:lnTo>
                  <a:lnTo>
                    <a:pt x="848" y="481"/>
                  </a:lnTo>
                  <a:lnTo>
                    <a:pt x="853" y="494"/>
                  </a:lnTo>
                  <a:lnTo>
                    <a:pt x="857" y="507"/>
                  </a:lnTo>
                  <a:lnTo>
                    <a:pt x="857" y="507"/>
                  </a:lnTo>
                  <a:lnTo>
                    <a:pt x="857" y="500"/>
                  </a:lnTo>
                  <a:lnTo>
                    <a:pt x="857" y="497"/>
                  </a:lnTo>
                  <a:lnTo>
                    <a:pt x="859" y="496"/>
                  </a:lnTo>
                  <a:lnTo>
                    <a:pt x="859" y="496"/>
                  </a:lnTo>
                  <a:lnTo>
                    <a:pt x="863" y="497"/>
                  </a:lnTo>
                  <a:lnTo>
                    <a:pt x="866" y="502"/>
                  </a:lnTo>
                  <a:lnTo>
                    <a:pt x="871" y="511"/>
                  </a:lnTo>
                  <a:lnTo>
                    <a:pt x="874" y="520"/>
                  </a:lnTo>
                  <a:lnTo>
                    <a:pt x="879" y="529"/>
                  </a:lnTo>
                  <a:lnTo>
                    <a:pt x="879" y="529"/>
                  </a:lnTo>
                  <a:lnTo>
                    <a:pt x="877" y="520"/>
                  </a:lnTo>
                  <a:lnTo>
                    <a:pt x="874" y="510"/>
                  </a:lnTo>
                  <a:lnTo>
                    <a:pt x="872" y="500"/>
                  </a:lnTo>
                  <a:lnTo>
                    <a:pt x="872" y="494"/>
                  </a:lnTo>
                  <a:lnTo>
                    <a:pt x="874" y="490"/>
                  </a:lnTo>
                  <a:lnTo>
                    <a:pt x="874" y="490"/>
                  </a:lnTo>
                  <a:lnTo>
                    <a:pt x="877" y="493"/>
                  </a:lnTo>
                  <a:lnTo>
                    <a:pt x="880" y="494"/>
                  </a:lnTo>
                  <a:lnTo>
                    <a:pt x="885" y="502"/>
                  </a:lnTo>
                  <a:lnTo>
                    <a:pt x="889" y="517"/>
                  </a:lnTo>
                  <a:lnTo>
                    <a:pt x="889" y="517"/>
                  </a:lnTo>
                  <a:lnTo>
                    <a:pt x="891" y="513"/>
                  </a:lnTo>
                  <a:lnTo>
                    <a:pt x="889" y="507"/>
                  </a:lnTo>
                  <a:lnTo>
                    <a:pt x="889" y="499"/>
                  </a:lnTo>
                  <a:lnTo>
                    <a:pt x="891" y="493"/>
                  </a:lnTo>
                  <a:lnTo>
                    <a:pt x="891" y="493"/>
                  </a:lnTo>
                  <a:lnTo>
                    <a:pt x="894" y="493"/>
                  </a:lnTo>
                  <a:lnTo>
                    <a:pt x="897" y="496"/>
                  </a:lnTo>
                  <a:lnTo>
                    <a:pt x="900" y="500"/>
                  </a:lnTo>
                  <a:lnTo>
                    <a:pt x="903" y="508"/>
                  </a:lnTo>
                  <a:lnTo>
                    <a:pt x="906" y="514"/>
                  </a:lnTo>
                  <a:lnTo>
                    <a:pt x="906" y="514"/>
                  </a:lnTo>
                  <a:lnTo>
                    <a:pt x="908" y="510"/>
                  </a:lnTo>
                  <a:lnTo>
                    <a:pt x="908" y="507"/>
                  </a:lnTo>
                  <a:lnTo>
                    <a:pt x="909" y="504"/>
                  </a:lnTo>
                  <a:lnTo>
                    <a:pt x="909" y="504"/>
                  </a:lnTo>
                  <a:lnTo>
                    <a:pt x="911" y="504"/>
                  </a:lnTo>
                  <a:lnTo>
                    <a:pt x="911" y="505"/>
                  </a:lnTo>
                  <a:lnTo>
                    <a:pt x="912" y="505"/>
                  </a:lnTo>
                  <a:lnTo>
                    <a:pt x="914" y="505"/>
                  </a:lnTo>
                  <a:lnTo>
                    <a:pt x="914" y="505"/>
                  </a:lnTo>
                  <a:lnTo>
                    <a:pt x="915" y="510"/>
                  </a:lnTo>
                  <a:lnTo>
                    <a:pt x="917" y="514"/>
                  </a:lnTo>
                  <a:lnTo>
                    <a:pt x="917" y="514"/>
                  </a:lnTo>
                  <a:lnTo>
                    <a:pt x="918" y="511"/>
                  </a:lnTo>
                  <a:lnTo>
                    <a:pt x="920" y="505"/>
                  </a:lnTo>
                  <a:lnTo>
                    <a:pt x="920" y="505"/>
                  </a:lnTo>
                  <a:lnTo>
                    <a:pt x="924" y="507"/>
                  </a:lnTo>
                  <a:lnTo>
                    <a:pt x="926" y="507"/>
                  </a:lnTo>
                  <a:lnTo>
                    <a:pt x="929" y="505"/>
                  </a:lnTo>
                  <a:lnTo>
                    <a:pt x="929" y="505"/>
                  </a:lnTo>
                  <a:lnTo>
                    <a:pt x="927" y="511"/>
                  </a:lnTo>
                  <a:lnTo>
                    <a:pt x="929" y="516"/>
                  </a:lnTo>
                  <a:lnTo>
                    <a:pt x="930" y="528"/>
                  </a:lnTo>
                  <a:lnTo>
                    <a:pt x="932" y="542"/>
                  </a:lnTo>
                  <a:lnTo>
                    <a:pt x="932" y="548"/>
                  </a:lnTo>
                  <a:lnTo>
                    <a:pt x="930" y="554"/>
                  </a:lnTo>
                  <a:lnTo>
                    <a:pt x="930" y="554"/>
                  </a:lnTo>
                  <a:lnTo>
                    <a:pt x="929" y="554"/>
                  </a:lnTo>
                  <a:lnTo>
                    <a:pt x="927" y="552"/>
                  </a:lnTo>
                  <a:lnTo>
                    <a:pt x="927" y="551"/>
                  </a:lnTo>
                  <a:lnTo>
                    <a:pt x="926" y="549"/>
                  </a:lnTo>
                  <a:lnTo>
                    <a:pt x="926" y="549"/>
                  </a:lnTo>
                  <a:lnTo>
                    <a:pt x="926" y="551"/>
                  </a:lnTo>
                  <a:lnTo>
                    <a:pt x="926" y="554"/>
                  </a:lnTo>
                  <a:lnTo>
                    <a:pt x="926" y="555"/>
                  </a:lnTo>
                  <a:lnTo>
                    <a:pt x="924" y="557"/>
                  </a:lnTo>
                  <a:lnTo>
                    <a:pt x="924" y="557"/>
                  </a:lnTo>
                  <a:lnTo>
                    <a:pt x="921" y="557"/>
                  </a:lnTo>
                  <a:lnTo>
                    <a:pt x="921" y="557"/>
                  </a:lnTo>
                  <a:lnTo>
                    <a:pt x="918" y="552"/>
                  </a:lnTo>
                  <a:lnTo>
                    <a:pt x="918" y="548"/>
                  </a:lnTo>
                  <a:lnTo>
                    <a:pt x="917" y="542"/>
                  </a:lnTo>
                  <a:lnTo>
                    <a:pt x="915" y="537"/>
                  </a:lnTo>
                  <a:lnTo>
                    <a:pt x="915" y="537"/>
                  </a:lnTo>
                  <a:lnTo>
                    <a:pt x="915" y="543"/>
                  </a:lnTo>
                  <a:lnTo>
                    <a:pt x="915" y="549"/>
                  </a:lnTo>
                  <a:lnTo>
                    <a:pt x="915" y="555"/>
                  </a:lnTo>
                  <a:lnTo>
                    <a:pt x="914" y="557"/>
                  </a:lnTo>
                  <a:lnTo>
                    <a:pt x="911" y="558"/>
                  </a:lnTo>
                  <a:lnTo>
                    <a:pt x="911" y="558"/>
                  </a:lnTo>
                  <a:lnTo>
                    <a:pt x="908" y="554"/>
                  </a:lnTo>
                  <a:lnTo>
                    <a:pt x="906" y="548"/>
                  </a:lnTo>
                  <a:lnTo>
                    <a:pt x="905" y="534"/>
                  </a:lnTo>
                  <a:lnTo>
                    <a:pt x="905" y="534"/>
                  </a:lnTo>
                  <a:lnTo>
                    <a:pt x="901" y="522"/>
                  </a:lnTo>
                  <a:lnTo>
                    <a:pt x="897" y="511"/>
                  </a:lnTo>
                  <a:lnTo>
                    <a:pt x="897" y="511"/>
                  </a:lnTo>
                  <a:lnTo>
                    <a:pt x="898" y="523"/>
                  </a:lnTo>
                  <a:lnTo>
                    <a:pt x="900" y="536"/>
                  </a:lnTo>
                  <a:lnTo>
                    <a:pt x="901" y="548"/>
                  </a:lnTo>
                  <a:lnTo>
                    <a:pt x="900" y="554"/>
                  </a:lnTo>
                  <a:lnTo>
                    <a:pt x="900" y="560"/>
                  </a:lnTo>
                  <a:lnTo>
                    <a:pt x="900" y="560"/>
                  </a:lnTo>
                  <a:lnTo>
                    <a:pt x="897" y="560"/>
                  </a:lnTo>
                  <a:lnTo>
                    <a:pt x="895" y="560"/>
                  </a:lnTo>
                  <a:lnTo>
                    <a:pt x="895" y="560"/>
                  </a:lnTo>
                  <a:lnTo>
                    <a:pt x="891" y="549"/>
                  </a:lnTo>
                  <a:lnTo>
                    <a:pt x="889" y="540"/>
                  </a:lnTo>
                  <a:lnTo>
                    <a:pt x="888" y="531"/>
                  </a:lnTo>
                  <a:lnTo>
                    <a:pt x="885" y="520"/>
                  </a:lnTo>
                  <a:lnTo>
                    <a:pt x="885" y="520"/>
                  </a:lnTo>
                  <a:lnTo>
                    <a:pt x="886" y="534"/>
                  </a:lnTo>
                  <a:lnTo>
                    <a:pt x="888" y="548"/>
                  </a:lnTo>
                  <a:lnTo>
                    <a:pt x="889" y="561"/>
                  </a:lnTo>
                  <a:lnTo>
                    <a:pt x="889" y="575"/>
                  </a:lnTo>
                  <a:lnTo>
                    <a:pt x="889" y="575"/>
                  </a:lnTo>
                  <a:lnTo>
                    <a:pt x="888" y="575"/>
                  </a:lnTo>
                  <a:lnTo>
                    <a:pt x="886" y="575"/>
                  </a:lnTo>
                  <a:lnTo>
                    <a:pt x="885" y="577"/>
                  </a:lnTo>
                  <a:lnTo>
                    <a:pt x="885" y="577"/>
                  </a:lnTo>
                  <a:lnTo>
                    <a:pt x="880" y="565"/>
                  </a:lnTo>
                  <a:lnTo>
                    <a:pt x="877" y="551"/>
                  </a:lnTo>
                  <a:lnTo>
                    <a:pt x="874" y="537"/>
                  </a:lnTo>
                  <a:lnTo>
                    <a:pt x="869" y="525"/>
                  </a:lnTo>
                  <a:lnTo>
                    <a:pt x="869" y="525"/>
                  </a:lnTo>
                  <a:lnTo>
                    <a:pt x="871" y="537"/>
                  </a:lnTo>
                  <a:lnTo>
                    <a:pt x="872" y="549"/>
                  </a:lnTo>
                  <a:lnTo>
                    <a:pt x="874" y="561"/>
                  </a:lnTo>
                  <a:lnTo>
                    <a:pt x="876" y="575"/>
                  </a:lnTo>
                  <a:lnTo>
                    <a:pt x="876" y="575"/>
                  </a:lnTo>
                  <a:lnTo>
                    <a:pt x="872" y="577"/>
                  </a:lnTo>
                  <a:lnTo>
                    <a:pt x="869" y="577"/>
                  </a:lnTo>
                  <a:lnTo>
                    <a:pt x="868" y="574"/>
                  </a:lnTo>
                  <a:lnTo>
                    <a:pt x="866" y="571"/>
                  </a:lnTo>
                  <a:lnTo>
                    <a:pt x="866" y="571"/>
                  </a:lnTo>
                  <a:lnTo>
                    <a:pt x="862" y="548"/>
                  </a:lnTo>
                  <a:lnTo>
                    <a:pt x="860" y="537"/>
                  </a:lnTo>
                  <a:lnTo>
                    <a:pt x="857" y="528"/>
                  </a:lnTo>
                  <a:lnTo>
                    <a:pt x="857" y="528"/>
                  </a:lnTo>
                  <a:lnTo>
                    <a:pt x="857" y="537"/>
                  </a:lnTo>
                  <a:lnTo>
                    <a:pt x="857" y="546"/>
                  </a:lnTo>
                  <a:lnTo>
                    <a:pt x="859" y="557"/>
                  </a:lnTo>
                  <a:lnTo>
                    <a:pt x="857" y="566"/>
                  </a:lnTo>
                  <a:lnTo>
                    <a:pt x="857" y="566"/>
                  </a:lnTo>
                  <a:lnTo>
                    <a:pt x="856" y="566"/>
                  </a:lnTo>
                  <a:lnTo>
                    <a:pt x="851" y="566"/>
                  </a:lnTo>
                  <a:lnTo>
                    <a:pt x="851" y="566"/>
                  </a:lnTo>
                  <a:lnTo>
                    <a:pt x="847" y="545"/>
                  </a:lnTo>
                  <a:lnTo>
                    <a:pt x="842" y="523"/>
                  </a:lnTo>
                  <a:lnTo>
                    <a:pt x="839" y="504"/>
                  </a:lnTo>
                  <a:lnTo>
                    <a:pt x="833" y="484"/>
                  </a:lnTo>
                  <a:lnTo>
                    <a:pt x="833" y="484"/>
                  </a:lnTo>
                  <a:lnTo>
                    <a:pt x="834" y="504"/>
                  </a:lnTo>
                  <a:lnTo>
                    <a:pt x="837" y="522"/>
                  </a:lnTo>
                  <a:lnTo>
                    <a:pt x="839" y="542"/>
                  </a:lnTo>
                  <a:lnTo>
                    <a:pt x="839" y="551"/>
                  </a:lnTo>
                  <a:lnTo>
                    <a:pt x="837" y="561"/>
                  </a:lnTo>
                  <a:lnTo>
                    <a:pt x="837" y="561"/>
                  </a:lnTo>
                  <a:lnTo>
                    <a:pt x="836" y="561"/>
                  </a:lnTo>
                  <a:lnTo>
                    <a:pt x="834" y="561"/>
                  </a:lnTo>
                  <a:lnTo>
                    <a:pt x="834" y="561"/>
                  </a:lnTo>
                  <a:lnTo>
                    <a:pt x="833" y="558"/>
                  </a:lnTo>
                  <a:lnTo>
                    <a:pt x="830" y="554"/>
                  </a:lnTo>
                  <a:lnTo>
                    <a:pt x="828" y="545"/>
                  </a:lnTo>
                  <a:lnTo>
                    <a:pt x="827" y="534"/>
                  </a:lnTo>
                  <a:lnTo>
                    <a:pt x="825" y="525"/>
                  </a:lnTo>
                  <a:lnTo>
                    <a:pt x="825" y="525"/>
                  </a:lnTo>
                  <a:lnTo>
                    <a:pt x="825" y="540"/>
                  </a:lnTo>
                  <a:lnTo>
                    <a:pt x="825" y="540"/>
                  </a:lnTo>
                  <a:lnTo>
                    <a:pt x="827" y="557"/>
                  </a:lnTo>
                  <a:lnTo>
                    <a:pt x="825" y="563"/>
                  </a:lnTo>
                  <a:lnTo>
                    <a:pt x="824" y="566"/>
                  </a:lnTo>
                  <a:lnTo>
                    <a:pt x="822" y="568"/>
                  </a:lnTo>
                  <a:lnTo>
                    <a:pt x="822" y="568"/>
                  </a:lnTo>
                  <a:lnTo>
                    <a:pt x="819" y="565"/>
                  </a:lnTo>
                  <a:lnTo>
                    <a:pt x="818" y="560"/>
                  </a:lnTo>
                  <a:lnTo>
                    <a:pt x="815" y="549"/>
                  </a:lnTo>
                  <a:lnTo>
                    <a:pt x="813" y="537"/>
                  </a:lnTo>
                  <a:lnTo>
                    <a:pt x="812" y="526"/>
                  </a:lnTo>
                  <a:lnTo>
                    <a:pt x="812" y="526"/>
                  </a:lnTo>
                  <a:lnTo>
                    <a:pt x="812" y="537"/>
                  </a:lnTo>
                  <a:lnTo>
                    <a:pt x="812" y="546"/>
                  </a:lnTo>
                  <a:lnTo>
                    <a:pt x="812" y="557"/>
                  </a:lnTo>
                  <a:lnTo>
                    <a:pt x="810" y="566"/>
                  </a:lnTo>
                  <a:lnTo>
                    <a:pt x="810" y="566"/>
                  </a:lnTo>
                  <a:lnTo>
                    <a:pt x="807" y="566"/>
                  </a:lnTo>
                  <a:lnTo>
                    <a:pt x="804" y="563"/>
                  </a:lnTo>
                  <a:lnTo>
                    <a:pt x="802" y="560"/>
                  </a:lnTo>
                  <a:lnTo>
                    <a:pt x="802" y="555"/>
                  </a:lnTo>
                  <a:lnTo>
                    <a:pt x="799" y="539"/>
                  </a:lnTo>
                  <a:lnTo>
                    <a:pt x="799" y="539"/>
                  </a:lnTo>
                  <a:lnTo>
                    <a:pt x="793" y="497"/>
                  </a:lnTo>
                  <a:lnTo>
                    <a:pt x="793" y="497"/>
                  </a:lnTo>
                  <a:lnTo>
                    <a:pt x="793" y="496"/>
                  </a:lnTo>
                  <a:lnTo>
                    <a:pt x="795" y="494"/>
                  </a:lnTo>
                  <a:lnTo>
                    <a:pt x="795" y="494"/>
                  </a:lnTo>
                  <a:lnTo>
                    <a:pt x="793" y="491"/>
                  </a:lnTo>
                  <a:lnTo>
                    <a:pt x="792" y="488"/>
                  </a:lnTo>
                  <a:lnTo>
                    <a:pt x="792" y="484"/>
                  </a:lnTo>
                  <a:lnTo>
                    <a:pt x="790" y="482"/>
                  </a:lnTo>
                  <a:lnTo>
                    <a:pt x="790" y="482"/>
                  </a:lnTo>
                  <a:lnTo>
                    <a:pt x="790" y="494"/>
                  </a:lnTo>
                  <a:lnTo>
                    <a:pt x="790" y="507"/>
                  </a:lnTo>
                  <a:lnTo>
                    <a:pt x="792" y="529"/>
                  </a:lnTo>
                  <a:lnTo>
                    <a:pt x="792" y="529"/>
                  </a:lnTo>
                  <a:lnTo>
                    <a:pt x="792" y="531"/>
                  </a:lnTo>
                  <a:lnTo>
                    <a:pt x="793" y="532"/>
                  </a:lnTo>
                  <a:lnTo>
                    <a:pt x="795" y="534"/>
                  </a:lnTo>
                  <a:lnTo>
                    <a:pt x="795" y="534"/>
                  </a:lnTo>
                  <a:lnTo>
                    <a:pt x="793" y="537"/>
                  </a:lnTo>
                  <a:lnTo>
                    <a:pt x="793" y="542"/>
                  </a:lnTo>
                  <a:lnTo>
                    <a:pt x="793" y="551"/>
                  </a:lnTo>
                  <a:lnTo>
                    <a:pt x="793" y="558"/>
                  </a:lnTo>
                  <a:lnTo>
                    <a:pt x="793" y="563"/>
                  </a:lnTo>
                  <a:lnTo>
                    <a:pt x="792" y="568"/>
                  </a:lnTo>
                  <a:lnTo>
                    <a:pt x="792" y="568"/>
                  </a:lnTo>
                  <a:lnTo>
                    <a:pt x="789" y="566"/>
                  </a:lnTo>
                  <a:lnTo>
                    <a:pt x="786" y="565"/>
                  </a:lnTo>
                  <a:lnTo>
                    <a:pt x="783" y="557"/>
                  </a:lnTo>
                  <a:lnTo>
                    <a:pt x="781" y="549"/>
                  </a:lnTo>
                  <a:lnTo>
                    <a:pt x="779" y="548"/>
                  </a:lnTo>
                  <a:lnTo>
                    <a:pt x="775" y="546"/>
                  </a:lnTo>
                  <a:lnTo>
                    <a:pt x="775" y="546"/>
                  </a:lnTo>
                  <a:lnTo>
                    <a:pt x="776" y="554"/>
                  </a:lnTo>
                  <a:lnTo>
                    <a:pt x="776" y="557"/>
                  </a:lnTo>
                  <a:lnTo>
                    <a:pt x="775" y="561"/>
                  </a:lnTo>
                  <a:lnTo>
                    <a:pt x="775" y="561"/>
                  </a:lnTo>
                  <a:lnTo>
                    <a:pt x="776" y="565"/>
                  </a:lnTo>
                  <a:lnTo>
                    <a:pt x="778" y="566"/>
                  </a:lnTo>
                  <a:lnTo>
                    <a:pt x="779" y="569"/>
                  </a:lnTo>
                  <a:lnTo>
                    <a:pt x="781" y="574"/>
                  </a:lnTo>
                  <a:lnTo>
                    <a:pt x="781" y="574"/>
                  </a:lnTo>
                  <a:lnTo>
                    <a:pt x="778" y="574"/>
                  </a:lnTo>
                  <a:lnTo>
                    <a:pt x="775" y="574"/>
                  </a:lnTo>
                  <a:lnTo>
                    <a:pt x="769" y="571"/>
                  </a:lnTo>
                  <a:lnTo>
                    <a:pt x="761" y="563"/>
                  </a:lnTo>
                  <a:lnTo>
                    <a:pt x="761" y="563"/>
                  </a:lnTo>
                  <a:lnTo>
                    <a:pt x="746" y="552"/>
                  </a:lnTo>
                  <a:lnTo>
                    <a:pt x="738" y="548"/>
                  </a:lnTo>
                  <a:lnTo>
                    <a:pt x="732" y="542"/>
                  </a:lnTo>
                  <a:lnTo>
                    <a:pt x="732" y="542"/>
                  </a:lnTo>
                  <a:lnTo>
                    <a:pt x="732" y="542"/>
                  </a:lnTo>
                  <a:lnTo>
                    <a:pt x="731" y="540"/>
                  </a:lnTo>
                  <a:lnTo>
                    <a:pt x="729" y="540"/>
                  </a:lnTo>
                  <a:lnTo>
                    <a:pt x="729" y="539"/>
                  </a:lnTo>
                  <a:lnTo>
                    <a:pt x="729" y="539"/>
                  </a:lnTo>
                  <a:lnTo>
                    <a:pt x="725" y="536"/>
                  </a:lnTo>
                  <a:lnTo>
                    <a:pt x="719" y="531"/>
                  </a:lnTo>
                  <a:lnTo>
                    <a:pt x="708" y="522"/>
                  </a:lnTo>
                  <a:lnTo>
                    <a:pt x="708" y="522"/>
                  </a:lnTo>
                  <a:lnTo>
                    <a:pt x="708" y="520"/>
                  </a:lnTo>
                  <a:lnTo>
                    <a:pt x="708" y="519"/>
                  </a:lnTo>
                  <a:lnTo>
                    <a:pt x="708" y="519"/>
                  </a:lnTo>
                  <a:lnTo>
                    <a:pt x="702" y="517"/>
                  </a:lnTo>
                  <a:lnTo>
                    <a:pt x="697" y="513"/>
                  </a:lnTo>
                  <a:lnTo>
                    <a:pt x="694" y="510"/>
                  </a:lnTo>
                  <a:lnTo>
                    <a:pt x="690" y="505"/>
                  </a:lnTo>
                  <a:lnTo>
                    <a:pt x="690" y="505"/>
                  </a:lnTo>
                  <a:lnTo>
                    <a:pt x="723" y="545"/>
                  </a:lnTo>
                  <a:lnTo>
                    <a:pt x="740" y="566"/>
                  </a:lnTo>
                  <a:lnTo>
                    <a:pt x="754" y="589"/>
                  </a:lnTo>
                  <a:lnTo>
                    <a:pt x="754" y="589"/>
                  </a:lnTo>
                  <a:lnTo>
                    <a:pt x="763" y="595"/>
                  </a:lnTo>
                  <a:lnTo>
                    <a:pt x="769" y="603"/>
                  </a:lnTo>
                  <a:lnTo>
                    <a:pt x="781" y="619"/>
                  </a:lnTo>
                  <a:lnTo>
                    <a:pt x="781" y="619"/>
                  </a:lnTo>
                  <a:lnTo>
                    <a:pt x="781" y="621"/>
                  </a:lnTo>
                  <a:lnTo>
                    <a:pt x="779" y="622"/>
                  </a:lnTo>
                  <a:lnTo>
                    <a:pt x="778" y="622"/>
                  </a:lnTo>
                  <a:lnTo>
                    <a:pt x="776" y="624"/>
                  </a:lnTo>
                  <a:lnTo>
                    <a:pt x="776" y="624"/>
                  </a:lnTo>
                  <a:lnTo>
                    <a:pt x="778" y="627"/>
                  </a:lnTo>
                  <a:lnTo>
                    <a:pt x="781" y="629"/>
                  </a:lnTo>
                  <a:lnTo>
                    <a:pt x="783" y="630"/>
                  </a:lnTo>
                  <a:lnTo>
                    <a:pt x="784" y="633"/>
                  </a:lnTo>
                  <a:lnTo>
                    <a:pt x="784" y="633"/>
                  </a:lnTo>
                  <a:lnTo>
                    <a:pt x="787" y="632"/>
                  </a:lnTo>
                  <a:lnTo>
                    <a:pt x="787" y="632"/>
                  </a:lnTo>
                  <a:lnTo>
                    <a:pt x="787" y="630"/>
                  </a:lnTo>
                  <a:lnTo>
                    <a:pt x="790" y="630"/>
                  </a:lnTo>
                  <a:lnTo>
                    <a:pt x="790" y="630"/>
                  </a:lnTo>
                  <a:lnTo>
                    <a:pt x="792" y="632"/>
                  </a:lnTo>
                  <a:lnTo>
                    <a:pt x="793" y="633"/>
                  </a:lnTo>
                  <a:lnTo>
                    <a:pt x="793" y="638"/>
                  </a:lnTo>
                  <a:lnTo>
                    <a:pt x="792" y="644"/>
                  </a:lnTo>
                  <a:lnTo>
                    <a:pt x="792" y="648"/>
                  </a:lnTo>
                  <a:lnTo>
                    <a:pt x="792" y="648"/>
                  </a:lnTo>
                  <a:lnTo>
                    <a:pt x="787" y="671"/>
                  </a:lnTo>
                  <a:lnTo>
                    <a:pt x="783" y="694"/>
                  </a:lnTo>
                  <a:lnTo>
                    <a:pt x="783" y="694"/>
                  </a:lnTo>
                  <a:lnTo>
                    <a:pt x="787" y="680"/>
                  </a:lnTo>
                  <a:lnTo>
                    <a:pt x="790" y="667"/>
                  </a:lnTo>
                  <a:lnTo>
                    <a:pt x="795" y="653"/>
                  </a:lnTo>
                  <a:lnTo>
                    <a:pt x="799" y="642"/>
                  </a:lnTo>
                  <a:lnTo>
                    <a:pt x="799" y="642"/>
                  </a:lnTo>
                  <a:lnTo>
                    <a:pt x="802" y="644"/>
                  </a:lnTo>
                  <a:lnTo>
                    <a:pt x="802" y="645"/>
                  </a:lnTo>
                  <a:lnTo>
                    <a:pt x="804" y="651"/>
                  </a:lnTo>
                  <a:lnTo>
                    <a:pt x="804" y="662"/>
                  </a:lnTo>
                  <a:lnTo>
                    <a:pt x="804" y="662"/>
                  </a:lnTo>
                  <a:lnTo>
                    <a:pt x="802" y="677"/>
                  </a:lnTo>
                  <a:lnTo>
                    <a:pt x="799" y="694"/>
                  </a:lnTo>
                  <a:lnTo>
                    <a:pt x="799" y="694"/>
                  </a:lnTo>
                  <a:lnTo>
                    <a:pt x="802" y="685"/>
                  </a:lnTo>
                  <a:lnTo>
                    <a:pt x="804" y="676"/>
                  </a:lnTo>
                  <a:lnTo>
                    <a:pt x="805" y="665"/>
                  </a:lnTo>
                  <a:lnTo>
                    <a:pt x="808" y="661"/>
                  </a:lnTo>
                  <a:lnTo>
                    <a:pt x="810" y="656"/>
                  </a:lnTo>
                  <a:lnTo>
                    <a:pt x="810" y="656"/>
                  </a:lnTo>
                  <a:lnTo>
                    <a:pt x="813" y="658"/>
                  </a:lnTo>
                  <a:lnTo>
                    <a:pt x="815" y="661"/>
                  </a:lnTo>
                  <a:lnTo>
                    <a:pt x="816" y="668"/>
                  </a:lnTo>
                  <a:lnTo>
                    <a:pt x="816" y="677"/>
                  </a:lnTo>
                  <a:lnTo>
                    <a:pt x="818" y="685"/>
                  </a:lnTo>
                  <a:lnTo>
                    <a:pt x="818" y="685"/>
                  </a:lnTo>
                  <a:lnTo>
                    <a:pt x="819" y="683"/>
                  </a:lnTo>
                  <a:lnTo>
                    <a:pt x="819" y="682"/>
                  </a:lnTo>
                  <a:lnTo>
                    <a:pt x="822" y="677"/>
                  </a:lnTo>
                  <a:lnTo>
                    <a:pt x="822" y="677"/>
                  </a:lnTo>
                  <a:lnTo>
                    <a:pt x="824" y="679"/>
                  </a:lnTo>
                  <a:lnTo>
                    <a:pt x="825" y="682"/>
                  </a:lnTo>
                  <a:lnTo>
                    <a:pt x="827" y="688"/>
                  </a:lnTo>
                  <a:lnTo>
                    <a:pt x="827" y="702"/>
                  </a:lnTo>
                  <a:lnTo>
                    <a:pt x="827" y="702"/>
                  </a:lnTo>
                  <a:lnTo>
                    <a:pt x="828" y="700"/>
                  </a:lnTo>
                  <a:lnTo>
                    <a:pt x="828" y="697"/>
                  </a:lnTo>
                  <a:lnTo>
                    <a:pt x="830" y="694"/>
                  </a:lnTo>
                  <a:lnTo>
                    <a:pt x="833" y="693"/>
                  </a:lnTo>
                  <a:lnTo>
                    <a:pt x="833" y="693"/>
                  </a:lnTo>
                  <a:lnTo>
                    <a:pt x="834" y="694"/>
                  </a:lnTo>
                  <a:lnTo>
                    <a:pt x="836" y="697"/>
                  </a:lnTo>
                  <a:lnTo>
                    <a:pt x="836" y="703"/>
                  </a:lnTo>
                  <a:lnTo>
                    <a:pt x="836" y="709"/>
                  </a:lnTo>
                  <a:lnTo>
                    <a:pt x="836" y="715"/>
                  </a:lnTo>
                  <a:lnTo>
                    <a:pt x="836" y="715"/>
                  </a:lnTo>
                  <a:lnTo>
                    <a:pt x="837" y="711"/>
                  </a:lnTo>
                  <a:lnTo>
                    <a:pt x="839" y="706"/>
                  </a:lnTo>
                  <a:lnTo>
                    <a:pt x="839" y="706"/>
                  </a:lnTo>
                  <a:lnTo>
                    <a:pt x="840" y="708"/>
                  </a:lnTo>
                  <a:lnTo>
                    <a:pt x="842" y="711"/>
                  </a:lnTo>
                  <a:lnTo>
                    <a:pt x="842" y="715"/>
                  </a:lnTo>
                  <a:lnTo>
                    <a:pt x="837" y="728"/>
                  </a:lnTo>
                  <a:lnTo>
                    <a:pt x="837" y="728"/>
                  </a:lnTo>
                  <a:lnTo>
                    <a:pt x="837" y="731"/>
                  </a:lnTo>
                  <a:lnTo>
                    <a:pt x="836" y="732"/>
                  </a:lnTo>
                  <a:lnTo>
                    <a:pt x="834" y="734"/>
                  </a:lnTo>
                  <a:lnTo>
                    <a:pt x="834" y="734"/>
                  </a:lnTo>
                  <a:lnTo>
                    <a:pt x="834" y="737"/>
                  </a:lnTo>
                  <a:lnTo>
                    <a:pt x="834" y="740"/>
                  </a:lnTo>
                  <a:lnTo>
                    <a:pt x="831" y="746"/>
                  </a:lnTo>
                  <a:lnTo>
                    <a:pt x="831" y="746"/>
                  </a:lnTo>
                  <a:lnTo>
                    <a:pt x="830" y="746"/>
                  </a:lnTo>
                  <a:lnTo>
                    <a:pt x="827" y="747"/>
                  </a:lnTo>
                  <a:lnTo>
                    <a:pt x="827" y="747"/>
                  </a:lnTo>
                  <a:lnTo>
                    <a:pt x="827" y="735"/>
                  </a:lnTo>
                  <a:lnTo>
                    <a:pt x="827" y="735"/>
                  </a:lnTo>
                  <a:lnTo>
                    <a:pt x="824" y="737"/>
                  </a:lnTo>
                  <a:lnTo>
                    <a:pt x="821" y="738"/>
                  </a:lnTo>
                  <a:lnTo>
                    <a:pt x="821" y="738"/>
                  </a:lnTo>
                  <a:lnTo>
                    <a:pt x="819" y="729"/>
                  </a:lnTo>
                  <a:lnTo>
                    <a:pt x="821" y="722"/>
                  </a:lnTo>
                  <a:lnTo>
                    <a:pt x="821" y="706"/>
                  </a:lnTo>
                  <a:lnTo>
                    <a:pt x="821" y="706"/>
                  </a:lnTo>
                  <a:lnTo>
                    <a:pt x="819" y="711"/>
                  </a:lnTo>
                  <a:lnTo>
                    <a:pt x="818" y="715"/>
                  </a:lnTo>
                  <a:lnTo>
                    <a:pt x="816" y="726"/>
                  </a:lnTo>
                  <a:lnTo>
                    <a:pt x="816" y="726"/>
                  </a:lnTo>
                  <a:lnTo>
                    <a:pt x="813" y="734"/>
                  </a:lnTo>
                  <a:lnTo>
                    <a:pt x="810" y="737"/>
                  </a:lnTo>
                  <a:lnTo>
                    <a:pt x="805" y="738"/>
                  </a:lnTo>
                  <a:lnTo>
                    <a:pt x="805" y="738"/>
                  </a:lnTo>
                  <a:lnTo>
                    <a:pt x="807" y="722"/>
                  </a:lnTo>
                  <a:lnTo>
                    <a:pt x="808" y="706"/>
                  </a:lnTo>
                  <a:lnTo>
                    <a:pt x="810" y="691"/>
                  </a:lnTo>
                  <a:lnTo>
                    <a:pt x="810" y="676"/>
                  </a:lnTo>
                  <a:lnTo>
                    <a:pt x="810" y="676"/>
                  </a:lnTo>
                  <a:lnTo>
                    <a:pt x="804" y="705"/>
                  </a:lnTo>
                  <a:lnTo>
                    <a:pt x="796" y="734"/>
                  </a:lnTo>
                  <a:lnTo>
                    <a:pt x="796" y="734"/>
                  </a:lnTo>
                  <a:lnTo>
                    <a:pt x="793" y="741"/>
                  </a:lnTo>
                  <a:lnTo>
                    <a:pt x="792" y="744"/>
                  </a:lnTo>
                  <a:lnTo>
                    <a:pt x="789" y="746"/>
                  </a:lnTo>
                  <a:lnTo>
                    <a:pt x="789" y="746"/>
                  </a:lnTo>
                  <a:lnTo>
                    <a:pt x="787" y="744"/>
                  </a:lnTo>
                  <a:lnTo>
                    <a:pt x="786" y="741"/>
                  </a:lnTo>
                  <a:lnTo>
                    <a:pt x="786" y="737"/>
                  </a:lnTo>
                  <a:lnTo>
                    <a:pt x="790" y="725"/>
                  </a:lnTo>
                  <a:lnTo>
                    <a:pt x="790" y="725"/>
                  </a:lnTo>
                  <a:lnTo>
                    <a:pt x="795" y="694"/>
                  </a:lnTo>
                  <a:lnTo>
                    <a:pt x="798" y="667"/>
                  </a:lnTo>
                  <a:lnTo>
                    <a:pt x="798" y="667"/>
                  </a:lnTo>
                  <a:lnTo>
                    <a:pt x="792" y="683"/>
                  </a:lnTo>
                  <a:lnTo>
                    <a:pt x="786" y="702"/>
                  </a:lnTo>
                  <a:lnTo>
                    <a:pt x="781" y="720"/>
                  </a:lnTo>
                  <a:lnTo>
                    <a:pt x="773" y="737"/>
                  </a:lnTo>
                  <a:lnTo>
                    <a:pt x="773" y="737"/>
                  </a:lnTo>
                  <a:lnTo>
                    <a:pt x="772" y="737"/>
                  </a:lnTo>
                  <a:lnTo>
                    <a:pt x="770" y="737"/>
                  </a:lnTo>
                  <a:lnTo>
                    <a:pt x="770" y="737"/>
                  </a:lnTo>
                  <a:lnTo>
                    <a:pt x="772" y="717"/>
                  </a:lnTo>
                  <a:lnTo>
                    <a:pt x="775" y="699"/>
                  </a:lnTo>
                  <a:lnTo>
                    <a:pt x="783" y="661"/>
                  </a:lnTo>
                  <a:lnTo>
                    <a:pt x="783" y="661"/>
                  </a:lnTo>
                  <a:lnTo>
                    <a:pt x="781" y="664"/>
                  </a:lnTo>
                  <a:lnTo>
                    <a:pt x="779" y="665"/>
                  </a:lnTo>
                  <a:lnTo>
                    <a:pt x="778" y="673"/>
                  </a:lnTo>
                  <a:lnTo>
                    <a:pt x="778" y="673"/>
                  </a:lnTo>
                  <a:lnTo>
                    <a:pt x="769" y="696"/>
                  </a:lnTo>
                  <a:lnTo>
                    <a:pt x="766" y="708"/>
                  </a:lnTo>
                  <a:lnTo>
                    <a:pt x="763" y="722"/>
                  </a:lnTo>
                  <a:lnTo>
                    <a:pt x="763" y="722"/>
                  </a:lnTo>
                  <a:lnTo>
                    <a:pt x="760" y="722"/>
                  </a:lnTo>
                  <a:lnTo>
                    <a:pt x="757" y="722"/>
                  </a:lnTo>
                  <a:lnTo>
                    <a:pt x="757" y="722"/>
                  </a:lnTo>
                  <a:lnTo>
                    <a:pt x="757" y="715"/>
                  </a:lnTo>
                  <a:lnTo>
                    <a:pt x="757" y="709"/>
                  </a:lnTo>
                  <a:lnTo>
                    <a:pt x="760" y="696"/>
                  </a:lnTo>
                  <a:lnTo>
                    <a:pt x="763" y="680"/>
                  </a:lnTo>
                  <a:lnTo>
                    <a:pt x="764" y="665"/>
                  </a:lnTo>
                  <a:lnTo>
                    <a:pt x="764" y="665"/>
                  </a:lnTo>
                  <a:lnTo>
                    <a:pt x="758" y="662"/>
                  </a:lnTo>
                  <a:lnTo>
                    <a:pt x="758" y="662"/>
                  </a:lnTo>
                  <a:lnTo>
                    <a:pt x="757" y="668"/>
                  </a:lnTo>
                  <a:lnTo>
                    <a:pt x="755" y="671"/>
                  </a:lnTo>
                  <a:lnTo>
                    <a:pt x="757" y="673"/>
                  </a:lnTo>
                  <a:lnTo>
                    <a:pt x="757" y="673"/>
                  </a:lnTo>
                  <a:lnTo>
                    <a:pt x="752" y="683"/>
                  </a:lnTo>
                  <a:lnTo>
                    <a:pt x="747" y="696"/>
                  </a:lnTo>
                  <a:lnTo>
                    <a:pt x="741" y="720"/>
                  </a:lnTo>
                  <a:lnTo>
                    <a:pt x="741" y="720"/>
                  </a:lnTo>
                  <a:lnTo>
                    <a:pt x="738" y="720"/>
                  </a:lnTo>
                  <a:lnTo>
                    <a:pt x="735" y="720"/>
                  </a:lnTo>
                  <a:lnTo>
                    <a:pt x="735" y="720"/>
                  </a:lnTo>
                  <a:lnTo>
                    <a:pt x="737" y="708"/>
                  </a:lnTo>
                  <a:lnTo>
                    <a:pt x="740" y="697"/>
                  </a:lnTo>
                  <a:lnTo>
                    <a:pt x="743" y="686"/>
                  </a:lnTo>
                  <a:lnTo>
                    <a:pt x="746" y="676"/>
                  </a:lnTo>
                  <a:lnTo>
                    <a:pt x="746" y="676"/>
                  </a:lnTo>
                  <a:lnTo>
                    <a:pt x="744" y="673"/>
                  </a:lnTo>
                  <a:lnTo>
                    <a:pt x="741" y="671"/>
                  </a:lnTo>
                  <a:lnTo>
                    <a:pt x="741" y="671"/>
                  </a:lnTo>
                  <a:lnTo>
                    <a:pt x="740" y="673"/>
                  </a:lnTo>
                  <a:lnTo>
                    <a:pt x="740" y="674"/>
                  </a:lnTo>
                  <a:lnTo>
                    <a:pt x="743" y="677"/>
                  </a:lnTo>
                  <a:lnTo>
                    <a:pt x="743" y="677"/>
                  </a:lnTo>
                  <a:lnTo>
                    <a:pt x="740" y="680"/>
                  </a:lnTo>
                  <a:lnTo>
                    <a:pt x="738" y="682"/>
                  </a:lnTo>
                  <a:lnTo>
                    <a:pt x="738" y="682"/>
                  </a:lnTo>
                  <a:lnTo>
                    <a:pt x="734" y="699"/>
                  </a:lnTo>
                  <a:lnTo>
                    <a:pt x="734" y="699"/>
                  </a:lnTo>
                  <a:lnTo>
                    <a:pt x="731" y="706"/>
                  </a:lnTo>
                  <a:lnTo>
                    <a:pt x="729" y="709"/>
                  </a:lnTo>
                  <a:lnTo>
                    <a:pt x="725" y="711"/>
                  </a:lnTo>
                  <a:lnTo>
                    <a:pt x="725" y="711"/>
                  </a:lnTo>
                  <a:lnTo>
                    <a:pt x="725" y="705"/>
                  </a:lnTo>
                  <a:lnTo>
                    <a:pt x="726" y="697"/>
                  </a:lnTo>
                  <a:lnTo>
                    <a:pt x="726" y="697"/>
                  </a:lnTo>
                  <a:lnTo>
                    <a:pt x="725" y="697"/>
                  </a:lnTo>
                  <a:lnTo>
                    <a:pt x="725" y="696"/>
                  </a:lnTo>
                  <a:lnTo>
                    <a:pt x="722" y="694"/>
                  </a:lnTo>
                  <a:lnTo>
                    <a:pt x="722" y="694"/>
                  </a:lnTo>
                  <a:lnTo>
                    <a:pt x="720" y="694"/>
                  </a:lnTo>
                  <a:lnTo>
                    <a:pt x="719" y="696"/>
                  </a:lnTo>
                  <a:lnTo>
                    <a:pt x="717" y="697"/>
                  </a:lnTo>
                  <a:lnTo>
                    <a:pt x="715" y="697"/>
                  </a:lnTo>
                  <a:lnTo>
                    <a:pt x="715" y="697"/>
                  </a:lnTo>
                  <a:lnTo>
                    <a:pt x="711" y="694"/>
                  </a:lnTo>
                  <a:lnTo>
                    <a:pt x="706" y="691"/>
                  </a:lnTo>
                  <a:lnTo>
                    <a:pt x="702" y="688"/>
                  </a:lnTo>
                  <a:lnTo>
                    <a:pt x="696" y="685"/>
                  </a:lnTo>
                  <a:lnTo>
                    <a:pt x="696" y="685"/>
                  </a:lnTo>
                  <a:lnTo>
                    <a:pt x="696" y="683"/>
                  </a:lnTo>
                  <a:lnTo>
                    <a:pt x="696" y="683"/>
                  </a:lnTo>
                  <a:lnTo>
                    <a:pt x="694" y="680"/>
                  </a:lnTo>
                  <a:lnTo>
                    <a:pt x="694" y="680"/>
                  </a:lnTo>
                  <a:lnTo>
                    <a:pt x="683" y="676"/>
                  </a:lnTo>
                  <a:lnTo>
                    <a:pt x="677" y="673"/>
                  </a:lnTo>
                  <a:lnTo>
                    <a:pt x="673" y="668"/>
                  </a:lnTo>
                  <a:lnTo>
                    <a:pt x="673" y="668"/>
                  </a:lnTo>
                  <a:lnTo>
                    <a:pt x="665" y="664"/>
                  </a:lnTo>
                  <a:lnTo>
                    <a:pt x="658" y="658"/>
                  </a:lnTo>
                  <a:lnTo>
                    <a:pt x="651" y="651"/>
                  </a:lnTo>
                  <a:lnTo>
                    <a:pt x="645" y="645"/>
                  </a:lnTo>
                  <a:lnTo>
                    <a:pt x="645" y="645"/>
                  </a:lnTo>
                  <a:lnTo>
                    <a:pt x="636" y="638"/>
                  </a:lnTo>
                  <a:lnTo>
                    <a:pt x="632" y="633"/>
                  </a:lnTo>
                  <a:lnTo>
                    <a:pt x="630" y="629"/>
                  </a:lnTo>
                  <a:lnTo>
                    <a:pt x="630" y="629"/>
                  </a:lnTo>
                  <a:lnTo>
                    <a:pt x="618" y="619"/>
                  </a:lnTo>
                  <a:lnTo>
                    <a:pt x="612" y="613"/>
                  </a:lnTo>
                  <a:lnTo>
                    <a:pt x="609" y="609"/>
                  </a:lnTo>
                  <a:lnTo>
                    <a:pt x="609" y="609"/>
                  </a:lnTo>
                  <a:lnTo>
                    <a:pt x="603" y="604"/>
                  </a:lnTo>
                  <a:lnTo>
                    <a:pt x="598" y="601"/>
                  </a:lnTo>
                  <a:lnTo>
                    <a:pt x="595" y="600"/>
                  </a:lnTo>
                  <a:lnTo>
                    <a:pt x="595" y="600"/>
                  </a:lnTo>
                  <a:lnTo>
                    <a:pt x="590" y="597"/>
                  </a:lnTo>
                  <a:lnTo>
                    <a:pt x="586" y="593"/>
                  </a:lnTo>
                  <a:lnTo>
                    <a:pt x="577" y="586"/>
                  </a:lnTo>
                  <a:lnTo>
                    <a:pt x="577" y="586"/>
                  </a:lnTo>
                  <a:lnTo>
                    <a:pt x="574" y="584"/>
                  </a:lnTo>
                  <a:lnTo>
                    <a:pt x="574" y="580"/>
                  </a:lnTo>
                  <a:lnTo>
                    <a:pt x="574" y="580"/>
                  </a:lnTo>
                  <a:lnTo>
                    <a:pt x="566" y="578"/>
                  </a:lnTo>
                  <a:lnTo>
                    <a:pt x="561" y="575"/>
                  </a:lnTo>
                  <a:lnTo>
                    <a:pt x="552" y="568"/>
                  </a:lnTo>
                  <a:lnTo>
                    <a:pt x="552" y="568"/>
                  </a:lnTo>
                  <a:lnTo>
                    <a:pt x="554" y="572"/>
                  </a:lnTo>
                  <a:lnTo>
                    <a:pt x="558" y="577"/>
                  </a:lnTo>
                  <a:lnTo>
                    <a:pt x="565" y="581"/>
                  </a:lnTo>
                  <a:lnTo>
                    <a:pt x="568" y="587"/>
                  </a:lnTo>
                  <a:lnTo>
                    <a:pt x="568" y="587"/>
                  </a:lnTo>
                  <a:lnTo>
                    <a:pt x="587" y="601"/>
                  </a:lnTo>
                  <a:lnTo>
                    <a:pt x="606" y="615"/>
                  </a:lnTo>
                  <a:lnTo>
                    <a:pt x="622" y="630"/>
                  </a:lnTo>
                  <a:lnTo>
                    <a:pt x="641" y="644"/>
                  </a:lnTo>
                  <a:lnTo>
                    <a:pt x="641" y="644"/>
                  </a:lnTo>
                  <a:lnTo>
                    <a:pt x="641" y="645"/>
                  </a:lnTo>
                  <a:lnTo>
                    <a:pt x="639" y="645"/>
                  </a:lnTo>
                  <a:lnTo>
                    <a:pt x="638" y="647"/>
                  </a:lnTo>
                  <a:lnTo>
                    <a:pt x="638" y="648"/>
                  </a:lnTo>
                  <a:lnTo>
                    <a:pt x="638" y="648"/>
                  </a:lnTo>
                  <a:lnTo>
                    <a:pt x="641" y="651"/>
                  </a:lnTo>
                  <a:lnTo>
                    <a:pt x="642" y="653"/>
                  </a:lnTo>
                  <a:lnTo>
                    <a:pt x="645" y="654"/>
                  </a:lnTo>
                  <a:lnTo>
                    <a:pt x="645" y="658"/>
                  </a:lnTo>
                  <a:lnTo>
                    <a:pt x="645" y="658"/>
                  </a:lnTo>
                  <a:lnTo>
                    <a:pt x="642" y="659"/>
                  </a:lnTo>
                  <a:lnTo>
                    <a:pt x="639" y="661"/>
                  </a:lnTo>
                  <a:lnTo>
                    <a:pt x="636" y="659"/>
                  </a:lnTo>
                  <a:lnTo>
                    <a:pt x="636" y="659"/>
                  </a:lnTo>
                  <a:lnTo>
                    <a:pt x="639" y="664"/>
                  </a:lnTo>
                  <a:lnTo>
                    <a:pt x="642" y="668"/>
                  </a:lnTo>
                  <a:lnTo>
                    <a:pt x="651" y="674"/>
                  </a:lnTo>
                  <a:lnTo>
                    <a:pt x="651" y="674"/>
                  </a:lnTo>
                  <a:lnTo>
                    <a:pt x="647" y="679"/>
                  </a:lnTo>
                  <a:lnTo>
                    <a:pt x="641" y="682"/>
                  </a:lnTo>
                  <a:lnTo>
                    <a:pt x="641" y="682"/>
                  </a:lnTo>
                  <a:lnTo>
                    <a:pt x="638" y="680"/>
                  </a:lnTo>
                  <a:lnTo>
                    <a:pt x="635" y="680"/>
                  </a:lnTo>
                  <a:lnTo>
                    <a:pt x="635" y="680"/>
                  </a:lnTo>
                  <a:lnTo>
                    <a:pt x="635" y="683"/>
                  </a:lnTo>
                  <a:lnTo>
                    <a:pt x="636" y="685"/>
                  </a:lnTo>
                  <a:lnTo>
                    <a:pt x="642" y="690"/>
                  </a:lnTo>
                  <a:lnTo>
                    <a:pt x="642" y="690"/>
                  </a:lnTo>
                  <a:lnTo>
                    <a:pt x="642" y="691"/>
                  </a:lnTo>
                  <a:lnTo>
                    <a:pt x="641" y="693"/>
                  </a:lnTo>
                  <a:lnTo>
                    <a:pt x="641" y="693"/>
                  </a:lnTo>
                  <a:lnTo>
                    <a:pt x="639" y="694"/>
                  </a:lnTo>
                  <a:lnTo>
                    <a:pt x="639" y="694"/>
                  </a:lnTo>
                  <a:lnTo>
                    <a:pt x="629" y="690"/>
                  </a:lnTo>
                  <a:lnTo>
                    <a:pt x="616" y="683"/>
                  </a:lnTo>
                  <a:lnTo>
                    <a:pt x="616" y="683"/>
                  </a:lnTo>
                  <a:lnTo>
                    <a:pt x="619" y="688"/>
                  </a:lnTo>
                  <a:lnTo>
                    <a:pt x="624" y="691"/>
                  </a:lnTo>
                  <a:lnTo>
                    <a:pt x="635" y="697"/>
                  </a:lnTo>
                  <a:lnTo>
                    <a:pt x="635" y="697"/>
                  </a:lnTo>
                  <a:lnTo>
                    <a:pt x="656" y="711"/>
                  </a:lnTo>
                  <a:lnTo>
                    <a:pt x="656" y="711"/>
                  </a:lnTo>
                  <a:lnTo>
                    <a:pt x="656" y="714"/>
                  </a:lnTo>
                  <a:lnTo>
                    <a:pt x="659" y="717"/>
                  </a:lnTo>
                  <a:lnTo>
                    <a:pt x="661" y="719"/>
                  </a:lnTo>
                  <a:lnTo>
                    <a:pt x="664" y="720"/>
                  </a:lnTo>
                  <a:lnTo>
                    <a:pt x="664" y="720"/>
                  </a:lnTo>
                  <a:lnTo>
                    <a:pt x="662" y="722"/>
                  </a:lnTo>
                  <a:lnTo>
                    <a:pt x="661" y="723"/>
                  </a:lnTo>
                  <a:lnTo>
                    <a:pt x="656" y="725"/>
                  </a:lnTo>
                  <a:lnTo>
                    <a:pt x="651" y="725"/>
                  </a:lnTo>
                  <a:lnTo>
                    <a:pt x="647" y="723"/>
                  </a:lnTo>
                  <a:lnTo>
                    <a:pt x="647" y="723"/>
                  </a:lnTo>
                  <a:lnTo>
                    <a:pt x="647" y="726"/>
                  </a:lnTo>
                  <a:lnTo>
                    <a:pt x="648" y="729"/>
                  </a:lnTo>
                  <a:lnTo>
                    <a:pt x="653" y="735"/>
                  </a:lnTo>
                  <a:lnTo>
                    <a:pt x="659" y="740"/>
                  </a:lnTo>
                  <a:lnTo>
                    <a:pt x="662" y="741"/>
                  </a:lnTo>
                  <a:lnTo>
                    <a:pt x="664" y="746"/>
                  </a:lnTo>
                  <a:lnTo>
                    <a:pt x="664" y="746"/>
                  </a:lnTo>
                  <a:lnTo>
                    <a:pt x="659" y="747"/>
                  </a:lnTo>
                  <a:lnTo>
                    <a:pt x="654" y="749"/>
                  </a:lnTo>
                  <a:lnTo>
                    <a:pt x="650" y="747"/>
                  </a:lnTo>
                  <a:lnTo>
                    <a:pt x="644" y="746"/>
                  </a:lnTo>
                  <a:lnTo>
                    <a:pt x="635" y="740"/>
                  </a:lnTo>
                  <a:lnTo>
                    <a:pt x="625" y="735"/>
                  </a:lnTo>
                  <a:lnTo>
                    <a:pt x="625" y="735"/>
                  </a:lnTo>
                  <a:lnTo>
                    <a:pt x="636" y="744"/>
                  </a:lnTo>
                  <a:lnTo>
                    <a:pt x="648" y="755"/>
                  </a:lnTo>
                  <a:lnTo>
                    <a:pt x="661" y="764"/>
                  </a:lnTo>
                  <a:lnTo>
                    <a:pt x="670" y="775"/>
                  </a:lnTo>
                  <a:lnTo>
                    <a:pt x="670" y="775"/>
                  </a:lnTo>
                  <a:lnTo>
                    <a:pt x="665" y="776"/>
                  </a:lnTo>
                  <a:lnTo>
                    <a:pt x="661" y="778"/>
                  </a:lnTo>
                  <a:lnTo>
                    <a:pt x="658" y="776"/>
                  </a:lnTo>
                  <a:lnTo>
                    <a:pt x="653" y="773"/>
                  </a:lnTo>
                  <a:lnTo>
                    <a:pt x="647" y="769"/>
                  </a:lnTo>
                  <a:lnTo>
                    <a:pt x="641" y="764"/>
                  </a:lnTo>
                  <a:lnTo>
                    <a:pt x="641" y="764"/>
                  </a:lnTo>
                  <a:lnTo>
                    <a:pt x="632" y="761"/>
                  </a:lnTo>
                  <a:lnTo>
                    <a:pt x="624" y="758"/>
                  </a:lnTo>
                  <a:lnTo>
                    <a:pt x="624" y="758"/>
                  </a:lnTo>
                  <a:lnTo>
                    <a:pt x="610" y="754"/>
                  </a:lnTo>
                  <a:lnTo>
                    <a:pt x="598" y="751"/>
                  </a:lnTo>
                  <a:lnTo>
                    <a:pt x="598" y="751"/>
                  </a:lnTo>
                  <a:lnTo>
                    <a:pt x="604" y="755"/>
                  </a:lnTo>
                  <a:lnTo>
                    <a:pt x="612" y="760"/>
                  </a:lnTo>
                  <a:lnTo>
                    <a:pt x="629" y="769"/>
                  </a:lnTo>
                  <a:lnTo>
                    <a:pt x="644" y="779"/>
                  </a:lnTo>
                  <a:lnTo>
                    <a:pt x="651" y="786"/>
                  </a:lnTo>
                  <a:lnTo>
                    <a:pt x="658" y="792"/>
                  </a:lnTo>
                  <a:lnTo>
                    <a:pt x="658" y="792"/>
                  </a:lnTo>
                  <a:lnTo>
                    <a:pt x="656" y="793"/>
                  </a:lnTo>
                  <a:lnTo>
                    <a:pt x="651" y="795"/>
                  </a:lnTo>
                  <a:lnTo>
                    <a:pt x="651" y="795"/>
                  </a:lnTo>
                  <a:lnTo>
                    <a:pt x="653" y="796"/>
                  </a:lnTo>
                  <a:lnTo>
                    <a:pt x="654" y="798"/>
                  </a:lnTo>
                  <a:lnTo>
                    <a:pt x="658" y="799"/>
                  </a:lnTo>
                  <a:lnTo>
                    <a:pt x="658" y="801"/>
                  </a:lnTo>
                  <a:lnTo>
                    <a:pt x="658" y="801"/>
                  </a:lnTo>
                  <a:lnTo>
                    <a:pt x="658" y="802"/>
                  </a:lnTo>
                  <a:lnTo>
                    <a:pt x="656" y="804"/>
                  </a:lnTo>
                  <a:lnTo>
                    <a:pt x="654" y="805"/>
                  </a:lnTo>
                  <a:lnTo>
                    <a:pt x="654" y="805"/>
                  </a:lnTo>
                  <a:lnTo>
                    <a:pt x="662" y="810"/>
                  </a:lnTo>
                  <a:lnTo>
                    <a:pt x="667" y="813"/>
                  </a:lnTo>
                  <a:lnTo>
                    <a:pt x="670" y="818"/>
                  </a:lnTo>
                  <a:lnTo>
                    <a:pt x="670" y="818"/>
                  </a:lnTo>
                  <a:lnTo>
                    <a:pt x="665" y="818"/>
                  </a:lnTo>
                  <a:lnTo>
                    <a:pt x="659" y="816"/>
                  </a:lnTo>
                  <a:lnTo>
                    <a:pt x="650" y="812"/>
                  </a:lnTo>
                  <a:lnTo>
                    <a:pt x="641" y="805"/>
                  </a:lnTo>
                  <a:lnTo>
                    <a:pt x="632" y="801"/>
                  </a:lnTo>
                  <a:lnTo>
                    <a:pt x="632" y="801"/>
                  </a:lnTo>
                  <a:lnTo>
                    <a:pt x="633" y="805"/>
                  </a:lnTo>
                  <a:lnTo>
                    <a:pt x="636" y="808"/>
                  </a:lnTo>
                  <a:lnTo>
                    <a:pt x="644" y="813"/>
                  </a:lnTo>
                  <a:lnTo>
                    <a:pt x="653" y="819"/>
                  </a:lnTo>
                  <a:lnTo>
                    <a:pt x="661" y="824"/>
                  </a:lnTo>
                  <a:lnTo>
                    <a:pt x="661" y="824"/>
                  </a:lnTo>
                  <a:lnTo>
                    <a:pt x="661" y="825"/>
                  </a:lnTo>
                  <a:lnTo>
                    <a:pt x="659" y="827"/>
                  </a:lnTo>
                  <a:lnTo>
                    <a:pt x="658" y="827"/>
                  </a:lnTo>
                  <a:lnTo>
                    <a:pt x="658" y="827"/>
                  </a:lnTo>
                  <a:lnTo>
                    <a:pt x="648" y="824"/>
                  </a:lnTo>
                  <a:lnTo>
                    <a:pt x="642" y="821"/>
                  </a:lnTo>
                  <a:lnTo>
                    <a:pt x="635" y="816"/>
                  </a:lnTo>
                  <a:lnTo>
                    <a:pt x="627" y="813"/>
                  </a:lnTo>
                  <a:lnTo>
                    <a:pt x="627" y="813"/>
                  </a:lnTo>
                  <a:lnTo>
                    <a:pt x="635" y="819"/>
                  </a:lnTo>
                  <a:lnTo>
                    <a:pt x="644" y="824"/>
                  </a:lnTo>
                  <a:lnTo>
                    <a:pt x="653" y="830"/>
                  </a:lnTo>
                  <a:lnTo>
                    <a:pt x="661" y="836"/>
                  </a:lnTo>
                  <a:lnTo>
                    <a:pt x="661" y="836"/>
                  </a:lnTo>
                  <a:lnTo>
                    <a:pt x="659" y="839"/>
                  </a:lnTo>
                  <a:lnTo>
                    <a:pt x="658" y="842"/>
                  </a:lnTo>
                  <a:lnTo>
                    <a:pt x="658" y="845"/>
                  </a:lnTo>
                  <a:lnTo>
                    <a:pt x="656" y="848"/>
                  </a:lnTo>
                  <a:lnTo>
                    <a:pt x="656" y="848"/>
                  </a:lnTo>
                  <a:lnTo>
                    <a:pt x="654" y="848"/>
                  </a:lnTo>
                  <a:lnTo>
                    <a:pt x="651" y="848"/>
                  </a:lnTo>
                  <a:lnTo>
                    <a:pt x="648" y="845"/>
                  </a:lnTo>
                  <a:lnTo>
                    <a:pt x="648" y="845"/>
                  </a:lnTo>
                  <a:lnTo>
                    <a:pt x="648" y="847"/>
                  </a:lnTo>
                  <a:lnTo>
                    <a:pt x="650" y="848"/>
                  </a:lnTo>
                  <a:lnTo>
                    <a:pt x="651" y="851"/>
                  </a:lnTo>
                  <a:lnTo>
                    <a:pt x="650" y="853"/>
                  </a:lnTo>
                  <a:lnTo>
                    <a:pt x="650" y="853"/>
                  </a:lnTo>
                  <a:lnTo>
                    <a:pt x="645" y="853"/>
                  </a:lnTo>
                  <a:lnTo>
                    <a:pt x="642" y="851"/>
                  </a:lnTo>
                  <a:lnTo>
                    <a:pt x="635" y="847"/>
                  </a:lnTo>
                  <a:lnTo>
                    <a:pt x="629" y="842"/>
                  </a:lnTo>
                  <a:lnTo>
                    <a:pt x="621" y="839"/>
                  </a:lnTo>
                  <a:lnTo>
                    <a:pt x="621" y="839"/>
                  </a:lnTo>
                  <a:lnTo>
                    <a:pt x="621" y="837"/>
                  </a:lnTo>
                  <a:lnTo>
                    <a:pt x="619" y="837"/>
                  </a:lnTo>
                  <a:lnTo>
                    <a:pt x="618" y="836"/>
                  </a:lnTo>
                  <a:lnTo>
                    <a:pt x="618" y="834"/>
                  </a:lnTo>
                  <a:lnTo>
                    <a:pt x="618" y="834"/>
                  </a:lnTo>
                  <a:lnTo>
                    <a:pt x="612" y="833"/>
                  </a:lnTo>
                  <a:lnTo>
                    <a:pt x="610" y="831"/>
                  </a:lnTo>
                  <a:lnTo>
                    <a:pt x="610" y="828"/>
                  </a:lnTo>
                  <a:lnTo>
                    <a:pt x="610" y="828"/>
                  </a:lnTo>
                  <a:lnTo>
                    <a:pt x="613" y="828"/>
                  </a:lnTo>
                  <a:lnTo>
                    <a:pt x="615" y="830"/>
                  </a:lnTo>
                  <a:lnTo>
                    <a:pt x="616" y="831"/>
                  </a:lnTo>
                  <a:lnTo>
                    <a:pt x="618" y="833"/>
                  </a:lnTo>
                  <a:lnTo>
                    <a:pt x="618" y="833"/>
                  </a:lnTo>
                  <a:lnTo>
                    <a:pt x="618" y="833"/>
                  </a:lnTo>
                  <a:lnTo>
                    <a:pt x="618" y="831"/>
                  </a:lnTo>
                  <a:lnTo>
                    <a:pt x="618" y="827"/>
                  </a:lnTo>
                  <a:lnTo>
                    <a:pt x="618" y="827"/>
                  </a:lnTo>
                  <a:lnTo>
                    <a:pt x="619" y="827"/>
                  </a:lnTo>
                  <a:lnTo>
                    <a:pt x="622" y="827"/>
                  </a:lnTo>
                  <a:lnTo>
                    <a:pt x="627" y="828"/>
                  </a:lnTo>
                  <a:lnTo>
                    <a:pt x="627" y="828"/>
                  </a:lnTo>
                  <a:lnTo>
                    <a:pt x="621" y="822"/>
                  </a:lnTo>
                  <a:lnTo>
                    <a:pt x="613" y="818"/>
                  </a:lnTo>
                  <a:lnTo>
                    <a:pt x="598" y="812"/>
                  </a:lnTo>
                  <a:lnTo>
                    <a:pt x="598" y="812"/>
                  </a:lnTo>
                  <a:lnTo>
                    <a:pt x="597" y="808"/>
                  </a:lnTo>
                  <a:lnTo>
                    <a:pt x="597" y="805"/>
                  </a:lnTo>
                  <a:lnTo>
                    <a:pt x="597" y="804"/>
                  </a:lnTo>
                  <a:lnTo>
                    <a:pt x="597" y="804"/>
                  </a:lnTo>
                  <a:lnTo>
                    <a:pt x="590" y="799"/>
                  </a:lnTo>
                  <a:lnTo>
                    <a:pt x="583" y="796"/>
                  </a:lnTo>
                  <a:lnTo>
                    <a:pt x="577" y="792"/>
                  </a:lnTo>
                  <a:lnTo>
                    <a:pt x="571" y="786"/>
                  </a:lnTo>
                  <a:lnTo>
                    <a:pt x="571" y="786"/>
                  </a:lnTo>
                  <a:lnTo>
                    <a:pt x="575" y="784"/>
                  </a:lnTo>
                  <a:lnTo>
                    <a:pt x="578" y="784"/>
                  </a:lnTo>
                  <a:lnTo>
                    <a:pt x="586" y="787"/>
                  </a:lnTo>
                  <a:lnTo>
                    <a:pt x="593" y="790"/>
                  </a:lnTo>
                  <a:lnTo>
                    <a:pt x="601" y="793"/>
                  </a:lnTo>
                  <a:lnTo>
                    <a:pt x="601" y="793"/>
                  </a:lnTo>
                  <a:lnTo>
                    <a:pt x="592" y="786"/>
                  </a:lnTo>
                  <a:lnTo>
                    <a:pt x="581" y="778"/>
                  </a:lnTo>
                  <a:lnTo>
                    <a:pt x="571" y="770"/>
                  </a:lnTo>
                  <a:lnTo>
                    <a:pt x="561" y="761"/>
                  </a:lnTo>
                  <a:lnTo>
                    <a:pt x="561" y="761"/>
                  </a:lnTo>
                  <a:lnTo>
                    <a:pt x="561" y="760"/>
                  </a:lnTo>
                  <a:lnTo>
                    <a:pt x="563" y="760"/>
                  </a:lnTo>
                  <a:lnTo>
                    <a:pt x="565" y="758"/>
                  </a:lnTo>
                  <a:lnTo>
                    <a:pt x="566" y="757"/>
                  </a:lnTo>
                  <a:lnTo>
                    <a:pt x="566" y="757"/>
                  </a:lnTo>
                  <a:lnTo>
                    <a:pt x="558" y="754"/>
                  </a:lnTo>
                  <a:lnTo>
                    <a:pt x="554" y="751"/>
                  </a:lnTo>
                  <a:lnTo>
                    <a:pt x="554" y="747"/>
                  </a:lnTo>
                  <a:lnTo>
                    <a:pt x="554" y="746"/>
                  </a:lnTo>
                  <a:lnTo>
                    <a:pt x="554" y="746"/>
                  </a:lnTo>
                  <a:lnTo>
                    <a:pt x="558" y="746"/>
                  </a:lnTo>
                  <a:lnTo>
                    <a:pt x="563" y="746"/>
                  </a:lnTo>
                  <a:lnTo>
                    <a:pt x="563" y="746"/>
                  </a:lnTo>
                  <a:lnTo>
                    <a:pt x="565" y="744"/>
                  </a:lnTo>
                  <a:lnTo>
                    <a:pt x="565" y="743"/>
                  </a:lnTo>
                  <a:lnTo>
                    <a:pt x="565" y="741"/>
                  </a:lnTo>
                  <a:lnTo>
                    <a:pt x="568" y="741"/>
                  </a:lnTo>
                  <a:lnTo>
                    <a:pt x="568" y="741"/>
                  </a:lnTo>
                  <a:lnTo>
                    <a:pt x="563" y="738"/>
                  </a:lnTo>
                  <a:lnTo>
                    <a:pt x="557" y="735"/>
                  </a:lnTo>
                  <a:lnTo>
                    <a:pt x="552" y="732"/>
                  </a:lnTo>
                  <a:lnTo>
                    <a:pt x="548" y="729"/>
                  </a:lnTo>
                  <a:lnTo>
                    <a:pt x="548" y="729"/>
                  </a:lnTo>
                  <a:lnTo>
                    <a:pt x="540" y="726"/>
                  </a:lnTo>
                  <a:lnTo>
                    <a:pt x="539" y="725"/>
                  </a:lnTo>
                  <a:lnTo>
                    <a:pt x="537" y="720"/>
                  </a:lnTo>
                  <a:lnTo>
                    <a:pt x="537" y="720"/>
                  </a:lnTo>
                  <a:lnTo>
                    <a:pt x="542" y="720"/>
                  </a:lnTo>
                  <a:lnTo>
                    <a:pt x="546" y="720"/>
                  </a:lnTo>
                  <a:lnTo>
                    <a:pt x="554" y="725"/>
                  </a:lnTo>
                  <a:lnTo>
                    <a:pt x="563" y="729"/>
                  </a:lnTo>
                  <a:lnTo>
                    <a:pt x="571" y="732"/>
                  </a:lnTo>
                  <a:lnTo>
                    <a:pt x="571" y="732"/>
                  </a:lnTo>
                  <a:lnTo>
                    <a:pt x="566" y="726"/>
                  </a:lnTo>
                  <a:lnTo>
                    <a:pt x="560" y="722"/>
                  </a:lnTo>
                  <a:lnTo>
                    <a:pt x="555" y="717"/>
                  </a:lnTo>
                  <a:lnTo>
                    <a:pt x="551" y="711"/>
                  </a:lnTo>
                  <a:lnTo>
                    <a:pt x="551" y="711"/>
                  </a:lnTo>
                  <a:lnTo>
                    <a:pt x="549" y="711"/>
                  </a:lnTo>
                  <a:lnTo>
                    <a:pt x="549" y="711"/>
                  </a:lnTo>
                  <a:lnTo>
                    <a:pt x="548" y="712"/>
                  </a:lnTo>
                  <a:lnTo>
                    <a:pt x="548" y="712"/>
                  </a:lnTo>
                  <a:lnTo>
                    <a:pt x="548" y="712"/>
                  </a:lnTo>
                  <a:lnTo>
                    <a:pt x="536" y="703"/>
                  </a:lnTo>
                  <a:lnTo>
                    <a:pt x="525" y="696"/>
                  </a:lnTo>
                  <a:lnTo>
                    <a:pt x="514" y="688"/>
                  </a:lnTo>
                  <a:lnTo>
                    <a:pt x="504" y="680"/>
                  </a:lnTo>
                  <a:lnTo>
                    <a:pt x="504" y="680"/>
                  </a:lnTo>
                  <a:lnTo>
                    <a:pt x="508" y="685"/>
                  </a:lnTo>
                  <a:lnTo>
                    <a:pt x="514" y="690"/>
                  </a:lnTo>
                  <a:lnTo>
                    <a:pt x="525" y="699"/>
                  </a:lnTo>
                  <a:lnTo>
                    <a:pt x="525" y="699"/>
                  </a:lnTo>
                  <a:lnTo>
                    <a:pt x="523" y="700"/>
                  </a:lnTo>
                  <a:lnTo>
                    <a:pt x="522" y="703"/>
                  </a:lnTo>
                  <a:lnTo>
                    <a:pt x="522" y="703"/>
                  </a:lnTo>
                  <a:lnTo>
                    <a:pt x="510" y="700"/>
                  </a:lnTo>
                  <a:lnTo>
                    <a:pt x="504" y="700"/>
                  </a:lnTo>
                  <a:lnTo>
                    <a:pt x="497" y="700"/>
                  </a:lnTo>
                  <a:lnTo>
                    <a:pt x="497" y="700"/>
                  </a:lnTo>
                  <a:lnTo>
                    <a:pt x="455" y="676"/>
                  </a:lnTo>
                  <a:lnTo>
                    <a:pt x="455" y="676"/>
                  </a:lnTo>
                  <a:lnTo>
                    <a:pt x="468" y="688"/>
                  </a:lnTo>
                  <a:lnTo>
                    <a:pt x="484" y="703"/>
                  </a:lnTo>
                  <a:lnTo>
                    <a:pt x="499" y="717"/>
                  </a:lnTo>
                  <a:lnTo>
                    <a:pt x="511" y="731"/>
                  </a:lnTo>
                  <a:lnTo>
                    <a:pt x="511" y="731"/>
                  </a:lnTo>
                  <a:lnTo>
                    <a:pt x="510" y="732"/>
                  </a:lnTo>
                  <a:lnTo>
                    <a:pt x="507" y="732"/>
                  </a:lnTo>
                  <a:lnTo>
                    <a:pt x="500" y="731"/>
                  </a:lnTo>
                  <a:lnTo>
                    <a:pt x="496" y="728"/>
                  </a:lnTo>
                  <a:lnTo>
                    <a:pt x="490" y="725"/>
                  </a:lnTo>
                  <a:lnTo>
                    <a:pt x="490" y="725"/>
                  </a:lnTo>
                  <a:lnTo>
                    <a:pt x="493" y="729"/>
                  </a:lnTo>
                  <a:lnTo>
                    <a:pt x="499" y="732"/>
                  </a:lnTo>
                  <a:lnTo>
                    <a:pt x="504" y="735"/>
                  </a:lnTo>
                  <a:lnTo>
                    <a:pt x="507" y="740"/>
                  </a:lnTo>
                  <a:lnTo>
                    <a:pt x="507" y="740"/>
                  </a:lnTo>
                  <a:lnTo>
                    <a:pt x="502" y="740"/>
                  </a:lnTo>
                  <a:lnTo>
                    <a:pt x="497" y="740"/>
                  </a:lnTo>
                  <a:lnTo>
                    <a:pt x="488" y="737"/>
                  </a:lnTo>
                  <a:lnTo>
                    <a:pt x="479" y="731"/>
                  </a:lnTo>
                  <a:lnTo>
                    <a:pt x="472" y="726"/>
                  </a:lnTo>
                  <a:lnTo>
                    <a:pt x="472" y="726"/>
                  </a:lnTo>
                  <a:lnTo>
                    <a:pt x="461" y="717"/>
                  </a:lnTo>
                  <a:lnTo>
                    <a:pt x="455" y="714"/>
                  </a:lnTo>
                  <a:lnTo>
                    <a:pt x="450" y="711"/>
                  </a:lnTo>
                  <a:lnTo>
                    <a:pt x="450" y="711"/>
                  </a:lnTo>
                  <a:lnTo>
                    <a:pt x="458" y="719"/>
                  </a:lnTo>
                  <a:lnTo>
                    <a:pt x="468" y="725"/>
                  </a:lnTo>
                  <a:lnTo>
                    <a:pt x="478" y="732"/>
                  </a:lnTo>
                  <a:lnTo>
                    <a:pt x="485" y="740"/>
                  </a:lnTo>
                  <a:lnTo>
                    <a:pt x="485" y="740"/>
                  </a:lnTo>
                  <a:lnTo>
                    <a:pt x="493" y="746"/>
                  </a:lnTo>
                  <a:lnTo>
                    <a:pt x="494" y="751"/>
                  </a:lnTo>
                  <a:lnTo>
                    <a:pt x="494" y="755"/>
                  </a:lnTo>
                  <a:lnTo>
                    <a:pt x="494" y="755"/>
                  </a:lnTo>
                  <a:lnTo>
                    <a:pt x="491" y="755"/>
                  </a:lnTo>
                  <a:lnTo>
                    <a:pt x="490" y="755"/>
                  </a:lnTo>
                  <a:lnTo>
                    <a:pt x="488" y="754"/>
                  </a:lnTo>
                  <a:lnTo>
                    <a:pt x="485" y="752"/>
                  </a:lnTo>
                  <a:lnTo>
                    <a:pt x="485" y="752"/>
                  </a:lnTo>
                  <a:lnTo>
                    <a:pt x="484" y="754"/>
                  </a:lnTo>
                  <a:lnTo>
                    <a:pt x="485" y="754"/>
                  </a:lnTo>
                  <a:lnTo>
                    <a:pt x="485" y="755"/>
                  </a:lnTo>
                  <a:lnTo>
                    <a:pt x="484" y="755"/>
                  </a:lnTo>
                  <a:lnTo>
                    <a:pt x="484" y="755"/>
                  </a:lnTo>
                  <a:lnTo>
                    <a:pt x="475" y="751"/>
                  </a:lnTo>
                  <a:lnTo>
                    <a:pt x="470" y="749"/>
                  </a:lnTo>
                  <a:lnTo>
                    <a:pt x="464" y="751"/>
                  </a:lnTo>
                  <a:lnTo>
                    <a:pt x="464" y="751"/>
                  </a:lnTo>
                  <a:lnTo>
                    <a:pt x="472" y="757"/>
                  </a:lnTo>
                  <a:lnTo>
                    <a:pt x="479" y="763"/>
                  </a:lnTo>
                  <a:lnTo>
                    <a:pt x="485" y="769"/>
                  </a:lnTo>
                  <a:lnTo>
                    <a:pt x="488" y="773"/>
                  </a:lnTo>
                  <a:lnTo>
                    <a:pt x="490" y="779"/>
                  </a:lnTo>
                  <a:lnTo>
                    <a:pt x="490" y="779"/>
                  </a:lnTo>
                  <a:lnTo>
                    <a:pt x="484" y="779"/>
                  </a:lnTo>
                  <a:lnTo>
                    <a:pt x="479" y="778"/>
                  </a:lnTo>
                  <a:lnTo>
                    <a:pt x="468" y="773"/>
                  </a:lnTo>
                  <a:lnTo>
                    <a:pt x="468" y="773"/>
                  </a:lnTo>
                  <a:lnTo>
                    <a:pt x="470" y="776"/>
                  </a:lnTo>
                  <a:lnTo>
                    <a:pt x="473" y="779"/>
                  </a:lnTo>
                  <a:lnTo>
                    <a:pt x="476" y="783"/>
                  </a:lnTo>
                  <a:lnTo>
                    <a:pt x="479" y="786"/>
                  </a:lnTo>
                  <a:lnTo>
                    <a:pt x="479" y="786"/>
                  </a:lnTo>
                  <a:lnTo>
                    <a:pt x="479" y="789"/>
                  </a:lnTo>
                  <a:lnTo>
                    <a:pt x="478" y="789"/>
                  </a:lnTo>
                  <a:lnTo>
                    <a:pt x="475" y="790"/>
                  </a:lnTo>
                  <a:lnTo>
                    <a:pt x="475" y="790"/>
                  </a:lnTo>
                  <a:lnTo>
                    <a:pt x="478" y="795"/>
                  </a:lnTo>
                  <a:lnTo>
                    <a:pt x="482" y="799"/>
                  </a:lnTo>
                  <a:lnTo>
                    <a:pt x="485" y="804"/>
                  </a:lnTo>
                  <a:lnTo>
                    <a:pt x="487" y="810"/>
                  </a:lnTo>
                  <a:lnTo>
                    <a:pt x="487" y="810"/>
                  </a:lnTo>
                  <a:lnTo>
                    <a:pt x="482" y="810"/>
                  </a:lnTo>
                  <a:lnTo>
                    <a:pt x="479" y="810"/>
                  </a:lnTo>
                  <a:lnTo>
                    <a:pt x="470" y="805"/>
                  </a:lnTo>
                  <a:lnTo>
                    <a:pt x="462" y="801"/>
                  </a:lnTo>
                  <a:lnTo>
                    <a:pt x="455" y="796"/>
                  </a:lnTo>
                  <a:lnTo>
                    <a:pt x="455" y="796"/>
                  </a:lnTo>
                  <a:lnTo>
                    <a:pt x="462" y="805"/>
                  </a:lnTo>
                  <a:lnTo>
                    <a:pt x="470" y="813"/>
                  </a:lnTo>
                  <a:lnTo>
                    <a:pt x="478" y="822"/>
                  </a:lnTo>
                  <a:lnTo>
                    <a:pt x="481" y="827"/>
                  </a:lnTo>
                  <a:lnTo>
                    <a:pt x="482" y="831"/>
                  </a:lnTo>
                  <a:lnTo>
                    <a:pt x="482" y="831"/>
                  </a:lnTo>
                  <a:lnTo>
                    <a:pt x="482" y="833"/>
                  </a:lnTo>
                  <a:lnTo>
                    <a:pt x="481" y="833"/>
                  </a:lnTo>
                  <a:lnTo>
                    <a:pt x="481" y="833"/>
                  </a:lnTo>
                  <a:lnTo>
                    <a:pt x="479" y="834"/>
                  </a:lnTo>
                  <a:lnTo>
                    <a:pt x="479" y="834"/>
                  </a:lnTo>
                  <a:lnTo>
                    <a:pt x="473" y="831"/>
                  </a:lnTo>
                  <a:lnTo>
                    <a:pt x="465" y="828"/>
                  </a:lnTo>
                  <a:lnTo>
                    <a:pt x="452" y="824"/>
                  </a:lnTo>
                  <a:lnTo>
                    <a:pt x="452" y="824"/>
                  </a:lnTo>
                  <a:lnTo>
                    <a:pt x="455" y="830"/>
                  </a:lnTo>
                  <a:lnTo>
                    <a:pt x="461" y="836"/>
                  </a:lnTo>
                  <a:lnTo>
                    <a:pt x="464" y="842"/>
                  </a:lnTo>
                  <a:lnTo>
                    <a:pt x="465" y="845"/>
                  </a:lnTo>
                  <a:lnTo>
                    <a:pt x="467" y="850"/>
                  </a:lnTo>
                  <a:lnTo>
                    <a:pt x="467" y="850"/>
                  </a:lnTo>
                  <a:lnTo>
                    <a:pt x="464" y="850"/>
                  </a:lnTo>
                  <a:lnTo>
                    <a:pt x="464" y="851"/>
                  </a:lnTo>
                  <a:lnTo>
                    <a:pt x="464" y="851"/>
                  </a:lnTo>
                  <a:lnTo>
                    <a:pt x="458" y="848"/>
                  </a:lnTo>
                  <a:lnTo>
                    <a:pt x="452" y="845"/>
                  </a:lnTo>
                  <a:lnTo>
                    <a:pt x="446" y="844"/>
                  </a:lnTo>
                  <a:lnTo>
                    <a:pt x="443" y="839"/>
                  </a:lnTo>
                  <a:lnTo>
                    <a:pt x="443" y="839"/>
                  </a:lnTo>
                  <a:lnTo>
                    <a:pt x="444" y="845"/>
                  </a:lnTo>
                  <a:lnTo>
                    <a:pt x="447" y="851"/>
                  </a:lnTo>
                  <a:lnTo>
                    <a:pt x="447" y="851"/>
                  </a:lnTo>
                  <a:lnTo>
                    <a:pt x="443" y="854"/>
                  </a:lnTo>
                  <a:lnTo>
                    <a:pt x="439" y="854"/>
                  </a:lnTo>
                  <a:lnTo>
                    <a:pt x="435" y="851"/>
                  </a:lnTo>
                  <a:lnTo>
                    <a:pt x="432" y="848"/>
                  </a:lnTo>
                  <a:lnTo>
                    <a:pt x="432" y="848"/>
                  </a:lnTo>
                  <a:lnTo>
                    <a:pt x="420" y="839"/>
                  </a:lnTo>
                  <a:lnTo>
                    <a:pt x="411" y="830"/>
                  </a:lnTo>
                  <a:lnTo>
                    <a:pt x="411" y="830"/>
                  </a:lnTo>
                  <a:lnTo>
                    <a:pt x="418" y="842"/>
                  </a:lnTo>
                  <a:lnTo>
                    <a:pt x="427" y="853"/>
                  </a:lnTo>
                  <a:lnTo>
                    <a:pt x="444" y="873"/>
                  </a:lnTo>
                  <a:lnTo>
                    <a:pt x="444" y="873"/>
                  </a:lnTo>
                  <a:lnTo>
                    <a:pt x="444" y="874"/>
                  </a:lnTo>
                  <a:lnTo>
                    <a:pt x="443" y="876"/>
                  </a:lnTo>
                  <a:lnTo>
                    <a:pt x="441" y="877"/>
                  </a:lnTo>
                  <a:lnTo>
                    <a:pt x="441" y="877"/>
                  </a:lnTo>
                  <a:lnTo>
                    <a:pt x="436" y="874"/>
                  </a:lnTo>
                  <a:lnTo>
                    <a:pt x="432" y="871"/>
                  </a:lnTo>
                  <a:lnTo>
                    <a:pt x="432" y="871"/>
                  </a:lnTo>
                  <a:lnTo>
                    <a:pt x="435" y="877"/>
                  </a:lnTo>
                  <a:lnTo>
                    <a:pt x="433" y="880"/>
                  </a:lnTo>
                  <a:lnTo>
                    <a:pt x="430" y="882"/>
                  </a:lnTo>
                  <a:lnTo>
                    <a:pt x="430" y="882"/>
                  </a:lnTo>
                  <a:lnTo>
                    <a:pt x="414" y="860"/>
                  </a:lnTo>
                  <a:lnTo>
                    <a:pt x="406" y="850"/>
                  </a:lnTo>
                  <a:lnTo>
                    <a:pt x="404" y="844"/>
                  </a:lnTo>
                  <a:lnTo>
                    <a:pt x="401" y="836"/>
                  </a:lnTo>
                  <a:lnTo>
                    <a:pt x="401" y="836"/>
                  </a:lnTo>
                  <a:lnTo>
                    <a:pt x="403" y="834"/>
                  </a:lnTo>
                  <a:lnTo>
                    <a:pt x="406" y="834"/>
                  </a:lnTo>
                  <a:lnTo>
                    <a:pt x="406" y="834"/>
                  </a:lnTo>
                  <a:lnTo>
                    <a:pt x="398" y="824"/>
                  </a:lnTo>
                  <a:lnTo>
                    <a:pt x="395" y="818"/>
                  </a:lnTo>
                  <a:lnTo>
                    <a:pt x="395" y="815"/>
                  </a:lnTo>
                  <a:lnTo>
                    <a:pt x="397" y="812"/>
                  </a:lnTo>
                  <a:lnTo>
                    <a:pt x="397" y="812"/>
                  </a:lnTo>
                  <a:lnTo>
                    <a:pt x="403" y="813"/>
                  </a:lnTo>
                  <a:lnTo>
                    <a:pt x="407" y="816"/>
                  </a:lnTo>
                  <a:lnTo>
                    <a:pt x="412" y="821"/>
                  </a:lnTo>
                  <a:lnTo>
                    <a:pt x="417" y="824"/>
                  </a:lnTo>
                  <a:lnTo>
                    <a:pt x="417" y="824"/>
                  </a:lnTo>
                  <a:lnTo>
                    <a:pt x="412" y="818"/>
                  </a:lnTo>
                  <a:lnTo>
                    <a:pt x="406" y="810"/>
                  </a:lnTo>
                  <a:lnTo>
                    <a:pt x="401" y="802"/>
                  </a:lnTo>
                  <a:lnTo>
                    <a:pt x="400" y="798"/>
                  </a:lnTo>
                  <a:lnTo>
                    <a:pt x="401" y="793"/>
                  </a:lnTo>
                  <a:lnTo>
                    <a:pt x="401" y="793"/>
                  </a:lnTo>
                  <a:lnTo>
                    <a:pt x="395" y="786"/>
                  </a:lnTo>
                  <a:lnTo>
                    <a:pt x="388" y="778"/>
                  </a:lnTo>
                  <a:lnTo>
                    <a:pt x="382" y="769"/>
                  </a:lnTo>
                  <a:lnTo>
                    <a:pt x="377" y="758"/>
                  </a:lnTo>
                  <a:lnTo>
                    <a:pt x="377" y="758"/>
                  </a:lnTo>
                  <a:lnTo>
                    <a:pt x="383" y="758"/>
                  </a:lnTo>
                  <a:lnTo>
                    <a:pt x="388" y="760"/>
                  </a:lnTo>
                  <a:lnTo>
                    <a:pt x="397" y="766"/>
                  </a:lnTo>
                  <a:lnTo>
                    <a:pt x="397" y="766"/>
                  </a:lnTo>
                  <a:lnTo>
                    <a:pt x="394" y="763"/>
                  </a:lnTo>
                  <a:lnTo>
                    <a:pt x="391" y="758"/>
                  </a:lnTo>
                  <a:lnTo>
                    <a:pt x="380" y="752"/>
                  </a:lnTo>
                  <a:lnTo>
                    <a:pt x="380" y="752"/>
                  </a:lnTo>
                  <a:lnTo>
                    <a:pt x="371" y="744"/>
                  </a:lnTo>
                  <a:lnTo>
                    <a:pt x="368" y="740"/>
                  </a:lnTo>
                  <a:lnTo>
                    <a:pt x="366" y="735"/>
                  </a:lnTo>
                  <a:lnTo>
                    <a:pt x="366" y="735"/>
                  </a:lnTo>
                  <a:lnTo>
                    <a:pt x="374" y="737"/>
                  </a:lnTo>
                  <a:lnTo>
                    <a:pt x="380" y="741"/>
                  </a:lnTo>
                  <a:lnTo>
                    <a:pt x="386" y="746"/>
                  </a:lnTo>
                  <a:lnTo>
                    <a:pt x="392" y="751"/>
                  </a:lnTo>
                  <a:lnTo>
                    <a:pt x="392" y="751"/>
                  </a:lnTo>
                  <a:lnTo>
                    <a:pt x="383" y="737"/>
                  </a:lnTo>
                  <a:lnTo>
                    <a:pt x="374" y="720"/>
                  </a:lnTo>
                  <a:lnTo>
                    <a:pt x="374" y="720"/>
                  </a:lnTo>
                  <a:lnTo>
                    <a:pt x="368" y="717"/>
                  </a:lnTo>
                  <a:lnTo>
                    <a:pt x="363" y="712"/>
                  </a:lnTo>
                  <a:lnTo>
                    <a:pt x="359" y="709"/>
                  </a:lnTo>
                  <a:lnTo>
                    <a:pt x="357" y="706"/>
                  </a:lnTo>
                  <a:lnTo>
                    <a:pt x="356" y="703"/>
                  </a:lnTo>
                  <a:lnTo>
                    <a:pt x="356" y="703"/>
                  </a:lnTo>
                  <a:lnTo>
                    <a:pt x="362" y="703"/>
                  </a:lnTo>
                  <a:lnTo>
                    <a:pt x="365" y="705"/>
                  </a:lnTo>
                  <a:lnTo>
                    <a:pt x="372" y="709"/>
                  </a:lnTo>
                  <a:lnTo>
                    <a:pt x="380" y="715"/>
                  </a:lnTo>
                  <a:lnTo>
                    <a:pt x="386" y="722"/>
                  </a:lnTo>
                  <a:lnTo>
                    <a:pt x="386" y="722"/>
                  </a:lnTo>
                  <a:lnTo>
                    <a:pt x="395" y="726"/>
                  </a:lnTo>
                  <a:lnTo>
                    <a:pt x="404" y="732"/>
                  </a:lnTo>
                  <a:lnTo>
                    <a:pt x="412" y="738"/>
                  </a:lnTo>
                  <a:lnTo>
                    <a:pt x="423" y="743"/>
                  </a:lnTo>
                  <a:lnTo>
                    <a:pt x="423" y="743"/>
                  </a:lnTo>
                  <a:lnTo>
                    <a:pt x="411" y="731"/>
                  </a:lnTo>
                  <a:lnTo>
                    <a:pt x="395" y="719"/>
                  </a:lnTo>
                  <a:lnTo>
                    <a:pt x="395" y="719"/>
                  </a:lnTo>
                  <a:lnTo>
                    <a:pt x="380" y="703"/>
                  </a:lnTo>
                  <a:lnTo>
                    <a:pt x="372" y="697"/>
                  </a:lnTo>
                  <a:lnTo>
                    <a:pt x="363" y="691"/>
                  </a:lnTo>
                  <a:lnTo>
                    <a:pt x="363" y="691"/>
                  </a:lnTo>
                  <a:lnTo>
                    <a:pt x="363" y="690"/>
                  </a:lnTo>
                  <a:lnTo>
                    <a:pt x="362" y="688"/>
                  </a:lnTo>
                  <a:lnTo>
                    <a:pt x="362" y="686"/>
                  </a:lnTo>
                  <a:lnTo>
                    <a:pt x="362" y="685"/>
                  </a:lnTo>
                  <a:lnTo>
                    <a:pt x="362" y="685"/>
                  </a:lnTo>
                  <a:lnTo>
                    <a:pt x="365" y="683"/>
                  </a:lnTo>
                  <a:lnTo>
                    <a:pt x="368" y="680"/>
                  </a:lnTo>
                  <a:lnTo>
                    <a:pt x="368" y="680"/>
                  </a:lnTo>
                  <a:lnTo>
                    <a:pt x="375" y="683"/>
                  </a:lnTo>
                  <a:lnTo>
                    <a:pt x="383" y="688"/>
                  </a:lnTo>
                  <a:lnTo>
                    <a:pt x="398" y="697"/>
                  </a:lnTo>
                  <a:lnTo>
                    <a:pt x="398" y="697"/>
                  </a:lnTo>
                  <a:lnTo>
                    <a:pt x="432" y="715"/>
                  </a:lnTo>
                  <a:lnTo>
                    <a:pt x="432" y="715"/>
                  </a:lnTo>
                  <a:lnTo>
                    <a:pt x="429" y="711"/>
                  </a:lnTo>
                  <a:lnTo>
                    <a:pt x="424" y="706"/>
                  </a:lnTo>
                  <a:lnTo>
                    <a:pt x="412" y="697"/>
                  </a:lnTo>
                  <a:lnTo>
                    <a:pt x="412" y="697"/>
                  </a:lnTo>
                  <a:lnTo>
                    <a:pt x="414" y="696"/>
                  </a:lnTo>
                  <a:lnTo>
                    <a:pt x="414" y="696"/>
                  </a:lnTo>
                  <a:lnTo>
                    <a:pt x="407" y="693"/>
                  </a:lnTo>
                  <a:lnTo>
                    <a:pt x="403" y="690"/>
                  </a:lnTo>
                  <a:lnTo>
                    <a:pt x="395" y="680"/>
                  </a:lnTo>
                  <a:lnTo>
                    <a:pt x="395" y="680"/>
                  </a:lnTo>
                  <a:lnTo>
                    <a:pt x="388" y="676"/>
                  </a:lnTo>
                  <a:lnTo>
                    <a:pt x="382" y="670"/>
                  </a:lnTo>
                  <a:lnTo>
                    <a:pt x="382" y="670"/>
                  </a:lnTo>
                  <a:lnTo>
                    <a:pt x="377" y="668"/>
                  </a:lnTo>
                  <a:lnTo>
                    <a:pt x="374" y="667"/>
                  </a:lnTo>
                  <a:lnTo>
                    <a:pt x="374" y="667"/>
                  </a:lnTo>
                  <a:lnTo>
                    <a:pt x="374" y="664"/>
                  </a:lnTo>
                  <a:lnTo>
                    <a:pt x="374" y="664"/>
                  </a:lnTo>
                  <a:lnTo>
                    <a:pt x="366" y="661"/>
                  </a:lnTo>
                  <a:lnTo>
                    <a:pt x="360" y="658"/>
                  </a:lnTo>
                  <a:lnTo>
                    <a:pt x="350" y="648"/>
                  </a:lnTo>
                  <a:lnTo>
                    <a:pt x="339" y="639"/>
                  </a:lnTo>
                  <a:lnTo>
                    <a:pt x="327" y="630"/>
                  </a:lnTo>
                  <a:lnTo>
                    <a:pt x="327" y="630"/>
                  </a:lnTo>
                  <a:lnTo>
                    <a:pt x="339" y="642"/>
                  </a:lnTo>
                  <a:lnTo>
                    <a:pt x="351" y="654"/>
                  </a:lnTo>
                  <a:lnTo>
                    <a:pt x="351" y="654"/>
                  </a:lnTo>
                  <a:lnTo>
                    <a:pt x="359" y="661"/>
                  </a:lnTo>
                  <a:lnTo>
                    <a:pt x="363" y="664"/>
                  </a:lnTo>
                  <a:lnTo>
                    <a:pt x="365" y="668"/>
                  </a:lnTo>
                  <a:lnTo>
                    <a:pt x="365" y="668"/>
                  </a:lnTo>
                  <a:lnTo>
                    <a:pt x="359" y="670"/>
                  </a:lnTo>
                  <a:lnTo>
                    <a:pt x="354" y="668"/>
                  </a:lnTo>
                  <a:lnTo>
                    <a:pt x="345" y="662"/>
                  </a:lnTo>
                  <a:lnTo>
                    <a:pt x="345" y="662"/>
                  </a:lnTo>
                  <a:lnTo>
                    <a:pt x="346" y="665"/>
                  </a:lnTo>
                  <a:lnTo>
                    <a:pt x="350" y="668"/>
                  </a:lnTo>
                  <a:lnTo>
                    <a:pt x="353" y="671"/>
                  </a:lnTo>
                  <a:lnTo>
                    <a:pt x="354" y="676"/>
                  </a:lnTo>
                  <a:lnTo>
                    <a:pt x="354" y="676"/>
                  </a:lnTo>
                  <a:lnTo>
                    <a:pt x="353" y="679"/>
                  </a:lnTo>
                  <a:lnTo>
                    <a:pt x="353" y="679"/>
                  </a:lnTo>
                  <a:lnTo>
                    <a:pt x="345" y="676"/>
                  </a:lnTo>
                  <a:lnTo>
                    <a:pt x="337" y="671"/>
                  </a:lnTo>
                  <a:lnTo>
                    <a:pt x="325" y="662"/>
                  </a:lnTo>
                  <a:lnTo>
                    <a:pt x="325" y="662"/>
                  </a:lnTo>
                  <a:lnTo>
                    <a:pt x="325" y="665"/>
                  </a:lnTo>
                  <a:lnTo>
                    <a:pt x="325" y="667"/>
                  </a:lnTo>
                  <a:lnTo>
                    <a:pt x="328" y="671"/>
                  </a:lnTo>
                  <a:lnTo>
                    <a:pt x="333" y="674"/>
                  </a:lnTo>
                  <a:lnTo>
                    <a:pt x="336" y="679"/>
                  </a:lnTo>
                  <a:lnTo>
                    <a:pt x="336" y="679"/>
                  </a:lnTo>
                  <a:lnTo>
                    <a:pt x="334" y="680"/>
                  </a:lnTo>
                  <a:lnTo>
                    <a:pt x="334" y="680"/>
                  </a:lnTo>
                  <a:lnTo>
                    <a:pt x="333" y="682"/>
                  </a:lnTo>
                  <a:lnTo>
                    <a:pt x="333" y="682"/>
                  </a:lnTo>
                  <a:lnTo>
                    <a:pt x="325" y="680"/>
                  </a:lnTo>
                  <a:lnTo>
                    <a:pt x="319" y="677"/>
                  </a:lnTo>
                  <a:lnTo>
                    <a:pt x="308" y="668"/>
                  </a:lnTo>
                  <a:lnTo>
                    <a:pt x="308" y="668"/>
                  </a:lnTo>
                  <a:lnTo>
                    <a:pt x="308" y="670"/>
                  </a:lnTo>
                  <a:lnTo>
                    <a:pt x="310" y="673"/>
                  </a:lnTo>
                  <a:lnTo>
                    <a:pt x="314" y="677"/>
                  </a:lnTo>
                  <a:lnTo>
                    <a:pt x="319" y="680"/>
                  </a:lnTo>
                  <a:lnTo>
                    <a:pt x="322" y="685"/>
                  </a:lnTo>
                  <a:lnTo>
                    <a:pt x="322" y="685"/>
                  </a:lnTo>
                  <a:lnTo>
                    <a:pt x="319" y="686"/>
                  </a:lnTo>
                  <a:lnTo>
                    <a:pt x="316" y="688"/>
                  </a:lnTo>
                  <a:lnTo>
                    <a:pt x="310" y="686"/>
                  </a:lnTo>
                  <a:lnTo>
                    <a:pt x="305" y="682"/>
                  </a:lnTo>
                  <a:lnTo>
                    <a:pt x="299" y="677"/>
                  </a:lnTo>
                  <a:lnTo>
                    <a:pt x="299" y="677"/>
                  </a:lnTo>
                  <a:lnTo>
                    <a:pt x="273" y="656"/>
                  </a:lnTo>
                  <a:lnTo>
                    <a:pt x="249" y="636"/>
                  </a:lnTo>
                  <a:lnTo>
                    <a:pt x="249" y="636"/>
                  </a:lnTo>
                  <a:lnTo>
                    <a:pt x="257" y="645"/>
                  </a:lnTo>
                  <a:lnTo>
                    <a:pt x="266" y="654"/>
                  </a:lnTo>
                  <a:lnTo>
                    <a:pt x="273" y="664"/>
                  </a:lnTo>
                  <a:lnTo>
                    <a:pt x="281" y="673"/>
                  </a:lnTo>
                  <a:lnTo>
                    <a:pt x="281" y="673"/>
                  </a:lnTo>
                  <a:lnTo>
                    <a:pt x="289" y="679"/>
                  </a:lnTo>
                  <a:lnTo>
                    <a:pt x="298" y="685"/>
                  </a:lnTo>
                  <a:lnTo>
                    <a:pt x="311" y="700"/>
                  </a:lnTo>
                  <a:lnTo>
                    <a:pt x="311" y="700"/>
                  </a:lnTo>
                  <a:lnTo>
                    <a:pt x="308" y="705"/>
                  </a:lnTo>
                  <a:lnTo>
                    <a:pt x="305" y="709"/>
                  </a:lnTo>
                  <a:lnTo>
                    <a:pt x="305" y="709"/>
                  </a:lnTo>
                  <a:lnTo>
                    <a:pt x="301" y="708"/>
                  </a:lnTo>
                  <a:lnTo>
                    <a:pt x="299" y="706"/>
                  </a:lnTo>
                  <a:lnTo>
                    <a:pt x="299" y="703"/>
                  </a:lnTo>
                  <a:lnTo>
                    <a:pt x="299" y="703"/>
                  </a:lnTo>
                  <a:lnTo>
                    <a:pt x="276" y="686"/>
                  </a:lnTo>
                  <a:lnTo>
                    <a:pt x="255" y="668"/>
                  </a:lnTo>
                  <a:lnTo>
                    <a:pt x="255" y="668"/>
                  </a:lnTo>
                  <a:lnTo>
                    <a:pt x="266" y="682"/>
                  </a:lnTo>
                  <a:lnTo>
                    <a:pt x="279" y="696"/>
                  </a:lnTo>
                  <a:lnTo>
                    <a:pt x="293" y="709"/>
                  </a:lnTo>
                  <a:lnTo>
                    <a:pt x="305" y="725"/>
                  </a:lnTo>
                  <a:lnTo>
                    <a:pt x="305" y="725"/>
                  </a:lnTo>
                  <a:lnTo>
                    <a:pt x="302" y="728"/>
                  </a:lnTo>
                  <a:lnTo>
                    <a:pt x="301" y="729"/>
                  </a:lnTo>
                  <a:lnTo>
                    <a:pt x="295" y="731"/>
                  </a:lnTo>
                  <a:lnTo>
                    <a:pt x="295" y="731"/>
                  </a:lnTo>
                  <a:lnTo>
                    <a:pt x="282" y="720"/>
                  </a:lnTo>
                  <a:lnTo>
                    <a:pt x="270" y="711"/>
                  </a:lnTo>
                  <a:lnTo>
                    <a:pt x="246" y="690"/>
                  </a:lnTo>
                  <a:lnTo>
                    <a:pt x="246" y="690"/>
                  </a:lnTo>
                  <a:lnTo>
                    <a:pt x="267" y="714"/>
                  </a:lnTo>
                  <a:lnTo>
                    <a:pt x="276" y="726"/>
                  </a:lnTo>
                  <a:lnTo>
                    <a:pt x="285" y="740"/>
                  </a:lnTo>
                  <a:lnTo>
                    <a:pt x="285" y="740"/>
                  </a:lnTo>
                  <a:lnTo>
                    <a:pt x="282" y="743"/>
                  </a:lnTo>
                  <a:lnTo>
                    <a:pt x="279" y="744"/>
                  </a:lnTo>
                  <a:lnTo>
                    <a:pt x="279" y="744"/>
                  </a:lnTo>
                  <a:lnTo>
                    <a:pt x="281" y="747"/>
                  </a:lnTo>
                  <a:lnTo>
                    <a:pt x="282" y="752"/>
                  </a:lnTo>
                  <a:lnTo>
                    <a:pt x="285" y="755"/>
                  </a:lnTo>
                  <a:lnTo>
                    <a:pt x="287" y="760"/>
                  </a:lnTo>
                  <a:lnTo>
                    <a:pt x="287" y="760"/>
                  </a:lnTo>
                  <a:lnTo>
                    <a:pt x="279" y="764"/>
                  </a:lnTo>
                  <a:lnTo>
                    <a:pt x="279" y="764"/>
                  </a:lnTo>
                  <a:lnTo>
                    <a:pt x="269" y="758"/>
                  </a:lnTo>
                  <a:lnTo>
                    <a:pt x="260" y="751"/>
                  </a:lnTo>
                  <a:lnTo>
                    <a:pt x="260" y="751"/>
                  </a:lnTo>
                  <a:lnTo>
                    <a:pt x="261" y="757"/>
                  </a:lnTo>
                  <a:lnTo>
                    <a:pt x="266" y="763"/>
                  </a:lnTo>
                  <a:lnTo>
                    <a:pt x="269" y="769"/>
                  </a:lnTo>
                  <a:lnTo>
                    <a:pt x="270" y="772"/>
                  </a:lnTo>
                  <a:lnTo>
                    <a:pt x="270" y="775"/>
                  </a:lnTo>
                  <a:lnTo>
                    <a:pt x="270" y="775"/>
                  </a:lnTo>
                  <a:lnTo>
                    <a:pt x="269" y="775"/>
                  </a:lnTo>
                  <a:lnTo>
                    <a:pt x="267" y="776"/>
                  </a:lnTo>
                  <a:lnTo>
                    <a:pt x="267" y="776"/>
                  </a:lnTo>
                  <a:lnTo>
                    <a:pt x="264" y="775"/>
                  </a:lnTo>
                  <a:lnTo>
                    <a:pt x="261" y="772"/>
                  </a:lnTo>
                  <a:lnTo>
                    <a:pt x="257" y="767"/>
                  </a:lnTo>
                  <a:lnTo>
                    <a:pt x="253" y="763"/>
                  </a:lnTo>
                  <a:lnTo>
                    <a:pt x="250" y="760"/>
                  </a:lnTo>
                  <a:lnTo>
                    <a:pt x="246" y="758"/>
                  </a:lnTo>
                  <a:lnTo>
                    <a:pt x="246" y="758"/>
                  </a:lnTo>
                  <a:lnTo>
                    <a:pt x="250" y="766"/>
                  </a:lnTo>
                  <a:lnTo>
                    <a:pt x="255" y="773"/>
                  </a:lnTo>
                  <a:lnTo>
                    <a:pt x="260" y="781"/>
                  </a:lnTo>
                  <a:lnTo>
                    <a:pt x="263" y="789"/>
                  </a:lnTo>
                  <a:lnTo>
                    <a:pt x="263" y="789"/>
                  </a:lnTo>
                  <a:lnTo>
                    <a:pt x="260" y="792"/>
                  </a:lnTo>
                  <a:lnTo>
                    <a:pt x="260" y="792"/>
                  </a:lnTo>
                  <a:lnTo>
                    <a:pt x="247" y="779"/>
                  </a:lnTo>
                  <a:lnTo>
                    <a:pt x="235" y="767"/>
                  </a:lnTo>
                  <a:lnTo>
                    <a:pt x="214" y="741"/>
                  </a:lnTo>
                  <a:lnTo>
                    <a:pt x="214" y="741"/>
                  </a:lnTo>
                  <a:lnTo>
                    <a:pt x="223" y="763"/>
                  </a:lnTo>
                  <a:lnTo>
                    <a:pt x="232" y="784"/>
                  </a:lnTo>
                  <a:lnTo>
                    <a:pt x="232" y="784"/>
                  </a:lnTo>
                  <a:lnTo>
                    <a:pt x="238" y="796"/>
                  </a:lnTo>
                  <a:lnTo>
                    <a:pt x="240" y="802"/>
                  </a:lnTo>
                  <a:lnTo>
                    <a:pt x="240" y="808"/>
                  </a:lnTo>
                  <a:lnTo>
                    <a:pt x="240" y="808"/>
                  </a:lnTo>
                  <a:lnTo>
                    <a:pt x="235" y="807"/>
                  </a:lnTo>
                  <a:lnTo>
                    <a:pt x="234" y="805"/>
                  </a:lnTo>
                  <a:lnTo>
                    <a:pt x="229" y="799"/>
                  </a:lnTo>
                  <a:lnTo>
                    <a:pt x="226" y="793"/>
                  </a:lnTo>
                  <a:lnTo>
                    <a:pt x="221" y="789"/>
                  </a:lnTo>
                  <a:lnTo>
                    <a:pt x="221" y="789"/>
                  </a:lnTo>
                  <a:lnTo>
                    <a:pt x="225" y="798"/>
                  </a:lnTo>
                  <a:lnTo>
                    <a:pt x="228" y="805"/>
                  </a:lnTo>
                  <a:lnTo>
                    <a:pt x="231" y="813"/>
                  </a:lnTo>
                  <a:lnTo>
                    <a:pt x="231" y="819"/>
                  </a:lnTo>
                  <a:lnTo>
                    <a:pt x="231" y="819"/>
                  </a:lnTo>
                  <a:lnTo>
                    <a:pt x="228" y="819"/>
                  </a:lnTo>
                  <a:lnTo>
                    <a:pt x="225" y="816"/>
                  </a:lnTo>
                  <a:lnTo>
                    <a:pt x="220" y="810"/>
                  </a:lnTo>
                  <a:lnTo>
                    <a:pt x="215" y="802"/>
                  </a:lnTo>
                  <a:lnTo>
                    <a:pt x="211" y="796"/>
                  </a:lnTo>
                  <a:lnTo>
                    <a:pt x="211" y="796"/>
                  </a:lnTo>
                  <a:lnTo>
                    <a:pt x="214" y="805"/>
                  </a:lnTo>
                  <a:lnTo>
                    <a:pt x="217" y="816"/>
                  </a:lnTo>
                  <a:lnTo>
                    <a:pt x="221" y="825"/>
                  </a:lnTo>
                  <a:lnTo>
                    <a:pt x="223" y="836"/>
                  </a:lnTo>
                  <a:lnTo>
                    <a:pt x="223" y="836"/>
                  </a:lnTo>
                  <a:lnTo>
                    <a:pt x="221" y="836"/>
                  </a:lnTo>
                  <a:lnTo>
                    <a:pt x="220" y="836"/>
                  </a:lnTo>
                  <a:lnTo>
                    <a:pt x="220" y="837"/>
                  </a:lnTo>
                  <a:lnTo>
                    <a:pt x="220" y="837"/>
                  </a:lnTo>
                  <a:lnTo>
                    <a:pt x="212" y="822"/>
                  </a:lnTo>
                  <a:lnTo>
                    <a:pt x="208" y="815"/>
                  </a:lnTo>
                  <a:lnTo>
                    <a:pt x="203" y="808"/>
                  </a:lnTo>
                  <a:lnTo>
                    <a:pt x="203" y="808"/>
                  </a:lnTo>
                  <a:lnTo>
                    <a:pt x="206" y="808"/>
                  </a:lnTo>
                  <a:lnTo>
                    <a:pt x="206" y="807"/>
                  </a:lnTo>
                  <a:lnTo>
                    <a:pt x="205" y="807"/>
                  </a:lnTo>
                  <a:lnTo>
                    <a:pt x="205" y="807"/>
                  </a:lnTo>
                  <a:lnTo>
                    <a:pt x="206" y="805"/>
                  </a:lnTo>
                  <a:lnTo>
                    <a:pt x="206" y="807"/>
                  </a:lnTo>
                  <a:lnTo>
                    <a:pt x="208" y="808"/>
                  </a:lnTo>
                  <a:lnTo>
                    <a:pt x="208" y="808"/>
                  </a:lnTo>
                  <a:lnTo>
                    <a:pt x="208" y="808"/>
                  </a:lnTo>
                  <a:lnTo>
                    <a:pt x="206" y="801"/>
                  </a:lnTo>
                  <a:lnTo>
                    <a:pt x="203" y="795"/>
                  </a:lnTo>
                  <a:lnTo>
                    <a:pt x="202" y="787"/>
                  </a:lnTo>
                  <a:lnTo>
                    <a:pt x="200" y="779"/>
                  </a:lnTo>
                  <a:lnTo>
                    <a:pt x="200" y="779"/>
                  </a:lnTo>
                  <a:lnTo>
                    <a:pt x="205" y="779"/>
                  </a:lnTo>
                  <a:lnTo>
                    <a:pt x="208" y="783"/>
                  </a:lnTo>
                  <a:lnTo>
                    <a:pt x="211" y="786"/>
                  </a:lnTo>
                  <a:lnTo>
                    <a:pt x="214" y="789"/>
                  </a:lnTo>
                  <a:lnTo>
                    <a:pt x="214" y="789"/>
                  </a:lnTo>
                  <a:lnTo>
                    <a:pt x="212" y="783"/>
                  </a:lnTo>
                  <a:lnTo>
                    <a:pt x="209" y="776"/>
                  </a:lnTo>
                  <a:lnTo>
                    <a:pt x="203" y="766"/>
                  </a:lnTo>
                  <a:lnTo>
                    <a:pt x="203" y="766"/>
                  </a:lnTo>
                  <a:lnTo>
                    <a:pt x="197" y="755"/>
                  </a:lnTo>
                  <a:lnTo>
                    <a:pt x="196" y="749"/>
                  </a:lnTo>
                  <a:lnTo>
                    <a:pt x="192" y="743"/>
                  </a:lnTo>
                  <a:lnTo>
                    <a:pt x="192" y="743"/>
                  </a:lnTo>
                  <a:lnTo>
                    <a:pt x="199" y="744"/>
                  </a:lnTo>
                  <a:lnTo>
                    <a:pt x="203" y="749"/>
                  </a:lnTo>
                  <a:lnTo>
                    <a:pt x="209" y="758"/>
                  </a:lnTo>
                  <a:lnTo>
                    <a:pt x="209" y="758"/>
                  </a:lnTo>
                  <a:lnTo>
                    <a:pt x="215" y="769"/>
                  </a:lnTo>
                  <a:lnTo>
                    <a:pt x="221" y="776"/>
                  </a:lnTo>
                  <a:lnTo>
                    <a:pt x="221" y="776"/>
                  </a:lnTo>
                  <a:lnTo>
                    <a:pt x="209" y="747"/>
                  </a:lnTo>
                  <a:lnTo>
                    <a:pt x="209" y="747"/>
                  </a:lnTo>
                  <a:lnTo>
                    <a:pt x="202" y="732"/>
                  </a:lnTo>
                  <a:lnTo>
                    <a:pt x="199" y="725"/>
                  </a:lnTo>
                  <a:lnTo>
                    <a:pt x="196" y="717"/>
                  </a:lnTo>
                  <a:lnTo>
                    <a:pt x="196" y="717"/>
                  </a:lnTo>
                  <a:lnTo>
                    <a:pt x="202" y="720"/>
                  </a:lnTo>
                  <a:lnTo>
                    <a:pt x="205" y="722"/>
                  </a:lnTo>
                  <a:lnTo>
                    <a:pt x="211" y="729"/>
                  </a:lnTo>
                  <a:lnTo>
                    <a:pt x="217" y="735"/>
                  </a:lnTo>
                  <a:lnTo>
                    <a:pt x="223" y="743"/>
                  </a:lnTo>
                  <a:lnTo>
                    <a:pt x="223" y="743"/>
                  </a:lnTo>
                  <a:lnTo>
                    <a:pt x="221" y="737"/>
                  </a:lnTo>
                  <a:lnTo>
                    <a:pt x="220" y="732"/>
                  </a:lnTo>
                  <a:lnTo>
                    <a:pt x="212" y="723"/>
                  </a:lnTo>
                  <a:lnTo>
                    <a:pt x="206" y="714"/>
                  </a:lnTo>
                  <a:lnTo>
                    <a:pt x="203" y="709"/>
                  </a:lnTo>
                  <a:lnTo>
                    <a:pt x="203" y="703"/>
                  </a:lnTo>
                  <a:lnTo>
                    <a:pt x="203" y="703"/>
                  </a:lnTo>
                  <a:lnTo>
                    <a:pt x="208" y="706"/>
                  </a:lnTo>
                  <a:lnTo>
                    <a:pt x="212" y="709"/>
                  </a:lnTo>
                  <a:lnTo>
                    <a:pt x="220" y="717"/>
                  </a:lnTo>
                  <a:lnTo>
                    <a:pt x="228" y="725"/>
                  </a:lnTo>
                  <a:lnTo>
                    <a:pt x="235" y="732"/>
                  </a:lnTo>
                  <a:lnTo>
                    <a:pt x="235" y="732"/>
                  </a:lnTo>
                  <a:lnTo>
                    <a:pt x="229" y="725"/>
                  </a:lnTo>
                  <a:lnTo>
                    <a:pt x="221" y="715"/>
                  </a:lnTo>
                  <a:lnTo>
                    <a:pt x="221" y="715"/>
                  </a:lnTo>
                  <a:lnTo>
                    <a:pt x="221" y="714"/>
                  </a:lnTo>
                  <a:lnTo>
                    <a:pt x="221" y="714"/>
                  </a:lnTo>
                  <a:lnTo>
                    <a:pt x="215" y="702"/>
                  </a:lnTo>
                  <a:lnTo>
                    <a:pt x="206" y="693"/>
                  </a:lnTo>
                  <a:lnTo>
                    <a:pt x="199" y="682"/>
                  </a:lnTo>
                  <a:lnTo>
                    <a:pt x="194" y="671"/>
                  </a:lnTo>
                  <a:lnTo>
                    <a:pt x="194" y="671"/>
                  </a:lnTo>
                  <a:lnTo>
                    <a:pt x="199" y="671"/>
                  </a:lnTo>
                  <a:lnTo>
                    <a:pt x="202" y="673"/>
                  </a:lnTo>
                  <a:lnTo>
                    <a:pt x="209" y="679"/>
                  </a:lnTo>
                  <a:lnTo>
                    <a:pt x="220" y="691"/>
                  </a:lnTo>
                  <a:lnTo>
                    <a:pt x="220" y="691"/>
                  </a:lnTo>
                  <a:lnTo>
                    <a:pt x="229" y="696"/>
                  </a:lnTo>
                  <a:lnTo>
                    <a:pt x="237" y="702"/>
                  </a:lnTo>
                  <a:lnTo>
                    <a:pt x="243" y="708"/>
                  </a:lnTo>
                  <a:lnTo>
                    <a:pt x="249" y="714"/>
                  </a:lnTo>
                  <a:lnTo>
                    <a:pt x="249" y="714"/>
                  </a:lnTo>
                  <a:lnTo>
                    <a:pt x="238" y="699"/>
                  </a:lnTo>
                  <a:lnTo>
                    <a:pt x="228" y="683"/>
                  </a:lnTo>
                  <a:lnTo>
                    <a:pt x="203" y="653"/>
                  </a:lnTo>
                  <a:lnTo>
                    <a:pt x="203" y="653"/>
                  </a:lnTo>
                  <a:lnTo>
                    <a:pt x="203" y="651"/>
                  </a:lnTo>
                  <a:lnTo>
                    <a:pt x="203" y="650"/>
                  </a:lnTo>
                  <a:lnTo>
                    <a:pt x="202" y="648"/>
                  </a:lnTo>
                  <a:lnTo>
                    <a:pt x="203" y="647"/>
                  </a:lnTo>
                  <a:lnTo>
                    <a:pt x="203" y="647"/>
                  </a:lnTo>
                  <a:lnTo>
                    <a:pt x="208" y="648"/>
                  </a:lnTo>
                  <a:lnTo>
                    <a:pt x="214" y="651"/>
                  </a:lnTo>
                  <a:lnTo>
                    <a:pt x="221" y="659"/>
                  </a:lnTo>
                  <a:lnTo>
                    <a:pt x="221" y="659"/>
                  </a:lnTo>
                  <a:lnTo>
                    <a:pt x="270" y="705"/>
                  </a:lnTo>
                  <a:lnTo>
                    <a:pt x="270" y="705"/>
                  </a:lnTo>
                  <a:lnTo>
                    <a:pt x="273" y="705"/>
                  </a:lnTo>
                  <a:lnTo>
                    <a:pt x="275" y="706"/>
                  </a:lnTo>
                  <a:lnTo>
                    <a:pt x="279" y="711"/>
                  </a:lnTo>
                  <a:lnTo>
                    <a:pt x="279" y="711"/>
                  </a:lnTo>
                  <a:lnTo>
                    <a:pt x="263" y="690"/>
                  </a:lnTo>
                  <a:lnTo>
                    <a:pt x="246" y="670"/>
                  </a:lnTo>
                  <a:lnTo>
                    <a:pt x="229" y="651"/>
                  </a:lnTo>
                  <a:lnTo>
                    <a:pt x="211" y="633"/>
                  </a:lnTo>
                  <a:lnTo>
                    <a:pt x="211" y="633"/>
                  </a:lnTo>
                  <a:lnTo>
                    <a:pt x="211" y="632"/>
                  </a:lnTo>
                  <a:lnTo>
                    <a:pt x="211" y="630"/>
                  </a:lnTo>
                  <a:lnTo>
                    <a:pt x="211" y="629"/>
                  </a:lnTo>
                  <a:lnTo>
                    <a:pt x="211" y="627"/>
                  </a:lnTo>
                  <a:lnTo>
                    <a:pt x="211" y="627"/>
                  </a:lnTo>
                  <a:lnTo>
                    <a:pt x="221" y="632"/>
                  </a:lnTo>
                  <a:lnTo>
                    <a:pt x="229" y="638"/>
                  </a:lnTo>
                  <a:lnTo>
                    <a:pt x="244" y="653"/>
                  </a:lnTo>
                  <a:lnTo>
                    <a:pt x="244" y="653"/>
                  </a:lnTo>
                  <a:lnTo>
                    <a:pt x="253" y="659"/>
                  </a:lnTo>
                  <a:lnTo>
                    <a:pt x="263" y="667"/>
                  </a:lnTo>
                  <a:lnTo>
                    <a:pt x="282" y="682"/>
                  </a:lnTo>
                  <a:lnTo>
                    <a:pt x="282" y="682"/>
                  </a:lnTo>
                  <a:lnTo>
                    <a:pt x="264" y="661"/>
                  </a:lnTo>
                  <a:lnTo>
                    <a:pt x="244" y="641"/>
                  </a:lnTo>
                  <a:lnTo>
                    <a:pt x="202" y="603"/>
                  </a:lnTo>
                  <a:lnTo>
                    <a:pt x="202" y="603"/>
                  </a:lnTo>
                  <a:lnTo>
                    <a:pt x="202" y="601"/>
                  </a:lnTo>
                  <a:lnTo>
                    <a:pt x="202" y="600"/>
                  </a:lnTo>
                  <a:lnTo>
                    <a:pt x="202" y="600"/>
                  </a:lnTo>
                  <a:lnTo>
                    <a:pt x="200" y="598"/>
                  </a:lnTo>
                  <a:lnTo>
                    <a:pt x="202" y="597"/>
                  </a:lnTo>
                  <a:lnTo>
                    <a:pt x="203" y="597"/>
                  </a:lnTo>
                  <a:lnTo>
                    <a:pt x="203" y="597"/>
                  </a:lnTo>
                  <a:lnTo>
                    <a:pt x="191" y="572"/>
                  </a:lnTo>
                  <a:lnTo>
                    <a:pt x="180" y="549"/>
                  </a:lnTo>
                  <a:lnTo>
                    <a:pt x="165" y="528"/>
                  </a:lnTo>
                  <a:lnTo>
                    <a:pt x="157" y="517"/>
                  </a:lnTo>
                  <a:lnTo>
                    <a:pt x="150" y="508"/>
                  </a:lnTo>
                  <a:lnTo>
                    <a:pt x="150" y="508"/>
                  </a:lnTo>
                  <a:lnTo>
                    <a:pt x="176" y="563"/>
                  </a:lnTo>
                  <a:lnTo>
                    <a:pt x="188" y="592"/>
                  </a:lnTo>
                  <a:lnTo>
                    <a:pt x="197" y="621"/>
                  </a:lnTo>
                  <a:lnTo>
                    <a:pt x="197" y="621"/>
                  </a:lnTo>
                  <a:lnTo>
                    <a:pt x="199" y="626"/>
                  </a:lnTo>
                  <a:lnTo>
                    <a:pt x="200" y="629"/>
                  </a:lnTo>
                  <a:lnTo>
                    <a:pt x="199" y="630"/>
                  </a:lnTo>
                  <a:lnTo>
                    <a:pt x="199" y="630"/>
                  </a:lnTo>
                  <a:lnTo>
                    <a:pt x="197" y="630"/>
                  </a:lnTo>
                  <a:lnTo>
                    <a:pt x="196" y="632"/>
                  </a:lnTo>
                  <a:lnTo>
                    <a:pt x="196" y="632"/>
                  </a:lnTo>
                  <a:lnTo>
                    <a:pt x="191" y="622"/>
                  </a:lnTo>
                  <a:lnTo>
                    <a:pt x="186" y="615"/>
                  </a:lnTo>
                  <a:lnTo>
                    <a:pt x="183" y="606"/>
                  </a:lnTo>
                  <a:lnTo>
                    <a:pt x="179" y="597"/>
                  </a:lnTo>
                  <a:lnTo>
                    <a:pt x="179" y="597"/>
                  </a:lnTo>
                  <a:lnTo>
                    <a:pt x="170" y="578"/>
                  </a:lnTo>
                  <a:lnTo>
                    <a:pt x="159" y="561"/>
                  </a:lnTo>
                  <a:lnTo>
                    <a:pt x="138" y="528"/>
                  </a:lnTo>
                  <a:lnTo>
                    <a:pt x="138" y="528"/>
                  </a:lnTo>
                  <a:lnTo>
                    <a:pt x="147" y="552"/>
                  </a:lnTo>
                  <a:lnTo>
                    <a:pt x="157" y="578"/>
                  </a:lnTo>
                  <a:lnTo>
                    <a:pt x="167" y="604"/>
                  </a:lnTo>
                  <a:lnTo>
                    <a:pt x="170" y="616"/>
                  </a:lnTo>
                  <a:lnTo>
                    <a:pt x="173" y="629"/>
                  </a:lnTo>
                  <a:lnTo>
                    <a:pt x="173" y="629"/>
                  </a:lnTo>
                  <a:lnTo>
                    <a:pt x="174" y="635"/>
                  </a:lnTo>
                  <a:lnTo>
                    <a:pt x="174" y="638"/>
                  </a:lnTo>
                  <a:lnTo>
                    <a:pt x="171" y="639"/>
                  </a:lnTo>
                  <a:lnTo>
                    <a:pt x="171" y="639"/>
                  </a:lnTo>
                  <a:lnTo>
                    <a:pt x="164" y="627"/>
                  </a:lnTo>
                  <a:lnTo>
                    <a:pt x="160" y="619"/>
                  </a:lnTo>
                  <a:lnTo>
                    <a:pt x="159" y="613"/>
                  </a:lnTo>
                  <a:lnTo>
                    <a:pt x="159" y="613"/>
                  </a:lnTo>
                  <a:lnTo>
                    <a:pt x="150" y="601"/>
                  </a:lnTo>
                  <a:lnTo>
                    <a:pt x="144" y="587"/>
                  </a:lnTo>
                  <a:lnTo>
                    <a:pt x="136" y="575"/>
                  </a:lnTo>
                  <a:lnTo>
                    <a:pt x="127" y="565"/>
                  </a:lnTo>
                  <a:lnTo>
                    <a:pt x="127" y="565"/>
                  </a:lnTo>
                  <a:lnTo>
                    <a:pt x="142" y="603"/>
                  </a:lnTo>
                  <a:lnTo>
                    <a:pt x="150" y="624"/>
                  </a:lnTo>
                  <a:lnTo>
                    <a:pt x="151" y="635"/>
                  </a:lnTo>
                  <a:lnTo>
                    <a:pt x="153" y="645"/>
                  </a:lnTo>
                  <a:lnTo>
                    <a:pt x="153" y="645"/>
                  </a:lnTo>
                  <a:lnTo>
                    <a:pt x="151" y="647"/>
                  </a:lnTo>
                  <a:lnTo>
                    <a:pt x="150" y="647"/>
                  </a:lnTo>
                  <a:lnTo>
                    <a:pt x="150" y="647"/>
                  </a:lnTo>
                  <a:lnTo>
                    <a:pt x="147" y="644"/>
                  </a:lnTo>
                  <a:lnTo>
                    <a:pt x="144" y="639"/>
                  </a:lnTo>
                  <a:lnTo>
                    <a:pt x="139" y="629"/>
                  </a:lnTo>
                  <a:lnTo>
                    <a:pt x="139" y="629"/>
                  </a:lnTo>
                  <a:lnTo>
                    <a:pt x="130" y="609"/>
                  </a:lnTo>
                  <a:lnTo>
                    <a:pt x="119" y="590"/>
                  </a:lnTo>
                  <a:lnTo>
                    <a:pt x="119" y="590"/>
                  </a:lnTo>
                  <a:lnTo>
                    <a:pt x="124" y="607"/>
                  </a:lnTo>
                  <a:lnTo>
                    <a:pt x="131" y="626"/>
                  </a:lnTo>
                  <a:lnTo>
                    <a:pt x="138" y="645"/>
                  </a:lnTo>
                  <a:lnTo>
                    <a:pt x="141" y="667"/>
                  </a:lnTo>
                  <a:lnTo>
                    <a:pt x="141" y="667"/>
                  </a:lnTo>
                  <a:lnTo>
                    <a:pt x="135" y="668"/>
                  </a:lnTo>
                  <a:lnTo>
                    <a:pt x="135" y="668"/>
                  </a:lnTo>
                  <a:lnTo>
                    <a:pt x="124" y="642"/>
                  </a:lnTo>
                  <a:lnTo>
                    <a:pt x="118" y="630"/>
                  </a:lnTo>
                  <a:lnTo>
                    <a:pt x="110" y="619"/>
                  </a:lnTo>
                  <a:lnTo>
                    <a:pt x="110" y="619"/>
                  </a:lnTo>
                  <a:lnTo>
                    <a:pt x="112" y="626"/>
                  </a:lnTo>
                  <a:lnTo>
                    <a:pt x="113" y="632"/>
                  </a:lnTo>
                  <a:lnTo>
                    <a:pt x="118" y="647"/>
                  </a:lnTo>
                  <a:lnTo>
                    <a:pt x="118" y="647"/>
                  </a:lnTo>
                  <a:lnTo>
                    <a:pt x="119" y="661"/>
                  </a:lnTo>
                  <a:lnTo>
                    <a:pt x="118" y="667"/>
                  </a:lnTo>
                  <a:lnTo>
                    <a:pt x="115" y="671"/>
                  </a:lnTo>
                  <a:lnTo>
                    <a:pt x="115" y="671"/>
                  </a:lnTo>
                  <a:lnTo>
                    <a:pt x="110" y="667"/>
                  </a:lnTo>
                  <a:lnTo>
                    <a:pt x="107" y="661"/>
                  </a:lnTo>
                  <a:lnTo>
                    <a:pt x="104" y="653"/>
                  </a:lnTo>
                  <a:lnTo>
                    <a:pt x="99" y="648"/>
                  </a:lnTo>
                  <a:lnTo>
                    <a:pt x="99" y="648"/>
                  </a:lnTo>
                  <a:lnTo>
                    <a:pt x="101" y="661"/>
                  </a:lnTo>
                  <a:lnTo>
                    <a:pt x="103" y="667"/>
                  </a:lnTo>
                  <a:lnTo>
                    <a:pt x="101" y="674"/>
                  </a:lnTo>
                  <a:lnTo>
                    <a:pt x="101" y="674"/>
                  </a:lnTo>
                  <a:lnTo>
                    <a:pt x="98" y="674"/>
                  </a:lnTo>
                  <a:lnTo>
                    <a:pt x="95" y="676"/>
                  </a:lnTo>
                  <a:lnTo>
                    <a:pt x="95" y="676"/>
                  </a:lnTo>
                  <a:lnTo>
                    <a:pt x="90" y="664"/>
                  </a:lnTo>
                  <a:lnTo>
                    <a:pt x="87" y="659"/>
                  </a:lnTo>
                  <a:lnTo>
                    <a:pt x="84" y="654"/>
                  </a:lnTo>
                  <a:lnTo>
                    <a:pt x="84" y="654"/>
                  </a:lnTo>
                  <a:lnTo>
                    <a:pt x="84" y="661"/>
                  </a:lnTo>
                  <a:lnTo>
                    <a:pt x="84" y="668"/>
                  </a:lnTo>
                  <a:lnTo>
                    <a:pt x="84" y="676"/>
                  </a:lnTo>
                  <a:lnTo>
                    <a:pt x="83" y="677"/>
                  </a:lnTo>
                  <a:lnTo>
                    <a:pt x="80" y="680"/>
                  </a:lnTo>
                  <a:lnTo>
                    <a:pt x="80" y="680"/>
                  </a:lnTo>
                  <a:lnTo>
                    <a:pt x="78" y="679"/>
                  </a:lnTo>
                  <a:lnTo>
                    <a:pt x="75" y="676"/>
                  </a:lnTo>
                  <a:lnTo>
                    <a:pt x="75" y="673"/>
                  </a:lnTo>
                  <a:lnTo>
                    <a:pt x="72" y="671"/>
                  </a:lnTo>
                  <a:lnTo>
                    <a:pt x="72" y="671"/>
                  </a:lnTo>
                  <a:lnTo>
                    <a:pt x="75" y="683"/>
                  </a:lnTo>
                  <a:lnTo>
                    <a:pt x="75" y="690"/>
                  </a:lnTo>
                  <a:lnTo>
                    <a:pt x="74" y="696"/>
                  </a:lnTo>
                  <a:lnTo>
                    <a:pt x="74" y="696"/>
                  </a:lnTo>
                  <a:lnTo>
                    <a:pt x="71" y="696"/>
                  </a:lnTo>
                  <a:lnTo>
                    <a:pt x="71" y="696"/>
                  </a:lnTo>
                  <a:lnTo>
                    <a:pt x="69" y="694"/>
                  </a:lnTo>
                  <a:lnTo>
                    <a:pt x="67" y="693"/>
                  </a:lnTo>
                  <a:lnTo>
                    <a:pt x="66" y="686"/>
                  </a:lnTo>
                  <a:lnTo>
                    <a:pt x="66" y="686"/>
                  </a:lnTo>
                  <a:lnTo>
                    <a:pt x="60" y="677"/>
                  </a:lnTo>
                  <a:lnTo>
                    <a:pt x="58" y="671"/>
                  </a:lnTo>
                  <a:lnTo>
                    <a:pt x="57" y="667"/>
                  </a:lnTo>
                  <a:lnTo>
                    <a:pt x="57" y="667"/>
                  </a:lnTo>
                  <a:lnTo>
                    <a:pt x="60" y="667"/>
                  </a:lnTo>
                  <a:lnTo>
                    <a:pt x="61" y="670"/>
                  </a:lnTo>
                  <a:lnTo>
                    <a:pt x="61" y="677"/>
                  </a:lnTo>
                  <a:lnTo>
                    <a:pt x="61" y="677"/>
                  </a:lnTo>
                  <a:lnTo>
                    <a:pt x="64" y="676"/>
                  </a:lnTo>
                  <a:lnTo>
                    <a:pt x="66" y="677"/>
                  </a:lnTo>
                  <a:lnTo>
                    <a:pt x="66" y="677"/>
                  </a:lnTo>
                  <a:lnTo>
                    <a:pt x="66" y="674"/>
                  </a:lnTo>
                  <a:lnTo>
                    <a:pt x="66" y="671"/>
                  </a:lnTo>
                  <a:lnTo>
                    <a:pt x="64" y="664"/>
                  </a:lnTo>
                  <a:lnTo>
                    <a:pt x="64" y="656"/>
                  </a:lnTo>
                  <a:lnTo>
                    <a:pt x="64" y="651"/>
                  </a:lnTo>
                  <a:lnTo>
                    <a:pt x="66" y="648"/>
                  </a:lnTo>
                  <a:lnTo>
                    <a:pt x="66" y="648"/>
                  </a:lnTo>
                  <a:lnTo>
                    <a:pt x="67" y="650"/>
                  </a:lnTo>
                  <a:lnTo>
                    <a:pt x="71" y="650"/>
                  </a:lnTo>
                  <a:lnTo>
                    <a:pt x="72" y="653"/>
                  </a:lnTo>
                  <a:lnTo>
                    <a:pt x="74" y="658"/>
                  </a:lnTo>
                  <a:lnTo>
                    <a:pt x="77" y="661"/>
                  </a:lnTo>
                  <a:lnTo>
                    <a:pt x="77" y="661"/>
                  </a:lnTo>
                  <a:lnTo>
                    <a:pt x="77" y="658"/>
                  </a:lnTo>
                  <a:lnTo>
                    <a:pt x="78" y="651"/>
                  </a:lnTo>
                  <a:lnTo>
                    <a:pt x="75" y="642"/>
                  </a:lnTo>
                  <a:lnTo>
                    <a:pt x="74" y="633"/>
                  </a:lnTo>
                  <a:lnTo>
                    <a:pt x="74" y="629"/>
                  </a:lnTo>
                  <a:lnTo>
                    <a:pt x="74" y="624"/>
                  </a:lnTo>
                  <a:lnTo>
                    <a:pt x="74" y="624"/>
                  </a:lnTo>
                  <a:lnTo>
                    <a:pt x="78" y="626"/>
                  </a:lnTo>
                  <a:lnTo>
                    <a:pt x="80" y="627"/>
                  </a:lnTo>
                  <a:lnTo>
                    <a:pt x="81" y="633"/>
                  </a:lnTo>
                  <a:lnTo>
                    <a:pt x="81" y="633"/>
                  </a:lnTo>
                  <a:lnTo>
                    <a:pt x="92" y="653"/>
                  </a:lnTo>
                  <a:lnTo>
                    <a:pt x="92" y="653"/>
                  </a:lnTo>
                  <a:lnTo>
                    <a:pt x="92" y="647"/>
                  </a:lnTo>
                  <a:lnTo>
                    <a:pt x="92" y="641"/>
                  </a:lnTo>
                  <a:lnTo>
                    <a:pt x="87" y="629"/>
                  </a:lnTo>
                  <a:lnTo>
                    <a:pt x="84" y="618"/>
                  </a:lnTo>
                  <a:lnTo>
                    <a:pt x="83" y="612"/>
                  </a:lnTo>
                  <a:lnTo>
                    <a:pt x="83" y="607"/>
                  </a:lnTo>
                  <a:lnTo>
                    <a:pt x="83" y="607"/>
                  </a:lnTo>
                  <a:lnTo>
                    <a:pt x="89" y="610"/>
                  </a:lnTo>
                  <a:lnTo>
                    <a:pt x="92" y="615"/>
                  </a:lnTo>
                  <a:lnTo>
                    <a:pt x="98" y="629"/>
                  </a:lnTo>
                  <a:lnTo>
                    <a:pt x="98" y="629"/>
                  </a:lnTo>
                  <a:lnTo>
                    <a:pt x="104" y="641"/>
                  </a:lnTo>
                  <a:lnTo>
                    <a:pt x="110" y="651"/>
                  </a:lnTo>
                  <a:lnTo>
                    <a:pt x="110" y="651"/>
                  </a:lnTo>
                  <a:lnTo>
                    <a:pt x="110" y="644"/>
                  </a:lnTo>
                  <a:lnTo>
                    <a:pt x="109" y="636"/>
                  </a:lnTo>
                  <a:lnTo>
                    <a:pt x="104" y="621"/>
                  </a:lnTo>
                  <a:lnTo>
                    <a:pt x="99" y="606"/>
                  </a:lnTo>
                  <a:lnTo>
                    <a:pt x="99" y="598"/>
                  </a:lnTo>
                  <a:lnTo>
                    <a:pt x="99" y="589"/>
                  </a:lnTo>
                  <a:lnTo>
                    <a:pt x="99" y="589"/>
                  </a:lnTo>
                  <a:lnTo>
                    <a:pt x="104" y="593"/>
                  </a:lnTo>
                  <a:lnTo>
                    <a:pt x="109" y="598"/>
                  </a:lnTo>
                  <a:lnTo>
                    <a:pt x="113" y="610"/>
                  </a:lnTo>
                  <a:lnTo>
                    <a:pt x="113" y="610"/>
                  </a:lnTo>
                  <a:lnTo>
                    <a:pt x="119" y="624"/>
                  </a:lnTo>
                  <a:lnTo>
                    <a:pt x="125" y="635"/>
                  </a:lnTo>
                  <a:lnTo>
                    <a:pt x="125" y="635"/>
                  </a:lnTo>
                  <a:lnTo>
                    <a:pt x="124" y="626"/>
                  </a:lnTo>
                  <a:lnTo>
                    <a:pt x="122" y="616"/>
                  </a:lnTo>
                  <a:lnTo>
                    <a:pt x="115" y="600"/>
                  </a:lnTo>
                  <a:lnTo>
                    <a:pt x="107" y="581"/>
                  </a:lnTo>
                  <a:lnTo>
                    <a:pt x="106" y="574"/>
                  </a:lnTo>
                  <a:lnTo>
                    <a:pt x="104" y="565"/>
                  </a:lnTo>
                  <a:lnTo>
                    <a:pt x="104" y="565"/>
                  </a:lnTo>
                  <a:lnTo>
                    <a:pt x="107" y="566"/>
                  </a:lnTo>
                  <a:lnTo>
                    <a:pt x="110" y="568"/>
                  </a:lnTo>
                  <a:lnTo>
                    <a:pt x="115" y="574"/>
                  </a:lnTo>
                  <a:lnTo>
                    <a:pt x="122" y="587"/>
                  </a:lnTo>
                  <a:lnTo>
                    <a:pt x="122" y="587"/>
                  </a:lnTo>
                  <a:lnTo>
                    <a:pt x="131" y="601"/>
                  </a:lnTo>
                  <a:lnTo>
                    <a:pt x="139" y="616"/>
                  </a:lnTo>
                  <a:lnTo>
                    <a:pt x="139" y="616"/>
                  </a:lnTo>
                  <a:lnTo>
                    <a:pt x="136" y="604"/>
                  </a:lnTo>
                  <a:lnTo>
                    <a:pt x="131" y="590"/>
                  </a:lnTo>
                  <a:lnTo>
                    <a:pt x="121" y="566"/>
                  </a:lnTo>
                  <a:lnTo>
                    <a:pt x="121" y="566"/>
                  </a:lnTo>
                  <a:lnTo>
                    <a:pt x="115" y="552"/>
                  </a:lnTo>
                  <a:lnTo>
                    <a:pt x="112" y="546"/>
                  </a:lnTo>
                  <a:lnTo>
                    <a:pt x="112" y="540"/>
                  </a:lnTo>
                  <a:lnTo>
                    <a:pt x="112" y="540"/>
                  </a:lnTo>
                  <a:lnTo>
                    <a:pt x="119" y="543"/>
                  </a:lnTo>
                  <a:lnTo>
                    <a:pt x="121" y="545"/>
                  </a:lnTo>
                  <a:lnTo>
                    <a:pt x="122" y="548"/>
                  </a:lnTo>
                  <a:lnTo>
                    <a:pt x="122" y="548"/>
                  </a:lnTo>
                  <a:lnTo>
                    <a:pt x="133" y="561"/>
                  </a:lnTo>
                  <a:lnTo>
                    <a:pt x="142" y="577"/>
                  </a:lnTo>
                  <a:lnTo>
                    <a:pt x="150" y="590"/>
                  </a:lnTo>
                  <a:lnTo>
                    <a:pt x="159" y="606"/>
                  </a:lnTo>
                  <a:lnTo>
                    <a:pt x="159" y="606"/>
                  </a:lnTo>
                  <a:lnTo>
                    <a:pt x="156" y="592"/>
                  </a:lnTo>
                  <a:lnTo>
                    <a:pt x="151" y="580"/>
                  </a:lnTo>
                  <a:lnTo>
                    <a:pt x="142" y="555"/>
                  </a:lnTo>
                  <a:lnTo>
                    <a:pt x="131" y="531"/>
                  </a:lnTo>
                  <a:lnTo>
                    <a:pt x="128" y="519"/>
                  </a:lnTo>
                  <a:lnTo>
                    <a:pt x="125" y="505"/>
                  </a:lnTo>
                  <a:lnTo>
                    <a:pt x="125" y="505"/>
                  </a:lnTo>
                  <a:lnTo>
                    <a:pt x="128" y="507"/>
                  </a:lnTo>
                  <a:lnTo>
                    <a:pt x="131" y="510"/>
                  </a:lnTo>
                  <a:lnTo>
                    <a:pt x="136" y="516"/>
                  </a:lnTo>
                  <a:lnTo>
                    <a:pt x="136" y="516"/>
                  </a:lnTo>
                  <a:lnTo>
                    <a:pt x="147" y="532"/>
                  </a:lnTo>
                  <a:lnTo>
                    <a:pt x="147" y="532"/>
                  </a:lnTo>
                  <a:lnTo>
                    <a:pt x="177" y="583"/>
                  </a:lnTo>
                  <a:lnTo>
                    <a:pt x="177" y="583"/>
                  </a:lnTo>
                  <a:lnTo>
                    <a:pt x="164" y="552"/>
                  </a:lnTo>
                  <a:lnTo>
                    <a:pt x="148" y="520"/>
                  </a:lnTo>
                  <a:lnTo>
                    <a:pt x="148" y="520"/>
                  </a:lnTo>
                  <a:lnTo>
                    <a:pt x="141" y="507"/>
                  </a:lnTo>
                  <a:lnTo>
                    <a:pt x="138" y="499"/>
                  </a:lnTo>
                  <a:lnTo>
                    <a:pt x="136" y="491"/>
                  </a:lnTo>
                  <a:lnTo>
                    <a:pt x="136" y="491"/>
                  </a:lnTo>
                  <a:lnTo>
                    <a:pt x="144" y="494"/>
                  </a:lnTo>
                  <a:lnTo>
                    <a:pt x="148" y="497"/>
                  </a:lnTo>
                  <a:lnTo>
                    <a:pt x="157" y="508"/>
                  </a:lnTo>
                  <a:lnTo>
                    <a:pt x="165" y="517"/>
                  </a:lnTo>
                  <a:lnTo>
                    <a:pt x="173" y="528"/>
                  </a:lnTo>
                  <a:lnTo>
                    <a:pt x="173" y="528"/>
                  </a:lnTo>
                  <a:lnTo>
                    <a:pt x="168" y="517"/>
                  </a:lnTo>
                  <a:lnTo>
                    <a:pt x="164" y="507"/>
                  </a:lnTo>
                  <a:lnTo>
                    <a:pt x="160" y="494"/>
                  </a:lnTo>
                  <a:lnTo>
                    <a:pt x="157" y="482"/>
                  </a:lnTo>
                  <a:lnTo>
                    <a:pt x="157" y="482"/>
                  </a:lnTo>
                  <a:lnTo>
                    <a:pt x="164" y="482"/>
                  </a:lnTo>
                  <a:lnTo>
                    <a:pt x="168" y="484"/>
                  </a:lnTo>
                  <a:lnTo>
                    <a:pt x="173" y="487"/>
                  </a:lnTo>
                  <a:lnTo>
                    <a:pt x="179" y="490"/>
                  </a:lnTo>
                  <a:lnTo>
                    <a:pt x="179" y="490"/>
                  </a:lnTo>
                  <a:lnTo>
                    <a:pt x="177" y="485"/>
                  </a:lnTo>
                  <a:lnTo>
                    <a:pt x="176" y="482"/>
                  </a:lnTo>
                  <a:lnTo>
                    <a:pt x="173" y="478"/>
                  </a:lnTo>
                  <a:lnTo>
                    <a:pt x="173" y="473"/>
                  </a:lnTo>
                  <a:lnTo>
                    <a:pt x="173" y="473"/>
                  </a:lnTo>
                  <a:lnTo>
                    <a:pt x="173" y="464"/>
                  </a:lnTo>
                  <a:lnTo>
                    <a:pt x="173" y="459"/>
                  </a:lnTo>
                  <a:lnTo>
                    <a:pt x="173" y="455"/>
                  </a:lnTo>
                  <a:lnTo>
                    <a:pt x="173" y="455"/>
                  </a:lnTo>
                  <a:lnTo>
                    <a:pt x="177" y="453"/>
                  </a:lnTo>
                  <a:lnTo>
                    <a:pt x="182" y="453"/>
                  </a:lnTo>
                  <a:lnTo>
                    <a:pt x="186" y="455"/>
                  </a:lnTo>
                  <a:lnTo>
                    <a:pt x="189" y="458"/>
                  </a:lnTo>
                  <a:lnTo>
                    <a:pt x="189" y="458"/>
                  </a:lnTo>
                  <a:lnTo>
                    <a:pt x="194" y="455"/>
                  </a:lnTo>
                  <a:lnTo>
                    <a:pt x="197" y="453"/>
                  </a:lnTo>
                  <a:lnTo>
                    <a:pt x="200" y="455"/>
                  </a:lnTo>
                  <a:lnTo>
                    <a:pt x="200" y="455"/>
                  </a:lnTo>
                  <a:lnTo>
                    <a:pt x="196" y="449"/>
                  </a:lnTo>
                  <a:lnTo>
                    <a:pt x="189" y="443"/>
                  </a:lnTo>
                  <a:lnTo>
                    <a:pt x="176" y="435"/>
                  </a:lnTo>
                  <a:lnTo>
                    <a:pt x="176" y="435"/>
                  </a:lnTo>
                  <a:lnTo>
                    <a:pt x="176" y="432"/>
                  </a:lnTo>
                  <a:lnTo>
                    <a:pt x="174" y="430"/>
                  </a:lnTo>
                  <a:lnTo>
                    <a:pt x="174" y="430"/>
                  </a:lnTo>
                  <a:lnTo>
                    <a:pt x="177" y="429"/>
                  </a:lnTo>
                  <a:lnTo>
                    <a:pt x="180" y="429"/>
                  </a:lnTo>
                  <a:lnTo>
                    <a:pt x="186" y="432"/>
                  </a:lnTo>
                  <a:lnTo>
                    <a:pt x="186" y="432"/>
                  </a:lnTo>
                  <a:lnTo>
                    <a:pt x="185" y="427"/>
                  </a:lnTo>
                  <a:lnTo>
                    <a:pt x="180" y="426"/>
                  </a:lnTo>
                  <a:lnTo>
                    <a:pt x="176" y="423"/>
                  </a:lnTo>
                  <a:lnTo>
                    <a:pt x="173" y="418"/>
                  </a:lnTo>
                  <a:lnTo>
                    <a:pt x="173" y="418"/>
                  </a:lnTo>
                  <a:lnTo>
                    <a:pt x="168" y="424"/>
                  </a:lnTo>
                  <a:lnTo>
                    <a:pt x="167" y="432"/>
                  </a:lnTo>
                  <a:lnTo>
                    <a:pt x="164" y="439"/>
                  </a:lnTo>
                  <a:lnTo>
                    <a:pt x="160" y="444"/>
                  </a:lnTo>
                  <a:lnTo>
                    <a:pt x="160" y="444"/>
                  </a:lnTo>
                  <a:lnTo>
                    <a:pt x="157" y="453"/>
                  </a:lnTo>
                  <a:lnTo>
                    <a:pt x="154" y="461"/>
                  </a:lnTo>
                  <a:lnTo>
                    <a:pt x="148" y="467"/>
                  </a:lnTo>
                  <a:lnTo>
                    <a:pt x="145" y="468"/>
                  </a:lnTo>
                  <a:lnTo>
                    <a:pt x="141" y="470"/>
                  </a:lnTo>
                  <a:lnTo>
                    <a:pt x="141" y="470"/>
                  </a:lnTo>
                  <a:lnTo>
                    <a:pt x="141" y="467"/>
                  </a:lnTo>
                  <a:lnTo>
                    <a:pt x="139" y="464"/>
                  </a:lnTo>
                  <a:lnTo>
                    <a:pt x="141" y="455"/>
                  </a:lnTo>
                  <a:lnTo>
                    <a:pt x="141" y="455"/>
                  </a:lnTo>
                  <a:lnTo>
                    <a:pt x="136" y="464"/>
                  </a:lnTo>
                  <a:lnTo>
                    <a:pt x="133" y="475"/>
                  </a:lnTo>
                  <a:lnTo>
                    <a:pt x="128" y="485"/>
                  </a:lnTo>
                  <a:lnTo>
                    <a:pt x="125" y="490"/>
                  </a:lnTo>
                  <a:lnTo>
                    <a:pt x="122" y="493"/>
                  </a:lnTo>
                  <a:lnTo>
                    <a:pt x="122" y="493"/>
                  </a:lnTo>
                  <a:lnTo>
                    <a:pt x="118" y="491"/>
                  </a:lnTo>
                  <a:lnTo>
                    <a:pt x="118" y="488"/>
                  </a:lnTo>
                  <a:lnTo>
                    <a:pt x="118" y="488"/>
                  </a:lnTo>
                  <a:lnTo>
                    <a:pt x="115" y="491"/>
                  </a:lnTo>
                  <a:lnTo>
                    <a:pt x="112" y="496"/>
                  </a:lnTo>
                  <a:lnTo>
                    <a:pt x="109" y="499"/>
                  </a:lnTo>
                  <a:lnTo>
                    <a:pt x="107" y="500"/>
                  </a:lnTo>
                  <a:lnTo>
                    <a:pt x="104" y="500"/>
                  </a:lnTo>
                  <a:lnTo>
                    <a:pt x="104" y="500"/>
                  </a:lnTo>
                  <a:lnTo>
                    <a:pt x="103" y="493"/>
                  </a:lnTo>
                  <a:lnTo>
                    <a:pt x="104" y="487"/>
                  </a:lnTo>
                  <a:lnTo>
                    <a:pt x="104" y="473"/>
                  </a:lnTo>
                  <a:lnTo>
                    <a:pt x="104" y="473"/>
                  </a:lnTo>
                  <a:lnTo>
                    <a:pt x="99" y="485"/>
                  </a:lnTo>
                  <a:lnTo>
                    <a:pt x="96" y="491"/>
                  </a:lnTo>
                  <a:lnTo>
                    <a:pt x="93" y="496"/>
                  </a:lnTo>
                  <a:lnTo>
                    <a:pt x="93" y="496"/>
                  </a:lnTo>
                  <a:lnTo>
                    <a:pt x="87" y="496"/>
                  </a:lnTo>
                  <a:lnTo>
                    <a:pt x="87" y="496"/>
                  </a:lnTo>
                  <a:lnTo>
                    <a:pt x="87" y="479"/>
                  </a:lnTo>
                  <a:lnTo>
                    <a:pt x="86" y="461"/>
                  </a:lnTo>
                  <a:lnTo>
                    <a:pt x="86" y="461"/>
                  </a:lnTo>
                  <a:lnTo>
                    <a:pt x="78" y="481"/>
                  </a:lnTo>
                  <a:lnTo>
                    <a:pt x="78" y="481"/>
                  </a:lnTo>
                  <a:lnTo>
                    <a:pt x="75" y="491"/>
                  </a:lnTo>
                  <a:lnTo>
                    <a:pt x="72" y="496"/>
                  </a:lnTo>
                  <a:lnTo>
                    <a:pt x="69" y="497"/>
                  </a:lnTo>
                  <a:lnTo>
                    <a:pt x="67" y="497"/>
                  </a:lnTo>
                  <a:lnTo>
                    <a:pt x="67" y="497"/>
                  </a:lnTo>
                  <a:lnTo>
                    <a:pt x="67" y="485"/>
                  </a:lnTo>
                  <a:lnTo>
                    <a:pt x="67" y="473"/>
                  </a:lnTo>
                  <a:lnTo>
                    <a:pt x="69" y="447"/>
                  </a:lnTo>
                  <a:lnTo>
                    <a:pt x="69" y="447"/>
                  </a:lnTo>
                  <a:lnTo>
                    <a:pt x="66" y="452"/>
                  </a:lnTo>
                  <a:lnTo>
                    <a:pt x="64" y="458"/>
                  </a:lnTo>
                  <a:lnTo>
                    <a:pt x="61" y="470"/>
                  </a:lnTo>
                  <a:lnTo>
                    <a:pt x="61" y="470"/>
                  </a:lnTo>
                  <a:lnTo>
                    <a:pt x="58" y="482"/>
                  </a:lnTo>
                  <a:lnTo>
                    <a:pt x="55" y="487"/>
                  </a:lnTo>
                  <a:lnTo>
                    <a:pt x="52" y="488"/>
                  </a:lnTo>
                  <a:lnTo>
                    <a:pt x="49" y="488"/>
                  </a:lnTo>
                  <a:lnTo>
                    <a:pt x="49" y="488"/>
                  </a:lnTo>
                  <a:lnTo>
                    <a:pt x="49" y="482"/>
                  </a:lnTo>
                  <a:lnTo>
                    <a:pt x="49" y="476"/>
                  </a:lnTo>
                  <a:lnTo>
                    <a:pt x="51" y="472"/>
                  </a:lnTo>
                  <a:lnTo>
                    <a:pt x="51" y="465"/>
                  </a:lnTo>
                  <a:lnTo>
                    <a:pt x="51" y="465"/>
                  </a:lnTo>
                  <a:lnTo>
                    <a:pt x="48" y="472"/>
                  </a:lnTo>
                  <a:lnTo>
                    <a:pt x="46" y="478"/>
                  </a:lnTo>
                  <a:lnTo>
                    <a:pt x="43" y="482"/>
                  </a:lnTo>
                  <a:lnTo>
                    <a:pt x="40" y="488"/>
                  </a:lnTo>
                  <a:lnTo>
                    <a:pt x="40" y="488"/>
                  </a:lnTo>
                  <a:lnTo>
                    <a:pt x="35" y="488"/>
                  </a:lnTo>
                  <a:lnTo>
                    <a:pt x="35" y="488"/>
                  </a:lnTo>
                  <a:lnTo>
                    <a:pt x="37" y="481"/>
                  </a:lnTo>
                  <a:lnTo>
                    <a:pt x="37" y="472"/>
                  </a:lnTo>
                  <a:lnTo>
                    <a:pt x="38" y="464"/>
                  </a:lnTo>
                  <a:lnTo>
                    <a:pt x="38" y="458"/>
                  </a:lnTo>
                  <a:lnTo>
                    <a:pt x="38" y="458"/>
                  </a:lnTo>
                  <a:lnTo>
                    <a:pt x="35" y="462"/>
                  </a:lnTo>
                  <a:lnTo>
                    <a:pt x="32" y="468"/>
                  </a:lnTo>
                  <a:lnTo>
                    <a:pt x="29" y="475"/>
                  </a:lnTo>
                  <a:lnTo>
                    <a:pt x="28" y="476"/>
                  </a:lnTo>
                  <a:lnTo>
                    <a:pt x="25" y="478"/>
                  </a:lnTo>
                  <a:lnTo>
                    <a:pt x="25" y="478"/>
                  </a:lnTo>
                  <a:lnTo>
                    <a:pt x="23" y="475"/>
                  </a:lnTo>
                  <a:lnTo>
                    <a:pt x="23" y="472"/>
                  </a:lnTo>
                  <a:lnTo>
                    <a:pt x="25" y="464"/>
                  </a:lnTo>
                  <a:lnTo>
                    <a:pt x="25" y="464"/>
                  </a:lnTo>
                  <a:lnTo>
                    <a:pt x="20" y="468"/>
                  </a:lnTo>
                  <a:lnTo>
                    <a:pt x="17" y="475"/>
                  </a:lnTo>
                  <a:lnTo>
                    <a:pt x="17" y="475"/>
                  </a:lnTo>
                  <a:lnTo>
                    <a:pt x="14" y="475"/>
                  </a:lnTo>
                  <a:lnTo>
                    <a:pt x="11" y="473"/>
                  </a:lnTo>
                  <a:lnTo>
                    <a:pt x="11" y="473"/>
                  </a:lnTo>
                  <a:lnTo>
                    <a:pt x="8" y="478"/>
                  </a:lnTo>
                  <a:lnTo>
                    <a:pt x="8" y="482"/>
                  </a:lnTo>
                  <a:lnTo>
                    <a:pt x="5" y="485"/>
                  </a:lnTo>
                  <a:lnTo>
                    <a:pt x="3" y="487"/>
                  </a:lnTo>
                  <a:lnTo>
                    <a:pt x="0" y="487"/>
                  </a:lnTo>
                  <a:lnTo>
                    <a:pt x="0" y="487"/>
                  </a:lnTo>
                  <a:lnTo>
                    <a:pt x="0" y="472"/>
                  </a:lnTo>
                  <a:lnTo>
                    <a:pt x="3" y="458"/>
                  </a:lnTo>
                  <a:lnTo>
                    <a:pt x="3" y="458"/>
                  </a:lnTo>
                  <a:lnTo>
                    <a:pt x="6" y="458"/>
                  </a:lnTo>
                  <a:lnTo>
                    <a:pt x="8" y="459"/>
                  </a:lnTo>
                  <a:lnTo>
                    <a:pt x="8" y="459"/>
                  </a:lnTo>
                  <a:lnTo>
                    <a:pt x="11" y="455"/>
                  </a:lnTo>
                  <a:lnTo>
                    <a:pt x="13" y="450"/>
                  </a:lnTo>
                  <a:lnTo>
                    <a:pt x="13" y="450"/>
                  </a:lnTo>
                  <a:lnTo>
                    <a:pt x="17" y="452"/>
                  </a:lnTo>
                  <a:lnTo>
                    <a:pt x="19" y="453"/>
                  </a:lnTo>
                  <a:lnTo>
                    <a:pt x="19" y="456"/>
                  </a:lnTo>
                  <a:lnTo>
                    <a:pt x="19" y="456"/>
                  </a:lnTo>
                  <a:lnTo>
                    <a:pt x="22" y="452"/>
                  </a:lnTo>
                  <a:lnTo>
                    <a:pt x="23" y="447"/>
                  </a:lnTo>
                  <a:lnTo>
                    <a:pt x="28" y="436"/>
                  </a:lnTo>
                  <a:lnTo>
                    <a:pt x="28" y="436"/>
                  </a:lnTo>
                  <a:lnTo>
                    <a:pt x="29" y="436"/>
                  </a:lnTo>
                  <a:lnTo>
                    <a:pt x="31" y="438"/>
                  </a:lnTo>
                  <a:lnTo>
                    <a:pt x="31" y="438"/>
                  </a:lnTo>
                  <a:lnTo>
                    <a:pt x="32" y="438"/>
                  </a:lnTo>
                  <a:lnTo>
                    <a:pt x="32" y="438"/>
                  </a:lnTo>
                  <a:lnTo>
                    <a:pt x="34" y="446"/>
                  </a:lnTo>
                  <a:lnTo>
                    <a:pt x="34" y="446"/>
                  </a:lnTo>
                  <a:lnTo>
                    <a:pt x="37" y="438"/>
                  </a:lnTo>
                  <a:lnTo>
                    <a:pt x="38" y="435"/>
                  </a:lnTo>
                  <a:lnTo>
                    <a:pt x="42" y="432"/>
                  </a:lnTo>
                  <a:lnTo>
                    <a:pt x="42" y="432"/>
                  </a:lnTo>
                  <a:lnTo>
                    <a:pt x="43" y="433"/>
                  </a:lnTo>
                  <a:lnTo>
                    <a:pt x="45" y="436"/>
                  </a:lnTo>
                  <a:lnTo>
                    <a:pt x="46" y="443"/>
                  </a:lnTo>
                  <a:lnTo>
                    <a:pt x="45" y="450"/>
                  </a:lnTo>
                  <a:lnTo>
                    <a:pt x="45" y="458"/>
                  </a:lnTo>
                  <a:lnTo>
                    <a:pt x="45" y="458"/>
                  </a:lnTo>
                  <a:lnTo>
                    <a:pt x="48" y="447"/>
                  </a:lnTo>
                  <a:lnTo>
                    <a:pt x="51" y="436"/>
                  </a:lnTo>
                  <a:lnTo>
                    <a:pt x="52" y="424"/>
                  </a:lnTo>
                  <a:lnTo>
                    <a:pt x="55" y="414"/>
                  </a:lnTo>
                  <a:lnTo>
                    <a:pt x="55" y="414"/>
                  </a:lnTo>
                  <a:lnTo>
                    <a:pt x="58" y="414"/>
                  </a:lnTo>
                  <a:lnTo>
                    <a:pt x="60" y="415"/>
                  </a:lnTo>
                  <a:lnTo>
                    <a:pt x="60" y="415"/>
                  </a:lnTo>
                  <a:lnTo>
                    <a:pt x="58" y="438"/>
                  </a:lnTo>
                  <a:lnTo>
                    <a:pt x="57" y="450"/>
                  </a:lnTo>
                  <a:lnTo>
                    <a:pt x="57" y="461"/>
                  </a:lnTo>
                  <a:lnTo>
                    <a:pt x="57" y="461"/>
                  </a:lnTo>
                  <a:lnTo>
                    <a:pt x="61" y="447"/>
                  </a:lnTo>
                  <a:lnTo>
                    <a:pt x="66" y="432"/>
                  </a:lnTo>
                  <a:lnTo>
                    <a:pt x="69" y="418"/>
                  </a:lnTo>
                  <a:lnTo>
                    <a:pt x="75" y="404"/>
                  </a:lnTo>
                  <a:lnTo>
                    <a:pt x="75" y="404"/>
                  </a:lnTo>
                  <a:lnTo>
                    <a:pt x="77" y="406"/>
                  </a:lnTo>
                  <a:lnTo>
                    <a:pt x="78" y="409"/>
                  </a:lnTo>
                  <a:lnTo>
                    <a:pt x="78" y="414"/>
                  </a:lnTo>
                  <a:lnTo>
                    <a:pt x="77" y="429"/>
                  </a:lnTo>
                  <a:lnTo>
                    <a:pt x="77" y="429"/>
                  </a:lnTo>
                  <a:lnTo>
                    <a:pt x="75" y="453"/>
                  </a:lnTo>
                  <a:lnTo>
                    <a:pt x="72" y="476"/>
                  </a:lnTo>
                  <a:lnTo>
                    <a:pt x="72" y="476"/>
                  </a:lnTo>
                  <a:lnTo>
                    <a:pt x="78" y="468"/>
                  </a:lnTo>
                  <a:lnTo>
                    <a:pt x="81" y="459"/>
                  </a:lnTo>
                  <a:lnTo>
                    <a:pt x="86" y="436"/>
                  </a:lnTo>
                  <a:lnTo>
                    <a:pt x="86" y="436"/>
                  </a:lnTo>
                  <a:lnTo>
                    <a:pt x="89" y="421"/>
                  </a:lnTo>
                  <a:lnTo>
                    <a:pt x="90" y="412"/>
                  </a:lnTo>
                  <a:lnTo>
                    <a:pt x="95" y="404"/>
                  </a:lnTo>
                  <a:lnTo>
                    <a:pt x="95" y="404"/>
                  </a:lnTo>
                  <a:lnTo>
                    <a:pt x="96" y="406"/>
                  </a:lnTo>
                  <a:lnTo>
                    <a:pt x="98" y="407"/>
                  </a:lnTo>
                  <a:lnTo>
                    <a:pt x="98" y="412"/>
                  </a:lnTo>
                  <a:lnTo>
                    <a:pt x="96" y="421"/>
                  </a:lnTo>
                  <a:lnTo>
                    <a:pt x="96" y="421"/>
                  </a:lnTo>
                  <a:lnTo>
                    <a:pt x="92" y="450"/>
                  </a:lnTo>
                  <a:lnTo>
                    <a:pt x="92" y="467"/>
                  </a:lnTo>
                  <a:lnTo>
                    <a:pt x="93" y="482"/>
                  </a:lnTo>
                  <a:lnTo>
                    <a:pt x="93" y="482"/>
                  </a:lnTo>
                  <a:lnTo>
                    <a:pt x="99" y="468"/>
                  </a:lnTo>
                  <a:lnTo>
                    <a:pt x="104" y="452"/>
                  </a:lnTo>
                  <a:lnTo>
                    <a:pt x="107" y="435"/>
                  </a:lnTo>
                  <a:lnTo>
                    <a:pt x="110" y="417"/>
                  </a:lnTo>
                  <a:lnTo>
                    <a:pt x="110" y="417"/>
                  </a:lnTo>
                  <a:lnTo>
                    <a:pt x="112" y="407"/>
                  </a:lnTo>
                  <a:lnTo>
                    <a:pt x="113" y="404"/>
                  </a:lnTo>
                  <a:lnTo>
                    <a:pt x="115" y="401"/>
                  </a:lnTo>
                  <a:lnTo>
                    <a:pt x="115" y="401"/>
                  </a:lnTo>
                  <a:lnTo>
                    <a:pt x="118" y="403"/>
                  </a:lnTo>
                  <a:lnTo>
                    <a:pt x="119" y="406"/>
                  </a:lnTo>
                  <a:lnTo>
                    <a:pt x="118" y="414"/>
                  </a:lnTo>
                  <a:lnTo>
                    <a:pt x="118" y="414"/>
                  </a:lnTo>
                  <a:lnTo>
                    <a:pt x="113" y="447"/>
                  </a:lnTo>
                  <a:lnTo>
                    <a:pt x="109" y="484"/>
                  </a:lnTo>
                  <a:lnTo>
                    <a:pt x="109" y="484"/>
                  </a:lnTo>
                  <a:lnTo>
                    <a:pt x="113" y="476"/>
                  </a:lnTo>
                  <a:lnTo>
                    <a:pt x="118" y="465"/>
                  </a:lnTo>
                  <a:lnTo>
                    <a:pt x="121" y="453"/>
                  </a:lnTo>
                  <a:lnTo>
                    <a:pt x="122" y="439"/>
                  </a:lnTo>
                  <a:lnTo>
                    <a:pt x="122" y="439"/>
                  </a:lnTo>
                  <a:lnTo>
                    <a:pt x="124" y="418"/>
                  </a:lnTo>
                  <a:lnTo>
                    <a:pt x="125" y="409"/>
                  </a:lnTo>
                  <a:lnTo>
                    <a:pt x="127" y="404"/>
                  </a:lnTo>
                  <a:lnTo>
                    <a:pt x="130" y="401"/>
                  </a:lnTo>
                  <a:lnTo>
                    <a:pt x="130" y="401"/>
                  </a:lnTo>
                  <a:lnTo>
                    <a:pt x="131" y="403"/>
                  </a:lnTo>
                  <a:lnTo>
                    <a:pt x="133" y="404"/>
                  </a:lnTo>
                  <a:lnTo>
                    <a:pt x="133" y="409"/>
                  </a:lnTo>
                  <a:lnTo>
                    <a:pt x="131" y="420"/>
                  </a:lnTo>
                  <a:lnTo>
                    <a:pt x="131" y="420"/>
                  </a:lnTo>
                  <a:lnTo>
                    <a:pt x="127" y="449"/>
                  </a:lnTo>
                  <a:lnTo>
                    <a:pt x="124" y="476"/>
                  </a:lnTo>
                  <a:lnTo>
                    <a:pt x="124" y="476"/>
                  </a:lnTo>
                  <a:lnTo>
                    <a:pt x="127" y="472"/>
                  </a:lnTo>
                  <a:lnTo>
                    <a:pt x="130" y="465"/>
                  </a:lnTo>
                  <a:lnTo>
                    <a:pt x="135" y="453"/>
                  </a:lnTo>
                  <a:lnTo>
                    <a:pt x="135" y="453"/>
                  </a:lnTo>
                  <a:lnTo>
                    <a:pt x="141" y="429"/>
                  </a:lnTo>
                  <a:lnTo>
                    <a:pt x="145" y="401"/>
                  </a:lnTo>
                  <a:lnTo>
                    <a:pt x="145" y="401"/>
                  </a:lnTo>
                  <a:lnTo>
                    <a:pt x="148" y="400"/>
                  </a:lnTo>
                  <a:lnTo>
                    <a:pt x="150" y="397"/>
                  </a:lnTo>
                  <a:lnTo>
                    <a:pt x="150" y="397"/>
                  </a:lnTo>
                  <a:lnTo>
                    <a:pt x="150" y="395"/>
                  </a:lnTo>
                  <a:lnTo>
                    <a:pt x="151" y="397"/>
                  </a:lnTo>
                  <a:lnTo>
                    <a:pt x="154" y="398"/>
                  </a:lnTo>
                  <a:lnTo>
                    <a:pt x="154" y="398"/>
                  </a:lnTo>
                  <a:lnTo>
                    <a:pt x="148" y="427"/>
                  </a:lnTo>
                  <a:lnTo>
                    <a:pt x="145" y="459"/>
                  </a:lnTo>
                  <a:lnTo>
                    <a:pt x="145" y="459"/>
                  </a:lnTo>
                  <a:lnTo>
                    <a:pt x="150" y="453"/>
                  </a:lnTo>
                  <a:lnTo>
                    <a:pt x="154" y="446"/>
                  </a:lnTo>
                  <a:lnTo>
                    <a:pt x="162" y="429"/>
                  </a:lnTo>
                  <a:lnTo>
                    <a:pt x="168" y="412"/>
                  </a:lnTo>
                  <a:lnTo>
                    <a:pt x="174" y="397"/>
                  </a:lnTo>
                  <a:lnTo>
                    <a:pt x="174" y="397"/>
                  </a:lnTo>
                  <a:lnTo>
                    <a:pt x="173" y="392"/>
                  </a:lnTo>
                  <a:lnTo>
                    <a:pt x="174" y="391"/>
                  </a:lnTo>
                  <a:lnTo>
                    <a:pt x="174" y="391"/>
                  </a:lnTo>
                  <a:lnTo>
                    <a:pt x="180" y="383"/>
                  </a:lnTo>
                  <a:lnTo>
                    <a:pt x="182" y="377"/>
                  </a:lnTo>
                  <a:lnTo>
                    <a:pt x="183" y="371"/>
                  </a:lnTo>
                  <a:lnTo>
                    <a:pt x="183" y="371"/>
                  </a:lnTo>
                  <a:lnTo>
                    <a:pt x="186" y="371"/>
                  </a:lnTo>
                  <a:lnTo>
                    <a:pt x="189" y="371"/>
                  </a:lnTo>
                  <a:lnTo>
                    <a:pt x="194" y="372"/>
                  </a:lnTo>
                  <a:lnTo>
                    <a:pt x="194" y="372"/>
                  </a:lnTo>
                  <a:lnTo>
                    <a:pt x="192" y="371"/>
                  </a:lnTo>
                  <a:lnTo>
                    <a:pt x="191" y="368"/>
                  </a:lnTo>
                  <a:lnTo>
                    <a:pt x="191" y="365"/>
                  </a:lnTo>
                  <a:lnTo>
                    <a:pt x="191" y="362"/>
                  </a:lnTo>
                  <a:lnTo>
                    <a:pt x="191" y="362"/>
                  </a:lnTo>
                  <a:lnTo>
                    <a:pt x="182" y="356"/>
                  </a:lnTo>
                  <a:lnTo>
                    <a:pt x="174" y="351"/>
                  </a:lnTo>
                  <a:lnTo>
                    <a:pt x="167" y="345"/>
                  </a:lnTo>
                  <a:lnTo>
                    <a:pt x="164" y="340"/>
                  </a:lnTo>
                  <a:lnTo>
                    <a:pt x="162" y="336"/>
                  </a:lnTo>
                  <a:lnTo>
                    <a:pt x="162" y="336"/>
                  </a:lnTo>
                  <a:lnTo>
                    <a:pt x="165" y="334"/>
                  </a:lnTo>
                  <a:lnTo>
                    <a:pt x="168" y="336"/>
                  </a:lnTo>
                  <a:lnTo>
                    <a:pt x="173" y="337"/>
                  </a:lnTo>
                  <a:lnTo>
                    <a:pt x="177" y="340"/>
                  </a:lnTo>
                  <a:lnTo>
                    <a:pt x="183" y="342"/>
                  </a:lnTo>
                  <a:lnTo>
                    <a:pt x="183" y="342"/>
                  </a:lnTo>
                  <a:lnTo>
                    <a:pt x="167" y="324"/>
                  </a:lnTo>
                  <a:lnTo>
                    <a:pt x="167" y="324"/>
                  </a:lnTo>
                  <a:lnTo>
                    <a:pt x="164" y="328"/>
                  </a:lnTo>
                  <a:lnTo>
                    <a:pt x="160" y="334"/>
                  </a:lnTo>
                  <a:lnTo>
                    <a:pt x="156" y="339"/>
                  </a:lnTo>
                  <a:lnTo>
                    <a:pt x="153" y="342"/>
                  </a:lnTo>
                  <a:lnTo>
                    <a:pt x="150" y="342"/>
                  </a:lnTo>
                  <a:lnTo>
                    <a:pt x="150" y="342"/>
                  </a:lnTo>
                  <a:lnTo>
                    <a:pt x="151" y="336"/>
                  </a:lnTo>
                  <a:lnTo>
                    <a:pt x="153" y="328"/>
                  </a:lnTo>
                  <a:lnTo>
                    <a:pt x="157" y="314"/>
                  </a:lnTo>
                  <a:lnTo>
                    <a:pt x="171" y="287"/>
                  </a:lnTo>
                  <a:lnTo>
                    <a:pt x="171" y="287"/>
                  </a:lnTo>
                  <a:lnTo>
                    <a:pt x="176" y="275"/>
                  </a:lnTo>
                  <a:lnTo>
                    <a:pt x="177" y="270"/>
                  </a:lnTo>
                  <a:lnTo>
                    <a:pt x="179" y="264"/>
                  </a:lnTo>
                  <a:lnTo>
                    <a:pt x="179" y="264"/>
                  </a:lnTo>
                  <a:lnTo>
                    <a:pt x="170" y="278"/>
                  </a:lnTo>
                  <a:lnTo>
                    <a:pt x="162" y="292"/>
                  </a:lnTo>
                  <a:lnTo>
                    <a:pt x="148" y="321"/>
                  </a:lnTo>
                  <a:lnTo>
                    <a:pt x="148" y="321"/>
                  </a:lnTo>
                  <a:lnTo>
                    <a:pt x="142" y="330"/>
                  </a:lnTo>
                  <a:lnTo>
                    <a:pt x="139" y="334"/>
                  </a:lnTo>
                  <a:lnTo>
                    <a:pt x="135" y="337"/>
                  </a:lnTo>
                  <a:lnTo>
                    <a:pt x="135" y="337"/>
                  </a:lnTo>
                  <a:lnTo>
                    <a:pt x="135" y="333"/>
                  </a:lnTo>
                  <a:lnTo>
                    <a:pt x="136" y="327"/>
                  </a:lnTo>
                  <a:lnTo>
                    <a:pt x="141" y="316"/>
                  </a:lnTo>
                  <a:lnTo>
                    <a:pt x="153" y="296"/>
                  </a:lnTo>
                  <a:lnTo>
                    <a:pt x="153" y="296"/>
                  </a:lnTo>
                  <a:lnTo>
                    <a:pt x="156" y="290"/>
                  </a:lnTo>
                  <a:lnTo>
                    <a:pt x="159" y="282"/>
                  </a:lnTo>
                  <a:lnTo>
                    <a:pt x="167" y="269"/>
                  </a:lnTo>
                  <a:lnTo>
                    <a:pt x="167" y="269"/>
                  </a:lnTo>
                  <a:lnTo>
                    <a:pt x="162" y="273"/>
                  </a:lnTo>
                  <a:lnTo>
                    <a:pt x="159" y="278"/>
                  </a:lnTo>
                  <a:lnTo>
                    <a:pt x="151" y="290"/>
                  </a:lnTo>
                  <a:lnTo>
                    <a:pt x="145" y="304"/>
                  </a:lnTo>
                  <a:lnTo>
                    <a:pt x="139" y="316"/>
                  </a:lnTo>
                  <a:lnTo>
                    <a:pt x="139" y="316"/>
                  </a:lnTo>
                  <a:lnTo>
                    <a:pt x="138" y="316"/>
                  </a:lnTo>
                  <a:lnTo>
                    <a:pt x="135" y="316"/>
                  </a:lnTo>
                  <a:lnTo>
                    <a:pt x="135" y="316"/>
                  </a:lnTo>
                  <a:lnTo>
                    <a:pt x="135" y="310"/>
                  </a:lnTo>
                  <a:lnTo>
                    <a:pt x="136" y="302"/>
                  </a:lnTo>
                  <a:lnTo>
                    <a:pt x="139" y="295"/>
                  </a:lnTo>
                  <a:lnTo>
                    <a:pt x="144" y="289"/>
                  </a:lnTo>
                  <a:lnTo>
                    <a:pt x="144" y="289"/>
                  </a:lnTo>
                  <a:lnTo>
                    <a:pt x="147" y="279"/>
                  </a:lnTo>
                  <a:lnTo>
                    <a:pt x="150" y="269"/>
                  </a:lnTo>
                  <a:lnTo>
                    <a:pt x="154" y="260"/>
                  </a:lnTo>
                  <a:lnTo>
                    <a:pt x="157" y="247"/>
                  </a:lnTo>
                  <a:lnTo>
                    <a:pt x="157" y="247"/>
                  </a:lnTo>
                  <a:lnTo>
                    <a:pt x="138" y="282"/>
                  </a:lnTo>
                  <a:lnTo>
                    <a:pt x="118" y="319"/>
                  </a:lnTo>
                  <a:lnTo>
                    <a:pt x="118" y="319"/>
                  </a:lnTo>
                  <a:lnTo>
                    <a:pt x="112" y="319"/>
                  </a:lnTo>
                  <a:lnTo>
                    <a:pt x="112" y="319"/>
                  </a:lnTo>
                  <a:lnTo>
                    <a:pt x="115" y="310"/>
                  </a:lnTo>
                  <a:lnTo>
                    <a:pt x="119" y="302"/>
                  </a:lnTo>
                  <a:lnTo>
                    <a:pt x="127" y="285"/>
                  </a:lnTo>
                  <a:lnTo>
                    <a:pt x="136" y="270"/>
                  </a:lnTo>
                  <a:lnTo>
                    <a:pt x="139" y="261"/>
                  </a:lnTo>
                  <a:lnTo>
                    <a:pt x="141" y="252"/>
                  </a:lnTo>
                  <a:lnTo>
                    <a:pt x="141" y="252"/>
                  </a:lnTo>
                  <a:lnTo>
                    <a:pt x="135" y="261"/>
                  </a:lnTo>
                  <a:lnTo>
                    <a:pt x="130" y="272"/>
                  </a:lnTo>
                  <a:lnTo>
                    <a:pt x="121" y="295"/>
                  </a:lnTo>
                  <a:lnTo>
                    <a:pt x="121" y="295"/>
                  </a:lnTo>
                  <a:lnTo>
                    <a:pt x="115" y="295"/>
                  </a:lnTo>
                  <a:lnTo>
                    <a:pt x="115" y="295"/>
                  </a:lnTo>
                  <a:lnTo>
                    <a:pt x="115" y="289"/>
                  </a:lnTo>
                  <a:lnTo>
                    <a:pt x="118" y="284"/>
                  </a:lnTo>
                  <a:lnTo>
                    <a:pt x="118" y="284"/>
                  </a:lnTo>
                  <a:lnTo>
                    <a:pt x="110" y="292"/>
                  </a:lnTo>
                  <a:lnTo>
                    <a:pt x="106" y="302"/>
                  </a:lnTo>
                  <a:lnTo>
                    <a:pt x="106" y="302"/>
                  </a:lnTo>
                  <a:lnTo>
                    <a:pt x="99" y="304"/>
                  </a:lnTo>
                  <a:lnTo>
                    <a:pt x="99" y="304"/>
                  </a:lnTo>
                  <a:lnTo>
                    <a:pt x="99" y="296"/>
                  </a:lnTo>
                  <a:lnTo>
                    <a:pt x="101" y="287"/>
                  </a:lnTo>
                  <a:lnTo>
                    <a:pt x="107" y="269"/>
                  </a:lnTo>
                  <a:lnTo>
                    <a:pt x="107" y="269"/>
                  </a:lnTo>
                  <a:lnTo>
                    <a:pt x="103" y="276"/>
                  </a:lnTo>
                  <a:lnTo>
                    <a:pt x="99" y="284"/>
                  </a:lnTo>
                  <a:lnTo>
                    <a:pt x="95" y="292"/>
                  </a:lnTo>
                  <a:lnTo>
                    <a:pt x="92" y="293"/>
                  </a:lnTo>
                  <a:lnTo>
                    <a:pt x="87" y="295"/>
                  </a:lnTo>
                  <a:lnTo>
                    <a:pt x="87" y="295"/>
                  </a:lnTo>
                  <a:lnTo>
                    <a:pt x="89" y="292"/>
                  </a:lnTo>
                  <a:lnTo>
                    <a:pt x="87" y="289"/>
                  </a:lnTo>
                  <a:lnTo>
                    <a:pt x="87" y="289"/>
                  </a:lnTo>
                  <a:lnTo>
                    <a:pt x="86" y="290"/>
                  </a:lnTo>
                  <a:lnTo>
                    <a:pt x="84" y="293"/>
                  </a:lnTo>
                  <a:lnTo>
                    <a:pt x="81" y="295"/>
                  </a:lnTo>
                  <a:lnTo>
                    <a:pt x="77" y="295"/>
                  </a:lnTo>
                  <a:lnTo>
                    <a:pt x="77" y="295"/>
                  </a:lnTo>
                  <a:lnTo>
                    <a:pt x="77" y="278"/>
                  </a:lnTo>
                  <a:lnTo>
                    <a:pt x="77" y="278"/>
                  </a:lnTo>
                  <a:lnTo>
                    <a:pt x="72" y="281"/>
                  </a:lnTo>
                  <a:lnTo>
                    <a:pt x="69" y="285"/>
                  </a:lnTo>
                  <a:lnTo>
                    <a:pt x="66" y="290"/>
                  </a:lnTo>
                  <a:lnTo>
                    <a:pt x="63" y="292"/>
                  </a:lnTo>
                  <a:lnTo>
                    <a:pt x="58" y="292"/>
                  </a:lnTo>
                  <a:lnTo>
                    <a:pt x="58" y="292"/>
                  </a:lnTo>
                  <a:lnTo>
                    <a:pt x="58" y="287"/>
                  </a:lnTo>
                  <a:lnTo>
                    <a:pt x="58" y="282"/>
                  </a:lnTo>
                  <a:lnTo>
                    <a:pt x="58" y="282"/>
                  </a:lnTo>
                  <a:lnTo>
                    <a:pt x="57" y="281"/>
                  </a:lnTo>
                  <a:lnTo>
                    <a:pt x="55" y="281"/>
                  </a:lnTo>
                  <a:lnTo>
                    <a:pt x="54" y="282"/>
                  </a:lnTo>
                  <a:lnTo>
                    <a:pt x="52" y="281"/>
                  </a:lnTo>
                  <a:lnTo>
                    <a:pt x="52" y="281"/>
                  </a:lnTo>
                  <a:lnTo>
                    <a:pt x="51" y="279"/>
                  </a:lnTo>
                  <a:lnTo>
                    <a:pt x="51" y="276"/>
                  </a:lnTo>
                  <a:lnTo>
                    <a:pt x="51" y="276"/>
                  </a:lnTo>
                  <a:lnTo>
                    <a:pt x="49" y="278"/>
                  </a:lnTo>
                  <a:lnTo>
                    <a:pt x="48" y="281"/>
                  </a:lnTo>
                  <a:lnTo>
                    <a:pt x="45" y="282"/>
                  </a:lnTo>
                  <a:lnTo>
                    <a:pt x="40" y="282"/>
                  </a:lnTo>
                  <a:lnTo>
                    <a:pt x="40" y="282"/>
                  </a:lnTo>
                  <a:lnTo>
                    <a:pt x="40" y="276"/>
                  </a:lnTo>
                  <a:lnTo>
                    <a:pt x="42" y="272"/>
                  </a:lnTo>
                  <a:lnTo>
                    <a:pt x="42" y="272"/>
                  </a:lnTo>
                  <a:lnTo>
                    <a:pt x="37" y="275"/>
                  </a:lnTo>
                  <a:lnTo>
                    <a:pt x="35" y="276"/>
                  </a:lnTo>
                  <a:lnTo>
                    <a:pt x="31" y="276"/>
                  </a:lnTo>
                  <a:lnTo>
                    <a:pt x="31" y="276"/>
                  </a:lnTo>
                  <a:lnTo>
                    <a:pt x="31" y="270"/>
                  </a:lnTo>
                  <a:lnTo>
                    <a:pt x="34" y="264"/>
                  </a:lnTo>
                  <a:lnTo>
                    <a:pt x="35" y="258"/>
                  </a:lnTo>
                  <a:lnTo>
                    <a:pt x="37" y="252"/>
                  </a:lnTo>
                  <a:lnTo>
                    <a:pt x="37" y="252"/>
                  </a:lnTo>
                  <a:lnTo>
                    <a:pt x="40" y="252"/>
                  </a:lnTo>
                  <a:lnTo>
                    <a:pt x="42" y="250"/>
                  </a:lnTo>
                  <a:lnTo>
                    <a:pt x="43" y="247"/>
                  </a:lnTo>
                  <a:lnTo>
                    <a:pt x="46" y="247"/>
                  </a:lnTo>
                  <a:lnTo>
                    <a:pt x="46" y="247"/>
                  </a:lnTo>
                  <a:lnTo>
                    <a:pt x="49" y="249"/>
                  </a:lnTo>
                  <a:lnTo>
                    <a:pt x="49" y="249"/>
                  </a:lnTo>
                  <a:lnTo>
                    <a:pt x="49" y="257"/>
                  </a:lnTo>
                  <a:lnTo>
                    <a:pt x="48" y="263"/>
                  </a:lnTo>
                  <a:lnTo>
                    <a:pt x="48" y="263"/>
                  </a:lnTo>
                  <a:lnTo>
                    <a:pt x="51" y="258"/>
                  </a:lnTo>
                  <a:lnTo>
                    <a:pt x="54" y="253"/>
                  </a:lnTo>
                  <a:lnTo>
                    <a:pt x="55" y="247"/>
                  </a:lnTo>
                  <a:lnTo>
                    <a:pt x="57" y="243"/>
                  </a:lnTo>
                  <a:lnTo>
                    <a:pt x="57" y="243"/>
                  </a:lnTo>
                  <a:lnTo>
                    <a:pt x="60" y="244"/>
                  </a:lnTo>
                  <a:lnTo>
                    <a:pt x="61" y="246"/>
                  </a:lnTo>
                  <a:lnTo>
                    <a:pt x="61" y="252"/>
                  </a:lnTo>
                  <a:lnTo>
                    <a:pt x="60" y="258"/>
                  </a:lnTo>
                  <a:lnTo>
                    <a:pt x="60" y="261"/>
                  </a:lnTo>
                  <a:lnTo>
                    <a:pt x="60" y="264"/>
                  </a:lnTo>
                  <a:lnTo>
                    <a:pt x="60" y="264"/>
                  </a:lnTo>
                  <a:lnTo>
                    <a:pt x="64" y="260"/>
                  </a:lnTo>
                  <a:lnTo>
                    <a:pt x="66" y="255"/>
                  </a:lnTo>
                  <a:lnTo>
                    <a:pt x="69" y="243"/>
                  </a:lnTo>
                  <a:lnTo>
                    <a:pt x="69" y="243"/>
                  </a:lnTo>
                  <a:lnTo>
                    <a:pt x="74" y="244"/>
                  </a:lnTo>
                  <a:lnTo>
                    <a:pt x="75" y="246"/>
                  </a:lnTo>
                  <a:lnTo>
                    <a:pt x="75" y="246"/>
                  </a:lnTo>
                  <a:lnTo>
                    <a:pt x="75" y="252"/>
                  </a:lnTo>
                  <a:lnTo>
                    <a:pt x="72" y="258"/>
                  </a:lnTo>
                  <a:lnTo>
                    <a:pt x="71" y="264"/>
                  </a:lnTo>
                  <a:lnTo>
                    <a:pt x="69" y="270"/>
                  </a:lnTo>
                  <a:lnTo>
                    <a:pt x="69" y="270"/>
                  </a:lnTo>
                  <a:lnTo>
                    <a:pt x="72" y="269"/>
                  </a:lnTo>
                  <a:lnTo>
                    <a:pt x="74" y="264"/>
                  </a:lnTo>
                  <a:lnTo>
                    <a:pt x="78" y="257"/>
                  </a:lnTo>
                  <a:lnTo>
                    <a:pt x="81" y="247"/>
                  </a:lnTo>
                  <a:lnTo>
                    <a:pt x="86" y="238"/>
                  </a:lnTo>
                  <a:lnTo>
                    <a:pt x="86" y="238"/>
                  </a:lnTo>
                  <a:lnTo>
                    <a:pt x="89" y="240"/>
                  </a:lnTo>
                  <a:lnTo>
                    <a:pt x="92" y="241"/>
                  </a:lnTo>
                  <a:lnTo>
                    <a:pt x="92" y="241"/>
                  </a:lnTo>
                  <a:lnTo>
                    <a:pt x="86" y="260"/>
                  </a:lnTo>
                  <a:lnTo>
                    <a:pt x="84" y="269"/>
                  </a:lnTo>
                  <a:lnTo>
                    <a:pt x="83" y="279"/>
                  </a:lnTo>
                  <a:lnTo>
                    <a:pt x="83" y="279"/>
                  </a:lnTo>
                  <a:lnTo>
                    <a:pt x="87" y="275"/>
                  </a:lnTo>
                  <a:lnTo>
                    <a:pt x="90" y="270"/>
                  </a:lnTo>
                  <a:lnTo>
                    <a:pt x="96" y="260"/>
                  </a:lnTo>
                  <a:lnTo>
                    <a:pt x="104" y="237"/>
                  </a:lnTo>
                  <a:lnTo>
                    <a:pt x="104" y="237"/>
                  </a:lnTo>
                  <a:lnTo>
                    <a:pt x="107" y="237"/>
                  </a:lnTo>
                  <a:lnTo>
                    <a:pt x="109" y="238"/>
                  </a:lnTo>
                  <a:lnTo>
                    <a:pt x="109" y="241"/>
                  </a:lnTo>
                  <a:lnTo>
                    <a:pt x="109" y="244"/>
                  </a:lnTo>
                  <a:lnTo>
                    <a:pt x="109" y="244"/>
                  </a:lnTo>
                  <a:lnTo>
                    <a:pt x="116" y="232"/>
                  </a:lnTo>
                  <a:lnTo>
                    <a:pt x="116" y="232"/>
                  </a:lnTo>
                  <a:lnTo>
                    <a:pt x="118" y="232"/>
                  </a:lnTo>
                  <a:lnTo>
                    <a:pt x="119" y="232"/>
                  </a:lnTo>
                  <a:lnTo>
                    <a:pt x="122" y="234"/>
                  </a:lnTo>
                  <a:lnTo>
                    <a:pt x="122" y="234"/>
                  </a:lnTo>
                  <a:lnTo>
                    <a:pt x="119" y="246"/>
                  </a:lnTo>
                  <a:lnTo>
                    <a:pt x="118" y="257"/>
                  </a:lnTo>
                  <a:lnTo>
                    <a:pt x="110" y="276"/>
                  </a:lnTo>
                  <a:lnTo>
                    <a:pt x="110" y="276"/>
                  </a:lnTo>
                  <a:lnTo>
                    <a:pt x="118" y="266"/>
                  </a:lnTo>
                  <a:lnTo>
                    <a:pt x="124" y="255"/>
                  </a:lnTo>
                  <a:lnTo>
                    <a:pt x="135" y="229"/>
                  </a:lnTo>
                  <a:lnTo>
                    <a:pt x="135" y="229"/>
                  </a:lnTo>
                  <a:lnTo>
                    <a:pt x="139" y="231"/>
                  </a:lnTo>
                  <a:lnTo>
                    <a:pt x="141" y="235"/>
                  </a:lnTo>
                  <a:lnTo>
                    <a:pt x="141" y="235"/>
                  </a:lnTo>
                  <a:lnTo>
                    <a:pt x="142" y="234"/>
                  </a:lnTo>
                  <a:lnTo>
                    <a:pt x="144" y="232"/>
                  </a:lnTo>
                  <a:lnTo>
                    <a:pt x="145" y="231"/>
                  </a:lnTo>
                  <a:lnTo>
                    <a:pt x="147" y="229"/>
                  </a:lnTo>
                  <a:lnTo>
                    <a:pt x="147" y="229"/>
                  </a:lnTo>
                  <a:lnTo>
                    <a:pt x="150" y="231"/>
                  </a:lnTo>
                  <a:lnTo>
                    <a:pt x="150" y="234"/>
                  </a:lnTo>
                  <a:lnTo>
                    <a:pt x="150" y="238"/>
                  </a:lnTo>
                  <a:lnTo>
                    <a:pt x="148" y="250"/>
                  </a:lnTo>
                  <a:lnTo>
                    <a:pt x="148" y="250"/>
                  </a:lnTo>
                  <a:lnTo>
                    <a:pt x="151" y="246"/>
                  </a:lnTo>
                  <a:lnTo>
                    <a:pt x="154" y="240"/>
                  </a:lnTo>
                  <a:lnTo>
                    <a:pt x="157" y="235"/>
                  </a:lnTo>
                  <a:lnTo>
                    <a:pt x="160" y="229"/>
                  </a:lnTo>
                  <a:lnTo>
                    <a:pt x="160" y="229"/>
                  </a:lnTo>
                  <a:lnTo>
                    <a:pt x="165" y="232"/>
                  </a:lnTo>
                  <a:lnTo>
                    <a:pt x="165" y="232"/>
                  </a:lnTo>
                  <a:lnTo>
                    <a:pt x="165" y="241"/>
                  </a:lnTo>
                  <a:lnTo>
                    <a:pt x="162" y="250"/>
                  </a:lnTo>
                  <a:lnTo>
                    <a:pt x="157" y="267"/>
                  </a:lnTo>
                  <a:lnTo>
                    <a:pt x="157" y="267"/>
                  </a:lnTo>
                  <a:lnTo>
                    <a:pt x="162" y="263"/>
                  </a:lnTo>
                  <a:lnTo>
                    <a:pt x="168" y="255"/>
                  </a:lnTo>
                  <a:lnTo>
                    <a:pt x="179" y="240"/>
                  </a:lnTo>
                  <a:lnTo>
                    <a:pt x="179" y="240"/>
                  </a:lnTo>
                  <a:lnTo>
                    <a:pt x="180" y="240"/>
                  </a:lnTo>
                  <a:lnTo>
                    <a:pt x="182" y="241"/>
                  </a:lnTo>
                  <a:lnTo>
                    <a:pt x="182" y="241"/>
                  </a:lnTo>
                  <a:lnTo>
                    <a:pt x="186" y="237"/>
                  </a:lnTo>
                  <a:lnTo>
                    <a:pt x="188" y="232"/>
                  </a:lnTo>
                  <a:lnTo>
                    <a:pt x="191" y="228"/>
                  </a:lnTo>
                  <a:lnTo>
                    <a:pt x="194" y="225"/>
                  </a:lnTo>
                  <a:lnTo>
                    <a:pt x="194" y="225"/>
                  </a:lnTo>
                  <a:lnTo>
                    <a:pt x="196" y="229"/>
                  </a:lnTo>
                  <a:lnTo>
                    <a:pt x="196" y="234"/>
                  </a:lnTo>
                  <a:lnTo>
                    <a:pt x="192" y="243"/>
                  </a:lnTo>
                  <a:lnTo>
                    <a:pt x="188" y="252"/>
                  </a:lnTo>
                  <a:lnTo>
                    <a:pt x="186" y="257"/>
                  </a:lnTo>
                  <a:lnTo>
                    <a:pt x="186" y="261"/>
                  </a:lnTo>
                  <a:lnTo>
                    <a:pt x="186" y="261"/>
                  </a:lnTo>
                  <a:lnTo>
                    <a:pt x="186" y="263"/>
                  </a:lnTo>
                  <a:lnTo>
                    <a:pt x="188" y="263"/>
                  </a:lnTo>
                  <a:lnTo>
                    <a:pt x="191" y="263"/>
                  </a:lnTo>
                  <a:lnTo>
                    <a:pt x="191" y="263"/>
                  </a:lnTo>
                  <a:lnTo>
                    <a:pt x="196" y="258"/>
                  </a:lnTo>
                  <a:lnTo>
                    <a:pt x="197" y="255"/>
                  </a:lnTo>
                  <a:lnTo>
                    <a:pt x="196" y="252"/>
                  </a:lnTo>
                  <a:lnTo>
                    <a:pt x="196" y="252"/>
                  </a:lnTo>
                  <a:lnTo>
                    <a:pt x="200" y="249"/>
                  </a:lnTo>
                  <a:lnTo>
                    <a:pt x="203" y="244"/>
                  </a:lnTo>
                  <a:lnTo>
                    <a:pt x="209" y="237"/>
                  </a:lnTo>
                  <a:lnTo>
                    <a:pt x="209" y="237"/>
                  </a:lnTo>
                  <a:lnTo>
                    <a:pt x="211" y="237"/>
                  </a:lnTo>
                  <a:lnTo>
                    <a:pt x="212" y="240"/>
                  </a:lnTo>
                  <a:lnTo>
                    <a:pt x="212" y="244"/>
                  </a:lnTo>
                  <a:lnTo>
                    <a:pt x="211" y="249"/>
                  </a:lnTo>
                  <a:lnTo>
                    <a:pt x="211" y="253"/>
                  </a:lnTo>
                  <a:lnTo>
                    <a:pt x="211" y="253"/>
                  </a:lnTo>
                  <a:lnTo>
                    <a:pt x="215" y="252"/>
                  </a:lnTo>
                  <a:lnTo>
                    <a:pt x="217" y="250"/>
                  </a:lnTo>
                  <a:lnTo>
                    <a:pt x="221" y="246"/>
                  </a:lnTo>
                  <a:lnTo>
                    <a:pt x="221" y="246"/>
                  </a:lnTo>
                  <a:lnTo>
                    <a:pt x="228" y="247"/>
                  </a:lnTo>
                  <a:lnTo>
                    <a:pt x="228" y="247"/>
                  </a:lnTo>
                  <a:lnTo>
                    <a:pt x="228" y="253"/>
                  </a:lnTo>
                  <a:lnTo>
                    <a:pt x="228" y="260"/>
                  </a:lnTo>
                  <a:lnTo>
                    <a:pt x="228" y="260"/>
                  </a:lnTo>
                  <a:lnTo>
                    <a:pt x="229" y="261"/>
                  </a:lnTo>
                  <a:lnTo>
                    <a:pt x="234" y="263"/>
                  </a:lnTo>
                  <a:lnTo>
                    <a:pt x="237" y="264"/>
                  </a:lnTo>
                  <a:lnTo>
                    <a:pt x="240" y="266"/>
                  </a:lnTo>
                  <a:lnTo>
                    <a:pt x="240" y="266"/>
                  </a:lnTo>
                  <a:lnTo>
                    <a:pt x="240" y="263"/>
                  </a:lnTo>
                  <a:lnTo>
                    <a:pt x="238" y="260"/>
                  </a:lnTo>
                  <a:lnTo>
                    <a:pt x="235" y="255"/>
                  </a:lnTo>
                  <a:lnTo>
                    <a:pt x="231" y="249"/>
                  </a:lnTo>
                  <a:lnTo>
                    <a:pt x="229" y="246"/>
                  </a:lnTo>
                  <a:lnTo>
                    <a:pt x="229" y="241"/>
                  </a:lnTo>
                  <a:lnTo>
                    <a:pt x="229" y="241"/>
                  </a:lnTo>
                  <a:lnTo>
                    <a:pt x="235" y="240"/>
                  </a:lnTo>
                  <a:lnTo>
                    <a:pt x="243" y="240"/>
                  </a:lnTo>
                  <a:lnTo>
                    <a:pt x="243" y="240"/>
                  </a:lnTo>
                  <a:lnTo>
                    <a:pt x="243" y="238"/>
                  </a:lnTo>
                  <a:lnTo>
                    <a:pt x="240" y="237"/>
                  </a:lnTo>
                  <a:lnTo>
                    <a:pt x="238" y="234"/>
                  </a:lnTo>
                  <a:lnTo>
                    <a:pt x="237" y="229"/>
                  </a:lnTo>
                  <a:lnTo>
                    <a:pt x="237" y="229"/>
                  </a:lnTo>
                  <a:lnTo>
                    <a:pt x="246" y="231"/>
                  </a:lnTo>
                  <a:lnTo>
                    <a:pt x="253" y="234"/>
                  </a:lnTo>
                  <a:lnTo>
                    <a:pt x="270" y="241"/>
                  </a:lnTo>
                  <a:lnTo>
                    <a:pt x="270" y="241"/>
                  </a:lnTo>
                  <a:lnTo>
                    <a:pt x="264" y="235"/>
                  </a:lnTo>
                  <a:lnTo>
                    <a:pt x="258" y="231"/>
                  </a:lnTo>
                  <a:lnTo>
                    <a:pt x="252" y="226"/>
                  </a:lnTo>
                  <a:lnTo>
                    <a:pt x="249" y="221"/>
                  </a:lnTo>
                  <a:lnTo>
                    <a:pt x="247" y="218"/>
                  </a:lnTo>
                  <a:lnTo>
                    <a:pt x="247" y="218"/>
                  </a:lnTo>
                  <a:lnTo>
                    <a:pt x="253" y="215"/>
                  </a:lnTo>
                  <a:lnTo>
                    <a:pt x="261" y="215"/>
                  </a:lnTo>
                  <a:lnTo>
                    <a:pt x="267" y="217"/>
                  </a:lnTo>
                  <a:lnTo>
                    <a:pt x="273" y="218"/>
                  </a:lnTo>
                  <a:lnTo>
                    <a:pt x="273" y="218"/>
                  </a:lnTo>
                  <a:lnTo>
                    <a:pt x="273" y="215"/>
                  </a:lnTo>
                  <a:lnTo>
                    <a:pt x="272" y="214"/>
                  </a:lnTo>
                  <a:lnTo>
                    <a:pt x="272" y="212"/>
                  </a:lnTo>
                  <a:lnTo>
                    <a:pt x="270" y="211"/>
                  </a:lnTo>
                  <a:lnTo>
                    <a:pt x="270" y="211"/>
                  </a:lnTo>
                  <a:lnTo>
                    <a:pt x="276" y="211"/>
                  </a:lnTo>
                  <a:lnTo>
                    <a:pt x="282" y="212"/>
                  </a:lnTo>
                  <a:lnTo>
                    <a:pt x="293" y="217"/>
                  </a:lnTo>
                  <a:lnTo>
                    <a:pt x="304" y="220"/>
                  </a:lnTo>
                  <a:lnTo>
                    <a:pt x="310" y="221"/>
                  </a:lnTo>
                  <a:lnTo>
                    <a:pt x="318" y="223"/>
                  </a:lnTo>
                  <a:lnTo>
                    <a:pt x="318" y="223"/>
                  </a:lnTo>
                  <a:lnTo>
                    <a:pt x="322" y="225"/>
                  </a:lnTo>
                  <a:lnTo>
                    <a:pt x="327" y="228"/>
                  </a:lnTo>
                  <a:lnTo>
                    <a:pt x="339" y="231"/>
                  </a:lnTo>
                  <a:lnTo>
                    <a:pt x="339" y="231"/>
                  </a:lnTo>
                  <a:lnTo>
                    <a:pt x="333" y="228"/>
                  </a:lnTo>
                  <a:lnTo>
                    <a:pt x="327" y="225"/>
                  </a:lnTo>
                  <a:lnTo>
                    <a:pt x="321" y="221"/>
                  </a:lnTo>
                  <a:lnTo>
                    <a:pt x="319" y="218"/>
                  </a:lnTo>
                  <a:lnTo>
                    <a:pt x="318" y="215"/>
                  </a:lnTo>
                  <a:lnTo>
                    <a:pt x="318" y="215"/>
                  </a:lnTo>
                  <a:lnTo>
                    <a:pt x="298" y="212"/>
                  </a:lnTo>
                  <a:lnTo>
                    <a:pt x="287" y="209"/>
                  </a:lnTo>
                  <a:lnTo>
                    <a:pt x="278" y="208"/>
                  </a:lnTo>
                  <a:lnTo>
                    <a:pt x="278" y="208"/>
                  </a:lnTo>
                  <a:lnTo>
                    <a:pt x="273" y="205"/>
                  </a:lnTo>
                  <a:lnTo>
                    <a:pt x="269" y="202"/>
                  </a:lnTo>
                  <a:lnTo>
                    <a:pt x="266" y="199"/>
                  </a:lnTo>
                  <a:lnTo>
                    <a:pt x="264" y="192"/>
                  </a:lnTo>
                  <a:lnTo>
                    <a:pt x="264" y="192"/>
                  </a:lnTo>
                  <a:lnTo>
                    <a:pt x="260" y="191"/>
                  </a:lnTo>
                  <a:lnTo>
                    <a:pt x="257" y="189"/>
                  </a:lnTo>
                  <a:lnTo>
                    <a:pt x="257" y="186"/>
                  </a:lnTo>
                  <a:lnTo>
                    <a:pt x="257" y="186"/>
                  </a:lnTo>
                  <a:lnTo>
                    <a:pt x="261" y="183"/>
                  </a:lnTo>
                  <a:lnTo>
                    <a:pt x="269" y="183"/>
                  </a:lnTo>
                  <a:lnTo>
                    <a:pt x="282" y="185"/>
                  </a:lnTo>
                  <a:lnTo>
                    <a:pt x="282" y="185"/>
                  </a:lnTo>
                  <a:lnTo>
                    <a:pt x="282" y="183"/>
                  </a:lnTo>
                  <a:lnTo>
                    <a:pt x="281" y="182"/>
                  </a:lnTo>
                  <a:lnTo>
                    <a:pt x="281" y="179"/>
                  </a:lnTo>
                  <a:lnTo>
                    <a:pt x="281" y="176"/>
                  </a:lnTo>
                  <a:lnTo>
                    <a:pt x="281" y="176"/>
                  </a:lnTo>
                  <a:lnTo>
                    <a:pt x="264" y="174"/>
                  </a:lnTo>
                  <a:lnTo>
                    <a:pt x="247" y="173"/>
                  </a:lnTo>
                  <a:lnTo>
                    <a:pt x="232" y="170"/>
                  </a:lnTo>
                  <a:lnTo>
                    <a:pt x="217" y="165"/>
                  </a:lnTo>
                  <a:lnTo>
                    <a:pt x="217" y="165"/>
                  </a:lnTo>
                  <a:lnTo>
                    <a:pt x="215" y="160"/>
                  </a:lnTo>
                  <a:lnTo>
                    <a:pt x="214" y="157"/>
                  </a:lnTo>
                  <a:lnTo>
                    <a:pt x="214" y="154"/>
                  </a:lnTo>
                  <a:lnTo>
                    <a:pt x="214" y="154"/>
                  </a:lnTo>
                  <a:lnTo>
                    <a:pt x="211" y="154"/>
                  </a:lnTo>
                  <a:lnTo>
                    <a:pt x="206" y="153"/>
                  </a:lnTo>
                  <a:lnTo>
                    <a:pt x="206" y="153"/>
                  </a:lnTo>
                  <a:lnTo>
                    <a:pt x="206" y="151"/>
                  </a:lnTo>
                  <a:lnTo>
                    <a:pt x="205" y="150"/>
                  </a:lnTo>
                  <a:lnTo>
                    <a:pt x="205" y="148"/>
                  </a:lnTo>
                  <a:lnTo>
                    <a:pt x="206" y="147"/>
                  </a:lnTo>
                  <a:lnTo>
                    <a:pt x="206" y="147"/>
                  </a:lnTo>
                  <a:lnTo>
                    <a:pt x="203" y="145"/>
                  </a:lnTo>
                  <a:lnTo>
                    <a:pt x="200" y="142"/>
                  </a:lnTo>
                  <a:lnTo>
                    <a:pt x="200" y="142"/>
                  </a:lnTo>
                  <a:lnTo>
                    <a:pt x="208" y="138"/>
                  </a:lnTo>
                  <a:lnTo>
                    <a:pt x="215" y="135"/>
                  </a:lnTo>
                  <a:lnTo>
                    <a:pt x="226" y="133"/>
                  </a:lnTo>
                  <a:lnTo>
                    <a:pt x="235" y="133"/>
                  </a:lnTo>
                  <a:lnTo>
                    <a:pt x="257" y="131"/>
                  </a:lnTo>
                  <a:lnTo>
                    <a:pt x="266" y="130"/>
                  </a:lnTo>
                  <a:lnTo>
                    <a:pt x="275" y="127"/>
                  </a:lnTo>
                  <a:lnTo>
                    <a:pt x="275" y="127"/>
                  </a:lnTo>
                  <a:lnTo>
                    <a:pt x="232" y="125"/>
                  </a:lnTo>
                  <a:lnTo>
                    <a:pt x="188" y="125"/>
                  </a:lnTo>
                  <a:lnTo>
                    <a:pt x="188" y="125"/>
                  </a:lnTo>
                  <a:lnTo>
                    <a:pt x="186" y="124"/>
                  </a:lnTo>
                  <a:lnTo>
                    <a:pt x="183" y="119"/>
                  </a:lnTo>
                  <a:lnTo>
                    <a:pt x="183" y="119"/>
                  </a:lnTo>
                  <a:lnTo>
                    <a:pt x="191" y="118"/>
                  </a:lnTo>
                  <a:lnTo>
                    <a:pt x="199" y="116"/>
                  </a:lnTo>
                  <a:lnTo>
                    <a:pt x="215" y="118"/>
                  </a:lnTo>
                  <a:lnTo>
                    <a:pt x="231" y="118"/>
                  </a:lnTo>
                  <a:lnTo>
                    <a:pt x="238" y="116"/>
                  </a:lnTo>
                  <a:lnTo>
                    <a:pt x="244" y="113"/>
                  </a:lnTo>
                  <a:lnTo>
                    <a:pt x="244" y="113"/>
                  </a:lnTo>
                  <a:lnTo>
                    <a:pt x="232" y="113"/>
                  </a:lnTo>
                  <a:lnTo>
                    <a:pt x="217" y="113"/>
                  </a:lnTo>
                  <a:lnTo>
                    <a:pt x="200" y="115"/>
                  </a:lnTo>
                  <a:lnTo>
                    <a:pt x="182" y="115"/>
                  </a:lnTo>
                  <a:lnTo>
                    <a:pt x="182" y="115"/>
                  </a:lnTo>
                  <a:lnTo>
                    <a:pt x="180" y="112"/>
                  </a:lnTo>
                  <a:lnTo>
                    <a:pt x="179" y="110"/>
                  </a:lnTo>
                  <a:lnTo>
                    <a:pt x="179" y="110"/>
                  </a:lnTo>
                  <a:lnTo>
                    <a:pt x="179" y="109"/>
                  </a:lnTo>
                  <a:lnTo>
                    <a:pt x="180" y="107"/>
                  </a:lnTo>
                  <a:lnTo>
                    <a:pt x="183" y="107"/>
                  </a:lnTo>
                  <a:lnTo>
                    <a:pt x="183" y="107"/>
                  </a:lnTo>
                  <a:lnTo>
                    <a:pt x="180" y="106"/>
                  </a:lnTo>
                  <a:lnTo>
                    <a:pt x="179" y="104"/>
                  </a:lnTo>
                  <a:lnTo>
                    <a:pt x="177" y="101"/>
                  </a:lnTo>
                  <a:lnTo>
                    <a:pt x="177" y="101"/>
                  </a:lnTo>
                  <a:lnTo>
                    <a:pt x="179" y="101"/>
                  </a:lnTo>
                  <a:lnTo>
                    <a:pt x="179" y="99"/>
                  </a:lnTo>
                  <a:lnTo>
                    <a:pt x="179" y="99"/>
                  </a:lnTo>
                  <a:lnTo>
                    <a:pt x="206" y="96"/>
                  </a:lnTo>
                  <a:lnTo>
                    <a:pt x="206" y="96"/>
                  </a:lnTo>
                  <a:lnTo>
                    <a:pt x="191" y="93"/>
                  </a:lnTo>
                  <a:lnTo>
                    <a:pt x="180" y="92"/>
                  </a:lnTo>
                  <a:lnTo>
                    <a:pt x="171" y="93"/>
                  </a:lnTo>
                  <a:lnTo>
                    <a:pt x="171" y="93"/>
                  </a:lnTo>
                  <a:lnTo>
                    <a:pt x="170" y="95"/>
                  </a:lnTo>
                  <a:lnTo>
                    <a:pt x="171" y="98"/>
                  </a:lnTo>
                  <a:lnTo>
                    <a:pt x="171" y="98"/>
                  </a:lnTo>
                  <a:lnTo>
                    <a:pt x="168" y="96"/>
                  </a:lnTo>
                  <a:lnTo>
                    <a:pt x="164" y="95"/>
                  </a:lnTo>
                  <a:lnTo>
                    <a:pt x="160" y="95"/>
                  </a:lnTo>
                  <a:lnTo>
                    <a:pt x="159" y="93"/>
                  </a:lnTo>
                  <a:lnTo>
                    <a:pt x="159" y="90"/>
                  </a:lnTo>
                  <a:lnTo>
                    <a:pt x="159" y="90"/>
                  </a:lnTo>
                  <a:lnTo>
                    <a:pt x="177" y="89"/>
                  </a:lnTo>
                  <a:lnTo>
                    <a:pt x="196" y="89"/>
                  </a:lnTo>
                  <a:lnTo>
                    <a:pt x="214" y="90"/>
                  </a:lnTo>
                  <a:lnTo>
                    <a:pt x="231" y="95"/>
                  </a:lnTo>
                  <a:lnTo>
                    <a:pt x="231" y="95"/>
                  </a:lnTo>
                  <a:lnTo>
                    <a:pt x="229" y="98"/>
                  </a:lnTo>
                  <a:lnTo>
                    <a:pt x="226" y="99"/>
                  </a:lnTo>
                  <a:lnTo>
                    <a:pt x="217" y="101"/>
                  </a:lnTo>
                  <a:lnTo>
                    <a:pt x="217" y="101"/>
                  </a:lnTo>
                  <a:lnTo>
                    <a:pt x="221" y="103"/>
                  </a:lnTo>
                  <a:lnTo>
                    <a:pt x="228" y="103"/>
                  </a:lnTo>
                  <a:lnTo>
                    <a:pt x="238" y="104"/>
                  </a:lnTo>
                  <a:lnTo>
                    <a:pt x="238" y="104"/>
                  </a:lnTo>
                  <a:lnTo>
                    <a:pt x="240" y="106"/>
                  </a:lnTo>
                  <a:lnTo>
                    <a:pt x="240" y="109"/>
                  </a:lnTo>
                  <a:lnTo>
                    <a:pt x="240" y="109"/>
                  </a:lnTo>
                  <a:lnTo>
                    <a:pt x="250" y="109"/>
                  </a:lnTo>
                  <a:lnTo>
                    <a:pt x="260" y="109"/>
                  </a:lnTo>
                  <a:lnTo>
                    <a:pt x="260" y="109"/>
                  </a:lnTo>
                  <a:lnTo>
                    <a:pt x="258" y="113"/>
                  </a:lnTo>
                  <a:lnTo>
                    <a:pt x="255" y="116"/>
                  </a:lnTo>
                  <a:lnTo>
                    <a:pt x="247" y="119"/>
                  </a:lnTo>
                  <a:lnTo>
                    <a:pt x="247" y="119"/>
                  </a:lnTo>
                  <a:lnTo>
                    <a:pt x="258" y="121"/>
                  </a:lnTo>
                  <a:lnTo>
                    <a:pt x="269" y="122"/>
                  </a:lnTo>
                  <a:lnTo>
                    <a:pt x="279" y="122"/>
                  </a:lnTo>
                  <a:lnTo>
                    <a:pt x="290" y="124"/>
                  </a:lnTo>
                  <a:lnTo>
                    <a:pt x="290" y="124"/>
                  </a:lnTo>
                  <a:lnTo>
                    <a:pt x="290" y="127"/>
                  </a:lnTo>
                  <a:lnTo>
                    <a:pt x="287" y="130"/>
                  </a:lnTo>
                  <a:lnTo>
                    <a:pt x="282" y="131"/>
                  </a:lnTo>
                  <a:lnTo>
                    <a:pt x="282" y="131"/>
                  </a:lnTo>
                  <a:lnTo>
                    <a:pt x="284" y="133"/>
                  </a:lnTo>
                  <a:lnTo>
                    <a:pt x="289" y="135"/>
                  </a:lnTo>
                  <a:lnTo>
                    <a:pt x="295" y="133"/>
                  </a:lnTo>
                  <a:lnTo>
                    <a:pt x="302" y="131"/>
                  </a:lnTo>
                  <a:lnTo>
                    <a:pt x="305" y="131"/>
                  </a:lnTo>
                  <a:lnTo>
                    <a:pt x="308" y="131"/>
                  </a:lnTo>
                  <a:lnTo>
                    <a:pt x="308" y="131"/>
                  </a:lnTo>
                  <a:lnTo>
                    <a:pt x="307" y="136"/>
                  </a:lnTo>
                  <a:lnTo>
                    <a:pt x="302" y="138"/>
                  </a:lnTo>
                  <a:lnTo>
                    <a:pt x="293" y="141"/>
                  </a:lnTo>
                  <a:lnTo>
                    <a:pt x="293" y="141"/>
                  </a:lnTo>
                  <a:lnTo>
                    <a:pt x="296" y="144"/>
                  </a:lnTo>
                  <a:lnTo>
                    <a:pt x="296" y="144"/>
                  </a:lnTo>
                  <a:lnTo>
                    <a:pt x="289" y="142"/>
                  </a:lnTo>
                  <a:lnTo>
                    <a:pt x="281" y="145"/>
                  </a:lnTo>
                  <a:lnTo>
                    <a:pt x="281" y="145"/>
                  </a:lnTo>
                  <a:lnTo>
                    <a:pt x="285" y="145"/>
                  </a:lnTo>
                  <a:lnTo>
                    <a:pt x="292" y="147"/>
                  </a:lnTo>
                  <a:lnTo>
                    <a:pt x="301" y="147"/>
                  </a:lnTo>
                  <a:lnTo>
                    <a:pt x="301" y="147"/>
                  </a:lnTo>
                  <a:lnTo>
                    <a:pt x="302" y="145"/>
                  </a:lnTo>
                  <a:lnTo>
                    <a:pt x="301" y="145"/>
                  </a:lnTo>
                  <a:lnTo>
                    <a:pt x="301" y="144"/>
                  </a:lnTo>
                  <a:lnTo>
                    <a:pt x="301" y="144"/>
                  </a:lnTo>
                  <a:lnTo>
                    <a:pt x="308" y="147"/>
                  </a:lnTo>
                  <a:lnTo>
                    <a:pt x="318" y="147"/>
                  </a:lnTo>
                  <a:lnTo>
                    <a:pt x="328" y="147"/>
                  </a:lnTo>
                  <a:lnTo>
                    <a:pt x="339" y="148"/>
                  </a:lnTo>
                  <a:lnTo>
                    <a:pt x="339" y="148"/>
                  </a:lnTo>
                  <a:lnTo>
                    <a:pt x="337" y="153"/>
                  </a:lnTo>
                  <a:lnTo>
                    <a:pt x="334" y="156"/>
                  </a:lnTo>
                  <a:lnTo>
                    <a:pt x="327" y="159"/>
                  </a:lnTo>
                  <a:lnTo>
                    <a:pt x="327" y="159"/>
                  </a:lnTo>
                  <a:lnTo>
                    <a:pt x="331" y="162"/>
                  </a:lnTo>
                  <a:lnTo>
                    <a:pt x="339" y="164"/>
                  </a:lnTo>
                  <a:lnTo>
                    <a:pt x="354" y="164"/>
                  </a:lnTo>
                  <a:lnTo>
                    <a:pt x="354" y="164"/>
                  </a:lnTo>
                  <a:lnTo>
                    <a:pt x="356" y="162"/>
                  </a:lnTo>
                  <a:lnTo>
                    <a:pt x="354" y="160"/>
                  </a:lnTo>
                  <a:lnTo>
                    <a:pt x="354" y="159"/>
                  </a:lnTo>
                  <a:lnTo>
                    <a:pt x="354" y="157"/>
                  </a:lnTo>
                  <a:lnTo>
                    <a:pt x="354" y="157"/>
                  </a:lnTo>
                  <a:lnTo>
                    <a:pt x="360" y="157"/>
                  </a:lnTo>
                  <a:lnTo>
                    <a:pt x="366" y="159"/>
                  </a:lnTo>
                  <a:lnTo>
                    <a:pt x="382" y="167"/>
                  </a:lnTo>
                  <a:lnTo>
                    <a:pt x="382" y="167"/>
                  </a:lnTo>
                  <a:lnTo>
                    <a:pt x="397" y="174"/>
                  </a:lnTo>
                  <a:lnTo>
                    <a:pt x="411" y="180"/>
                  </a:lnTo>
                  <a:lnTo>
                    <a:pt x="411" y="180"/>
                  </a:lnTo>
                  <a:lnTo>
                    <a:pt x="429" y="189"/>
                  </a:lnTo>
                  <a:lnTo>
                    <a:pt x="447" y="199"/>
                  </a:lnTo>
                  <a:lnTo>
                    <a:pt x="467" y="209"/>
                  </a:lnTo>
                  <a:lnTo>
                    <a:pt x="484" y="218"/>
                  </a:lnTo>
                  <a:lnTo>
                    <a:pt x="484" y="218"/>
                  </a:lnTo>
                  <a:lnTo>
                    <a:pt x="487" y="217"/>
                  </a:lnTo>
                  <a:lnTo>
                    <a:pt x="490" y="217"/>
                  </a:lnTo>
                  <a:lnTo>
                    <a:pt x="490" y="217"/>
                  </a:lnTo>
                  <a:lnTo>
                    <a:pt x="510" y="229"/>
                  </a:lnTo>
                  <a:lnTo>
                    <a:pt x="531" y="240"/>
                  </a:lnTo>
                  <a:lnTo>
                    <a:pt x="575" y="261"/>
                  </a:lnTo>
                  <a:lnTo>
                    <a:pt x="575" y="261"/>
                  </a:lnTo>
                  <a:lnTo>
                    <a:pt x="572" y="258"/>
                  </a:lnTo>
                  <a:lnTo>
                    <a:pt x="568" y="255"/>
                  </a:lnTo>
                  <a:lnTo>
                    <a:pt x="563" y="252"/>
                  </a:lnTo>
                  <a:lnTo>
                    <a:pt x="560" y="247"/>
                  </a:lnTo>
                  <a:lnTo>
                    <a:pt x="560" y="247"/>
                  </a:lnTo>
                  <a:lnTo>
                    <a:pt x="554" y="243"/>
                  </a:lnTo>
                  <a:lnTo>
                    <a:pt x="549" y="240"/>
                  </a:lnTo>
                  <a:lnTo>
                    <a:pt x="543" y="235"/>
                  </a:lnTo>
                  <a:lnTo>
                    <a:pt x="536" y="232"/>
                  </a:lnTo>
                  <a:lnTo>
                    <a:pt x="536" y="232"/>
                  </a:lnTo>
                  <a:lnTo>
                    <a:pt x="536" y="231"/>
                  </a:lnTo>
                  <a:lnTo>
                    <a:pt x="534" y="229"/>
                  </a:lnTo>
                  <a:lnTo>
                    <a:pt x="534" y="229"/>
                  </a:lnTo>
                  <a:lnTo>
                    <a:pt x="526" y="226"/>
                  </a:lnTo>
                  <a:lnTo>
                    <a:pt x="523" y="225"/>
                  </a:lnTo>
                  <a:lnTo>
                    <a:pt x="522" y="221"/>
                  </a:lnTo>
                  <a:lnTo>
                    <a:pt x="522" y="221"/>
                  </a:lnTo>
                  <a:lnTo>
                    <a:pt x="517" y="221"/>
                  </a:lnTo>
                  <a:lnTo>
                    <a:pt x="514" y="220"/>
                  </a:lnTo>
                  <a:lnTo>
                    <a:pt x="510" y="218"/>
                  </a:lnTo>
                  <a:lnTo>
                    <a:pt x="507" y="215"/>
                  </a:lnTo>
                  <a:lnTo>
                    <a:pt x="507" y="215"/>
                  </a:lnTo>
                  <a:lnTo>
                    <a:pt x="500" y="214"/>
                  </a:lnTo>
                  <a:lnTo>
                    <a:pt x="496" y="211"/>
                  </a:lnTo>
                  <a:lnTo>
                    <a:pt x="490" y="208"/>
                  </a:lnTo>
                  <a:lnTo>
                    <a:pt x="485" y="206"/>
                  </a:lnTo>
                  <a:lnTo>
                    <a:pt x="485" y="206"/>
                  </a:lnTo>
                  <a:lnTo>
                    <a:pt x="484" y="205"/>
                  </a:lnTo>
                  <a:lnTo>
                    <a:pt x="484" y="205"/>
                  </a:lnTo>
                  <a:lnTo>
                    <a:pt x="484" y="203"/>
                  </a:lnTo>
                  <a:lnTo>
                    <a:pt x="484" y="203"/>
                  </a:lnTo>
                  <a:lnTo>
                    <a:pt x="479" y="203"/>
                  </a:lnTo>
                  <a:lnTo>
                    <a:pt x="479" y="203"/>
                  </a:lnTo>
                  <a:lnTo>
                    <a:pt x="472" y="199"/>
                  </a:lnTo>
                  <a:lnTo>
                    <a:pt x="464" y="194"/>
                  </a:lnTo>
                  <a:lnTo>
                    <a:pt x="446" y="186"/>
                  </a:lnTo>
                  <a:lnTo>
                    <a:pt x="446" y="186"/>
                  </a:lnTo>
                  <a:lnTo>
                    <a:pt x="430" y="180"/>
                  </a:lnTo>
                  <a:lnTo>
                    <a:pt x="427" y="179"/>
                  </a:lnTo>
                  <a:lnTo>
                    <a:pt x="426" y="177"/>
                  </a:lnTo>
                  <a:lnTo>
                    <a:pt x="426" y="174"/>
                  </a:lnTo>
                  <a:lnTo>
                    <a:pt x="427" y="171"/>
                  </a:lnTo>
                  <a:lnTo>
                    <a:pt x="427" y="171"/>
                  </a:lnTo>
                  <a:lnTo>
                    <a:pt x="411" y="160"/>
                  </a:lnTo>
                  <a:lnTo>
                    <a:pt x="395" y="148"/>
                  </a:lnTo>
                  <a:lnTo>
                    <a:pt x="388" y="142"/>
                  </a:lnTo>
                  <a:lnTo>
                    <a:pt x="382" y="135"/>
                  </a:lnTo>
                  <a:lnTo>
                    <a:pt x="375" y="125"/>
                  </a:lnTo>
                  <a:lnTo>
                    <a:pt x="372" y="116"/>
                  </a:lnTo>
                  <a:lnTo>
                    <a:pt x="372" y="116"/>
                  </a:lnTo>
                  <a:lnTo>
                    <a:pt x="375" y="115"/>
                  </a:lnTo>
                  <a:lnTo>
                    <a:pt x="378" y="115"/>
                  </a:lnTo>
                  <a:lnTo>
                    <a:pt x="385" y="118"/>
                  </a:lnTo>
                  <a:lnTo>
                    <a:pt x="385" y="118"/>
                  </a:lnTo>
                  <a:lnTo>
                    <a:pt x="382" y="115"/>
                  </a:lnTo>
                  <a:lnTo>
                    <a:pt x="378" y="113"/>
                  </a:lnTo>
                  <a:lnTo>
                    <a:pt x="371" y="110"/>
                  </a:lnTo>
                  <a:lnTo>
                    <a:pt x="363" y="107"/>
                  </a:lnTo>
                  <a:lnTo>
                    <a:pt x="360" y="104"/>
                  </a:lnTo>
                  <a:lnTo>
                    <a:pt x="360" y="101"/>
                  </a:lnTo>
                  <a:lnTo>
                    <a:pt x="360" y="101"/>
                  </a:lnTo>
                  <a:lnTo>
                    <a:pt x="372" y="103"/>
                  </a:lnTo>
                  <a:lnTo>
                    <a:pt x="385" y="107"/>
                  </a:lnTo>
                  <a:lnTo>
                    <a:pt x="407" y="118"/>
                  </a:lnTo>
                  <a:lnTo>
                    <a:pt x="407" y="118"/>
                  </a:lnTo>
                  <a:lnTo>
                    <a:pt x="411" y="118"/>
                  </a:lnTo>
                  <a:lnTo>
                    <a:pt x="411" y="118"/>
                  </a:lnTo>
                  <a:lnTo>
                    <a:pt x="423" y="122"/>
                  </a:lnTo>
                  <a:lnTo>
                    <a:pt x="436" y="128"/>
                  </a:lnTo>
                  <a:lnTo>
                    <a:pt x="462" y="138"/>
                  </a:lnTo>
                  <a:lnTo>
                    <a:pt x="462" y="138"/>
                  </a:lnTo>
                  <a:lnTo>
                    <a:pt x="436" y="124"/>
                  </a:lnTo>
                  <a:lnTo>
                    <a:pt x="409" y="110"/>
                  </a:lnTo>
                  <a:lnTo>
                    <a:pt x="409" y="110"/>
                  </a:lnTo>
                  <a:lnTo>
                    <a:pt x="394" y="106"/>
                  </a:lnTo>
                  <a:lnTo>
                    <a:pt x="394" y="106"/>
                  </a:lnTo>
                  <a:lnTo>
                    <a:pt x="383" y="99"/>
                  </a:lnTo>
                  <a:lnTo>
                    <a:pt x="372" y="93"/>
                  </a:lnTo>
                  <a:lnTo>
                    <a:pt x="372" y="93"/>
                  </a:lnTo>
                  <a:lnTo>
                    <a:pt x="362" y="90"/>
                  </a:lnTo>
                  <a:lnTo>
                    <a:pt x="357" y="87"/>
                  </a:lnTo>
                  <a:lnTo>
                    <a:pt x="354" y="83"/>
                  </a:lnTo>
                  <a:lnTo>
                    <a:pt x="354" y="83"/>
                  </a:lnTo>
                  <a:lnTo>
                    <a:pt x="357" y="83"/>
                  </a:lnTo>
                  <a:lnTo>
                    <a:pt x="362" y="81"/>
                  </a:lnTo>
                  <a:lnTo>
                    <a:pt x="369" y="84"/>
                  </a:lnTo>
                  <a:lnTo>
                    <a:pt x="383" y="93"/>
                  </a:lnTo>
                  <a:lnTo>
                    <a:pt x="383" y="93"/>
                  </a:lnTo>
                  <a:lnTo>
                    <a:pt x="394" y="96"/>
                  </a:lnTo>
                  <a:lnTo>
                    <a:pt x="404" y="99"/>
                  </a:lnTo>
                  <a:lnTo>
                    <a:pt x="415" y="103"/>
                  </a:lnTo>
                  <a:lnTo>
                    <a:pt x="424" y="107"/>
                  </a:lnTo>
                  <a:lnTo>
                    <a:pt x="424" y="107"/>
                  </a:lnTo>
                  <a:lnTo>
                    <a:pt x="411" y="99"/>
                  </a:lnTo>
                  <a:lnTo>
                    <a:pt x="397" y="93"/>
                  </a:lnTo>
                  <a:lnTo>
                    <a:pt x="382" y="86"/>
                  </a:lnTo>
                  <a:lnTo>
                    <a:pt x="368" y="78"/>
                  </a:lnTo>
                  <a:lnTo>
                    <a:pt x="368" y="78"/>
                  </a:lnTo>
                  <a:lnTo>
                    <a:pt x="363" y="78"/>
                  </a:lnTo>
                  <a:lnTo>
                    <a:pt x="360" y="75"/>
                  </a:lnTo>
                  <a:lnTo>
                    <a:pt x="359" y="72"/>
                  </a:lnTo>
                  <a:lnTo>
                    <a:pt x="359" y="69"/>
                  </a:lnTo>
                  <a:lnTo>
                    <a:pt x="359" y="69"/>
                  </a:lnTo>
                  <a:lnTo>
                    <a:pt x="368" y="69"/>
                  </a:lnTo>
                  <a:lnTo>
                    <a:pt x="378" y="71"/>
                  </a:lnTo>
                  <a:lnTo>
                    <a:pt x="398" y="77"/>
                  </a:lnTo>
                  <a:lnTo>
                    <a:pt x="417" y="84"/>
                  </a:lnTo>
                  <a:lnTo>
                    <a:pt x="435" y="90"/>
                  </a:lnTo>
                  <a:lnTo>
                    <a:pt x="435" y="90"/>
                  </a:lnTo>
                  <a:lnTo>
                    <a:pt x="420" y="81"/>
                  </a:lnTo>
                  <a:lnTo>
                    <a:pt x="400" y="72"/>
                  </a:lnTo>
                  <a:lnTo>
                    <a:pt x="382" y="64"/>
                  </a:lnTo>
                  <a:lnTo>
                    <a:pt x="363" y="54"/>
                  </a:lnTo>
                  <a:lnTo>
                    <a:pt x="363" y="54"/>
                  </a:lnTo>
                  <a:lnTo>
                    <a:pt x="362" y="51"/>
                  </a:lnTo>
                  <a:lnTo>
                    <a:pt x="362" y="49"/>
                  </a:lnTo>
                  <a:lnTo>
                    <a:pt x="363" y="48"/>
                  </a:lnTo>
                  <a:lnTo>
                    <a:pt x="363" y="48"/>
                  </a:lnTo>
                  <a:lnTo>
                    <a:pt x="357" y="45"/>
                  </a:lnTo>
                  <a:lnTo>
                    <a:pt x="354" y="42"/>
                  </a:lnTo>
                  <a:lnTo>
                    <a:pt x="354" y="38"/>
                  </a:lnTo>
                  <a:lnTo>
                    <a:pt x="354" y="38"/>
                  </a:lnTo>
                  <a:lnTo>
                    <a:pt x="374" y="43"/>
                  </a:lnTo>
                  <a:lnTo>
                    <a:pt x="394" y="51"/>
                  </a:lnTo>
                  <a:lnTo>
                    <a:pt x="414" y="58"/>
                  </a:lnTo>
                  <a:lnTo>
                    <a:pt x="435" y="64"/>
                  </a:lnTo>
                  <a:lnTo>
                    <a:pt x="435" y="64"/>
                  </a:lnTo>
                  <a:lnTo>
                    <a:pt x="418" y="55"/>
                  </a:lnTo>
                  <a:lnTo>
                    <a:pt x="400" y="46"/>
                  </a:lnTo>
                  <a:lnTo>
                    <a:pt x="360" y="32"/>
                  </a:lnTo>
                  <a:lnTo>
                    <a:pt x="360" y="32"/>
                  </a:lnTo>
                  <a:lnTo>
                    <a:pt x="351" y="29"/>
                  </a:lnTo>
                  <a:lnTo>
                    <a:pt x="348" y="26"/>
                  </a:lnTo>
                  <a:lnTo>
                    <a:pt x="348" y="25"/>
                  </a:lnTo>
                  <a:lnTo>
                    <a:pt x="348" y="22"/>
                  </a:lnTo>
                  <a:lnTo>
                    <a:pt x="348" y="22"/>
                  </a:lnTo>
                  <a:lnTo>
                    <a:pt x="366" y="26"/>
                  </a:lnTo>
                  <a:lnTo>
                    <a:pt x="385" y="34"/>
                  </a:lnTo>
                  <a:lnTo>
                    <a:pt x="403" y="40"/>
                  </a:lnTo>
                  <a:lnTo>
                    <a:pt x="420" y="48"/>
                  </a:lnTo>
                  <a:lnTo>
                    <a:pt x="420" y="48"/>
                  </a:lnTo>
                  <a:lnTo>
                    <a:pt x="388" y="29"/>
                  </a:lnTo>
                  <a:lnTo>
                    <a:pt x="354" y="13"/>
                  </a:lnTo>
                  <a:lnTo>
                    <a:pt x="354" y="13"/>
                  </a:lnTo>
                  <a:lnTo>
                    <a:pt x="353" y="8"/>
                  </a:lnTo>
                  <a:lnTo>
                    <a:pt x="351" y="0"/>
                  </a:lnTo>
                  <a:lnTo>
                    <a:pt x="351" y="0"/>
                  </a:lnTo>
                  <a:lnTo>
                    <a:pt x="360" y="2"/>
                  </a:lnTo>
                  <a:lnTo>
                    <a:pt x="369" y="3"/>
                  </a:lnTo>
                  <a:lnTo>
                    <a:pt x="385" y="10"/>
                  </a:lnTo>
                  <a:lnTo>
                    <a:pt x="401" y="17"/>
                  </a:lnTo>
                  <a:lnTo>
                    <a:pt x="418" y="22"/>
                  </a:lnTo>
                  <a:lnTo>
                    <a:pt x="418" y="22"/>
                  </a:lnTo>
                  <a:lnTo>
                    <a:pt x="417" y="26"/>
                  </a:lnTo>
                  <a:lnTo>
                    <a:pt x="415" y="28"/>
                  </a:lnTo>
                  <a:lnTo>
                    <a:pt x="415" y="28"/>
                  </a:lnTo>
                  <a:lnTo>
                    <a:pt x="418" y="31"/>
                  </a:lnTo>
                  <a:lnTo>
                    <a:pt x="423" y="34"/>
                  </a:lnTo>
                  <a:lnTo>
                    <a:pt x="423" y="34"/>
                  </a:lnTo>
                  <a:lnTo>
                    <a:pt x="421" y="37"/>
                  </a:lnTo>
                  <a:lnTo>
                    <a:pt x="420" y="40"/>
                  </a:lnTo>
                  <a:lnTo>
                    <a:pt x="420" y="40"/>
                  </a:lnTo>
                  <a:lnTo>
                    <a:pt x="424" y="43"/>
                  </a:lnTo>
                  <a:lnTo>
                    <a:pt x="430" y="46"/>
                  </a:lnTo>
                  <a:lnTo>
                    <a:pt x="438" y="51"/>
                  </a:lnTo>
                  <a:lnTo>
                    <a:pt x="444" y="54"/>
                  </a:lnTo>
                  <a:lnTo>
                    <a:pt x="444" y="54"/>
                  </a:lnTo>
                  <a:lnTo>
                    <a:pt x="441" y="57"/>
                  </a:lnTo>
                  <a:lnTo>
                    <a:pt x="439" y="58"/>
                  </a:lnTo>
                  <a:lnTo>
                    <a:pt x="438" y="58"/>
                  </a:lnTo>
                  <a:lnTo>
                    <a:pt x="438" y="58"/>
                  </a:lnTo>
                  <a:close/>
                  <a:moveTo>
                    <a:pt x="433" y="109"/>
                  </a:moveTo>
                  <a:lnTo>
                    <a:pt x="433" y="109"/>
                  </a:lnTo>
                  <a:lnTo>
                    <a:pt x="430" y="107"/>
                  </a:lnTo>
                  <a:lnTo>
                    <a:pt x="429" y="109"/>
                  </a:lnTo>
                  <a:lnTo>
                    <a:pt x="429" y="109"/>
                  </a:lnTo>
                  <a:lnTo>
                    <a:pt x="432" y="110"/>
                  </a:lnTo>
                  <a:lnTo>
                    <a:pt x="433" y="110"/>
                  </a:lnTo>
                  <a:lnTo>
                    <a:pt x="433" y="109"/>
                  </a:lnTo>
                  <a:lnTo>
                    <a:pt x="433" y="109"/>
                  </a:lnTo>
                  <a:close/>
                  <a:moveTo>
                    <a:pt x="667" y="141"/>
                  </a:moveTo>
                  <a:lnTo>
                    <a:pt x="667" y="141"/>
                  </a:lnTo>
                  <a:lnTo>
                    <a:pt x="658" y="128"/>
                  </a:lnTo>
                  <a:lnTo>
                    <a:pt x="645" y="119"/>
                  </a:lnTo>
                  <a:lnTo>
                    <a:pt x="645" y="119"/>
                  </a:lnTo>
                  <a:lnTo>
                    <a:pt x="650" y="125"/>
                  </a:lnTo>
                  <a:lnTo>
                    <a:pt x="654" y="131"/>
                  </a:lnTo>
                  <a:lnTo>
                    <a:pt x="659" y="138"/>
                  </a:lnTo>
                  <a:lnTo>
                    <a:pt x="662" y="139"/>
                  </a:lnTo>
                  <a:lnTo>
                    <a:pt x="667" y="141"/>
                  </a:lnTo>
                  <a:lnTo>
                    <a:pt x="667" y="141"/>
                  </a:lnTo>
                  <a:close/>
                  <a:moveTo>
                    <a:pt x="455" y="179"/>
                  </a:moveTo>
                  <a:lnTo>
                    <a:pt x="455" y="179"/>
                  </a:lnTo>
                  <a:lnTo>
                    <a:pt x="453" y="176"/>
                  </a:lnTo>
                  <a:lnTo>
                    <a:pt x="453" y="176"/>
                  </a:lnTo>
                  <a:lnTo>
                    <a:pt x="455" y="174"/>
                  </a:lnTo>
                  <a:lnTo>
                    <a:pt x="455" y="174"/>
                  </a:lnTo>
                  <a:lnTo>
                    <a:pt x="462" y="176"/>
                  </a:lnTo>
                  <a:lnTo>
                    <a:pt x="468" y="177"/>
                  </a:lnTo>
                  <a:lnTo>
                    <a:pt x="479" y="183"/>
                  </a:lnTo>
                  <a:lnTo>
                    <a:pt x="490" y="189"/>
                  </a:lnTo>
                  <a:lnTo>
                    <a:pt x="496" y="191"/>
                  </a:lnTo>
                  <a:lnTo>
                    <a:pt x="502" y="192"/>
                  </a:lnTo>
                  <a:lnTo>
                    <a:pt x="502" y="192"/>
                  </a:lnTo>
                  <a:lnTo>
                    <a:pt x="526" y="208"/>
                  </a:lnTo>
                  <a:lnTo>
                    <a:pt x="552" y="221"/>
                  </a:lnTo>
                  <a:lnTo>
                    <a:pt x="604" y="247"/>
                  </a:lnTo>
                  <a:lnTo>
                    <a:pt x="604" y="247"/>
                  </a:lnTo>
                  <a:lnTo>
                    <a:pt x="590" y="235"/>
                  </a:lnTo>
                  <a:lnTo>
                    <a:pt x="575" y="223"/>
                  </a:lnTo>
                  <a:lnTo>
                    <a:pt x="560" y="211"/>
                  </a:lnTo>
                  <a:lnTo>
                    <a:pt x="543" y="200"/>
                  </a:lnTo>
                  <a:lnTo>
                    <a:pt x="508" y="182"/>
                  </a:lnTo>
                  <a:lnTo>
                    <a:pt x="470" y="164"/>
                  </a:lnTo>
                  <a:lnTo>
                    <a:pt x="470" y="164"/>
                  </a:lnTo>
                  <a:lnTo>
                    <a:pt x="468" y="167"/>
                  </a:lnTo>
                  <a:lnTo>
                    <a:pt x="467" y="168"/>
                  </a:lnTo>
                  <a:lnTo>
                    <a:pt x="465" y="168"/>
                  </a:lnTo>
                  <a:lnTo>
                    <a:pt x="465" y="168"/>
                  </a:lnTo>
                  <a:lnTo>
                    <a:pt x="427" y="147"/>
                  </a:lnTo>
                  <a:lnTo>
                    <a:pt x="406" y="136"/>
                  </a:lnTo>
                  <a:lnTo>
                    <a:pt x="383" y="128"/>
                  </a:lnTo>
                  <a:lnTo>
                    <a:pt x="383" y="128"/>
                  </a:lnTo>
                  <a:lnTo>
                    <a:pt x="398" y="144"/>
                  </a:lnTo>
                  <a:lnTo>
                    <a:pt x="415" y="157"/>
                  </a:lnTo>
                  <a:lnTo>
                    <a:pt x="433" y="170"/>
                  </a:lnTo>
                  <a:lnTo>
                    <a:pt x="444" y="174"/>
                  </a:lnTo>
                  <a:lnTo>
                    <a:pt x="455" y="179"/>
                  </a:lnTo>
                  <a:lnTo>
                    <a:pt x="455" y="179"/>
                  </a:lnTo>
                  <a:close/>
                  <a:moveTo>
                    <a:pt x="676" y="139"/>
                  </a:moveTo>
                  <a:lnTo>
                    <a:pt x="676" y="139"/>
                  </a:lnTo>
                  <a:lnTo>
                    <a:pt x="671" y="135"/>
                  </a:lnTo>
                  <a:lnTo>
                    <a:pt x="670" y="131"/>
                  </a:lnTo>
                  <a:lnTo>
                    <a:pt x="667" y="131"/>
                  </a:lnTo>
                  <a:lnTo>
                    <a:pt x="667" y="131"/>
                  </a:lnTo>
                  <a:lnTo>
                    <a:pt x="671" y="136"/>
                  </a:lnTo>
                  <a:lnTo>
                    <a:pt x="674" y="138"/>
                  </a:lnTo>
                  <a:lnTo>
                    <a:pt x="676" y="139"/>
                  </a:lnTo>
                  <a:lnTo>
                    <a:pt x="676" y="139"/>
                  </a:lnTo>
                  <a:close/>
                  <a:moveTo>
                    <a:pt x="439" y="135"/>
                  </a:moveTo>
                  <a:lnTo>
                    <a:pt x="439" y="135"/>
                  </a:lnTo>
                  <a:lnTo>
                    <a:pt x="436" y="133"/>
                  </a:lnTo>
                  <a:lnTo>
                    <a:pt x="433" y="133"/>
                  </a:lnTo>
                  <a:lnTo>
                    <a:pt x="433" y="133"/>
                  </a:lnTo>
                  <a:lnTo>
                    <a:pt x="435" y="135"/>
                  </a:lnTo>
                  <a:lnTo>
                    <a:pt x="436" y="135"/>
                  </a:lnTo>
                  <a:lnTo>
                    <a:pt x="438" y="135"/>
                  </a:lnTo>
                  <a:lnTo>
                    <a:pt x="439" y="135"/>
                  </a:lnTo>
                  <a:lnTo>
                    <a:pt x="439" y="135"/>
                  </a:lnTo>
                  <a:close/>
                  <a:moveTo>
                    <a:pt x="270" y="135"/>
                  </a:moveTo>
                  <a:lnTo>
                    <a:pt x="270" y="135"/>
                  </a:lnTo>
                  <a:lnTo>
                    <a:pt x="275" y="135"/>
                  </a:lnTo>
                  <a:lnTo>
                    <a:pt x="276" y="135"/>
                  </a:lnTo>
                  <a:lnTo>
                    <a:pt x="276" y="133"/>
                  </a:lnTo>
                  <a:lnTo>
                    <a:pt x="276" y="133"/>
                  </a:lnTo>
                  <a:lnTo>
                    <a:pt x="273" y="133"/>
                  </a:lnTo>
                  <a:lnTo>
                    <a:pt x="272" y="135"/>
                  </a:lnTo>
                  <a:lnTo>
                    <a:pt x="270" y="135"/>
                  </a:lnTo>
                  <a:lnTo>
                    <a:pt x="270" y="135"/>
                  </a:lnTo>
                  <a:close/>
                  <a:moveTo>
                    <a:pt x="462" y="144"/>
                  </a:moveTo>
                  <a:lnTo>
                    <a:pt x="462" y="144"/>
                  </a:lnTo>
                  <a:lnTo>
                    <a:pt x="452" y="139"/>
                  </a:lnTo>
                  <a:lnTo>
                    <a:pt x="446" y="136"/>
                  </a:lnTo>
                  <a:lnTo>
                    <a:pt x="441" y="136"/>
                  </a:lnTo>
                  <a:lnTo>
                    <a:pt x="441" y="136"/>
                  </a:lnTo>
                  <a:lnTo>
                    <a:pt x="446" y="138"/>
                  </a:lnTo>
                  <a:lnTo>
                    <a:pt x="450" y="141"/>
                  </a:lnTo>
                  <a:lnTo>
                    <a:pt x="456" y="144"/>
                  </a:lnTo>
                  <a:lnTo>
                    <a:pt x="462" y="144"/>
                  </a:lnTo>
                  <a:lnTo>
                    <a:pt x="462" y="144"/>
                  </a:lnTo>
                  <a:close/>
                  <a:moveTo>
                    <a:pt x="456" y="153"/>
                  </a:moveTo>
                  <a:lnTo>
                    <a:pt x="456" y="153"/>
                  </a:lnTo>
                  <a:lnTo>
                    <a:pt x="452" y="148"/>
                  </a:lnTo>
                  <a:lnTo>
                    <a:pt x="446" y="147"/>
                  </a:lnTo>
                  <a:lnTo>
                    <a:pt x="435" y="144"/>
                  </a:lnTo>
                  <a:lnTo>
                    <a:pt x="435" y="144"/>
                  </a:lnTo>
                  <a:lnTo>
                    <a:pt x="446" y="148"/>
                  </a:lnTo>
                  <a:lnTo>
                    <a:pt x="450" y="151"/>
                  </a:lnTo>
                  <a:lnTo>
                    <a:pt x="456" y="153"/>
                  </a:lnTo>
                  <a:lnTo>
                    <a:pt x="456" y="153"/>
                  </a:lnTo>
                  <a:close/>
                  <a:moveTo>
                    <a:pt x="651" y="173"/>
                  </a:moveTo>
                  <a:lnTo>
                    <a:pt x="651" y="173"/>
                  </a:lnTo>
                  <a:lnTo>
                    <a:pt x="654" y="174"/>
                  </a:lnTo>
                  <a:lnTo>
                    <a:pt x="659" y="176"/>
                  </a:lnTo>
                  <a:lnTo>
                    <a:pt x="659" y="176"/>
                  </a:lnTo>
                  <a:lnTo>
                    <a:pt x="665" y="182"/>
                  </a:lnTo>
                  <a:lnTo>
                    <a:pt x="665" y="182"/>
                  </a:lnTo>
                  <a:lnTo>
                    <a:pt x="671" y="186"/>
                  </a:lnTo>
                  <a:lnTo>
                    <a:pt x="674" y="188"/>
                  </a:lnTo>
                  <a:lnTo>
                    <a:pt x="677" y="188"/>
                  </a:lnTo>
                  <a:lnTo>
                    <a:pt x="677" y="188"/>
                  </a:lnTo>
                  <a:lnTo>
                    <a:pt x="667" y="177"/>
                  </a:lnTo>
                  <a:lnTo>
                    <a:pt x="658" y="167"/>
                  </a:lnTo>
                  <a:lnTo>
                    <a:pt x="647" y="154"/>
                  </a:lnTo>
                  <a:lnTo>
                    <a:pt x="641" y="150"/>
                  </a:lnTo>
                  <a:lnTo>
                    <a:pt x="635" y="145"/>
                  </a:lnTo>
                  <a:lnTo>
                    <a:pt x="635" y="145"/>
                  </a:lnTo>
                  <a:lnTo>
                    <a:pt x="638" y="153"/>
                  </a:lnTo>
                  <a:lnTo>
                    <a:pt x="642" y="159"/>
                  </a:lnTo>
                  <a:lnTo>
                    <a:pt x="651" y="173"/>
                  </a:lnTo>
                  <a:lnTo>
                    <a:pt x="651" y="173"/>
                  </a:lnTo>
                  <a:close/>
                  <a:moveTo>
                    <a:pt x="676" y="168"/>
                  </a:moveTo>
                  <a:lnTo>
                    <a:pt x="676" y="168"/>
                  </a:lnTo>
                  <a:lnTo>
                    <a:pt x="667" y="157"/>
                  </a:lnTo>
                  <a:lnTo>
                    <a:pt x="654" y="147"/>
                  </a:lnTo>
                  <a:lnTo>
                    <a:pt x="654" y="147"/>
                  </a:lnTo>
                  <a:lnTo>
                    <a:pt x="664" y="159"/>
                  </a:lnTo>
                  <a:lnTo>
                    <a:pt x="670" y="164"/>
                  </a:lnTo>
                  <a:lnTo>
                    <a:pt x="676" y="168"/>
                  </a:lnTo>
                  <a:lnTo>
                    <a:pt x="676" y="168"/>
                  </a:lnTo>
                  <a:close/>
                  <a:moveTo>
                    <a:pt x="240" y="153"/>
                  </a:moveTo>
                  <a:lnTo>
                    <a:pt x="240" y="153"/>
                  </a:lnTo>
                  <a:lnTo>
                    <a:pt x="276" y="156"/>
                  </a:lnTo>
                  <a:lnTo>
                    <a:pt x="296" y="157"/>
                  </a:lnTo>
                  <a:lnTo>
                    <a:pt x="307" y="157"/>
                  </a:lnTo>
                  <a:lnTo>
                    <a:pt x="316" y="156"/>
                  </a:lnTo>
                  <a:lnTo>
                    <a:pt x="316" y="156"/>
                  </a:lnTo>
                  <a:lnTo>
                    <a:pt x="316" y="154"/>
                  </a:lnTo>
                  <a:lnTo>
                    <a:pt x="314" y="154"/>
                  </a:lnTo>
                  <a:lnTo>
                    <a:pt x="313" y="153"/>
                  </a:lnTo>
                  <a:lnTo>
                    <a:pt x="313" y="151"/>
                  </a:lnTo>
                  <a:lnTo>
                    <a:pt x="313" y="151"/>
                  </a:lnTo>
                  <a:lnTo>
                    <a:pt x="314" y="151"/>
                  </a:lnTo>
                  <a:lnTo>
                    <a:pt x="316" y="153"/>
                  </a:lnTo>
                  <a:lnTo>
                    <a:pt x="318" y="154"/>
                  </a:lnTo>
                  <a:lnTo>
                    <a:pt x="319" y="154"/>
                  </a:lnTo>
                  <a:lnTo>
                    <a:pt x="319" y="154"/>
                  </a:lnTo>
                  <a:lnTo>
                    <a:pt x="324" y="153"/>
                  </a:lnTo>
                  <a:lnTo>
                    <a:pt x="325" y="153"/>
                  </a:lnTo>
                  <a:lnTo>
                    <a:pt x="327" y="151"/>
                  </a:lnTo>
                  <a:lnTo>
                    <a:pt x="327" y="151"/>
                  </a:lnTo>
                  <a:lnTo>
                    <a:pt x="284" y="150"/>
                  </a:lnTo>
                  <a:lnTo>
                    <a:pt x="261" y="150"/>
                  </a:lnTo>
                  <a:lnTo>
                    <a:pt x="240" y="153"/>
                  </a:lnTo>
                  <a:lnTo>
                    <a:pt x="240" y="153"/>
                  </a:lnTo>
                  <a:close/>
                  <a:moveTo>
                    <a:pt x="318" y="160"/>
                  </a:moveTo>
                  <a:lnTo>
                    <a:pt x="318" y="160"/>
                  </a:lnTo>
                  <a:lnTo>
                    <a:pt x="322" y="162"/>
                  </a:lnTo>
                  <a:lnTo>
                    <a:pt x="325" y="162"/>
                  </a:lnTo>
                  <a:lnTo>
                    <a:pt x="327" y="160"/>
                  </a:lnTo>
                  <a:lnTo>
                    <a:pt x="327" y="160"/>
                  </a:lnTo>
                  <a:lnTo>
                    <a:pt x="325" y="160"/>
                  </a:lnTo>
                  <a:lnTo>
                    <a:pt x="322" y="159"/>
                  </a:lnTo>
                  <a:lnTo>
                    <a:pt x="319" y="159"/>
                  </a:lnTo>
                  <a:lnTo>
                    <a:pt x="318" y="160"/>
                  </a:lnTo>
                  <a:lnTo>
                    <a:pt x="318" y="160"/>
                  </a:lnTo>
                  <a:close/>
                  <a:moveTo>
                    <a:pt x="500" y="171"/>
                  </a:moveTo>
                  <a:lnTo>
                    <a:pt x="500" y="171"/>
                  </a:lnTo>
                  <a:lnTo>
                    <a:pt x="502" y="170"/>
                  </a:lnTo>
                  <a:lnTo>
                    <a:pt x="502" y="168"/>
                  </a:lnTo>
                  <a:lnTo>
                    <a:pt x="504" y="168"/>
                  </a:lnTo>
                  <a:lnTo>
                    <a:pt x="504" y="168"/>
                  </a:lnTo>
                  <a:lnTo>
                    <a:pt x="504" y="170"/>
                  </a:lnTo>
                  <a:lnTo>
                    <a:pt x="504" y="168"/>
                  </a:lnTo>
                  <a:lnTo>
                    <a:pt x="504" y="168"/>
                  </a:lnTo>
                  <a:lnTo>
                    <a:pt x="499" y="168"/>
                  </a:lnTo>
                  <a:lnTo>
                    <a:pt x="499" y="168"/>
                  </a:lnTo>
                  <a:lnTo>
                    <a:pt x="497" y="165"/>
                  </a:lnTo>
                  <a:lnTo>
                    <a:pt x="494" y="164"/>
                  </a:lnTo>
                  <a:lnTo>
                    <a:pt x="490" y="164"/>
                  </a:lnTo>
                  <a:lnTo>
                    <a:pt x="490" y="164"/>
                  </a:lnTo>
                  <a:lnTo>
                    <a:pt x="496" y="167"/>
                  </a:lnTo>
                  <a:lnTo>
                    <a:pt x="499" y="168"/>
                  </a:lnTo>
                  <a:lnTo>
                    <a:pt x="500" y="171"/>
                  </a:lnTo>
                  <a:lnTo>
                    <a:pt x="500" y="171"/>
                  </a:lnTo>
                  <a:close/>
                  <a:moveTo>
                    <a:pt x="253" y="165"/>
                  </a:moveTo>
                  <a:lnTo>
                    <a:pt x="253" y="165"/>
                  </a:lnTo>
                  <a:lnTo>
                    <a:pt x="261" y="170"/>
                  </a:lnTo>
                  <a:lnTo>
                    <a:pt x="270" y="171"/>
                  </a:lnTo>
                  <a:lnTo>
                    <a:pt x="290" y="173"/>
                  </a:lnTo>
                  <a:lnTo>
                    <a:pt x="290" y="173"/>
                  </a:lnTo>
                  <a:lnTo>
                    <a:pt x="324" y="179"/>
                  </a:lnTo>
                  <a:lnTo>
                    <a:pt x="356" y="185"/>
                  </a:lnTo>
                  <a:lnTo>
                    <a:pt x="356" y="185"/>
                  </a:lnTo>
                  <a:lnTo>
                    <a:pt x="351" y="182"/>
                  </a:lnTo>
                  <a:lnTo>
                    <a:pt x="345" y="179"/>
                  </a:lnTo>
                  <a:lnTo>
                    <a:pt x="340" y="174"/>
                  </a:lnTo>
                  <a:lnTo>
                    <a:pt x="339" y="171"/>
                  </a:lnTo>
                  <a:lnTo>
                    <a:pt x="339" y="168"/>
                  </a:lnTo>
                  <a:lnTo>
                    <a:pt x="339" y="168"/>
                  </a:lnTo>
                  <a:lnTo>
                    <a:pt x="318" y="168"/>
                  </a:lnTo>
                  <a:lnTo>
                    <a:pt x="298" y="165"/>
                  </a:lnTo>
                  <a:lnTo>
                    <a:pt x="276" y="165"/>
                  </a:lnTo>
                  <a:lnTo>
                    <a:pt x="253" y="165"/>
                  </a:lnTo>
                  <a:lnTo>
                    <a:pt x="253" y="165"/>
                  </a:lnTo>
                  <a:close/>
                  <a:moveTo>
                    <a:pt x="659" y="196"/>
                  </a:moveTo>
                  <a:lnTo>
                    <a:pt x="659" y="196"/>
                  </a:lnTo>
                  <a:lnTo>
                    <a:pt x="651" y="188"/>
                  </a:lnTo>
                  <a:lnTo>
                    <a:pt x="644" y="180"/>
                  </a:lnTo>
                  <a:lnTo>
                    <a:pt x="629" y="165"/>
                  </a:lnTo>
                  <a:lnTo>
                    <a:pt x="629" y="165"/>
                  </a:lnTo>
                  <a:lnTo>
                    <a:pt x="630" y="170"/>
                  </a:lnTo>
                  <a:lnTo>
                    <a:pt x="633" y="176"/>
                  </a:lnTo>
                  <a:lnTo>
                    <a:pt x="636" y="180"/>
                  </a:lnTo>
                  <a:lnTo>
                    <a:pt x="641" y="183"/>
                  </a:lnTo>
                  <a:lnTo>
                    <a:pt x="650" y="189"/>
                  </a:lnTo>
                  <a:lnTo>
                    <a:pt x="659" y="196"/>
                  </a:lnTo>
                  <a:lnTo>
                    <a:pt x="659" y="196"/>
                  </a:lnTo>
                  <a:close/>
                  <a:moveTo>
                    <a:pt x="365" y="168"/>
                  </a:moveTo>
                  <a:lnTo>
                    <a:pt x="365" y="168"/>
                  </a:lnTo>
                  <a:lnTo>
                    <a:pt x="363" y="170"/>
                  </a:lnTo>
                  <a:lnTo>
                    <a:pt x="363" y="170"/>
                  </a:lnTo>
                  <a:lnTo>
                    <a:pt x="356" y="170"/>
                  </a:lnTo>
                  <a:lnTo>
                    <a:pt x="353" y="170"/>
                  </a:lnTo>
                  <a:lnTo>
                    <a:pt x="350" y="171"/>
                  </a:lnTo>
                  <a:lnTo>
                    <a:pt x="350" y="171"/>
                  </a:lnTo>
                  <a:lnTo>
                    <a:pt x="382" y="186"/>
                  </a:lnTo>
                  <a:lnTo>
                    <a:pt x="397" y="194"/>
                  </a:lnTo>
                  <a:lnTo>
                    <a:pt x="414" y="200"/>
                  </a:lnTo>
                  <a:lnTo>
                    <a:pt x="414" y="200"/>
                  </a:lnTo>
                  <a:lnTo>
                    <a:pt x="414" y="199"/>
                  </a:lnTo>
                  <a:lnTo>
                    <a:pt x="414" y="197"/>
                  </a:lnTo>
                  <a:lnTo>
                    <a:pt x="412" y="196"/>
                  </a:lnTo>
                  <a:lnTo>
                    <a:pt x="414" y="194"/>
                  </a:lnTo>
                  <a:lnTo>
                    <a:pt x="414" y="194"/>
                  </a:lnTo>
                  <a:lnTo>
                    <a:pt x="417" y="194"/>
                  </a:lnTo>
                  <a:lnTo>
                    <a:pt x="418" y="192"/>
                  </a:lnTo>
                  <a:lnTo>
                    <a:pt x="418" y="192"/>
                  </a:lnTo>
                  <a:lnTo>
                    <a:pt x="392" y="180"/>
                  </a:lnTo>
                  <a:lnTo>
                    <a:pt x="378" y="174"/>
                  </a:lnTo>
                  <a:lnTo>
                    <a:pt x="365" y="168"/>
                  </a:lnTo>
                  <a:lnTo>
                    <a:pt x="365" y="168"/>
                  </a:lnTo>
                  <a:close/>
                  <a:moveTo>
                    <a:pt x="508" y="173"/>
                  </a:moveTo>
                  <a:lnTo>
                    <a:pt x="508" y="173"/>
                  </a:lnTo>
                  <a:lnTo>
                    <a:pt x="511" y="173"/>
                  </a:lnTo>
                  <a:lnTo>
                    <a:pt x="513" y="176"/>
                  </a:lnTo>
                  <a:lnTo>
                    <a:pt x="516" y="176"/>
                  </a:lnTo>
                  <a:lnTo>
                    <a:pt x="517" y="176"/>
                  </a:lnTo>
                  <a:lnTo>
                    <a:pt x="517" y="176"/>
                  </a:lnTo>
                  <a:lnTo>
                    <a:pt x="514" y="174"/>
                  </a:lnTo>
                  <a:lnTo>
                    <a:pt x="513" y="173"/>
                  </a:lnTo>
                  <a:lnTo>
                    <a:pt x="510" y="171"/>
                  </a:lnTo>
                  <a:lnTo>
                    <a:pt x="508" y="173"/>
                  </a:lnTo>
                  <a:lnTo>
                    <a:pt x="508" y="173"/>
                  </a:lnTo>
                  <a:close/>
                  <a:moveTo>
                    <a:pt x="536" y="179"/>
                  </a:moveTo>
                  <a:lnTo>
                    <a:pt x="536" y="179"/>
                  </a:lnTo>
                  <a:lnTo>
                    <a:pt x="534" y="179"/>
                  </a:lnTo>
                  <a:lnTo>
                    <a:pt x="532" y="177"/>
                  </a:lnTo>
                  <a:lnTo>
                    <a:pt x="529" y="176"/>
                  </a:lnTo>
                  <a:lnTo>
                    <a:pt x="528" y="176"/>
                  </a:lnTo>
                  <a:lnTo>
                    <a:pt x="528" y="176"/>
                  </a:lnTo>
                  <a:lnTo>
                    <a:pt x="529" y="177"/>
                  </a:lnTo>
                  <a:lnTo>
                    <a:pt x="531" y="179"/>
                  </a:lnTo>
                  <a:lnTo>
                    <a:pt x="534" y="180"/>
                  </a:lnTo>
                  <a:lnTo>
                    <a:pt x="536" y="179"/>
                  </a:lnTo>
                  <a:lnTo>
                    <a:pt x="536" y="179"/>
                  </a:lnTo>
                  <a:close/>
                  <a:moveTo>
                    <a:pt x="536" y="188"/>
                  </a:moveTo>
                  <a:lnTo>
                    <a:pt x="536" y="188"/>
                  </a:lnTo>
                  <a:lnTo>
                    <a:pt x="548" y="194"/>
                  </a:lnTo>
                  <a:lnTo>
                    <a:pt x="554" y="197"/>
                  </a:lnTo>
                  <a:lnTo>
                    <a:pt x="557" y="199"/>
                  </a:lnTo>
                  <a:lnTo>
                    <a:pt x="560" y="197"/>
                  </a:lnTo>
                  <a:lnTo>
                    <a:pt x="560" y="197"/>
                  </a:lnTo>
                  <a:lnTo>
                    <a:pt x="539" y="186"/>
                  </a:lnTo>
                  <a:lnTo>
                    <a:pt x="528" y="180"/>
                  </a:lnTo>
                  <a:lnTo>
                    <a:pt x="517" y="177"/>
                  </a:lnTo>
                  <a:lnTo>
                    <a:pt x="517" y="177"/>
                  </a:lnTo>
                  <a:lnTo>
                    <a:pt x="526" y="183"/>
                  </a:lnTo>
                  <a:lnTo>
                    <a:pt x="529" y="185"/>
                  </a:lnTo>
                  <a:lnTo>
                    <a:pt x="536" y="188"/>
                  </a:lnTo>
                  <a:lnTo>
                    <a:pt x="536" y="188"/>
                  </a:lnTo>
                  <a:close/>
                  <a:moveTo>
                    <a:pt x="354" y="189"/>
                  </a:moveTo>
                  <a:lnTo>
                    <a:pt x="354" y="189"/>
                  </a:lnTo>
                  <a:lnTo>
                    <a:pt x="340" y="185"/>
                  </a:lnTo>
                  <a:lnTo>
                    <a:pt x="325" y="182"/>
                  </a:lnTo>
                  <a:lnTo>
                    <a:pt x="295" y="179"/>
                  </a:lnTo>
                  <a:lnTo>
                    <a:pt x="295" y="179"/>
                  </a:lnTo>
                  <a:lnTo>
                    <a:pt x="293" y="179"/>
                  </a:lnTo>
                  <a:lnTo>
                    <a:pt x="293" y="179"/>
                  </a:lnTo>
                  <a:lnTo>
                    <a:pt x="293" y="179"/>
                  </a:lnTo>
                  <a:lnTo>
                    <a:pt x="305" y="185"/>
                  </a:lnTo>
                  <a:lnTo>
                    <a:pt x="321" y="188"/>
                  </a:lnTo>
                  <a:lnTo>
                    <a:pt x="336" y="189"/>
                  </a:lnTo>
                  <a:lnTo>
                    <a:pt x="354" y="189"/>
                  </a:lnTo>
                  <a:lnTo>
                    <a:pt x="354" y="189"/>
                  </a:lnTo>
                  <a:close/>
                  <a:moveTo>
                    <a:pt x="295" y="186"/>
                  </a:moveTo>
                  <a:lnTo>
                    <a:pt x="295" y="186"/>
                  </a:lnTo>
                  <a:lnTo>
                    <a:pt x="295" y="183"/>
                  </a:lnTo>
                  <a:lnTo>
                    <a:pt x="292" y="182"/>
                  </a:lnTo>
                  <a:lnTo>
                    <a:pt x="292" y="182"/>
                  </a:lnTo>
                  <a:lnTo>
                    <a:pt x="292" y="183"/>
                  </a:lnTo>
                  <a:lnTo>
                    <a:pt x="292" y="185"/>
                  </a:lnTo>
                  <a:lnTo>
                    <a:pt x="295" y="186"/>
                  </a:lnTo>
                  <a:lnTo>
                    <a:pt x="295" y="186"/>
                  </a:lnTo>
                  <a:close/>
                  <a:moveTo>
                    <a:pt x="586" y="206"/>
                  </a:moveTo>
                  <a:lnTo>
                    <a:pt x="586" y="206"/>
                  </a:lnTo>
                  <a:lnTo>
                    <a:pt x="597" y="214"/>
                  </a:lnTo>
                  <a:lnTo>
                    <a:pt x="597" y="214"/>
                  </a:lnTo>
                  <a:lnTo>
                    <a:pt x="609" y="220"/>
                  </a:lnTo>
                  <a:lnTo>
                    <a:pt x="619" y="225"/>
                  </a:lnTo>
                  <a:lnTo>
                    <a:pt x="619" y="225"/>
                  </a:lnTo>
                  <a:lnTo>
                    <a:pt x="606" y="214"/>
                  </a:lnTo>
                  <a:lnTo>
                    <a:pt x="592" y="205"/>
                  </a:lnTo>
                  <a:lnTo>
                    <a:pt x="578" y="197"/>
                  </a:lnTo>
                  <a:lnTo>
                    <a:pt x="561" y="188"/>
                  </a:lnTo>
                  <a:lnTo>
                    <a:pt x="561" y="188"/>
                  </a:lnTo>
                  <a:lnTo>
                    <a:pt x="568" y="194"/>
                  </a:lnTo>
                  <a:lnTo>
                    <a:pt x="574" y="199"/>
                  </a:lnTo>
                  <a:lnTo>
                    <a:pt x="586" y="206"/>
                  </a:lnTo>
                  <a:lnTo>
                    <a:pt x="586" y="206"/>
                  </a:lnTo>
                  <a:close/>
                  <a:moveTo>
                    <a:pt x="394" y="203"/>
                  </a:moveTo>
                  <a:lnTo>
                    <a:pt x="394" y="203"/>
                  </a:lnTo>
                  <a:lnTo>
                    <a:pt x="389" y="200"/>
                  </a:lnTo>
                  <a:lnTo>
                    <a:pt x="383" y="197"/>
                  </a:lnTo>
                  <a:lnTo>
                    <a:pt x="377" y="194"/>
                  </a:lnTo>
                  <a:lnTo>
                    <a:pt x="371" y="191"/>
                  </a:lnTo>
                  <a:lnTo>
                    <a:pt x="371" y="191"/>
                  </a:lnTo>
                  <a:lnTo>
                    <a:pt x="368" y="194"/>
                  </a:lnTo>
                  <a:lnTo>
                    <a:pt x="365" y="196"/>
                  </a:lnTo>
                  <a:lnTo>
                    <a:pt x="356" y="196"/>
                  </a:lnTo>
                  <a:lnTo>
                    <a:pt x="346" y="196"/>
                  </a:lnTo>
                  <a:lnTo>
                    <a:pt x="337" y="196"/>
                  </a:lnTo>
                  <a:lnTo>
                    <a:pt x="337" y="196"/>
                  </a:lnTo>
                  <a:lnTo>
                    <a:pt x="351" y="200"/>
                  </a:lnTo>
                  <a:lnTo>
                    <a:pt x="365" y="205"/>
                  </a:lnTo>
                  <a:lnTo>
                    <a:pt x="378" y="208"/>
                  </a:lnTo>
                  <a:lnTo>
                    <a:pt x="385" y="211"/>
                  </a:lnTo>
                  <a:lnTo>
                    <a:pt x="391" y="215"/>
                  </a:lnTo>
                  <a:lnTo>
                    <a:pt x="391" y="215"/>
                  </a:lnTo>
                  <a:lnTo>
                    <a:pt x="397" y="214"/>
                  </a:lnTo>
                  <a:lnTo>
                    <a:pt x="401" y="214"/>
                  </a:lnTo>
                  <a:lnTo>
                    <a:pt x="411" y="215"/>
                  </a:lnTo>
                  <a:lnTo>
                    <a:pt x="411" y="215"/>
                  </a:lnTo>
                  <a:lnTo>
                    <a:pt x="409" y="214"/>
                  </a:lnTo>
                  <a:lnTo>
                    <a:pt x="404" y="212"/>
                  </a:lnTo>
                  <a:lnTo>
                    <a:pt x="403" y="209"/>
                  </a:lnTo>
                  <a:lnTo>
                    <a:pt x="401" y="208"/>
                  </a:lnTo>
                  <a:lnTo>
                    <a:pt x="403" y="206"/>
                  </a:lnTo>
                  <a:lnTo>
                    <a:pt x="403" y="206"/>
                  </a:lnTo>
                  <a:lnTo>
                    <a:pt x="398" y="205"/>
                  </a:lnTo>
                  <a:lnTo>
                    <a:pt x="397" y="205"/>
                  </a:lnTo>
                  <a:lnTo>
                    <a:pt x="397" y="205"/>
                  </a:lnTo>
                  <a:lnTo>
                    <a:pt x="398" y="205"/>
                  </a:lnTo>
                  <a:lnTo>
                    <a:pt x="398" y="205"/>
                  </a:lnTo>
                  <a:lnTo>
                    <a:pt x="397" y="203"/>
                  </a:lnTo>
                  <a:lnTo>
                    <a:pt x="395" y="203"/>
                  </a:lnTo>
                  <a:lnTo>
                    <a:pt x="395" y="203"/>
                  </a:lnTo>
                  <a:lnTo>
                    <a:pt x="395" y="203"/>
                  </a:lnTo>
                  <a:lnTo>
                    <a:pt x="395" y="205"/>
                  </a:lnTo>
                  <a:lnTo>
                    <a:pt x="394" y="203"/>
                  </a:lnTo>
                  <a:lnTo>
                    <a:pt x="394" y="203"/>
                  </a:lnTo>
                  <a:close/>
                  <a:moveTo>
                    <a:pt x="490" y="200"/>
                  </a:moveTo>
                  <a:lnTo>
                    <a:pt x="490" y="200"/>
                  </a:lnTo>
                  <a:lnTo>
                    <a:pt x="494" y="202"/>
                  </a:lnTo>
                  <a:lnTo>
                    <a:pt x="499" y="203"/>
                  </a:lnTo>
                  <a:lnTo>
                    <a:pt x="508" y="209"/>
                  </a:lnTo>
                  <a:lnTo>
                    <a:pt x="508" y="209"/>
                  </a:lnTo>
                  <a:lnTo>
                    <a:pt x="519" y="214"/>
                  </a:lnTo>
                  <a:lnTo>
                    <a:pt x="523" y="215"/>
                  </a:lnTo>
                  <a:lnTo>
                    <a:pt x="528" y="215"/>
                  </a:lnTo>
                  <a:lnTo>
                    <a:pt x="528" y="215"/>
                  </a:lnTo>
                  <a:lnTo>
                    <a:pt x="516" y="211"/>
                  </a:lnTo>
                  <a:lnTo>
                    <a:pt x="504" y="205"/>
                  </a:lnTo>
                  <a:lnTo>
                    <a:pt x="493" y="199"/>
                  </a:lnTo>
                  <a:lnTo>
                    <a:pt x="481" y="194"/>
                  </a:lnTo>
                  <a:lnTo>
                    <a:pt x="481" y="194"/>
                  </a:lnTo>
                  <a:lnTo>
                    <a:pt x="485" y="197"/>
                  </a:lnTo>
                  <a:lnTo>
                    <a:pt x="490" y="200"/>
                  </a:lnTo>
                  <a:lnTo>
                    <a:pt x="490" y="200"/>
                  </a:lnTo>
                  <a:close/>
                  <a:moveTo>
                    <a:pt x="272" y="197"/>
                  </a:moveTo>
                  <a:lnTo>
                    <a:pt x="272" y="197"/>
                  </a:lnTo>
                  <a:lnTo>
                    <a:pt x="301" y="206"/>
                  </a:lnTo>
                  <a:lnTo>
                    <a:pt x="316" y="209"/>
                  </a:lnTo>
                  <a:lnTo>
                    <a:pt x="333" y="212"/>
                  </a:lnTo>
                  <a:lnTo>
                    <a:pt x="333" y="212"/>
                  </a:lnTo>
                  <a:lnTo>
                    <a:pt x="321" y="205"/>
                  </a:lnTo>
                  <a:lnTo>
                    <a:pt x="305" y="199"/>
                  </a:lnTo>
                  <a:lnTo>
                    <a:pt x="298" y="196"/>
                  </a:lnTo>
                  <a:lnTo>
                    <a:pt x="290" y="196"/>
                  </a:lnTo>
                  <a:lnTo>
                    <a:pt x="281" y="196"/>
                  </a:lnTo>
                  <a:lnTo>
                    <a:pt x="272" y="197"/>
                  </a:lnTo>
                  <a:lnTo>
                    <a:pt x="272" y="197"/>
                  </a:lnTo>
                  <a:close/>
                  <a:moveTo>
                    <a:pt x="650" y="200"/>
                  </a:moveTo>
                  <a:lnTo>
                    <a:pt x="650" y="200"/>
                  </a:lnTo>
                  <a:lnTo>
                    <a:pt x="647" y="197"/>
                  </a:lnTo>
                  <a:lnTo>
                    <a:pt x="642" y="194"/>
                  </a:lnTo>
                  <a:lnTo>
                    <a:pt x="642" y="194"/>
                  </a:lnTo>
                  <a:lnTo>
                    <a:pt x="647" y="199"/>
                  </a:lnTo>
                  <a:lnTo>
                    <a:pt x="648" y="200"/>
                  </a:lnTo>
                  <a:lnTo>
                    <a:pt x="650" y="200"/>
                  </a:lnTo>
                  <a:lnTo>
                    <a:pt x="650" y="200"/>
                  </a:lnTo>
                  <a:close/>
                  <a:moveTo>
                    <a:pt x="461" y="225"/>
                  </a:moveTo>
                  <a:lnTo>
                    <a:pt x="461" y="225"/>
                  </a:lnTo>
                  <a:lnTo>
                    <a:pt x="476" y="232"/>
                  </a:lnTo>
                  <a:lnTo>
                    <a:pt x="491" y="241"/>
                  </a:lnTo>
                  <a:lnTo>
                    <a:pt x="522" y="257"/>
                  </a:lnTo>
                  <a:lnTo>
                    <a:pt x="522" y="257"/>
                  </a:lnTo>
                  <a:lnTo>
                    <a:pt x="508" y="244"/>
                  </a:lnTo>
                  <a:lnTo>
                    <a:pt x="508" y="244"/>
                  </a:lnTo>
                  <a:lnTo>
                    <a:pt x="513" y="244"/>
                  </a:lnTo>
                  <a:lnTo>
                    <a:pt x="513" y="244"/>
                  </a:lnTo>
                  <a:lnTo>
                    <a:pt x="511" y="243"/>
                  </a:lnTo>
                  <a:lnTo>
                    <a:pt x="510" y="241"/>
                  </a:lnTo>
                  <a:lnTo>
                    <a:pt x="507" y="240"/>
                  </a:lnTo>
                  <a:lnTo>
                    <a:pt x="507" y="240"/>
                  </a:lnTo>
                  <a:lnTo>
                    <a:pt x="507" y="241"/>
                  </a:lnTo>
                  <a:lnTo>
                    <a:pt x="508" y="241"/>
                  </a:lnTo>
                  <a:lnTo>
                    <a:pt x="508" y="243"/>
                  </a:lnTo>
                  <a:lnTo>
                    <a:pt x="507" y="243"/>
                  </a:lnTo>
                  <a:lnTo>
                    <a:pt x="507" y="243"/>
                  </a:lnTo>
                  <a:lnTo>
                    <a:pt x="496" y="234"/>
                  </a:lnTo>
                  <a:lnTo>
                    <a:pt x="490" y="229"/>
                  </a:lnTo>
                  <a:lnTo>
                    <a:pt x="485" y="225"/>
                  </a:lnTo>
                  <a:lnTo>
                    <a:pt x="485" y="225"/>
                  </a:lnTo>
                  <a:lnTo>
                    <a:pt x="470" y="218"/>
                  </a:lnTo>
                  <a:lnTo>
                    <a:pt x="456" y="211"/>
                  </a:lnTo>
                  <a:lnTo>
                    <a:pt x="441" y="205"/>
                  </a:lnTo>
                  <a:lnTo>
                    <a:pt x="433" y="203"/>
                  </a:lnTo>
                  <a:lnTo>
                    <a:pt x="424" y="202"/>
                  </a:lnTo>
                  <a:lnTo>
                    <a:pt x="424" y="202"/>
                  </a:lnTo>
                  <a:lnTo>
                    <a:pt x="432" y="209"/>
                  </a:lnTo>
                  <a:lnTo>
                    <a:pt x="439" y="215"/>
                  </a:lnTo>
                  <a:lnTo>
                    <a:pt x="450" y="220"/>
                  </a:lnTo>
                  <a:lnTo>
                    <a:pt x="461" y="225"/>
                  </a:lnTo>
                  <a:lnTo>
                    <a:pt x="461" y="225"/>
                  </a:lnTo>
                  <a:close/>
                  <a:moveTo>
                    <a:pt x="714" y="217"/>
                  </a:moveTo>
                  <a:lnTo>
                    <a:pt x="714" y="217"/>
                  </a:lnTo>
                  <a:lnTo>
                    <a:pt x="709" y="214"/>
                  </a:lnTo>
                  <a:lnTo>
                    <a:pt x="705" y="209"/>
                  </a:lnTo>
                  <a:lnTo>
                    <a:pt x="700" y="205"/>
                  </a:lnTo>
                  <a:lnTo>
                    <a:pt x="696" y="203"/>
                  </a:lnTo>
                  <a:lnTo>
                    <a:pt x="696" y="203"/>
                  </a:lnTo>
                  <a:lnTo>
                    <a:pt x="703" y="211"/>
                  </a:lnTo>
                  <a:lnTo>
                    <a:pt x="709" y="215"/>
                  </a:lnTo>
                  <a:lnTo>
                    <a:pt x="714" y="217"/>
                  </a:lnTo>
                  <a:lnTo>
                    <a:pt x="714" y="217"/>
                  </a:lnTo>
                  <a:close/>
                  <a:moveTo>
                    <a:pt x="648" y="215"/>
                  </a:moveTo>
                  <a:lnTo>
                    <a:pt x="648" y="215"/>
                  </a:lnTo>
                  <a:lnTo>
                    <a:pt x="641" y="209"/>
                  </a:lnTo>
                  <a:lnTo>
                    <a:pt x="636" y="206"/>
                  </a:lnTo>
                  <a:lnTo>
                    <a:pt x="633" y="205"/>
                  </a:lnTo>
                  <a:lnTo>
                    <a:pt x="633" y="205"/>
                  </a:lnTo>
                  <a:lnTo>
                    <a:pt x="641" y="211"/>
                  </a:lnTo>
                  <a:lnTo>
                    <a:pt x="645" y="214"/>
                  </a:lnTo>
                  <a:lnTo>
                    <a:pt x="648" y="215"/>
                  </a:lnTo>
                  <a:lnTo>
                    <a:pt x="648" y="215"/>
                  </a:lnTo>
                  <a:close/>
                  <a:moveTo>
                    <a:pt x="647" y="206"/>
                  </a:moveTo>
                  <a:lnTo>
                    <a:pt x="647" y="206"/>
                  </a:lnTo>
                  <a:lnTo>
                    <a:pt x="654" y="212"/>
                  </a:lnTo>
                  <a:lnTo>
                    <a:pt x="659" y="215"/>
                  </a:lnTo>
                  <a:lnTo>
                    <a:pt x="664" y="217"/>
                  </a:lnTo>
                  <a:lnTo>
                    <a:pt x="664" y="217"/>
                  </a:lnTo>
                  <a:lnTo>
                    <a:pt x="656" y="211"/>
                  </a:lnTo>
                  <a:lnTo>
                    <a:pt x="648" y="205"/>
                  </a:lnTo>
                  <a:lnTo>
                    <a:pt x="648" y="205"/>
                  </a:lnTo>
                  <a:lnTo>
                    <a:pt x="647" y="206"/>
                  </a:lnTo>
                  <a:lnTo>
                    <a:pt x="647" y="206"/>
                  </a:lnTo>
                  <a:close/>
                  <a:moveTo>
                    <a:pt x="345" y="214"/>
                  </a:moveTo>
                  <a:lnTo>
                    <a:pt x="345" y="214"/>
                  </a:lnTo>
                  <a:lnTo>
                    <a:pt x="342" y="211"/>
                  </a:lnTo>
                  <a:lnTo>
                    <a:pt x="337" y="209"/>
                  </a:lnTo>
                  <a:lnTo>
                    <a:pt x="330" y="206"/>
                  </a:lnTo>
                  <a:lnTo>
                    <a:pt x="330" y="206"/>
                  </a:lnTo>
                  <a:lnTo>
                    <a:pt x="336" y="211"/>
                  </a:lnTo>
                  <a:lnTo>
                    <a:pt x="345" y="214"/>
                  </a:lnTo>
                  <a:lnTo>
                    <a:pt x="345" y="214"/>
                  </a:lnTo>
                  <a:close/>
                  <a:moveTo>
                    <a:pt x="725" y="211"/>
                  </a:moveTo>
                  <a:lnTo>
                    <a:pt x="725" y="211"/>
                  </a:lnTo>
                  <a:lnTo>
                    <a:pt x="725" y="208"/>
                  </a:lnTo>
                  <a:lnTo>
                    <a:pt x="722" y="208"/>
                  </a:lnTo>
                  <a:lnTo>
                    <a:pt x="722" y="208"/>
                  </a:lnTo>
                  <a:lnTo>
                    <a:pt x="723" y="209"/>
                  </a:lnTo>
                  <a:lnTo>
                    <a:pt x="725" y="211"/>
                  </a:lnTo>
                  <a:lnTo>
                    <a:pt x="725" y="211"/>
                  </a:lnTo>
                  <a:close/>
                  <a:moveTo>
                    <a:pt x="443" y="225"/>
                  </a:moveTo>
                  <a:lnTo>
                    <a:pt x="443" y="225"/>
                  </a:lnTo>
                  <a:lnTo>
                    <a:pt x="444" y="226"/>
                  </a:lnTo>
                  <a:lnTo>
                    <a:pt x="446" y="226"/>
                  </a:lnTo>
                  <a:lnTo>
                    <a:pt x="447" y="225"/>
                  </a:lnTo>
                  <a:lnTo>
                    <a:pt x="447" y="225"/>
                  </a:lnTo>
                  <a:lnTo>
                    <a:pt x="441" y="221"/>
                  </a:lnTo>
                  <a:lnTo>
                    <a:pt x="433" y="217"/>
                  </a:lnTo>
                  <a:lnTo>
                    <a:pt x="427" y="214"/>
                  </a:lnTo>
                  <a:lnTo>
                    <a:pt x="420" y="212"/>
                  </a:lnTo>
                  <a:lnTo>
                    <a:pt x="420" y="212"/>
                  </a:lnTo>
                  <a:lnTo>
                    <a:pt x="430" y="218"/>
                  </a:lnTo>
                  <a:lnTo>
                    <a:pt x="443" y="225"/>
                  </a:lnTo>
                  <a:lnTo>
                    <a:pt x="443" y="225"/>
                  </a:lnTo>
                  <a:close/>
                  <a:moveTo>
                    <a:pt x="406" y="234"/>
                  </a:moveTo>
                  <a:lnTo>
                    <a:pt x="406" y="234"/>
                  </a:lnTo>
                  <a:lnTo>
                    <a:pt x="403" y="231"/>
                  </a:lnTo>
                  <a:lnTo>
                    <a:pt x="398" y="228"/>
                  </a:lnTo>
                  <a:lnTo>
                    <a:pt x="395" y="225"/>
                  </a:lnTo>
                  <a:lnTo>
                    <a:pt x="392" y="223"/>
                  </a:lnTo>
                  <a:lnTo>
                    <a:pt x="392" y="223"/>
                  </a:lnTo>
                  <a:lnTo>
                    <a:pt x="386" y="220"/>
                  </a:lnTo>
                  <a:lnTo>
                    <a:pt x="380" y="218"/>
                  </a:lnTo>
                  <a:lnTo>
                    <a:pt x="375" y="215"/>
                  </a:lnTo>
                  <a:lnTo>
                    <a:pt x="371" y="214"/>
                  </a:lnTo>
                  <a:lnTo>
                    <a:pt x="371" y="214"/>
                  </a:lnTo>
                  <a:lnTo>
                    <a:pt x="378" y="220"/>
                  </a:lnTo>
                  <a:lnTo>
                    <a:pt x="388" y="226"/>
                  </a:lnTo>
                  <a:lnTo>
                    <a:pt x="397" y="231"/>
                  </a:lnTo>
                  <a:lnTo>
                    <a:pt x="406" y="234"/>
                  </a:lnTo>
                  <a:lnTo>
                    <a:pt x="406" y="234"/>
                  </a:lnTo>
                  <a:close/>
                  <a:moveTo>
                    <a:pt x="699" y="226"/>
                  </a:moveTo>
                  <a:lnTo>
                    <a:pt x="699" y="226"/>
                  </a:lnTo>
                  <a:lnTo>
                    <a:pt x="694" y="223"/>
                  </a:lnTo>
                  <a:lnTo>
                    <a:pt x="690" y="220"/>
                  </a:lnTo>
                  <a:lnTo>
                    <a:pt x="682" y="212"/>
                  </a:lnTo>
                  <a:lnTo>
                    <a:pt x="682" y="212"/>
                  </a:lnTo>
                  <a:lnTo>
                    <a:pt x="685" y="217"/>
                  </a:lnTo>
                  <a:lnTo>
                    <a:pt x="690" y="221"/>
                  </a:lnTo>
                  <a:lnTo>
                    <a:pt x="694" y="225"/>
                  </a:lnTo>
                  <a:lnTo>
                    <a:pt x="699" y="226"/>
                  </a:lnTo>
                  <a:lnTo>
                    <a:pt x="699" y="226"/>
                  </a:lnTo>
                  <a:close/>
                  <a:moveTo>
                    <a:pt x="386" y="240"/>
                  </a:moveTo>
                  <a:lnTo>
                    <a:pt x="386" y="240"/>
                  </a:lnTo>
                  <a:lnTo>
                    <a:pt x="388" y="243"/>
                  </a:lnTo>
                  <a:lnTo>
                    <a:pt x="391" y="246"/>
                  </a:lnTo>
                  <a:lnTo>
                    <a:pt x="391" y="246"/>
                  </a:lnTo>
                  <a:lnTo>
                    <a:pt x="407" y="255"/>
                  </a:lnTo>
                  <a:lnTo>
                    <a:pt x="423" y="261"/>
                  </a:lnTo>
                  <a:lnTo>
                    <a:pt x="423" y="261"/>
                  </a:lnTo>
                  <a:lnTo>
                    <a:pt x="417" y="255"/>
                  </a:lnTo>
                  <a:lnTo>
                    <a:pt x="409" y="250"/>
                  </a:lnTo>
                  <a:lnTo>
                    <a:pt x="403" y="246"/>
                  </a:lnTo>
                  <a:lnTo>
                    <a:pt x="401" y="241"/>
                  </a:lnTo>
                  <a:lnTo>
                    <a:pt x="398" y="238"/>
                  </a:lnTo>
                  <a:lnTo>
                    <a:pt x="398" y="238"/>
                  </a:lnTo>
                  <a:lnTo>
                    <a:pt x="386" y="234"/>
                  </a:lnTo>
                  <a:lnTo>
                    <a:pt x="374" y="228"/>
                  </a:lnTo>
                  <a:lnTo>
                    <a:pt x="362" y="221"/>
                  </a:lnTo>
                  <a:lnTo>
                    <a:pt x="350" y="217"/>
                  </a:lnTo>
                  <a:lnTo>
                    <a:pt x="350" y="217"/>
                  </a:lnTo>
                  <a:lnTo>
                    <a:pt x="357" y="223"/>
                  </a:lnTo>
                  <a:lnTo>
                    <a:pt x="366" y="229"/>
                  </a:lnTo>
                  <a:lnTo>
                    <a:pt x="375" y="234"/>
                  </a:lnTo>
                  <a:lnTo>
                    <a:pt x="386" y="240"/>
                  </a:lnTo>
                  <a:lnTo>
                    <a:pt x="386" y="240"/>
                  </a:lnTo>
                  <a:close/>
                  <a:moveTo>
                    <a:pt x="458" y="238"/>
                  </a:moveTo>
                  <a:lnTo>
                    <a:pt x="458" y="238"/>
                  </a:lnTo>
                  <a:lnTo>
                    <a:pt x="438" y="226"/>
                  </a:lnTo>
                  <a:lnTo>
                    <a:pt x="418" y="215"/>
                  </a:lnTo>
                  <a:lnTo>
                    <a:pt x="418" y="215"/>
                  </a:lnTo>
                  <a:lnTo>
                    <a:pt x="426" y="223"/>
                  </a:lnTo>
                  <a:lnTo>
                    <a:pt x="436" y="228"/>
                  </a:lnTo>
                  <a:lnTo>
                    <a:pt x="447" y="234"/>
                  </a:lnTo>
                  <a:lnTo>
                    <a:pt x="458" y="238"/>
                  </a:lnTo>
                  <a:lnTo>
                    <a:pt x="458" y="238"/>
                  </a:lnTo>
                  <a:close/>
                  <a:moveTo>
                    <a:pt x="366" y="234"/>
                  </a:moveTo>
                  <a:lnTo>
                    <a:pt x="366" y="234"/>
                  </a:lnTo>
                  <a:lnTo>
                    <a:pt x="368" y="234"/>
                  </a:lnTo>
                  <a:lnTo>
                    <a:pt x="366" y="232"/>
                  </a:lnTo>
                  <a:lnTo>
                    <a:pt x="363" y="231"/>
                  </a:lnTo>
                  <a:lnTo>
                    <a:pt x="363" y="231"/>
                  </a:lnTo>
                  <a:lnTo>
                    <a:pt x="351" y="223"/>
                  </a:lnTo>
                  <a:lnTo>
                    <a:pt x="345" y="220"/>
                  </a:lnTo>
                  <a:lnTo>
                    <a:pt x="337" y="218"/>
                  </a:lnTo>
                  <a:lnTo>
                    <a:pt x="337" y="218"/>
                  </a:lnTo>
                  <a:lnTo>
                    <a:pt x="343" y="223"/>
                  </a:lnTo>
                  <a:lnTo>
                    <a:pt x="351" y="226"/>
                  </a:lnTo>
                  <a:lnTo>
                    <a:pt x="359" y="231"/>
                  </a:lnTo>
                  <a:lnTo>
                    <a:pt x="366" y="234"/>
                  </a:lnTo>
                  <a:lnTo>
                    <a:pt x="366" y="234"/>
                  </a:lnTo>
                  <a:close/>
                  <a:moveTo>
                    <a:pt x="314" y="243"/>
                  </a:moveTo>
                  <a:lnTo>
                    <a:pt x="314" y="243"/>
                  </a:lnTo>
                  <a:lnTo>
                    <a:pt x="302" y="237"/>
                  </a:lnTo>
                  <a:lnTo>
                    <a:pt x="290" y="229"/>
                  </a:lnTo>
                  <a:lnTo>
                    <a:pt x="284" y="226"/>
                  </a:lnTo>
                  <a:lnTo>
                    <a:pt x="276" y="223"/>
                  </a:lnTo>
                  <a:lnTo>
                    <a:pt x="267" y="221"/>
                  </a:lnTo>
                  <a:lnTo>
                    <a:pt x="260" y="223"/>
                  </a:lnTo>
                  <a:lnTo>
                    <a:pt x="260" y="223"/>
                  </a:lnTo>
                  <a:lnTo>
                    <a:pt x="270" y="234"/>
                  </a:lnTo>
                  <a:lnTo>
                    <a:pt x="284" y="244"/>
                  </a:lnTo>
                  <a:lnTo>
                    <a:pt x="298" y="253"/>
                  </a:lnTo>
                  <a:lnTo>
                    <a:pt x="311" y="263"/>
                  </a:lnTo>
                  <a:lnTo>
                    <a:pt x="343" y="278"/>
                  </a:lnTo>
                  <a:lnTo>
                    <a:pt x="374" y="295"/>
                  </a:lnTo>
                  <a:lnTo>
                    <a:pt x="374" y="295"/>
                  </a:lnTo>
                  <a:lnTo>
                    <a:pt x="397" y="308"/>
                  </a:lnTo>
                  <a:lnTo>
                    <a:pt x="409" y="314"/>
                  </a:lnTo>
                  <a:lnTo>
                    <a:pt x="423" y="321"/>
                  </a:lnTo>
                  <a:lnTo>
                    <a:pt x="423" y="321"/>
                  </a:lnTo>
                  <a:lnTo>
                    <a:pt x="404" y="307"/>
                  </a:lnTo>
                  <a:lnTo>
                    <a:pt x="383" y="292"/>
                  </a:lnTo>
                  <a:lnTo>
                    <a:pt x="339" y="264"/>
                  </a:lnTo>
                  <a:lnTo>
                    <a:pt x="339" y="264"/>
                  </a:lnTo>
                  <a:lnTo>
                    <a:pt x="330" y="261"/>
                  </a:lnTo>
                  <a:lnTo>
                    <a:pt x="327" y="258"/>
                  </a:lnTo>
                  <a:lnTo>
                    <a:pt x="324" y="257"/>
                  </a:lnTo>
                  <a:lnTo>
                    <a:pt x="324" y="257"/>
                  </a:lnTo>
                  <a:lnTo>
                    <a:pt x="324" y="252"/>
                  </a:lnTo>
                  <a:lnTo>
                    <a:pt x="324" y="249"/>
                  </a:lnTo>
                  <a:lnTo>
                    <a:pt x="324" y="249"/>
                  </a:lnTo>
                  <a:lnTo>
                    <a:pt x="322" y="249"/>
                  </a:lnTo>
                  <a:lnTo>
                    <a:pt x="319" y="247"/>
                  </a:lnTo>
                  <a:lnTo>
                    <a:pt x="314" y="243"/>
                  </a:lnTo>
                  <a:lnTo>
                    <a:pt x="314" y="243"/>
                  </a:lnTo>
                  <a:close/>
                  <a:moveTo>
                    <a:pt x="449" y="249"/>
                  </a:moveTo>
                  <a:lnTo>
                    <a:pt x="449" y="249"/>
                  </a:lnTo>
                  <a:lnTo>
                    <a:pt x="446" y="244"/>
                  </a:lnTo>
                  <a:lnTo>
                    <a:pt x="441" y="240"/>
                  </a:lnTo>
                  <a:lnTo>
                    <a:pt x="429" y="234"/>
                  </a:lnTo>
                  <a:lnTo>
                    <a:pt x="417" y="229"/>
                  </a:lnTo>
                  <a:lnTo>
                    <a:pt x="404" y="225"/>
                  </a:lnTo>
                  <a:lnTo>
                    <a:pt x="404" y="225"/>
                  </a:lnTo>
                  <a:lnTo>
                    <a:pt x="449" y="249"/>
                  </a:lnTo>
                  <a:lnTo>
                    <a:pt x="449" y="249"/>
                  </a:lnTo>
                  <a:close/>
                  <a:moveTo>
                    <a:pt x="642" y="231"/>
                  </a:moveTo>
                  <a:lnTo>
                    <a:pt x="642" y="231"/>
                  </a:lnTo>
                  <a:lnTo>
                    <a:pt x="641" y="228"/>
                  </a:lnTo>
                  <a:lnTo>
                    <a:pt x="638" y="226"/>
                  </a:lnTo>
                  <a:lnTo>
                    <a:pt x="638" y="226"/>
                  </a:lnTo>
                  <a:lnTo>
                    <a:pt x="638" y="228"/>
                  </a:lnTo>
                  <a:lnTo>
                    <a:pt x="639" y="229"/>
                  </a:lnTo>
                  <a:lnTo>
                    <a:pt x="642" y="231"/>
                  </a:lnTo>
                  <a:lnTo>
                    <a:pt x="642" y="231"/>
                  </a:lnTo>
                  <a:close/>
                  <a:moveTo>
                    <a:pt x="667" y="255"/>
                  </a:moveTo>
                  <a:lnTo>
                    <a:pt x="667" y="255"/>
                  </a:lnTo>
                  <a:lnTo>
                    <a:pt x="630" y="228"/>
                  </a:lnTo>
                  <a:lnTo>
                    <a:pt x="630" y="228"/>
                  </a:lnTo>
                  <a:lnTo>
                    <a:pt x="630" y="229"/>
                  </a:lnTo>
                  <a:lnTo>
                    <a:pt x="632" y="229"/>
                  </a:lnTo>
                  <a:lnTo>
                    <a:pt x="632" y="229"/>
                  </a:lnTo>
                  <a:lnTo>
                    <a:pt x="647" y="244"/>
                  </a:lnTo>
                  <a:lnTo>
                    <a:pt x="656" y="250"/>
                  </a:lnTo>
                  <a:lnTo>
                    <a:pt x="667" y="255"/>
                  </a:lnTo>
                  <a:lnTo>
                    <a:pt x="667" y="255"/>
                  </a:lnTo>
                  <a:close/>
                  <a:moveTo>
                    <a:pt x="690" y="269"/>
                  </a:moveTo>
                  <a:lnTo>
                    <a:pt x="690" y="269"/>
                  </a:lnTo>
                  <a:lnTo>
                    <a:pt x="699" y="275"/>
                  </a:lnTo>
                  <a:lnTo>
                    <a:pt x="706" y="281"/>
                  </a:lnTo>
                  <a:lnTo>
                    <a:pt x="714" y="287"/>
                  </a:lnTo>
                  <a:lnTo>
                    <a:pt x="719" y="290"/>
                  </a:lnTo>
                  <a:lnTo>
                    <a:pt x="723" y="292"/>
                  </a:lnTo>
                  <a:lnTo>
                    <a:pt x="723" y="292"/>
                  </a:lnTo>
                  <a:lnTo>
                    <a:pt x="699" y="269"/>
                  </a:lnTo>
                  <a:lnTo>
                    <a:pt x="674" y="249"/>
                  </a:lnTo>
                  <a:lnTo>
                    <a:pt x="674" y="249"/>
                  </a:lnTo>
                  <a:lnTo>
                    <a:pt x="668" y="246"/>
                  </a:lnTo>
                  <a:lnTo>
                    <a:pt x="659" y="240"/>
                  </a:lnTo>
                  <a:lnTo>
                    <a:pt x="651" y="235"/>
                  </a:lnTo>
                  <a:lnTo>
                    <a:pt x="642" y="231"/>
                  </a:lnTo>
                  <a:lnTo>
                    <a:pt x="642" y="231"/>
                  </a:lnTo>
                  <a:lnTo>
                    <a:pt x="654" y="240"/>
                  </a:lnTo>
                  <a:lnTo>
                    <a:pt x="667" y="249"/>
                  </a:lnTo>
                  <a:lnTo>
                    <a:pt x="679" y="260"/>
                  </a:lnTo>
                  <a:lnTo>
                    <a:pt x="690" y="269"/>
                  </a:lnTo>
                  <a:lnTo>
                    <a:pt x="690" y="269"/>
                  </a:lnTo>
                  <a:close/>
                  <a:moveTo>
                    <a:pt x="568" y="237"/>
                  </a:moveTo>
                  <a:lnTo>
                    <a:pt x="568" y="237"/>
                  </a:lnTo>
                  <a:lnTo>
                    <a:pt x="563" y="234"/>
                  </a:lnTo>
                  <a:lnTo>
                    <a:pt x="557" y="231"/>
                  </a:lnTo>
                  <a:lnTo>
                    <a:pt x="557" y="231"/>
                  </a:lnTo>
                  <a:lnTo>
                    <a:pt x="561" y="235"/>
                  </a:lnTo>
                  <a:lnTo>
                    <a:pt x="568" y="237"/>
                  </a:lnTo>
                  <a:lnTo>
                    <a:pt x="568" y="237"/>
                  </a:lnTo>
                  <a:close/>
                  <a:moveTo>
                    <a:pt x="618" y="246"/>
                  </a:moveTo>
                  <a:lnTo>
                    <a:pt x="618" y="246"/>
                  </a:lnTo>
                  <a:lnTo>
                    <a:pt x="629" y="253"/>
                  </a:lnTo>
                  <a:lnTo>
                    <a:pt x="635" y="257"/>
                  </a:lnTo>
                  <a:lnTo>
                    <a:pt x="639" y="257"/>
                  </a:lnTo>
                  <a:lnTo>
                    <a:pt x="639" y="257"/>
                  </a:lnTo>
                  <a:lnTo>
                    <a:pt x="622" y="243"/>
                  </a:lnTo>
                  <a:lnTo>
                    <a:pt x="603" y="232"/>
                  </a:lnTo>
                  <a:lnTo>
                    <a:pt x="603" y="232"/>
                  </a:lnTo>
                  <a:lnTo>
                    <a:pt x="618" y="246"/>
                  </a:lnTo>
                  <a:lnTo>
                    <a:pt x="618" y="246"/>
                  </a:lnTo>
                  <a:close/>
                  <a:moveTo>
                    <a:pt x="339" y="243"/>
                  </a:moveTo>
                  <a:lnTo>
                    <a:pt x="339" y="243"/>
                  </a:lnTo>
                  <a:lnTo>
                    <a:pt x="337" y="241"/>
                  </a:lnTo>
                  <a:lnTo>
                    <a:pt x="336" y="240"/>
                  </a:lnTo>
                  <a:lnTo>
                    <a:pt x="336" y="240"/>
                  </a:lnTo>
                  <a:lnTo>
                    <a:pt x="336" y="240"/>
                  </a:lnTo>
                  <a:lnTo>
                    <a:pt x="333" y="240"/>
                  </a:lnTo>
                  <a:lnTo>
                    <a:pt x="331" y="240"/>
                  </a:lnTo>
                  <a:lnTo>
                    <a:pt x="328" y="237"/>
                  </a:lnTo>
                  <a:lnTo>
                    <a:pt x="328" y="237"/>
                  </a:lnTo>
                  <a:lnTo>
                    <a:pt x="324" y="237"/>
                  </a:lnTo>
                  <a:lnTo>
                    <a:pt x="322" y="235"/>
                  </a:lnTo>
                  <a:lnTo>
                    <a:pt x="324" y="237"/>
                  </a:lnTo>
                  <a:lnTo>
                    <a:pt x="324" y="237"/>
                  </a:lnTo>
                  <a:lnTo>
                    <a:pt x="339" y="246"/>
                  </a:lnTo>
                  <a:lnTo>
                    <a:pt x="353" y="255"/>
                  </a:lnTo>
                  <a:lnTo>
                    <a:pt x="383" y="272"/>
                  </a:lnTo>
                  <a:lnTo>
                    <a:pt x="383" y="272"/>
                  </a:lnTo>
                  <a:lnTo>
                    <a:pt x="398" y="282"/>
                  </a:lnTo>
                  <a:lnTo>
                    <a:pt x="415" y="292"/>
                  </a:lnTo>
                  <a:lnTo>
                    <a:pt x="432" y="301"/>
                  </a:lnTo>
                  <a:lnTo>
                    <a:pt x="449" y="310"/>
                  </a:lnTo>
                  <a:lnTo>
                    <a:pt x="449" y="310"/>
                  </a:lnTo>
                  <a:lnTo>
                    <a:pt x="423" y="292"/>
                  </a:lnTo>
                  <a:lnTo>
                    <a:pt x="397" y="273"/>
                  </a:lnTo>
                  <a:lnTo>
                    <a:pt x="368" y="258"/>
                  </a:lnTo>
                  <a:lnTo>
                    <a:pt x="339" y="243"/>
                  </a:lnTo>
                  <a:lnTo>
                    <a:pt x="339" y="243"/>
                  </a:lnTo>
                  <a:close/>
                  <a:moveTo>
                    <a:pt x="552" y="302"/>
                  </a:moveTo>
                  <a:lnTo>
                    <a:pt x="552" y="302"/>
                  </a:lnTo>
                  <a:lnTo>
                    <a:pt x="551" y="304"/>
                  </a:lnTo>
                  <a:lnTo>
                    <a:pt x="551" y="304"/>
                  </a:lnTo>
                  <a:lnTo>
                    <a:pt x="551" y="304"/>
                  </a:lnTo>
                  <a:lnTo>
                    <a:pt x="540" y="295"/>
                  </a:lnTo>
                  <a:lnTo>
                    <a:pt x="528" y="287"/>
                  </a:lnTo>
                  <a:lnTo>
                    <a:pt x="516" y="279"/>
                  </a:lnTo>
                  <a:lnTo>
                    <a:pt x="505" y="270"/>
                  </a:lnTo>
                  <a:lnTo>
                    <a:pt x="505" y="270"/>
                  </a:lnTo>
                  <a:lnTo>
                    <a:pt x="488" y="263"/>
                  </a:lnTo>
                  <a:lnTo>
                    <a:pt x="481" y="258"/>
                  </a:lnTo>
                  <a:lnTo>
                    <a:pt x="475" y="253"/>
                  </a:lnTo>
                  <a:lnTo>
                    <a:pt x="475" y="253"/>
                  </a:lnTo>
                  <a:lnTo>
                    <a:pt x="468" y="252"/>
                  </a:lnTo>
                  <a:lnTo>
                    <a:pt x="462" y="250"/>
                  </a:lnTo>
                  <a:lnTo>
                    <a:pt x="456" y="247"/>
                  </a:lnTo>
                  <a:lnTo>
                    <a:pt x="452" y="246"/>
                  </a:lnTo>
                  <a:lnTo>
                    <a:pt x="452" y="246"/>
                  </a:lnTo>
                  <a:lnTo>
                    <a:pt x="456" y="249"/>
                  </a:lnTo>
                  <a:lnTo>
                    <a:pt x="459" y="253"/>
                  </a:lnTo>
                  <a:lnTo>
                    <a:pt x="459" y="253"/>
                  </a:lnTo>
                  <a:lnTo>
                    <a:pt x="455" y="257"/>
                  </a:lnTo>
                  <a:lnTo>
                    <a:pt x="455" y="257"/>
                  </a:lnTo>
                  <a:lnTo>
                    <a:pt x="446" y="252"/>
                  </a:lnTo>
                  <a:lnTo>
                    <a:pt x="435" y="247"/>
                  </a:lnTo>
                  <a:lnTo>
                    <a:pt x="418" y="237"/>
                  </a:lnTo>
                  <a:lnTo>
                    <a:pt x="418" y="237"/>
                  </a:lnTo>
                  <a:lnTo>
                    <a:pt x="420" y="240"/>
                  </a:lnTo>
                  <a:lnTo>
                    <a:pt x="421" y="243"/>
                  </a:lnTo>
                  <a:lnTo>
                    <a:pt x="427" y="247"/>
                  </a:lnTo>
                  <a:lnTo>
                    <a:pt x="427" y="247"/>
                  </a:lnTo>
                  <a:lnTo>
                    <a:pt x="441" y="253"/>
                  </a:lnTo>
                  <a:lnTo>
                    <a:pt x="456" y="261"/>
                  </a:lnTo>
                  <a:lnTo>
                    <a:pt x="482" y="278"/>
                  </a:lnTo>
                  <a:lnTo>
                    <a:pt x="482" y="278"/>
                  </a:lnTo>
                  <a:lnTo>
                    <a:pt x="487" y="279"/>
                  </a:lnTo>
                  <a:lnTo>
                    <a:pt x="488" y="279"/>
                  </a:lnTo>
                  <a:lnTo>
                    <a:pt x="490" y="279"/>
                  </a:lnTo>
                  <a:lnTo>
                    <a:pt x="490" y="279"/>
                  </a:lnTo>
                  <a:lnTo>
                    <a:pt x="485" y="276"/>
                  </a:lnTo>
                  <a:lnTo>
                    <a:pt x="481" y="273"/>
                  </a:lnTo>
                  <a:lnTo>
                    <a:pt x="478" y="269"/>
                  </a:lnTo>
                  <a:lnTo>
                    <a:pt x="476" y="264"/>
                  </a:lnTo>
                  <a:lnTo>
                    <a:pt x="476" y="264"/>
                  </a:lnTo>
                  <a:lnTo>
                    <a:pt x="478" y="263"/>
                  </a:lnTo>
                  <a:lnTo>
                    <a:pt x="482" y="263"/>
                  </a:lnTo>
                  <a:lnTo>
                    <a:pt x="482" y="263"/>
                  </a:lnTo>
                  <a:lnTo>
                    <a:pt x="510" y="287"/>
                  </a:lnTo>
                  <a:lnTo>
                    <a:pt x="540" y="308"/>
                  </a:lnTo>
                  <a:lnTo>
                    <a:pt x="571" y="330"/>
                  </a:lnTo>
                  <a:lnTo>
                    <a:pt x="603" y="348"/>
                  </a:lnTo>
                  <a:lnTo>
                    <a:pt x="603" y="348"/>
                  </a:lnTo>
                  <a:lnTo>
                    <a:pt x="590" y="337"/>
                  </a:lnTo>
                  <a:lnTo>
                    <a:pt x="577" y="325"/>
                  </a:lnTo>
                  <a:lnTo>
                    <a:pt x="563" y="314"/>
                  </a:lnTo>
                  <a:lnTo>
                    <a:pt x="552" y="302"/>
                  </a:lnTo>
                  <a:lnTo>
                    <a:pt x="552" y="302"/>
                  </a:lnTo>
                  <a:close/>
                  <a:moveTo>
                    <a:pt x="520" y="243"/>
                  </a:moveTo>
                  <a:lnTo>
                    <a:pt x="520" y="243"/>
                  </a:lnTo>
                  <a:lnTo>
                    <a:pt x="525" y="247"/>
                  </a:lnTo>
                  <a:lnTo>
                    <a:pt x="529" y="250"/>
                  </a:lnTo>
                  <a:lnTo>
                    <a:pt x="529" y="250"/>
                  </a:lnTo>
                  <a:lnTo>
                    <a:pt x="561" y="272"/>
                  </a:lnTo>
                  <a:lnTo>
                    <a:pt x="561" y="272"/>
                  </a:lnTo>
                  <a:lnTo>
                    <a:pt x="563" y="273"/>
                  </a:lnTo>
                  <a:lnTo>
                    <a:pt x="566" y="273"/>
                  </a:lnTo>
                  <a:lnTo>
                    <a:pt x="566" y="273"/>
                  </a:lnTo>
                  <a:lnTo>
                    <a:pt x="542" y="257"/>
                  </a:lnTo>
                  <a:lnTo>
                    <a:pt x="516" y="240"/>
                  </a:lnTo>
                  <a:lnTo>
                    <a:pt x="516" y="240"/>
                  </a:lnTo>
                  <a:lnTo>
                    <a:pt x="517" y="243"/>
                  </a:lnTo>
                  <a:lnTo>
                    <a:pt x="520" y="243"/>
                  </a:lnTo>
                  <a:lnTo>
                    <a:pt x="520" y="243"/>
                  </a:lnTo>
                  <a:close/>
                  <a:moveTo>
                    <a:pt x="420" y="247"/>
                  </a:moveTo>
                  <a:lnTo>
                    <a:pt x="420" y="247"/>
                  </a:lnTo>
                  <a:lnTo>
                    <a:pt x="412" y="244"/>
                  </a:lnTo>
                  <a:lnTo>
                    <a:pt x="409" y="243"/>
                  </a:lnTo>
                  <a:lnTo>
                    <a:pt x="406" y="243"/>
                  </a:lnTo>
                  <a:lnTo>
                    <a:pt x="406" y="243"/>
                  </a:lnTo>
                  <a:lnTo>
                    <a:pt x="427" y="260"/>
                  </a:lnTo>
                  <a:lnTo>
                    <a:pt x="438" y="267"/>
                  </a:lnTo>
                  <a:lnTo>
                    <a:pt x="449" y="275"/>
                  </a:lnTo>
                  <a:lnTo>
                    <a:pt x="449" y="275"/>
                  </a:lnTo>
                  <a:lnTo>
                    <a:pt x="420" y="247"/>
                  </a:lnTo>
                  <a:lnTo>
                    <a:pt x="420" y="247"/>
                  </a:lnTo>
                  <a:close/>
                  <a:moveTo>
                    <a:pt x="452" y="246"/>
                  </a:moveTo>
                  <a:lnTo>
                    <a:pt x="452" y="246"/>
                  </a:lnTo>
                  <a:lnTo>
                    <a:pt x="450" y="243"/>
                  </a:lnTo>
                  <a:lnTo>
                    <a:pt x="450" y="243"/>
                  </a:lnTo>
                  <a:lnTo>
                    <a:pt x="447" y="243"/>
                  </a:lnTo>
                  <a:lnTo>
                    <a:pt x="447" y="243"/>
                  </a:lnTo>
                  <a:lnTo>
                    <a:pt x="449" y="246"/>
                  </a:lnTo>
                  <a:lnTo>
                    <a:pt x="450" y="246"/>
                  </a:lnTo>
                  <a:lnTo>
                    <a:pt x="452" y="246"/>
                  </a:lnTo>
                  <a:lnTo>
                    <a:pt x="452" y="246"/>
                  </a:lnTo>
                  <a:close/>
                  <a:moveTo>
                    <a:pt x="484" y="253"/>
                  </a:moveTo>
                  <a:lnTo>
                    <a:pt x="484" y="253"/>
                  </a:lnTo>
                  <a:lnTo>
                    <a:pt x="476" y="249"/>
                  </a:lnTo>
                  <a:lnTo>
                    <a:pt x="473" y="247"/>
                  </a:lnTo>
                  <a:lnTo>
                    <a:pt x="472" y="246"/>
                  </a:lnTo>
                  <a:lnTo>
                    <a:pt x="472" y="246"/>
                  </a:lnTo>
                  <a:lnTo>
                    <a:pt x="478" y="250"/>
                  </a:lnTo>
                  <a:lnTo>
                    <a:pt x="481" y="253"/>
                  </a:lnTo>
                  <a:lnTo>
                    <a:pt x="484" y="253"/>
                  </a:lnTo>
                  <a:lnTo>
                    <a:pt x="484" y="253"/>
                  </a:lnTo>
                  <a:close/>
                  <a:moveTo>
                    <a:pt x="549" y="276"/>
                  </a:moveTo>
                  <a:lnTo>
                    <a:pt x="549" y="276"/>
                  </a:lnTo>
                  <a:lnTo>
                    <a:pt x="534" y="269"/>
                  </a:lnTo>
                  <a:lnTo>
                    <a:pt x="517" y="260"/>
                  </a:lnTo>
                  <a:lnTo>
                    <a:pt x="504" y="252"/>
                  </a:lnTo>
                  <a:lnTo>
                    <a:pt x="488" y="246"/>
                  </a:lnTo>
                  <a:lnTo>
                    <a:pt x="488" y="246"/>
                  </a:lnTo>
                  <a:lnTo>
                    <a:pt x="522" y="270"/>
                  </a:lnTo>
                  <a:lnTo>
                    <a:pt x="557" y="292"/>
                  </a:lnTo>
                  <a:lnTo>
                    <a:pt x="557" y="292"/>
                  </a:lnTo>
                  <a:lnTo>
                    <a:pt x="555" y="289"/>
                  </a:lnTo>
                  <a:lnTo>
                    <a:pt x="557" y="287"/>
                  </a:lnTo>
                  <a:lnTo>
                    <a:pt x="557" y="285"/>
                  </a:lnTo>
                  <a:lnTo>
                    <a:pt x="557" y="284"/>
                  </a:lnTo>
                  <a:lnTo>
                    <a:pt x="557" y="284"/>
                  </a:lnTo>
                  <a:lnTo>
                    <a:pt x="552" y="281"/>
                  </a:lnTo>
                  <a:lnTo>
                    <a:pt x="551" y="279"/>
                  </a:lnTo>
                  <a:lnTo>
                    <a:pt x="549" y="276"/>
                  </a:lnTo>
                  <a:lnTo>
                    <a:pt x="549" y="276"/>
                  </a:lnTo>
                  <a:close/>
                  <a:moveTo>
                    <a:pt x="635" y="264"/>
                  </a:moveTo>
                  <a:lnTo>
                    <a:pt x="635" y="263"/>
                  </a:lnTo>
                  <a:lnTo>
                    <a:pt x="635" y="263"/>
                  </a:lnTo>
                  <a:lnTo>
                    <a:pt x="635" y="261"/>
                  </a:lnTo>
                  <a:lnTo>
                    <a:pt x="635" y="261"/>
                  </a:lnTo>
                  <a:lnTo>
                    <a:pt x="632" y="261"/>
                  </a:lnTo>
                  <a:lnTo>
                    <a:pt x="627" y="260"/>
                  </a:lnTo>
                  <a:lnTo>
                    <a:pt x="621" y="255"/>
                  </a:lnTo>
                  <a:lnTo>
                    <a:pt x="615" y="250"/>
                  </a:lnTo>
                  <a:lnTo>
                    <a:pt x="612" y="247"/>
                  </a:lnTo>
                  <a:lnTo>
                    <a:pt x="609" y="247"/>
                  </a:lnTo>
                  <a:lnTo>
                    <a:pt x="609" y="247"/>
                  </a:lnTo>
                  <a:lnTo>
                    <a:pt x="621" y="257"/>
                  </a:lnTo>
                  <a:lnTo>
                    <a:pt x="627" y="261"/>
                  </a:lnTo>
                  <a:lnTo>
                    <a:pt x="635" y="264"/>
                  </a:lnTo>
                  <a:lnTo>
                    <a:pt x="635" y="264"/>
                  </a:lnTo>
                  <a:close/>
                  <a:moveTo>
                    <a:pt x="238" y="247"/>
                  </a:moveTo>
                  <a:lnTo>
                    <a:pt x="238" y="247"/>
                  </a:lnTo>
                  <a:lnTo>
                    <a:pt x="240" y="250"/>
                  </a:lnTo>
                  <a:lnTo>
                    <a:pt x="241" y="253"/>
                  </a:lnTo>
                  <a:lnTo>
                    <a:pt x="246" y="260"/>
                  </a:lnTo>
                  <a:lnTo>
                    <a:pt x="246" y="260"/>
                  </a:lnTo>
                  <a:lnTo>
                    <a:pt x="260" y="263"/>
                  </a:lnTo>
                  <a:lnTo>
                    <a:pt x="270" y="267"/>
                  </a:lnTo>
                  <a:lnTo>
                    <a:pt x="290" y="278"/>
                  </a:lnTo>
                  <a:lnTo>
                    <a:pt x="290" y="278"/>
                  </a:lnTo>
                  <a:lnTo>
                    <a:pt x="292" y="276"/>
                  </a:lnTo>
                  <a:lnTo>
                    <a:pt x="295" y="276"/>
                  </a:lnTo>
                  <a:lnTo>
                    <a:pt x="299" y="278"/>
                  </a:lnTo>
                  <a:lnTo>
                    <a:pt x="305" y="279"/>
                  </a:lnTo>
                  <a:lnTo>
                    <a:pt x="310" y="279"/>
                  </a:lnTo>
                  <a:lnTo>
                    <a:pt x="310" y="279"/>
                  </a:lnTo>
                  <a:lnTo>
                    <a:pt x="293" y="270"/>
                  </a:lnTo>
                  <a:lnTo>
                    <a:pt x="278" y="258"/>
                  </a:lnTo>
                  <a:lnTo>
                    <a:pt x="269" y="253"/>
                  </a:lnTo>
                  <a:lnTo>
                    <a:pt x="260" y="250"/>
                  </a:lnTo>
                  <a:lnTo>
                    <a:pt x="249" y="247"/>
                  </a:lnTo>
                  <a:lnTo>
                    <a:pt x="238" y="247"/>
                  </a:lnTo>
                  <a:lnTo>
                    <a:pt x="238" y="247"/>
                  </a:lnTo>
                  <a:close/>
                  <a:moveTo>
                    <a:pt x="269" y="250"/>
                  </a:moveTo>
                  <a:lnTo>
                    <a:pt x="269" y="250"/>
                  </a:lnTo>
                  <a:lnTo>
                    <a:pt x="289" y="260"/>
                  </a:lnTo>
                  <a:lnTo>
                    <a:pt x="298" y="264"/>
                  </a:lnTo>
                  <a:lnTo>
                    <a:pt x="307" y="267"/>
                  </a:lnTo>
                  <a:lnTo>
                    <a:pt x="307" y="267"/>
                  </a:lnTo>
                  <a:lnTo>
                    <a:pt x="289" y="255"/>
                  </a:lnTo>
                  <a:lnTo>
                    <a:pt x="279" y="250"/>
                  </a:lnTo>
                  <a:lnTo>
                    <a:pt x="269" y="247"/>
                  </a:lnTo>
                  <a:lnTo>
                    <a:pt x="269" y="247"/>
                  </a:lnTo>
                  <a:lnTo>
                    <a:pt x="269" y="250"/>
                  </a:lnTo>
                  <a:lnTo>
                    <a:pt x="269" y="250"/>
                  </a:lnTo>
                  <a:close/>
                  <a:moveTo>
                    <a:pt x="612" y="281"/>
                  </a:moveTo>
                  <a:lnTo>
                    <a:pt x="612" y="281"/>
                  </a:lnTo>
                  <a:lnTo>
                    <a:pt x="609" y="278"/>
                  </a:lnTo>
                  <a:lnTo>
                    <a:pt x="604" y="275"/>
                  </a:lnTo>
                  <a:lnTo>
                    <a:pt x="601" y="272"/>
                  </a:lnTo>
                  <a:lnTo>
                    <a:pt x="600" y="269"/>
                  </a:lnTo>
                  <a:lnTo>
                    <a:pt x="600" y="269"/>
                  </a:lnTo>
                  <a:lnTo>
                    <a:pt x="592" y="266"/>
                  </a:lnTo>
                  <a:lnTo>
                    <a:pt x="589" y="263"/>
                  </a:lnTo>
                  <a:lnTo>
                    <a:pt x="586" y="258"/>
                  </a:lnTo>
                  <a:lnTo>
                    <a:pt x="586" y="258"/>
                  </a:lnTo>
                  <a:lnTo>
                    <a:pt x="581" y="258"/>
                  </a:lnTo>
                  <a:lnTo>
                    <a:pt x="577" y="253"/>
                  </a:lnTo>
                  <a:lnTo>
                    <a:pt x="574" y="252"/>
                  </a:lnTo>
                  <a:lnTo>
                    <a:pt x="572" y="250"/>
                  </a:lnTo>
                  <a:lnTo>
                    <a:pt x="569" y="250"/>
                  </a:lnTo>
                  <a:lnTo>
                    <a:pt x="569" y="250"/>
                  </a:lnTo>
                  <a:lnTo>
                    <a:pt x="589" y="267"/>
                  </a:lnTo>
                  <a:lnTo>
                    <a:pt x="600" y="275"/>
                  </a:lnTo>
                  <a:lnTo>
                    <a:pt x="606" y="278"/>
                  </a:lnTo>
                  <a:lnTo>
                    <a:pt x="612" y="281"/>
                  </a:lnTo>
                  <a:lnTo>
                    <a:pt x="612" y="281"/>
                  </a:lnTo>
                  <a:close/>
                  <a:moveTo>
                    <a:pt x="461" y="304"/>
                  </a:moveTo>
                  <a:lnTo>
                    <a:pt x="461" y="304"/>
                  </a:lnTo>
                  <a:lnTo>
                    <a:pt x="450" y="293"/>
                  </a:lnTo>
                  <a:lnTo>
                    <a:pt x="444" y="287"/>
                  </a:lnTo>
                  <a:lnTo>
                    <a:pt x="436" y="284"/>
                  </a:lnTo>
                  <a:lnTo>
                    <a:pt x="436" y="284"/>
                  </a:lnTo>
                  <a:lnTo>
                    <a:pt x="436" y="281"/>
                  </a:lnTo>
                  <a:lnTo>
                    <a:pt x="436" y="281"/>
                  </a:lnTo>
                  <a:lnTo>
                    <a:pt x="424" y="276"/>
                  </a:lnTo>
                  <a:lnTo>
                    <a:pt x="414" y="270"/>
                  </a:lnTo>
                  <a:lnTo>
                    <a:pt x="404" y="264"/>
                  </a:lnTo>
                  <a:lnTo>
                    <a:pt x="392" y="260"/>
                  </a:lnTo>
                  <a:lnTo>
                    <a:pt x="392" y="260"/>
                  </a:lnTo>
                  <a:lnTo>
                    <a:pt x="394" y="258"/>
                  </a:lnTo>
                  <a:lnTo>
                    <a:pt x="392" y="258"/>
                  </a:lnTo>
                  <a:lnTo>
                    <a:pt x="392" y="258"/>
                  </a:lnTo>
                  <a:lnTo>
                    <a:pt x="392" y="257"/>
                  </a:lnTo>
                  <a:lnTo>
                    <a:pt x="392" y="257"/>
                  </a:lnTo>
                  <a:lnTo>
                    <a:pt x="388" y="257"/>
                  </a:lnTo>
                  <a:lnTo>
                    <a:pt x="383" y="253"/>
                  </a:lnTo>
                  <a:lnTo>
                    <a:pt x="380" y="252"/>
                  </a:lnTo>
                  <a:lnTo>
                    <a:pt x="377" y="252"/>
                  </a:lnTo>
                  <a:lnTo>
                    <a:pt x="377" y="252"/>
                  </a:lnTo>
                  <a:lnTo>
                    <a:pt x="420" y="278"/>
                  </a:lnTo>
                  <a:lnTo>
                    <a:pt x="461" y="304"/>
                  </a:lnTo>
                  <a:lnTo>
                    <a:pt x="461" y="304"/>
                  </a:lnTo>
                  <a:close/>
                  <a:moveTo>
                    <a:pt x="525" y="252"/>
                  </a:moveTo>
                  <a:lnTo>
                    <a:pt x="525" y="252"/>
                  </a:lnTo>
                  <a:lnTo>
                    <a:pt x="534" y="260"/>
                  </a:lnTo>
                  <a:lnTo>
                    <a:pt x="543" y="267"/>
                  </a:lnTo>
                  <a:lnTo>
                    <a:pt x="554" y="275"/>
                  </a:lnTo>
                  <a:lnTo>
                    <a:pt x="565" y="279"/>
                  </a:lnTo>
                  <a:lnTo>
                    <a:pt x="565" y="279"/>
                  </a:lnTo>
                  <a:lnTo>
                    <a:pt x="545" y="264"/>
                  </a:lnTo>
                  <a:lnTo>
                    <a:pt x="534" y="258"/>
                  </a:lnTo>
                  <a:lnTo>
                    <a:pt x="525" y="252"/>
                  </a:lnTo>
                  <a:lnTo>
                    <a:pt x="525" y="252"/>
                  </a:lnTo>
                  <a:close/>
                  <a:moveTo>
                    <a:pt x="593" y="257"/>
                  </a:moveTo>
                  <a:lnTo>
                    <a:pt x="593" y="257"/>
                  </a:lnTo>
                  <a:lnTo>
                    <a:pt x="592" y="253"/>
                  </a:lnTo>
                  <a:lnTo>
                    <a:pt x="587" y="253"/>
                  </a:lnTo>
                  <a:lnTo>
                    <a:pt x="587" y="253"/>
                  </a:lnTo>
                  <a:lnTo>
                    <a:pt x="589" y="255"/>
                  </a:lnTo>
                  <a:lnTo>
                    <a:pt x="590" y="255"/>
                  </a:lnTo>
                  <a:lnTo>
                    <a:pt x="593" y="257"/>
                  </a:lnTo>
                  <a:lnTo>
                    <a:pt x="593" y="257"/>
                  </a:lnTo>
                  <a:close/>
                  <a:moveTo>
                    <a:pt x="656" y="328"/>
                  </a:moveTo>
                  <a:lnTo>
                    <a:pt x="656" y="328"/>
                  </a:lnTo>
                  <a:lnTo>
                    <a:pt x="645" y="318"/>
                  </a:lnTo>
                  <a:lnTo>
                    <a:pt x="639" y="313"/>
                  </a:lnTo>
                  <a:lnTo>
                    <a:pt x="635" y="310"/>
                  </a:lnTo>
                  <a:lnTo>
                    <a:pt x="635" y="310"/>
                  </a:lnTo>
                  <a:lnTo>
                    <a:pt x="633" y="307"/>
                  </a:lnTo>
                  <a:lnTo>
                    <a:pt x="633" y="307"/>
                  </a:lnTo>
                  <a:lnTo>
                    <a:pt x="627" y="304"/>
                  </a:lnTo>
                  <a:lnTo>
                    <a:pt x="624" y="299"/>
                  </a:lnTo>
                  <a:lnTo>
                    <a:pt x="624" y="299"/>
                  </a:lnTo>
                  <a:lnTo>
                    <a:pt x="600" y="284"/>
                  </a:lnTo>
                  <a:lnTo>
                    <a:pt x="587" y="278"/>
                  </a:lnTo>
                  <a:lnTo>
                    <a:pt x="575" y="272"/>
                  </a:lnTo>
                  <a:lnTo>
                    <a:pt x="575" y="272"/>
                  </a:lnTo>
                  <a:lnTo>
                    <a:pt x="569" y="266"/>
                  </a:lnTo>
                  <a:lnTo>
                    <a:pt x="563" y="261"/>
                  </a:lnTo>
                  <a:lnTo>
                    <a:pt x="549" y="255"/>
                  </a:lnTo>
                  <a:lnTo>
                    <a:pt x="549" y="255"/>
                  </a:lnTo>
                  <a:lnTo>
                    <a:pt x="558" y="263"/>
                  </a:lnTo>
                  <a:lnTo>
                    <a:pt x="569" y="270"/>
                  </a:lnTo>
                  <a:lnTo>
                    <a:pt x="590" y="285"/>
                  </a:lnTo>
                  <a:lnTo>
                    <a:pt x="590" y="285"/>
                  </a:lnTo>
                  <a:lnTo>
                    <a:pt x="615" y="305"/>
                  </a:lnTo>
                  <a:lnTo>
                    <a:pt x="627" y="316"/>
                  </a:lnTo>
                  <a:lnTo>
                    <a:pt x="641" y="324"/>
                  </a:lnTo>
                  <a:lnTo>
                    <a:pt x="641" y="324"/>
                  </a:lnTo>
                  <a:lnTo>
                    <a:pt x="642" y="327"/>
                  </a:lnTo>
                  <a:lnTo>
                    <a:pt x="644" y="328"/>
                  </a:lnTo>
                  <a:lnTo>
                    <a:pt x="644" y="328"/>
                  </a:lnTo>
                  <a:lnTo>
                    <a:pt x="651" y="331"/>
                  </a:lnTo>
                  <a:lnTo>
                    <a:pt x="658" y="336"/>
                  </a:lnTo>
                  <a:lnTo>
                    <a:pt x="664" y="339"/>
                  </a:lnTo>
                  <a:lnTo>
                    <a:pt x="670" y="340"/>
                  </a:lnTo>
                  <a:lnTo>
                    <a:pt x="670" y="340"/>
                  </a:lnTo>
                  <a:lnTo>
                    <a:pt x="668" y="336"/>
                  </a:lnTo>
                  <a:lnTo>
                    <a:pt x="665" y="333"/>
                  </a:lnTo>
                  <a:lnTo>
                    <a:pt x="656" y="328"/>
                  </a:lnTo>
                  <a:lnTo>
                    <a:pt x="656" y="328"/>
                  </a:lnTo>
                  <a:close/>
                  <a:moveTo>
                    <a:pt x="673" y="260"/>
                  </a:moveTo>
                  <a:lnTo>
                    <a:pt x="673" y="260"/>
                  </a:lnTo>
                  <a:lnTo>
                    <a:pt x="670" y="258"/>
                  </a:lnTo>
                  <a:lnTo>
                    <a:pt x="670" y="257"/>
                  </a:lnTo>
                  <a:lnTo>
                    <a:pt x="668" y="257"/>
                  </a:lnTo>
                  <a:lnTo>
                    <a:pt x="668" y="257"/>
                  </a:lnTo>
                  <a:lnTo>
                    <a:pt x="670" y="260"/>
                  </a:lnTo>
                  <a:lnTo>
                    <a:pt x="671" y="260"/>
                  </a:lnTo>
                  <a:lnTo>
                    <a:pt x="673" y="260"/>
                  </a:lnTo>
                  <a:lnTo>
                    <a:pt x="673" y="260"/>
                  </a:lnTo>
                  <a:close/>
                  <a:moveTo>
                    <a:pt x="723" y="263"/>
                  </a:moveTo>
                  <a:lnTo>
                    <a:pt x="723" y="263"/>
                  </a:lnTo>
                  <a:lnTo>
                    <a:pt x="741" y="276"/>
                  </a:lnTo>
                  <a:lnTo>
                    <a:pt x="741" y="276"/>
                  </a:lnTo>
                  <a:lnTo>
                    <a:pt x="737" y="266"/>
                  </a:lnTo>
                  <a:lnTo>
                    <a:pt x="731" y="257"/>
                  </a:lnTo>
                  <a:lnTo>
                    <a:pt x="731" y="257"/>
                  </a:lnTo>
                  <a:lnTo>
                    <a:pt x="728" y="260"/>
                  </a:lnTo>
                  <a:lnTo>
                    <a:pt x="723" y="263"/>
                  </a:lnTo>
                  <a:lnTo>
                    <a:pt x="723" y="263"/>
                  </a:lnTo>
                  <a:close/>
                  <a:moveTo>
                    <a:pt x="598" y="261"/>
                  </a:moveTo>
                  <a:lnTo>
                    <a:pt x="598" y="261"/>
                  </a:lnTo>
                  <a:lnTo>
                    <a:pt x="601" y="261"/>
                  </a:lnTo>
                  <a:lnTo>
                    <a:pt x="603" y="260"/>
                  </a:lnTo>
                  <a:lnTo>
                    <a:pt x="603" y="260"/>
                  </a:lnTo>
                  <a:lnTo>
                    <a:pt x="600" y="258"/>
                  </a:lnTo>
                  <a:lnTo>
                    <a:pt x="598" y="258"/>
                  </a:lnTo>
                  <a:lnTo>
                    <a:pt x="597" y="258"/>
                  </a:lnTo>
                  <a:lnTo>
                    <a:pt x="597" y="258"/>
                  </a:lnTo>
                  <a:lnTo>
                    <a:pt x="598" y="260"/>
                  </a:lnTo>
                  <a:lnTo>
                    <a:pt x="598" y="261"/>
                  </a:lnTo>
                  <a:lnTo>
                    <a:pt x="598" y="261"/>
                  </a:lnTo>
                  <a:close/>
                  <a:moveTo>
                    <a:pt x="520" y="302"/>
                  </a:moveTo>
                  <a:lnTo>
                    <a:pt x="520" y="302"/>
                  </a:lnTo>
                  <a:lnTo>
                    <a:pt x="510" y="298"/>
                  </a:lnTo>
                  <a:lnTo>
                    <a:pt x="500" y="292"/>
                  </a:lnTo>
                  <a:lnTo>
                    <a:pt x="490" y="285"/>
                  </a:lnTo>
                  <a:lnTo>
                    <a:pt x="478" y="281"/>
                  </a:lnTo>
                  <a:lnTo>
                    <a:pt x="478" y="281"/>
                  </a:lnTo>
                  <a:lnTo>
                    <a:pt x="478" y="278"/>
                  </a:lnTo>
                  <a:lnTo>
                    <a:pt x="478" y="278"/>
                  </a:lnTo>
                  <a:lnTo>
                    <a:pt x="468" y="273"/>
                  </a:lnTo>
                  <a:lnTo>
                    <a:pt x="459" y="269"/>
                  </a:lnTo>
                  <a:lnTo>
                    <a:pt x="450" y="263"/>
                  </a:lnTo>
                  <a:lnTo>
                    <a:pt x="439" y="260"/>
                  </a:lnTo>
                  <a:lnTo>
                    <a:pt x="439" y="260"/>
                  </a:lnTo>
                  <a:lnTo>
                    <a:pt x="459" y="278"/>
                  </a:lnTo>
                  <a:lnTo>
                    <a:pt x="470" y="287"/>
                  </a:lnTo>
                  <a:lnTo>
                    <a:pt x="482" y="293"/>
                  </a:lnTo>
                  <a:lnTo>
                    <a:pt x="482" y="293"/>
                  </a:lnTo>
                  <a:lnTo>
                    <a:pt x="482" y="292"/>
                  </a:lnTo>
                  <a:lnTo>
                    <a:pt x="484" y="290"/>
                  </a:lnTo>
                  <a:lnTo>
                    <a:pt x="487" y="289"/>
                  </a:lnTo>
                  <a:lnTo>
                    <a:pt x="487" y="289"/>
                  </a:lnTo>
                  <a:lnTo>
                    <a:pt x="493" y="293"/>
                  </a:lnTo>
                  <a:lnTo>
                    <a:pt x="499" y="299"/>
                  </a:lnTo>
                  <a:lnTo>
                    <a:pt x="499" y="299"/>
                  </a:lnTo>
                  <a:lnTo>
                    <a:pt x="526" y="318"/>
                  </a:lnTo>
                  <a:lnTo>
                    <a:pt x="555" y="336"/>
                  </a:lnTo>
                  <a:lnTo>
                    <a:pt x="555" y="336"/>
                  </a:lnTo>
                  <a:lnTo>
                    <a:pt x="560" y="339"/>
                  </a:lnTo>
                  <a:lnTo>
                    <a:pt x="566" y="340"/>
                  </a:lnTo>
                  <a:lnTo>
                    <a:pt x="566" y="340"/>
                  </a:lnTo>
                  <a:lnTo>
                    <a:pt x="561" y="334"/>
                  </a:lnTo>
                  <a:lnTo>
                    <a:pt x="557" y="330"/>
                  </a:lnTo>
                  <a:lnTo>
                    <a:pt x="545" y="321"/>
                  </a:lnTo>
                  <a:lnTo>
                    <a:pt x="531" y="311"/>
                  </a:lnTo>
                  <a:lnTo>
                    <a:pt x="520" y="302"/>
                  </a:lnTo>
                  <a:lnTo>
                    <a:pt x="520" y="302"/>
                  </a:lnTo>
                  <a:close/>
                  <a:moveTo>
                    <a:pt x="418" y="266"/>
                  </a:moveTo>
                  <a:lnTo>
                    <a:pt x="418" y="266"/>
                  </a:lnTo>
                  <a:lnTo>
                    <a:pt x="417" y="264"/>
                  </a:lnTo>
                  <a:lnTo>
                    <a:pt x="415" y="263"/>
                  </a:lnTo>
                  <a:lnTo>
                    <a:pt x="412" y="263"/>
                  </a:lnTo>
                  <a:lnTo>
                    <a:pt x="409" y="261"/>
                  </a:lnTo>
                  <a:lnTo>
                    <a:pt x="409" y="261"/>
                  </a:lnTo>
                  <a:lnTo>
                    <a:pt x="411" y="263"/>
                  </a:lnTo>
                  <a:lnTo>
                    <a:pt x="414" y="264"/>
                  </a:lnTo>
                  <a:lnTo>
                    <a:pt x="418" y="266"/>
                  </a:lnTo>
                  <a:lnTo>
                    <a:pt x="418" y="266"/>
                  </a:lnTo>
                  <a:close/>
                  <a:moveTo>
                    <a:pt x="616" y="269"/>
                  </a:moveTo>
                  <a:lnTo>
                    <a:pt x="616" y="269"/>
                  </a:lnTo>
                  <a:lnTo>
                    <a:pt x="612" y="266"/>
                  </a:lnTo>
                  <a:lnTo>
                    <a:pt x="609" y="264"/>
                  </a:lnTo>
                  <a:lnTo>
                    <a:pt x="607" y="264"/>
                  </a:lnTo>
                  <a:lnTo>
                    <a:pt x="607" y="264"/>
                  </a:lnTo>
                  <a:lnTo>
                    <a:pt x="616" y="269"/>
                  </a:lnTo>
                  <a:lnTo>
                    <a:pt x="616" y="269"/>
                  </a:lnTo>
                  <a:close/>
                  <a:moveTo>
                    <a:pt x="755" y="290"/>
                  </a:moveTo>
                  <a:lnTo>
                    <a:pt x="755" y="290"/>
                  </a:lnTo>
                  <a:lnTo>
                    <a:pt x="755" y="289"/>
                  </a:lnTo>
                  <a:lnTo>
                    <a:pt x="755" y="289"/>
                  </a:lnTo>
                  <a:lnTo>
                    <a:pt x="758" y="290"/>
                  </a:lnTo>
                  <a:lnTo>
                    <a:pt x="760" y="292"/>
                  </a:lnTo>
                  <a:lnTo>
                    <a:pt x="763" y="292"/>
                  </a:lnTo>
                  <a:lnTo>
                    <a:pt x="763" y="292"/>
                  </a:lnTo>
                  <a:lnTo>
                    <a:pt x="757" y="282"/>
                  </a:lnTo>
                  <a:lnTo>
                    <a:pt x="754" y="278"/>
                  </a:lnTo>
                  <a:lnTo>
                    <a:pt x="752" y="273"/>
                  </a:lnTo>
                  <a:lnTo>
                    <a:pt x="752" y="273"/>
                  </a:lnTo>
                  <a:lnTo>
                    <a:pt x="749" y="272"/>
                  </a:lnTo>
                  <a:lnTo>
                    <a:pt x="747" y="269"/>
                  </a:lnTo>
                  <a:lnTo>
                    <a:pt x="746" y="266"/>
                  </a:lnTo>
                  <a:lnTo>
                    <a:pt x="743" y="264"/>
                  </a:lnTo>
                  <a:lnTo>
                    <a:pt x="743" y="264"/>
                  </a:lnTo>
                  <a:lnTo>
                    <a:pt x="749" y="279"/>
                  </a:lnTo>
                  <a:lnTo>
                    <a:pt x="752" y="285"/>
                  </a:lnTo>
                  <a:lnTo>
                    <a:pt x="755" y="290"/>
                  </a:lnTo>
                  <a:lnTo>
                    <a:pt x="755" y="290"/>
                  </a:lnTo>
                  <a:close/>
                  <a:moveTo>
                    <a:pt x="211" y="270"/>
                  </a:moveTo>
                  <a:lnTo>
                    <a:pt x="211" y="270"/>
                  </a:lnTo>
                  <a:lnTo>
                    <a:pt x="212" y="272"/>
                  </a:lnTo>
                  <a:lnTo>
                    <a:pt x="214" y="272"/>
                  </a:lnTo>
                  <a:lnTo>
                    <a:pt x="215" y="273"/>
                  </a:lnTo>
                  <a:lnTo>
                    <a:pt x="218" y="273"/>
                  </a:lnTo>
                  <a:lnTo>
                    <a:pt x="218" y="273"/>
                  </a:lnTo>
                  <a:lnTo>
                    <a:pt x="218" y="272"/>
                  </a:lnTo>
                  <a:lnTo>
                    <a:pt x="220" y="270"/>
                  </a:lnTo>
                  <a:lnTo>
                    <a:pt x="221" y="270"/>
                  </a:lnTo>
                  <a:lnTo>
                    <a:pt x="221" y="270"/>
                  </a:lnTo>
                  <a:lnTo>
                    <a:pt x="220" y="269"/>
                  </a:lnTo>
                  <a:lnTo>
                    <a:pt x="218" y="267"/>
                  </a:lnTo>
                  <a:lnTo>
                    <a:pt x="214" y="266"/>
                  </a:lnTo>
                  <a:lnTo>
                    <a:pt x="211" y="267"/>
                  </a:lnTo>
                  <a:lnTo>
                    <a:pt x="211" y="269"/>
                  </a:lnTo>
                  <a:lnTo>
                    <a:pt x="211" y="270"/>
                  </a:lnTo>
                  <a:lnTo>
                    <a:pt x="211" y="270"/>
                  </a:lnTo>
                  <a:close/>
                  <a:moveTo>
                    <a:pt x="426" y="272"/>
                  </a:moveTo>
                  <a:lnTo>
                    <a:pt x="426" y="272"/>
                  </a:lnTo>
                  <a:lnTo>
                    <a:pt x="433" y="275"/>
                  </a:lnTo>
                  <a:lnTo>
                    <a:pt x="441" y="279"/>
                  </a:lnTo>
                  <a:lnTo>
                    <a:pt x="449" y="285"/>
                  </a:lnTo>
                  <a:lnTo>
                    <a:pt x="456" y="289"/>
                  </a:lnTo>
                  <a:lnTo>
                    <a:pt x="456" y="289"/>
                  </a:lnTo>
                  <a:lnTo>
                    <a:pt x="439" y="275"/>
                  </a:lnTo>
                  <a:lnTo>
                    <a:pt x="430" y="270"/>
                  </a:lnTo>
                  <a:lnTo>
                    <a:pt x="420" y="266"/>
                  </a:lnTo>
                  <a:lnTo>
                    <a:pt x="420" y="266"/>
                  </a:lnTo>
                  <a:lnTo>
                    <a:pt x="421" y="267"/>
                  </a:lnTo>
                  <a:lnTo>
                    <a:pt x="421" y="269"/>
                  </a:lnTo>
                  <a:lnTo>
                    <a:pt x="421" y="269"/>
                  </a:lnTo>
                  <a:lnTo>
                    <a:pt x="423" y="269"/>
                  </a:lnTo>
                  <a:lnTo>
                    <a:pt x="424" y="270"/>
                  </a:lnTo>
                  <a:lnTo>
                    <a:pt x="424" y="270"/>
                  </a:lnTo>
                  <a:lnTo>
                    <a:pt x="426" y="269"/>
                  </a:lnTo>
                  <a:lnTo>
                    <a:pt x="426" y="269"/>
                  </a:lnTo>
                  <a:lnTo>
                    <a:pt x="426" y="270"/>
                  </a:lnTo>
                  <a:lnTo>
                    <a:pt x="426" y="272"/>
                  </a:lnTo>
                  <a:lnTo>
                    <a:pt x="426" y="272"/>
                  </a:lnTo>
                  <a:close/>
                  <a:moveTo>
                    <a:pt x="249" y="281"/>
                  </a:moveTo>
                  <a:lnTo>
                    <a:pt x="249" y="281"/>
                  </a:lnTo>
                  <a:lnTo>
                    <a:pt x="246" y="276"/>
                  </a:lnTo>
                  <a:lnTo>
                    <a:pt x="241" y="272"/>
                  </a:lnTo>
                  <a:lnTo>
                    <a:pt x="235" y="269"/>
                  </a:lnTo>
                  <a:lnTo>
                    <a:pt x="229" y="267"/>
                  </a:lnTo>
                  <a:lnTo>
                    <a:pt x="229" y="267"/>
                  </a:lnTo>
                  <a:lnTo>
                    <a:pt x="249" y="281"/>
                  </a:lnTo>
                  <a:lnTo>
                    <a:pt x="249" y="281"/>
                  </a:lnTo>
                  <a:close/>
                  <a:moveTo>
                    <a:pt x="327" y="313"/>
                  </a:moveTo>
                  <a:lnTo>
                    <a:pt x="327" y="313"/>
                  </a:lnTo>
                  <a:lnTo>
                    <a:pt x="330" y="313"/>
                  </a:lnTo>
                  <a:lnTo>
                    <a:pt x="333" y="314"/>
                  </a:lnTo>
                  <a:lnTo>
                    <a:pt x="333" y="314"/>
                  </a:lnTo>
                  <a:lnTo>
                    <a:pt x="333" y="314"/>
                  </a:lnTo>
                  <a:lnTo>
                    <a:pt x="333" y="314"/>
                  </a:lnTo>
                  <a:lnTo>
                    <a:pt x="333" y="314"/>
                  </a:lnTo>
                  <a:lnTo>
                    <a:pt x="330" y="311"/>
                  </a:lnTo>
                  <a:lnTo>
                    <a:pt x="327" y="310"/>
                  </a:lnTo>
                  <a:lnTo>
                    <a:pt x="324" y="307"/>
                  </a:lnTo>
                  <a:lnTo>
                    <a:pt x="322" y="304"/>
                  </a:lnTo>
                  <a:lnTo>
                    <a:pt x="322" y="304"/>
                  </a:lnTo>
                  <a:lnTo>
                    <a:pt x="311" y="298"/>
                  </a:lnTo>
                  <a:lnTo>
                    <a:pt x="304" y="295"/>
                  </a:lnTo>
                  <a:lnTo>
                    <a:pt x="298" y="293"/>
                  </a:lnTo>
                  <a:lnTo>
                    <a:pt x="298" y="293"/>
                  </a:lnTo>
                  <a:lnTo>
                    <a:pt x="298" y="289"/>
                  </a:lnTo>
                  <a:lnTo>
                    <a:pt x="298" y="289"/>
                  </a:lnTo>
                  <a:lnTo>
                    <a:pt x="279" y="276"/>
                  </a:lnTo>
                  <a:lnTo>
                    <a:pt x="270" y="272"/>
                  </a:lnTo>
                  <a:lnTo>
                    <a:pt x="264" y="270"/>
                  </a:lnTo>
                  <a:lnTo>
                    <a:pt x="258" y="269"/>
                  </a:lnTo>
                  <a:lnTo>
                    <a:pt x="258" y="269"/>
                  </a:lnTo>
                  <a:lnTo>
                    <a:pt x="266" y="275"/>
                  </a:lnTo>
                  <a:lnTo>
                    <a:pt x="273" y="281"/>
                  </a:lnTo>
                  <a:lnTo>
                    <a:pt x="290" y="292"/>
                  </a:lnTo>
                  <a:lnTo>
                    <a:pt x="308" y="302"/>
                  </a:lnTo>
                  <a:lnTo>
                    <a:pt x="327" y="313"/>
                  </a:lnTo>
                  <a:lnTo>
                    <a:pt x="327" y="313"/>
                  </a:lnTo>
                  <a:close/>
                  <a:moveTo>
                    <a:pt x="627" y="273"/>
                  </a:moveTo>
                  <a:lnTo>
                    <a:pt x="627" y="273"/>
                  </a:lnTo>
                  <a:lnTo>
                    <a:pt x="621" y="272"/>
                  </a:lnTo>
                  <a:lnTo>
                    <a:pt x="619" y="270"/>
                  </a:lnTo>
                  <a:lnTo>
                    <a:pt x="618" y="270"/>
                  </a:lnTo>
                  <a:lnTo>
                    <a:pt x="618" y="270"/>
                  </a:lnTo>
                  <a:lnTo>
                    <a:pt x="622" y="273"/>
                  </a:lnTo>
                  <a:lnTo>
                    <a:pt x="624" y="273"/>
                  </a:lnTo>
                  <a:lnTo>
                    <a:pt x="627" y="273"/>
                  </a:lnTo>
                  <a:lnTo>
                    <a:pt x="627" y="273"/>
                  </a:lnTo>
                  <a:close/>
                  <a:moveTo>
                    <a:pt x="177" y="284"/>
                  </a:moveTo>
                  <a:lnTo>
                    <a:pt x="177" y="284"/>
                  </a:lnTo>
                  <a:lnTo>
                    <a:pt x="180" y="282"/>
                  </a:lnTo>
                  <a:lnTo>
                    <a:pt x="182" y="278"/>
                  </a:lnTo>
                  <a:lnTo>
                    <a:pt x="183" y="275"/>
                  </a:lnTo>
                  <a:lnTo>
                    <a:pt x="186" y="272"/>
                  </a:lnTo>
                  <a:lnTo>
                    <a:pt x="186" y="272"/>
                  </a:lnTo>
                  <a:lnTo>
                    <a:pt x="185" y="270"/>
                  </a:lnTo>
                  <a:lnTo>
                    <a:pt x="183" y="270"/>
                  </a:lnTo>
                  <a:lnTo>
                    <a:pt x="183" y="270"/>
                  </a:lnTo>
                  <a:lnTo>
                    <a:pt x="180" y="276"/>
                  </a:lnTo>
                  <a:lnTo>
                    <a:pt x="177" y="284"/>
                  </a:lnTo>
                  <a:lnTo>
                    <a:pt x="177" y="284"/>
                  </a:lnTo>
                  <a:close/>
                  <a:moveTo>
                    <a:pt x="612" y="273"/>
                  </a:moveTo>
                  <a:lnTo>
                    <a:pt x="612" y="273"/>
                  </a:lnTo>
                  <a:lnTo>
                    <a:pt x="610" y="272"/>
                  </a:lnTo>
                  <a:lnTo>
                    <a:pt x="610" y="272"/>
                  </a:lnTo>
                  <a:lnTo>
                    <a:pt x="607" y="270"/>
                  </a:lnTo>
                  <a:lnTo>
                    <a:pt x="607" y="270"/>
                  </a:lnTo>
                  <a:lnTo>
                    <a:pt x="607" y="272"/>
                  </a:lnTo>
                  <a:lnTo>
                    <a:pt x="609" y="272"/>
                  </a:lnTo>
                  <a:lnTo>
                    <a:pt x="612" y="273"/>
                  </a:lnTo>
                  <a:lnTo>
                    <a:pt x="612" y="273"/>
                  </a:lnTo>
                  <a:close/>
                  <a:moveTo>
                    <a:pt x="289" y="318"/>
                  </a:moveTo>
                  <a:lnTo>
                    <a:pt x="289" y="318"/>
                  </a:lnTo>
                  <a:lnTo>
                    <a:pt x="275" y="304"/>
                  </a:lnTo>
                  <a:lnTo>
                    <a:pt x="258" y="292"/>
                  </a:lnTo>
                  <a:lnTo>
                    <a:pt x="243" y="281"/>
                  </a:lnTo>
                  <a:lnTo>
                    <a:pt x="223" y="270"/>
                  </a:lnTo>
                  <a:lnTo>
                    <a:pt x="223" y="270"/>
                  </a:lnTo>
                  <a:lnTo>
                    <a:pt x="223" y="273"/>
                  </a:lnTo>
                  <a:lnTo>
                    <a:pt x="221" y="276"/>
                  </a:lnTo>
                  <a:lnTo>
                    <a:pt x="221" y="276"/>
                  </a:lnTo>
                  <a:lnTo>
                    <a:pt x="255" y="298"/>
                  </a:lnTo>
                  <a:lnTo>
                    <a:pt x="272" y="308"/>
                  </a:lnTo>
                  <a:lnTo>
                    <a:pt x="289" y="318"/>
                  </a:lnTo>
                  <a:lnTo>
                    <a:pt x="289" y="318"/>
                  </a:lnTo>
                  <a:close/>
                  <a:moveTo>
                    <a:pt x="639" y="296"/>
                  </a:moveTo>
                  <a:lnTo>
                    <a:pt x="639" y="296"/>
                  </a:lnTo>
                  <a:lnTo>
                    <a:pt x="676" y="319"/>
                  </a:lnTo>
                  <a:lnTo>
                    <a:pt x="676" y="319"/>
                  </a:lnTo>
                  <a:lnTo>
                    <a:pt x="674" y="314"/>
                  </a:lnTo>
                  <a:lnTo>
                    <a:pt x="670" y="311"/>
                  </a:lnTo>
                  <a:lnTo>
                    <a:pt x="667" y="308"/>
                  </a:lnTo>
                  <a:lnTo>
                    <a:pt x="667" y="307"/>
                  </a:lnTo>
                  <a:lnTo>
                    <a:pt x="667" y="304"/>
                  </a:lnTo>
                  <a:lnTo>
                    <a:pt x="667" y="304"/>
                  </a:lnTo>
                  <a:lnTo>
                    <a:pt x="659" y="302"/>
                  </a:lnTo>
                  <a:lnTo>
                    <a:pt x="659" y="302"/>
                  </a:lnTo>
                  <a:lnTo>
                    <a:pt x="654" y="298"/>
                  </a:lnTo>
                  <a:lnTo>
                    <a:pt x="650" y="293"/>
                  </a:lnTo>
                  <a:lnTo>
                    <a:pt x="638" y="287"/>
                  </a:lnTo>
                  <a:lnTo>
                    <a:pt x="625" y="279"/>
                  </a:lnTo>
                  <a:lnTo>
                    <a:pt x="613" y="273"/>
                  </a:lnTo>
                  <a:lnTo>
                    <a:pt x="613" y="273"/>
                  </a:lnTo>
                  <a:lnTo>
                    <a:pt x="618" y="279"/>
                  </a:lnTo>
                  <a:lnTo>
                    <a:pt x="625" y="285"/>
                  </a:lnTo>
                  <a:lnTo>
                    <a:pt x="632" y="290"/>
                  </a:lnTo>
                  <a:lnTo>
                    <a:pt x="639" y="296"/>
                  </a:lnTo>
                  <a:lnTo>
                    <a:pt x="639" y="296"/>
                  </a:lnTo>
                  <a:close/>
                  <a:moveTo>
                    <a:pt x="185" y="285"/>
                  </a:moveTo>
                  <a:lnTo>
                    <a:pt x="185" y="285"/>
                  </a:lnTo>
                  <a:lnTo>
                    <a:pt x="188" y="285"/>
                  </a:lnTo>
                  <a:lnTo>
                    <a:pt x="191" y="284"/>
                  </a:lnTo>
                  <a:lnTo>
                    <a:pt x="192" y="281"/>
                  </a:lnTo>
                  <a:lnTo>
                    <a:pt x="192" y="278"/>
                  </a:lnTo>
                  <a:lnTo>
                    <a:pt x="192" y="278"/>
                  </a:lnTo>
                  <a:lnTo>
                    <a:pt x="191" y="276"/>
                  </a:lnTo>
                  <a:lnTo>
                    <a:pt x="189" y="276"/>
                  </a:lnTo>
                  <a:lnTo>
                    <a:pt x="189" y="276"/>
                  </a:lnTo>
                  <a:lnTo>
                    <a:pt x="188" y="281"/>
                  </a:lnTo>
                  <a:lnTo>
                    <a:pt x="185" y="285"/>
                  </a:lnTo>
                  <a:lnTo>
                    <a:pt x="185" y="285"/>
                  </a:lnTo>
                  <a:close/>
                  <a:moveTo>
                    <a:pt x="580" y="285"/>
                  </a:moveTo>
                  <a:lnTo>
                    <a:pt x="580" y="285"/>
                  </a:lnTo>
                  <a:lnTo>
                    <a:pt x="580" y="282"/>
                  </a:lnTo>
                  <a:lnTo>
                    <a:pt x="580" y="282"/>
                  </a:lnTo>
                  <a:lnTo>
                    <a:pt x="577" y="282"/>
                  </a:lnTo>
                  <a:lnTo>
                    <a:pt x="575" y="281"/>
                  </a:lnTo>
                  <a:lnTo>
                    <a:pt x="574" y="279"/>
                  </a:lnTo>
                  <a:lnTo>
                    <a:pt x="571" y="279"/>
                  </a:lnTo>
                  <a:lnTo>
                    <a:pt x="571" y="279"/>
                  </a:lnTo>
                  <a:lnTo>
                    <a:pt x="580" y="285"/>
                  </a:lnTo>
                  <a:lnTo>
                    <a:pt x="580" y="285"/>
                  </a:lnTo>
                  <a:close/>
                  <a:moveTo>
                    <a:pt x="308" y="316"/>
                  </a:moveTo>
                  <a:lnTo>
                    <a:pt x="308" y="316"/>
                  </a:lnTo>
                  <a:lnTo>
                    <a:pt x="298" y="305"/>
                  </a:lnTo>
                  <a:lnTo>
                    <a:pt x="285" y="296"/>
                  </a:lnTo>
                  <a:lnTo>
                    <a:pt x="261" y="281"/>
                  </a:lnTo>
                  <a:lnTo>
                    <a:pt x="260" y="281"/>
                  </a:lnTo>
                  <a:lnTo>
                    <a:pt x="260" y="281"/>
                  </a:lnTo>
                  <a:lnTo>
                    <a:pt x="264" y="287"/>
                  </a:lnTo>
                  <a:lnTo>
                    <a:pt x="270" y="292"/>
                  </a:lnTo>
                  <a:lnTo>
                    <a:pt x="282" y="301"/>
                  </a:lnTo>
                  <a:lnTo>
                    <a:pt x="308" y="316"/>
                  </a:lnTo>
                  <a:lnTo>
                    <a:pt x="308" y="316"/>
                  </a:lnTo>
                  <a:close/>
                  <a:moveTo>
                    <a:pt x="755" y="308"/>
                  </a:moveTo>
                  <a:lnTo>
                    <a:pt x="755" y="308"/>
                  </a:lnTo>
                  <a:lnTo>
                    <a:pt x="754" y="305"/>
                  </a:lnTo>
                  <a:lnTo>
                    <a:pt x="751" y="304"/>
                  </a:lnTo>
                  <a:lnTo>
                    <a:pt x="747" y="301"/>
                  </a:lnTo>
                  <a:lnTo>
                    <a:pt x="746" y="298"/>
                  </a:lnTo>
                  <a:lnTo>
                    <a:pt x="746" y="298"/>
                  </a:lnTo>
                  <a:lnTo>
                    <a:pt x="740" y="293"/>
                  </a:lnTo>
                  <a:lnTo>
                    <a:pt x="734" y="289"/>
                  </a:lnTo>
                  <a:lnTo>
                    <a:pt x="726" y="284"/>
                  </a:lnTo>
                  <a:lnTo>
                    <a:pt x="720" y="282"/>
                  </a:lnTo>
                  <a:lnTo>
                    <a:pt x="720" y="282"/>
                  </a:lnTo>
                  <a:lnTo>
                    <a:pt x="728" y="290"/>
                  </a:lnTo>
                  <a:lnTo>
                    <a:pt x="735" y="298"/>
                  </a:lnTo>
                  <a:lnTo>
                    <a:pt x="744" y="305"/>
                  </a:lnTo>
                  <a:lnTo>
                    <a:pt x="751" y="308"/>
                  </a:lnTo>
                  <a:lnTo>
                    <a:pt x="755" y="308"/>
                  </a:lnTo>
                  <a:lnTo>
                    <a:pt x="755" y="308"/>
                  </a:lnTo>
                  <a:close/>
                  <a:moveTo>
                    <a:pt x="333" y="289"/>
                  </a:moveTo>
                  <a:lnTo>
                    <a:pt x="333" y="289"/>
                  </a:lnTo>
                  <a:lnTo>
                    <a:pt x="330" y="287"/>
                  </a:lnTo>
                  <a:lnTo>
                    <a:pt x="328" y="285"/>
                  </a:lnTo>
                  <a:lnTo>
                    <a:pt x="325" y="284"/>
                  </a:lnTo>
                  <a:lnTo>
                    <a:pt x="322" y="284"/>
                  </a:lnTo>
                  <a:lnTo>
                    <a:pt x="322" y="284"/>
                  </a:lnTo>
                  <a:lnTo>
                    <a:pt x="325" y="285"/>
                  </a:lnTo>
                  <a:lnTo>
                    <a:pt x="328" y="287"/>
                  </a:lnTo>
                  <a:lnTo>
                    <a:pt x="330" y="289"/>
                  </a:lnTo>
                  <a:lnTo>
                    <a:pt x="333" y="289"/>
                  </a:lnTo>
                  <a:lnTo>
                    <a:pt x="333" y="289"/>
                  </a:lnTo>
                  <a:close/>
                  <a:moveTo>
                    <a:pt x="278" y="325"/>
                  </a:moveTo>
                  <a:lnTo>
                    <a:pt x="278" y="325"/>
                  </a:lnTo>
                  <a:lnTo>
                    <a:pt x="278" y="324"/>
                  </a:lnTo>
                  <a:lnTo>
                    <a:pt x="278" y="322"/>
                  </a:lnTo>
                  <a:lnTo>
                    <a:pt x="282" y="321"/>
                  </a:lnTo>
                  <a:lnTo>
                    <a:pt x="282" y="321"/>
                  </a:lnTo>
                  <a:lnTo>
                    <a:pt x="249" y="302"/>
                  </a:lnTo>
                  <a:lnTo>
                    <a:pt x="234" y="293"/>
                  </a:lnTo>
                  <a:lnTo>
                    <a:pt x="218" y="284"/>
                  </a:lnTo>
                  <a:lnTo>
                    <a:pt x="217" y="284"/>
                  </a:lnTo>
                  <a:lnTo>
                    <a:pt x="217" y="284"/>
                  </a:lnTo>
                  <a:lnTo>
                    <a:pt x="231" y="296"/>
                  </a:lnTo>
                  <a:lnTo>
                    <a:pt x="246" y="307"/>
                  </a:lnTo>
                  <a:lnTo>
                    <a:pt x="261" y="316"/>
                  </a:lnTo>
                  <a:lnTo>
                    <a:pt x="278" y="325"/>
                  </a:lnTo>
                  <a:lnTo>
                    <a:pt x="278" y="325"/>
                  </a:lnTo>
                  <a:close/>
                  <a:moveTo>
                    <a:pt x="430" y="313"/>
                  </a:moveTo>
                  <a:lnTo>
                    <a:pt x="430" y="313"/>
                  </a:lnTo>
                  <a:lnTo>
                    <a:pt x="418" y="304"/>
                  </a:lnTo>
                  <a:lnTo>
                    <a:pt x="414" y="298"/>
                  </a:lnTo>
                  <a:lnTo>
                    <a:pt x="411" y="295"/>
                  </a:lnTo>
                  <a:lnTo>
                    <a:pt x="411" y="295"/>
                  </a:lnTo>
                  <a:lnTo>
                    <a:pt x="411" y="295"/>
                  </a:lnTo>
                  <a:lnTo>
                    <a:pt x="409" y="295"/>
                  </a:lnTo>
                  <a:lnTo>
                    <a:pt x="409" y="295"/>
                  </a:lnTo>
                  <a:lnTo>
                    <a:pt x="401" y="289"/>
                  </a:lnTo>
                  <a:lnTo>
                    <a:pt x="397" y="285"/>
                  </a:lnTo>
                  <a:lnTo>
                    <a:pt x="392" y="285"/>
                  </a:lnTo>
                  <a:lnTo>
                    <a:pt x="392" y="285"/>
                  </a:lnTo>
                  <a:lnTo>
                    <a:pt x="411" y="299"/>
                  </a:lnTo>
                  <a:lnTo>
                    <a:pt x="421" y="307"/>
                  </a:lnTo>
                  <a:lnTo>
                    <a:pt x="430" y="313"/>
                  </a:lnTo>
                  <a:lnTo>
                    <a:pt x="430" y="313"/>
                  </a:lnTo>
                  <a:close/>
                  <a:moveTo>
                    <a:pt x="200" y="287"/>
                  </a:moveTo>
                  <a:lnTo>
                    <a:pt x="200" y="287"/>
                  </a:lnTo>
                  <a:lnTo>
                    <a:pt x="200" y="289"/>
                  </a:lnTo>
                  <a:lnTo>
                    <a:pt x="203" y="290"/>
                  </a:lnTo>
                  <a:lnTo>
                    <a:pt x="208" y="292"/>
                  </a:lnTo>
                  <a:lnTo>
                    <a:pt x="208" y="292"/>
                  </a:lnTo>
                  <a:lnTo>
                    <a:pt x="205" y="287"/>
                  </a:lnTo>
                  <a:lnTo>
                    <a:pt x="202" y="287"/>
                  </a:lnTo>
                  <a:lnTo>
                    <a:pt x="200" y="287"/>
                  </a:lnTo>
                  <a:lnTo>
                    <a:pt x="200" y="287"/>
                  </a:lnTo>
                  <a:close/>
                  <a:moveTo>
                    <a:pt x="624" y="328"/>
                  </a:moveTo>
                  <a:lnTo>
                    <a:pt x="624" y="328"/>
                  </a:lnTo>
                  <a:lnTo>
                    <a:pt x="610" y="314"/>
                  </a:lnTo>
                  <a:lnTo>
                    <a:pt x="597" y="302"/>
                  </a:lnTo>
                  <a:lnTo>
                    <a:pt x="597" y="302"/>
                  </a:lnTo>
                  <a:lnTo>
                    <a:pt x="592" y="301"/>
                  </a:lnTo>
                  <a:lnTo>
                    <a:pt x="587" y="298"/>
                  </a:lnTo>
                  <a:lnTo>
                    <a:pt x="583" y="295"/>
                  </a:lnTo>
                  <a:lnTo>
                    <a:pt x="577" y="293"/>
                  </a:lnTo>
                  <a:lnTo>
                    <a:pt x="577" y="293"/>
                  </a:lnTo>
                  <a:lnTo>
                    <a:pt x="575" y="292"/>
                  </a:lnTo>
                  <a:lnTo>
                    <a:pt x="571" y="289"/>
                  </a:lnTo>
                  <a:lnTo>
                    <a:pt x="568" y="289"/>
                  </a:lnTo>
                  <a:lnTo>
                    <a:pt x="568" y="289"/>
                  </a:lnTo>
                  <a:lnTo>
                    <a:pt x="568" y="289"/>
                  </a:lnTo>
                  <a:lnTo>
                    <a:pt x="568" y="289"/>
                  </a:lnTo>
                  <a:lnTo>
                    <a:pt x="595" y="308"/>
                  </a:lnTo>
                  <a:lnTo>
                    <a:pt x="624" y="328"/>
                  </a:lnTo>
                  <a:lnTo>
                    <a:pt x="624" y="328"/>
                  </a:lnTo>
                  <a:close/>
                  <a:moveTo>
                    <a:pt x="589" y="295"/>
                  </a:moveTo>
                  <a:lnTo>
                    <a:pt x="589" y="295"/>
                  </a:lnTo>
                  <a:lnTo>
                    <a:pt x="590" y="293"/>
                  </a:lnTo>
                  <a:lnTo>
                    <a:pt x="589" y="292"/>
                  </a:lnTo>
                  <a:lnTo>
                    <a:pt x="587" y="290"/>
                  </a:lnTo>
                  <a:lnTo>
                    <a:pt x="589" y="290"/>
                  </a:lnTo>
                  <a:lnTo>
                    <a:pt x="589" y="290"/>
                  </a:lnTo>
                  <a:lnTo>
                    <a:pt x="586" y="289"/>
                  </a:lnTo>
                  <a:lnTo>
                    <a:pt x="586" y="289"/>
                  </a:lnTo>
                  <a:lnTo>
                    <a:pt x="587" y="292"/>
                  </a:lnTo>
                  <a:lnTo>
                    <a:pt x="589" y="295"/>
                  </a:lnTo>
                  <a:lnTo>
                    <a:pt x="589" y="295"/>
                  </a:lnTo>
                  <a:close/>
                  <a:moveTo>
                    <a:pt x="345" y="305"/>
                  </a:moveTo>
                  <a:lnTo>
                    <a:pt x="345" y="305"/>
                  </a:lnTo>
                  <a:lnTo>
                    <a:pt x="343" y="304"/>
                  </a:lnTo>
                  <a:lnTo>
                    <a:pt x="340" y="301"/>
                  </a:lnTo>
                  <a:lnTo>
                    <a:pt x="336" y="298"/>
                  </a:lnTo>
                  <a:lnTo>
                    <a:pt x="333" y="295"/>
                  </a:lnTo>
                  <a:lnTo>
                    <a:pt x="333" y="295"/>
                  </a:lnTo>
                  <a:lnTo>
                    <a:pt x="328" y="293"/>
                  </a:lnTo>
                  <a:lnTo>
                    <a:pt x="325" y="292"/>
                  </a:lnTo>
                  <a:lnTo>
                    <a:pt x="321" y="290"/>
                  </a:lnTo>
                  <a:lnTo>
                    <a:pt x="318" y="292"/>
                  </a:lnTo>
                  <a:lnTo>
                    <a:pt x="318" y="292"/>
                  </a:lnTo>
                  <a:lnTo>
                    <a:pt x="331" y="298"/>
                  </a:lnTo>
                  <a:lnTo>
                    <a:pt x="345" y="305"/>
                  </a:lnTo>
                  <a:lnTo>
                    <a:pt x="345" y="305"/>
                  </a:lnTo>
                  <a:close/>
                  <a:moveTo>
                    <a:pt x="171" y="314"/>
                  </a:moveTo>
                  <a:lnTo>
                    <a:pt x="171" y="314"/>
                  </a:lnTo>
                  <a:lnTo>
                    <a:pt x="177" y="314"/>
                  </a:lnTo>
                  <a:lnTo>
                    <a:pt x="177" y="314"/>
                  </a:lnTo>
                  <a:lnTo>
                    <a:pt x="179" y="305"/>
                  </a:lnTo>
                  <a:lnTo>
                    <a:pt x="185" y="296"/>
                  </a:lnTo>
                  <a:lnTo>
                    <a:pt x="185" y="296"/>
                  </a:lnTo>
                  <a:lnTo>
                    <a:pt x="183" y="295"/>
                  </a:lnTo>
                  <a:lnTo>
                    <a:pt x="182" y="293"/>
                  </a:lnTo>
                  <a:lnTo>
                    <a:pt x="180" y="293"/>
                  </a:lnTo>
                  <a:lnTo>
                    <a:pt x="180" y="293"/>
                  </a:lnTo>
                  <a:lnTo>
                    <a:pt x="176" y="304"/>
                  </a:lnTo>
                  <a:lnTo>
                    <a:pt x="171" y="314"/>
                  </a:lnTo>
                  <a:lnTo>
                    <a:pt x="171" y="314"/>
                  </a:lnTo>
                  <a:close/>
                  <a:moveTo>
                    <a:pt x="595" y="298"/>
                  </a:moveTo>
                  <a:lnTo>
                    <a:pt x="595" y="298"/>
                  </a:lnTo>
                  <a:lnTo>
                    <a:pt x="595" y="296"/>
                  </a:lnTo>
                  <a:lnTo>
                    <a:pt x="595" y="295"/>
                  </a:lnTo>
                  <a:lnTo>
                    <a:pt x="590" y="295"/>
                  </a:lnTo>
                  <a:lnTo>
                    <a:pt x="590" y="295"/>
                  </a:lnTo>
                  <a:lnTo>
                    <a:pt x="593" y="296"/>
                  </a:lnTo>
                  <a:lnTo>
                    <a:pt x="595" y="298"/>
                  </a:lnTo>
                  <a:lnTo>
                    <a:pt x="595" y="298"/>
                  </a:lnTo>
                  <a:close/>
                  <a:moveTo>
                    <a:pt x="221" y="307"/>
                  </a:moveTo>
                  <a:lnTo>
                    <a:pt x="221" y="307"/>
                  </a:lnTo>
                  <a:lnTo>
                    <a:pt x="211" y="299"/>
                  </a:lnTo>
                  <a:lnTo>
                    <a:pt x="203" y="296"/>
                  </a:lnTo>
                  <a:lnTo>
                    <a:pt x="194" y="295"/>
                  </a:lnTo>
                  <a:lnTo>
                    <a:pt x="194" y="295"/>
                  </a:lnTo>
                  <a:lnTo>
                    <a:pt x="194" y="298"/>
                  </a:lnTo>
                  <a:lnTo>
                    <a:pt x="192" y="299"/>
                  </a:lnTo>
                  <a:lnTo>
                    <a:pt x="192" y="299"/>
                  </a:lnTo>
                  <a:lnTo>
                    <a:pt x="205" y="307"/>
                  </a:lnTo>
                  <a:lnTo>
                    <a:pt x="215" y="314"/>
                  </a:lnTo>
                  <a:lnTo>
                    <a:pt x="238" y="327"/>
                  </a:lnTo>
                  <a:lnTo>
                    <a:pt x="238" y="327"/>
                  </a:lnTo>
                  <a:lnTo>
                    <a:pt x="273" y="348"/>
                  </a:lnTo>
                  <a:lnTo>
                    <a:pt x="273" y="348"/>
                  </a:lnTo>
                  <a:lnTo>
                    <a:pt x="278" y="351"/>
                  </a:lnTo>
                  <a:lnTo>
                    <a:pt x="281" y="353"/>
                  </a:lnTo>
                  <a:lnTo>
                    <a:pt x="285" y="353"/>
                  </a:lnTo>
                  <a:lnTo>
                    <a:pt x="285" y="353"/>
                  </a:lnTo>
                  <a:lnTo>
                    <a:pt x="272" y="342"/>
                  </a:lnTo>
                  <a:lnTo>
                    <a:pt x="255" y="330"/>
                  </a:lnTo>
                  <a:lnTo>
                    <a:pt x="221" y="307"/>
                  </a:lnTo>
                  <a:lnTo>
                    <a:pt x="221" y="307"/>
                  </a:lnTo>
                  <a:close/>
                  <a:moveTo>
                    <a:pt x="465" y="301"/>
                  </a:moveTo>
                  <a:lnTo>
                    <a:pt x="465" y="301"/>
                  </a:lnTo>
                  <a:lnTo>
                    <a:pt x="465" y="299"/>
                  </a:lnTo>
                  <a:lnTo>
                    <a:pt x="464" y="298"/>
                  </a:lnTo>
                  <a:lnTo>
                    <a:pt x="461" y="296"/>
                  </a:lnTo>
                  <a:lnTo>
                    <a:pt x="459" y="296"/>
                  </a:lnTo>
                  <a:lnTo>
                    <a:pt x="459" y="296"/>
                  </a:lnTo>
                  <a:lnTo>
                    <a:pt x="465" y="301"/>
                  </a:lnTo>
                  <a:lnTo>
                    <a:pt x="465" y="301"/>
                  </a:lnTo>
                  <a:close/>
                  <a:moveTo>
                    <a:pt x="351" y="304"/>
                  </a:moveTo>
                  <a:lnTo>
                    <a:pt x="351" y="304"/>
                  </a:lnTo>
                  <a:lnTo>
                    <a:pt x="351" y="302"/>
                  </a:lnTo>
                  <a:lnTo>
                    <a:pt x="348" y="301"/>
                  </a:lnTo>
                  <a:lnTo>
                    <a:pt x="345" y="298"/>
                  </a:lnTo>
                  <a:lnTo>
                    <a:pt x="345" y="298"/>
                  </a:lnTo>
                  <a:lnTo>
                    <a:pt x="345" y="301"/>
                  </a:lnTo>
                  <a:lnTo>
                    <a:pt x="346" y="302"/>
                  </a:lnTo>
                  <a:lnTo>
                    <a:pt x="351" y="304"/>
                  </a:lnTo>
                  <a:lnTo>
                    <a:pt x="351" y="304"/>
                  </a:lnTo>
                  <a:close/>
                  <a:moveTo>
                    <a:pt x="529" y="330"/>
                  </a:moveTo>
                  <a:lnTo>
                    <a:pt x="529" y="330"/>
                  </a:lnTo>
                  <a:lnTo>
                    <a:pt x="517" y="322"/>
                  </a:lnTo>
                  <a:lnTo>
                    <a:pt x="505" y="313"/>
                  </a:lnTo>
                  <a:lnTo>
                    <a:pt x="494" y="305"/>
                  </a:lnTo>
                  <a:lnTo>
                    <a:pt x="482" y="298"/>
                  </a:lnTo>
                  <a:lnTo>
                    <a:pt x="482" y="298"/>
                  </a:lnTo>
                  <a:lnTo>
                    <a:pt x="491" y="308"/>
                  </a:lnTo>
                  <a:lnTo>
                    <a:pt x="504" y="316"/>
                  </a:lnTo>
                  <a:lnTo>
                    <a:pt x="516" y="324"/>
                  </a:lnTo>
                  <a:lnTo>
                    <a:pt x="529" y="330"/>
                  </a:lnTo>
                  <a:lnTo>
                    <a:pt x="529" y="330"/>
                  </a:lnTo>
                  <a:close/>
                  <a:moveTo>
                    <a:pt x="508" y="333"/>
                  </a:moveTo>
                  <a:lnTo>
                    <a:pt x="508" y="333"/>
                  </a:lnTo>
                  <a:lnTo>
                    <a:pt x="488" y="314"/>
                  </a:lnTo>
                  <a:lnTo>
                    <a:pt x="478" y="307"/>
                  </a:lnTo>
                  <a:lnTo>
                    <a:pt x="467" y="299"/>
                  </a:lnTo>
                  <a:lnTo>
                    <a:pt x="467" y="299"/>
                  </a:lnTo>
                  <a:lnTo>
                    <a:pt x="470" y="305"/>
                  </a:lnTo>
                  <a:lnTo>
                    <a:pt x="475" y="310"/>
                  </a:lnTo>
                  <a:lnTo>
                    <a:pt x="485" y="319"/>
                  </a:lnTo>
                  <a:lnTo>
                    <a:pt x="497" y="327"/>
                  </a:lnTo>
                  <a:lnTo>
                    <a:pt x="508" y="333"/>
                  </a:lnTo>
                  <a:lnTo>
                    <a:pt x="508" y="333"/>
                  </a:lnTo>
                  <a:close/>
                  <a:moveTo>
                    <a:pt x="424" y="301"/>
                  </a:moveTo>
                  <a:lnTo>
                    <a:pt x="424" y="301"/>
                  </a:lnTo>
                  <a:lnTo>
                    <a:pt x="436" y="313"/>
                  </a:lnTo>
                  <a:lnTo>
                    <a:pt x="447" y="325"/>
                  </a:lnTo>
                  <a:lnTo>
                    <a:pt x="447" y="325"/>
                  </a:lnTo>
                  <a:lnTo>
                    <a:pt x="465" y="336"/>
                  </a:lnTo>
                  <a:lnTo>
                    <a:pt x="484" y="346"/>
                  </a:lnTo>
                  <a:lnTo>
                    <a:pt x="484" y="346"/>
                  </a:lnTo>
                  <a:lnTo>
                    <a:pt x="484" y="345"/>
                  </a:lnTo>
                  <a:lnTo>
                    <a:pt x="485" y="343"/>
                  </a:lnTo>
                  <a:lnTo>
                    <a:pt x="488" y="343"/>
                  </a:lnTo>
                  <a:lnTo>
                    <a:pt x="488" y="343"/>
                  </a:lnTo>
                  <a:lnTo>
                    <a:pt x="482" y="337"/>
                  </a:lnTo>
                  <a:lnTo>
                    <a:pt x="475" y="331"/>
                  </a:lnTo>
                  <a:lnTo>
                    <a:pt x="458" y="321"/>
                  </a:lnTo>
                  <a:lnTo>
                    <a:pt x="424" y="301"/>
                  </a:lnTo>
                  <a:lnTo>
                    <a:pt x="424" y="301"/>
                  </a:lnTo>
                  <a:close/>
                  <a:moveTo>
                    <a:pt x="452" y="307"/>
                  </a:moveTo>
                  <a:lnTo>
                    <a:pt x="452" y="307"/>
                  </a:lnTo>
                  <a:lnTo>
                    <a:pt x="450" y="307"/>
                  </a:lnTo>
                  <a:lnTo>
                    <a:pt x="450" y="305"/>
                  </a:lnTo>
                  <a:lnTo>
                    <a:pt x="450" y="304"/>
                  </a:lnTo>
                  <a:lnTo>
                    <a:pt x="450" y="304"/>
                  </a:lnTo>
                  <a:lnTo>
                    <a:pt x="447" y="304"/>
                  </a:lnTo>
                  <a:lnTo>
                    <a:pt x="447" y="304"/>
                  </a:lnTo>
                  <a:lnTo>
                    <a:pt x="447" y="304"/>
                  </a:lnTo>
                  <a:lnTo>
                    <a:pt x="449" y="307"/>
                  </a:lnTo>
                  <a:lnTo>
                    <a:pt x="450" y="307"/>
                  </a:lnTo>
                  <a:lnTo>
                    <a:pt x="452" y="307"/>
                  </a:lnTo>
                  <a:lnTo>
                    <a:pt x="452" y="307"/>
                  </a:lnTo>
                  <a:close/>
                  <a:moveTo>
                    <a:pt x="180" y="316"/>
                  </a:moveTo>
                  <a:lnTo>
                    <a:pt x="180" y="316"/>
                  </a:lnTo>
                  <a:lnTo>
                    <a:pt x="185" y="318"/>
                  </a:lnTo>
                  <a:lnTo>
                    <a:pt x="191" y="321"/>
                  </a:lnTo>
                  <a:lnTo>
                    <a:pt x="196" y="324"/>
                  </a:lnTo>
                  <a:lnTo>
                    <a:pt x="202" y="327"/>
                  </a:lnTo>
                  <a:lnTo>
                    <a:pt x="202" y="327"/>
                  </a:lnTo>
                  <a:lnTo>
                    <a:pt x="203" y="324"/>
                  </a:lnTo>
                  <a:lnTo>
                    <a:pt x="206" y="324"/>
                  </a:lnTo>
                  <a:lnTo>
                    <a:pt x="206" y="324"/>
                  </a:lnTo>
                  <a:lnTo>
                    <a:pt x="209" y="325"/>
                  </a:lnTo>
                  <a:lnTo>
                    <a:pt x="211" y="327"/>
                  </a:lnTo>
                  <a:lnTo>
                    <a:pt x="214" y="330"/>
                  </a:lnTo>
                  <a:lnTo>
                    <a:pt x="217" y="330"/>
                  </a:lnTo>
                  <a:lnTo>
                    <a:pt x="217" y="330"/>
                  </a:lnTo>
                  <a:lnTo>
                    <a:pt x="203" y="318"/>
                  </a:lnTo>
                  <a:lnTo>
                    <a:pt x="189" y="304"/>
                  </a:lnTo>
                  <a:lnTo>
                    <a:pt x="189" y="304"/>
                  </a:lnTo>
                  <a:lnTo>
                    <a:pt x="185" y="310"/>
                  </a:lnTo>
                  <a:lnTo>
                    <a:pt x="180" y="316"/>
                  </a:lnTo>
                  <a:lnTo>
                    <a:pt x="180" y="316"/>
                  </a:lnTo>
                  <a:close/>
                  <a:moveTo>
                    <a:pt x="647" y="313"/>
                  </a:moveTo>
                  <a:lnTo>
                    <a:pt x="647" y="313"/>
                  </a:lnTo>
                  <a:lnTo>
                    <a:pt x="644" y="310"/>
                  </a:lnTo>
                  <a:lnTo>
                    <a:pt x="642" y="308"/>
                  </a:lnTo>
                  <a:lnTo>
                    <a:pt x="641" y="308"/>
                  </a:lnTo>
                  <a:lnTo>
                    <a:pt x="641" y="308"/>
                  </a:lnTo>
                  <a:lnTo>
                    <a:pt x="644" y="311"/>
                  </a:lnTo>
                  <a:lnTo>
                    <a:pt x="647" y="313"/>
                  </a:lnTo>
                  <a:lnTo>
                    <a:pt x="647" y="313"/>
                  </a:lnTo>
                  <a:close/>
                  <a:moveTo>
                    <a:pt x="318" y="316"/>
                  </a:moveTo>
                  <a:lnTo>
                    <a:pt x="318" y="316"/>
                  </a:lnTo>
                  <a:lnTo>
                    <a:pt x="339" y="333"/>
                  </a:lnTo>
                  <a:lnTo>
                    <a:pt x="351" y="339"/>
                  </a:lnTo>
                  <a:lnTo>
                    <a:pt x="363" y="345"/>
                  </a:lnTo>
                  <a:lnTo>
                    <a:pt x="363" y="345"/>
                  </a:lnTo>
                  <a:lnTo>
                    <a:pt x="366" y="348"/>
                  </a:lnTo>
                  <a:lnTo>
                    <a:pt x="371" y="351"/>
                  </a:lnTo>
                  <a:lnTo>
                    <a:pt x="380" y="356"/>
                  </a:lnTo>
                  <a:lnTo>
                    <a:pt x="380" y="356"/>
                  </a:lnTo>
                  <a:lnTo>
                    <a:pt x="374" y="348"/>
                  </a:lnTo>
                  <a:lnTo>
                    <a:pt x="366" y="340"/>
                  </a:lnTo>
                  <a:lnTo>
                    <a:pt x="359" y="334"/>
                  </a:lnTo>
                  <a:lnTo>
                    <a:pt x="350" y="330"/>
                  </a:lnTo>
                  <a:lnTo>
                    <a:pt x="331" y="319"/>
                  </a:lnTo>
                  <a:lnTo>
                    <a:pt x="313" y="308"/>
                  </a:lnTo>
                  <a:lnTo>
                    <a:pt x="313" y="308"/>
                  </a:lnTo>
                  <a:lnTo>
                    <a:pt x="313" y="311"/>
                  </a:lnTo>
                  <a:lnTo>
                    <a:pt x="314" y="313"/>
                  </a:lnTo>
                  <a:lnTo>
                    <a:pt x="318" y="316"/>
                  </a:lnTo>
                  <a:lnTo>
                    <a:pt x="318" y="316"/>
                  </a:lnTo>
                  <a:close/>
                  <a:moveTo>
                    <a:pt x="499" y="340"/>
                  </a:moveTo>
                  <a:lnTo>
                    <a:pt x="499" y="340"/>
                  </a:lnTo>
                  <a:lnTo>
                    <a:pt x="494" y="337"/>
                  </a:lnTo>
                  <a:lnTo>
                    <a:pt x="490" y="333"/>
                  </a:lnTo>
                  <a:lnTo>
                    <a:pt x="485" y="328"/>
                  </a:lnTo>
                  <a:lnTo>
                    <a:pt x="485" y="325"/>
                  </a:lnTo>
                  <a:lnTo>
                    <a:pt x="485" y="322"/>
                  </a:lnTo>
                  <a:lnTo>
                    <a:pt x="485" y="322"/>
                  </a:lnTo>
                  <a:lnTo>
                    <a:pt x="479" y="318"/>
                  </a:lnTo>
                  <a:lnTo>
                    <a:pt x="472" y="316"/>
                  </a:lnTo>
                  <a:lnTo>
                    <a:pt x="462" y="313"/>
                  </a:lnTo>
                  <a:lnTo>
                    <a:pt x="455" y="310"/>
                  </a:lnTo>
                  <a:lnTo>
                    <a:pt x="455" y="310"/>
                  </a:lnTo>
                  <a:lnTo>
                    <a:pt x="464" y="319"/>
                  </a:lnTo>
                  <a:lnTo>
                    <a:pt x="476" y="327"/>
                  </a:lnTo>
                  <a:lnTo>
                    <a:pt x="499" y="340"/>
                  </a:lnTo>
                  <a:lnTo>
                    <a:pt x="499" y="340"/>
                  </a:lnTo>
                  <a:close/>
                  <a:moveTo>
                    <a:pt x="345" y="346"/>
                  </a:moveTo>
                  <a:lnTo>
                    <a:pt x="345" y="346"/>
                  </a:lnTo>
                  <a:lnTo>
                    <a:pt x="333" y="337"/>
                  </a:lnTo>
                  <a:lnTo>
                    <a:pt x="319" y="328"/>
                  </a:lnTo>
                  <a:lnTo>
                    <a:pt x="292" y="311"/>
                  </a:lnTo>
                  <a:lnTo>
                    <a:pt x="292" y="311"/>
                  </a:lnTo>
                  <a:lnTo>
                    <a:pt x="302" y="322"/>
                  </a:lnTo>
                  <a:lnTo>
                    <a:pt x="314" y="333"/>
                  </a:lnTo>
                  <a:lnTo>
                    <a:pt x="328" y="340"/>
                  </a:lnTo>
                  <a:lnTo>
                    <a:pt x="337" y="345"/>
                  </a:lnTo>
                  <a:lnTo>
                    <a:pt x="345" y="346"/>
                  </a:lnTo>
                  <a:lnTo>
                    <a:pt x="345" y="346"/>
                  </a:lnTo>
                  <a:close/>
                  <a:moveTo>
                    <a:pt x="667" y="327"/>
                  </a:moveTo>
                  <a:lnTo>
                    <a:pt x="667" y="327"/>
                  </a:lnTo>
                  <a:lnTo>
                    <a:pt x="658" y="319"/>
                  </a:lnTo>
                  <a:lnTo>
                    <a:pt x="653" y="316"/>
                  </a:lnTo>
                  <a:lnTo>
                    <a:pt x="647" y="313"/>
                  </a:lnTo>
                  <a:lnTo>
                    <a:pt x="647" y="313"/>
                  </a:lnTo>
                  <a:lnTo>
                    <a:pt x="658" y="321"/>
                  </a:lnTo>
                  <a:lnTo>
                    <a:pt x="662" y="324"/>
                  </a:lnTo>
                  <a:lnTo>
                    <a:pt x="667" y="327"/>
                  </a:lnTo>
                  <a:lnTo>
                    <a:pt x="667" y="327"/>
                  </a:lnTo>
                  <a:close/>
                  <a:moveTo>
                    <a:pt x="395" y="316"/>
                  </a:moveTo>
                  <a:lnTo>
                    <a:pt x="395" y="316"/>
                  </a:lnTo>
                  <a:lnTo>
                    <a:pt x="391" y="314"/>
                  </a:lnTo>
                  <a:lnTo>
                    <a:pt x="389" y="314"/>
                  </a:lnTo>
                  <a:lnTo>
                    <a:pt x="389" y="314"/>
                  </a:lnTo>
                  <a:lnTo>
                    <a:pt x="389" y="314"/>
                  </a:lnTo>
                  <a:lnTo>
                    <a:pt x="391" y="314"/>
                  </a:lnTo>
                  <a:lnTo>
                    <a:pt x="392" y="316"/>
                  </a:lnTo>
                  <a:lnTo>
                    <a:pt x="394" y="318"/>
                  </a:lnTo>
                  <a:lnTo>
                    <a:pt x="395" y="316"/>
                  </a:lnTo>
                  <a:lnTo>
                    <a:pt x="395" y="316"/>
                  </a:lnTo>
                  <a:close/>
                  <a:moveTo>
                    <a:pt x="743" y="331"/>
                  </a:moveTo>
                  <a:lnTo>
                    <a:pt x="743" y="331"/>
                  </a:lnTo>
                  <a:lnTo>
                    <a:pt x="740" y="327"/>
                  </a:lnTo>
                  <a:lnTo>
                    <a:pt x="734" y="322"/>
                  </a:lnTo>
                  <a:lnTo>
                    <a:pt x="725" y="314"/>
                  </a:lnTo>
                  <a:lnTo>
                    <a:pt x="725" y="314"/>
                  </a:lnTo>
                  <a:lnTo>
                    <a:pt x="734" y="324"/>
                  </a:lnTo>
                  <a:lnTo>
                    <a:pt x="743" y="331"/>
                  </a:lnTo>
                  <a:lnTo>
                    <a:pt x="743" y="331"/>
                  </a:lnTo>
                  <a:close/>
                  <a:moveTo>
                    <a:pt x="670" y="357"/>
                  </a:moveTo>
                  <a:lnTo>
                    <a:pt x="670" y="357"/>
                  </a:lnTo>
                  <a:lnTo>
                    <a:pt x="667" y="356"/>
                  </a:lnTo>
                  <a:lnTo>
                    <a:pt x="665" y="353"/>
                  </a:lnTo>
                  <a:lnTo>
                    <a:pt x="665" y="353"/>
                  </a:lnTo>
                  <a:lnTo>
                    <a:pt x="653" y="343"/>
                  </a:lnTo>
                  <a:lnTo>
                    <a:pt x="642" y="334"/>
                  </a:lnTo>
                  <a:lnTo>
                    <a:pt x="632" y="325"/>
                  </a:lnTo>
                  <a:lnTo>
                    <a:pt x="619" y="318"/>
                  </a:lnTo>
                  <a:lnTo>
                    <a:pt x="619" y="318"/>
                  </a:lnTo>
                  <a:lnTo>
                    <a:pt x="630" y="328"/>
                  </a:lnTo>
                  <a:lnTo>
                    <a:pt x="642" y="339"/>
                  </a:lnTo>
                  <a:lnTo>
                    <a:pt x="656" y="350"/>
                  </a:lnTo>
                  <a:lnTo>
                    <a:pt x="670" y="357"/>
                  </a:lnTo>
                  <a:lnTo>
                    <a:pt x="670" y="357"/>
                  </a:lnTo>
                  <a:close/>
                  <a:moveTo>
                    <a:pt x="360" y="321"/>
                  </a:moveTo>
                  <a:lnTo>
                    <a:pt x="360" y="321"/>
                  </a:lnTo>
                  <a:lnTo>
                    <a:pt x="365" y="325"/>
                  </a:lnTo>
                  <a:lnTo>
                    <a:pt x="371" y="330"/>
                  </a:lnTo>
                  <a:lnTo>
                    <a:pt x="383" y="336"/>
                  </a:lnTo>
                  <a:lnTo>
                    <a:pt x="383" y="336"/>
                  </a:lnTo>
                  <a:lnTo>
                    <a:pt x="378" y="331"/>
                  </a:lnTo>
                  <a:lnTo>
                    <a:pt x="372" y="327"/>
                  </a:lnTo>
                  <a:lnTo>
                    <a:pt x="366" y="322"/>
                  </a:lnTo>
                  <a:lnTo>
                    <a:pt x="360" y="321"/>
                  </a:lnTo>
                  <a:lnTo>
                    <a:pt x="360" y="321"/>
                  </a:lnTo>
                  <a:close/>
                  <a:moveTo>
                    <a:pt x="743" y="357"/>
                  </a:moveTo>
                  <a:lnTo>
                    <a:pt x="743" y="357"/>
                  </a:lnTo>
                  <a:lnTo>
                    <a:pt x="719" y="336"/>
                  </a:lnTo>
                  <a:lnTo>
                    <a:pt x="705" y="327"/>
                  </a:lnTo>
                  <a:lnTo>
                    <a:pt x="690" y="321"/>
                  </a:lnTo>
                  <a:lnTo>
                    <a:pt x="690" y="321"/>
                  </a:lnTo>
                  <a:lnTo>
                    <a:pt x="700" y="331"/>
                  </a:lnTo>
                  <a:lnTo>
                    <a:pt x="714" y="342"/>
                  </a:lnTo>
                  <a:lnTo>
                    <a:pt x="728" y="350"/>
                  </a:lnTo>
                  <a:lnTo>
                    <a:pt x="743" y="357"/>
                  </a:lnTo>
                  <a:lnTo>
                    <a:pt x="743" y="357"/>
                  </a:lnTo>
                  <a:close/>
                  <a:moveTo>
                    <a:pt x="726" y="324"/>
                  </a:moveTo>
                  <a:lnTo>
                    <a:pt x="726" y="324"/>
                  </a:lnTo>
                  <a:lnTo>
                    <a:pt x="723" y="321"/>
                  </a:lnTo>
                  <a:lnTo>
                    <a:pt x="723" y="321"/>
                  </a:lnTo>
                  <a:lnTo>
                    <a:pt x="725" y="322"/>
                  </a:lnTo>
                  <a:lnTo>
                    <a:pt x="726" y="324"/>
                  </a:lnTo>
                  <a:lnTo>
                    <a:pt x="726" y="324"/>
                  </a:lnTo>
                  <a:lnTo>
                    <a:pt x="726" y="324"/>
                  </a:lnTo>
                  <a:close/>
                  <a:moveTo>
                    <a:pt x="263" y="380"/>
                  </a:moveTo>
                  <a:lnTo>
                    <a:pt x="263" y="380"/>
                  </a:lnTo>
                  <a:lnTo>
                    <a:pt x="263" y="377"/>
                  </a:lnTo>
                  <a:lnTo>
                    <a:pt x="263" y="374"/>
                  </a:lnTo>
                  <a:lnTo>
                    <a:pt x="263" y="374"/>
                  </a:lnTo>
                  <a:lnTo>
                    <a:pt x="232" y="351"/>
                  </a:lnTo>
                  <a:lnTo>
                    <a:pt x="200" y="330"/>
                  </a:lnTo>
                  <a:lnTo>
                    <a:pt x="200" y="330"/>
                  </a:lnTo>
                  <a:lnTo>
                    <a:pt x="194" y="328"/>
                  </a:lnTo>
                  <a:lnTo>
                    <a:pt x="188" y="325"/>
                  </a:lnTo>
                  <a:lnTo>
                    <a:pt x="182" y="324"/>
                  </a:lnTo>
                  <a:lnTo>
                    <a:pt x="176" y="324"/>
                  </a:lnTo>
                  <a:lnTo>
                    <a:pt x="176" y="324"/>
                  </a:lnTo>
                  <a:lnTo>
                    <a:pt x="183" y="334"/>
                  </a:lnTo>
                  <a:lnTo>
                    <a:pt x="191" y="343"/>
                  </a:lnTo>
                  <a:lnTo>
                    <a:pt x="202" y="351"/>
                  </a:lnTo>
                  <a:lnTo>
                    <a:pt x="214" y="357"/>
                  </a:lnTo>
                  <a:lnTo>
                    <a:pt x="238" y="369"/>
                  </a:lnTo>
                  <a:lnTo>
                    <a:pt x="263" y="380"/>
                  </a:lnTo>
                  <a:lnTo>
                    <a:pt x="263" y="380"/>
                  </a:lnTo>
                  <a:close/>
                  <a:moveTo>
                    <a:pt x="467" y="345"/>
                  </a:moveTo>
                  <a:lnTo>
                    <a:pt x="467" y="345"/>
                  </a:lnTo>
                  <a:lnTo>
                    <a:pt x="464" y="343"/>
                  </a:lnTo>
                  <a:lnTo>
                    <a:pt x="462" y="343"/>
                  </a:lnTo>
                  <a:lnTo>
                    <a:pt x="459" y="337"/>
                  </a:lnTo>
                  <a:lnTo>
                    <a:pt x="459" y="337"/>
                  </a:lnTo>
                  <a:lnTo>
                    <a:pt x="452" y="334"/>
                  </a:lnTo>
                  <a:lnTo>
                    <a:pt x="444" y="328"/>
                  </a:lnTo>
                  <a:lnTo>
                    <a:pt x="435" y="325"/>
                  </a:lnTo>
                  <a:lnTo>
                    <a:pt x="432" y="325"/>
                  </a:lnTo>
                  <a:lnTo>
                    <a:pt x="427" y="328"/>
                  </a:lnTo>
                  <a:lnTo>
                    <a:pt x="427" y="328"/>
                  </a:lnTo>
                  <a:lnTo>
                    <a:pt x="423" y="327"/>
                  </a:lnTo>
                  <a:lnTo>
                    <a:pt x="421" y="327"/>
                  </a:lnTo>
                  <a:lnTo>
                    <a:pt x="420" y="327"/>
                  </a:lnTo>
                  <a:lnTo>
                    <a:pt x="420" y="327"/>
                  </a:lnTo>
                  <a:lnTo>
                    <a:pt x="468" y="357"/>
                  </a:lnTo>
                  <a:lnTo>
                    <a:pt x="468" y="357"/>
                  </a:lnTo>
                  <a:lnTo>
                    <a:pt x="470" y="357"/>
                  </a:lnTo>
                  <a:lnTo>
                    <a:pt x="472" y="356"/>
                  </a:lnTo>
                  <a:lnTo>
                    <a:pt x="472" y="356"/>
                  </a:lnTo>
                  <a:lnTo>
                    <a:pt x="475" y="356"/>
                  </a:lnTo>
                  <a:lnTo>
                    <a:pt x="475" y="356"/>
                  </a:lnTo>
                  <a:lnTo>
                    <a:pt x="490" y="365"/>
                  </a:lnTo>
                  <a:lnTo>
                    <a:pt x="497" y="371"/>
                  </a:lnTo>
                  <a:lnTo>
                    <a:pt x="505" y="375"/>
                  </a:lnTo>
                  <a:lnTo>
                    <a:pt x="505" y="375"/>
                  </a:lnTo>
                  <a:lnTo>
                    <a:pt x="513" y="383"/>
                  </a:lnTo>
                  <a:lnTo>
                    <a:pt x="522" y="391"/>
                  </a:lnTo>
                  <a:lnTo>
                    <a:pt x="531" y="398"/>
                  </a:lnTo>
                  <a:lnTo>
                    <a:pt x="537" y="400"/>
                  </a:lnTo>
                  <a:lnTo>
                    <a:pt x="542" y="401"/>
                  </a:lnTo>
                  <a:lnTo>
                    <a:pt x="542" y="401"/>
                  </a:lnTo>
                  <a:lnTo>
                    <a:pt x="514" y="375"/>
                  </a:lnTo>
                  <a:lnTo>
                    <a:pt x="514" y="375"/>
                  </a:lnTo>
                  <a:lnTo>
                    <a:pt x="507" y="374"/>
                  </a:lnTo>
                  <a:lnTo>
                    <a:pt x="505" y="372"/>
                  </a:lnTo>
                  <a:lnTo>
                    <a:pt x="504" y="369"/>
                  </a:lnTo>
                  <a:lnTo>
                    <a:pt x="504" y="369"/>
                  </a:lnTo>
                  <a:lnTo>
                    <a:pt x="502" y="371"/>
                  </a:lnTo>
                  <a:lnTo>
                    <a:pt x="500" y="369"/>
                  </a:lnTo>
                  <a:lnTo>
                    <a:pt x="499" y="368"/>
                  </a:lnTo>
                  <a:lnTo>
                    <a:pt x="496" y="368"/>
                  </a:lnTo>
                  <a:lnTo>
                    <a:pt x="496" y="368"/>
                  </a:lnTo>
                  <a:lnTo>
                    <a:pt x="496" y="366"/>
                  </a:lnTo>
                  <a:lnTo>
                    <a:pt x="496" y="365"/>
                  </a:lnTo>
                  <a:lnTo>
                    <a:pt x="496" y="365"/>
                  </a:lnTo>
                  <a:lnTo>
                    <a:pt x="491" y="365"/>
                  </a:lnTo>
                  <a:lnTo>
                    <a:pt x="487" y="363"/>
                  </a:lnTo>
                  <a:lnTo>
                    <a:pt x="487" y="363"/>
                  </a:lnTo>
                  <a:lnTo>
                    <a:pt x="485" y="359"/>
                  </a:lnTo>
                  <a:lnTo>
                    <a:pt x="482" y="357"/>
                  </a:lnTo>
                  <a:lnTo>
                    <a:pt x="482" y="357"/>
                  </a:lnTo>
                  <a:lnTo>
                    <a:pt x="479" y="356"/>
                  </a:lnTo>
                  <a:lnTo>
                    <a:pt x="478" y="354"/>
                  </a:lnTo>
                  <a:lnTo>
                    <a:pt x="478" y="353"/>
                  </a:lnTo>
                  <a:lnTo>
                    <a:pt x="478" y="353"/>
                  </a:lnTo>
                  <a:lnTo>
                    <a:pt x="472" y="350"/>
                  </a:lnTo>
                  <a:lnTo>
                    <a:pt x="468" y="348"/>
                  </a:lnTo>
                  <a:lnTo>
                    <a:pt x="467" y="345"/>
                  </a:lnTo>
                  <a:lnTo>
                    <a:pt x="467" y="345"/>
                  </a:lnTo>
                  <a:close/>
                  <a:moveTo>
                    <a:pt x="700" y="339"/>
                  </a:moveTo>
                  <a:lnTo>
                    <a:pt x="700" y="339"/>
                  </a:lnTo>
                  <a:lnTo>
                    <a:pt x="696" y="336"/>
                  </a:lnTo>
                  <a:lnTo>
                    <a:pt x="691" y="333"/>
                  </a:lnTo>
                  <a:lnTo>
                    <a:pt x="686" y="330"/>
                  </a:lnTo>
                  <a:lnTo>
                    <a:pt x="685" y="328"/>
                  </a:lnTo>
                  <a:lnTo>
                    <a:pt x="686" y="328"/>
                  </a:lnTo>
                  <a:lnTo>
                    <a:pt x="686" y="328"/>
                  </a:lnTo>
                  <a:lnTo>
                    <a:pt x="682" y="327"/>
                  </a:lnTo>
                  <a:lnTo>
                    <a:pt x="680" y="325"/>
                  </a:lnTo>
                  <a:lnTo>
                    <a:pt x="680" y="327"/>
                  </a:lnTo>
                  <a:lnTo>
                    <a:pt x="680" y="327"/>
                  </a:lnTo>
                  <a:lnTo>
                    <a:pt x="685" y="330"/>
                  </a:lnTo>
                  <a:lnTo>
                    <a:pt x="690" y="334"/>
                  </a:lnTo>
                  <a:lnTo>
                    <a:pt x="694" y="337"/>
                  </a:lnTo>
                  <a:lnTo>
                    <a:pt x="700" y="339"/>
                  </a:lnTo>
                  <a:lnTo>
                    <a:pt x="700" y="339"/>
                  </a:lnTo>
                  <a:close/>
                  <a:moveTo>
                    <a:pt x="429" y="336"/>
                  </a:moveTo>
                  <a:lnTo>
                    <a:pt x="429" y="336"/>
                  </a:lnTo>
                  <a:lnTo>
                    <a:pt x="420" y="331"/>
                  </a:lnTo>
                  <a:lnTo>
                    <a:pt x="415" y="328"/>
                  </a:lnTo>
                  <a:lnTo>
                    <a:pt x="411" y="328"/>
                  </a:lnTo>
                  <a:lnTo>
                    <a:pt x="411" y="328"/>
                  </a:lnTo>
                  <a:lnTo>
                    <a:pt x="420" y="333"/>
                  </a:lnTo>
                  <a:lnTo>
                    <a:pt x="424" y="336"/>
                  </a:lnTo>
                  <a:lnTo>
                    <a:pt x="429" y="336"/>
                  </a:lnTo>
                  <a:lnTo>
                    <a:pt x="429" y="336"/>
                  </a:lnTo>
                  <a:close/>
                  <a:moveTo>
                    <a:pt x="429" y="354"/>
                  </a:moveTo>
                  <a:lnTo>
                    <a:pt x="429" y="354"/>
                  </a:lnTo>
                  <a:lnTo>
                    <a:pt x="465" y="377"/>
                  </a:lnTo>
                  <a:lnTo>
                    <a:pt x="500" y="398"/>
                  </a:lnTo>
                  <a:lnTo>
                    <a:pt x="500" y="398"/>
                  </a:lnTo>
                  <a:lnTo>
                    <a:pt x="500" y="395"/>
                  </a:lnTo>
                  <a:lnTo>
                    <a:pt x="499" y="394"/>
                  </a:lnTo>
                  <a:lnTo>
                    <a:pt x="499" y="394"/>
                  </a:lnTo>
                  <a:lnTo>
                    <a:pt x="502" y="392"/>
                  </a:lnTo>
                  <a:lnTo>
                    <a:pt x="505" y="391"/>
                  </a:lnTo>
                  <a:lnTo>
                    <a:pt x="505" y="391"/>
                  </a:lnTo>
                  <a:lnTo>
                    <a:pt x="475" y="371"/>
                  </a:lnTo>
                  <a:lnTo>
                    <a:pt x="443" y="354"/>
                  </a:lnTo>
                  <a:lnTo>
                    <a:pt x="443" y="354"/>
                  </a:lnTo>
                  <a:lnTo>
                    <a:pt x="443" y="353"/>
                  </a:lnTo>
                  <a:lnTo>
                    <a:pt x="443" y="351"/>
                  </a:lnTo>
                  <a:lnTo>
                    <a:pt x="443" y="351"/>
                  </a:lnTo>
                  <a:lnTo>
                    <a:pt x="436" y="350"/>
                  </a:lnTo>
                  <a:lnTo>
                    <a:pt x="433" y="348"/>
                  </a:lnTo>
                  <a:lnTo>
                    <a:pt x="429" y="343"/>
                  </a:lnTo>
                  <a:lnTo>
                    <a:pt x="429" y="343"/>
                  </a:lnTo>
                  <a:lnTo>
                    <a:pt x="424" y="343"/>
                  </a:lnTo>
                  <a:lnTo>
                    <a:pt x="421" y="342"/>
                  </a:lnTo>
                  <a:lnTo>
                    <a:pt x="414" y="337"/>
                  </a:lnTo>
                  <a:lnTo>
                    <a:pt x="407" y="334"/>
                  </a:lnTo>
                  <a:lnTo>
                    <a:pt x="401" y="331"/>
                  </a:lnTo>
                  <a:lnTo>
                    <a:pt x="401" y="331"/>
                  </a:lnTo>
                  <a:lnTo>
                    <a:pt x="401" y="330"/>
                  </a:lnTo>
                  <a:lnTo>
                    <a:pt x="403" y="330"/>
                  </a:lnTo>
                  <a:lnTo>
                    <a:pt x="403" y="330"/>
                  </a:lnTo>
                  <a:lnTo>
                    <a:pt x="400" y="328"/>
                  </a:lnTo>
                  <a:lnTo>
                    <a:pt x="398" y="328"/>
                  </a:lnTo>
                  <a:lnTo>
                    <a:pt x="398" y="328"/>
                  </a:lnTo>
                  <a:lnTo>
                    <a:pt x="404" y="336"/>
                  </a:lnTo>
                  <a:lnTo>
                    <a:pt x="412" y="343"/>
                  </a:lnTo>
                  <a:lnTo>
                    <a:pt x="429" y="354"/>
                  </a:lnTo>
                  <a:lnTo>
                    <a:pt x="429" y="354"/>
                  </a:lnTo>
                  <a:close/>
                  <a:moveTo>
                    <a:pt x="656" y="449"/>
                  </a:moveTo>
                  <a:lnTo>
                    <a:pt x="656" y="449"/>
                  </a:lnTo>
                  <a:lnTo>
                    <a:pt x="653" y="444"/>
                  </a:lnTo>
                  <a:lnTo>
                    <a:pt x="648" y="439"/>
                  </a:lnTo>
                  <a:lnTo>
                    <a:pt x="639" y="432"/>
                  </a:lnTo>
                  <a:lnTo>
                    <a:pt x="639" y="432"/>
                  </a:lnTo>
                  <a:lnTo>
                    <a:pt x="639" y="430"/>
                  </a:lnTo>
                  <a:lnTo>
                    <a:pt x="641" y="429"/>
                  </a:lnTo>
                  <a:lnTo>
                    <a:pt x="642" y="429"/>
                  </a:lnTo>
                  <a:lnTo>
                    <a:pt x="642" y="429"/>
                  </a:lnTo>
                  <a:lnTo>
                    <a:pt x="639" y="427"/>
                  </a:lnTo>
                  <a:lnTo>
                    <a:pt x="639" y="427"/>
                  </a:lnTo>
                  <a:lnTo>
                    <a:pt x="639" y="427"/>
                  </a:lnTo>
                  <a:lnTo>
                    <a:pt x="641" y="426"/>
                  </a:lnTo>
                  <a:lnTo>
                    <a:pt x="641" y="424"/>
                  </a:lnTo>
                  <a:lnTo>
                    <a:pt x="641" y="423"/>
                  </a:lnTo>
                  <a:lnTo>
                    <a:pt x="641" y="423"/>
                  </a:lnTo>
                  <a:lnTo>
                    <a:pt x="627" y="411"/>
                  </a:lnTo>
                  <a:lnTo>
                    <a:pt x="613" y="400"/>
                  </a:lnTo>
                  <a:lnTo>
                    <a:pt x="613" y="400"/>
                  </a:lnTo>
                  <a:lnTo>
                    <a:pt x="615" y="398"/>
                  </a:lnTo>
                  <a:lnTo>
                    <a:pt x="613" y="398"/>
                  </a:lnTo>
                  <a:lnTo>
                    <a:pt x="613" y="398"/>
                  </a:lnTo>
                  <a:lnTo>
                    <a:pt x="571" y="369"/>
                  </a:lnTo>
                  <a:lnTo>
                    <a:pt x="571" y="369"/>
                  </a:lnTo>
                  <a:lnTo>
                    <a:pt x="554" y="359"/>
                  </a:lnTo>
                  <a:lnTo>
                    <a:pt x="545" y="351"/>
                  </a:lnTo>
                  <a:lnTo>
                    <a:pt x="539" y="345"/>
                  </a:lnTo>
                  <a:lnTo>
                    <a:pt x="539" y="345"/>
                  </a:lnTo>
                  <a:lnTo>
                    <a:pt x="540" y="343"/>
                  </a:lnTo>
                  <a:lnTo>
                    <a:pt x="540" y="342"/>
                  </a:lnTo>
                  <a:lnTo>
                    <a:pt x="540" y="342"/>
                  </a:lnTo>
                  <a:lnTo>
                    <a:pt x="534" y="339"/>
                  </a:lnTo>
                  <a:lnTo>
                    <a:pt x="528" y="336"/>
                  </a:lnTo>
                  <a:lnTo>
                    <a:pt x="523" y="333"/>
                  </a:lnTo>
                  <a:lnTo>
                    <a:pt x="517" y="330"/>
                  </a:lnTo>
                  <a:lnTo>
                    <a:pt x="517" y="330"/>
                  </a:lnTo>
                  <a:lnTo>
                    <a:pt x="549" y="363"/>
                  </a:lnTo>
                  <a:lnTo>
                    <a:pt x="583" y="394"/>
                  </a:lnTo>
                  <a:lnTo>
                    <a:pt x="618" y="423"/>
                  </a:lnTo>
                  <a:lnTo>
                    <a:pt x="656" y="449"/>
                  </a:lnTo>
                  <a:lnTo>
                    <a:pt x="656" y="449"/>
                  </a:lnTo>
                  <a:close/>
                  <a:moveTo>
                    <a:pt x="534" y="333"/>
                  </a:moveTo>
                  <a:lnTo>
                    <a:pt x="534" y="333"/>
                  </a:lnTo>
                  <a:lnTo>
                    <a:pt x="532" y="331"/>
                  </a:lnTo>
                  <a:lnTo>
                    <a:pt x="529" y="330"/>
                  </a:lnTo>
                  <a:lnTo>
                    <a:pt x="529" y="330"/>
                  </a:lnTo>
                  <a:lnTo>
                    <a:pt x="531" y="333"/>
                  </a:lnTo>
                  <a:lnTo>
                    <a:pt x="532" y="333"/>
                  </a:lnTo>
                  <a:lnTo>
                    <a:pt x="534" y="333"/>
                  </a:lnTo>
                  <a:lnTo>
                    <a:pt x="534" y="333"/>
                  </a:lnTo>
                  <a:close/>
                  <a:moveTo>
                    <a:pt x="282" y="371"/>
                  </a:moveTo>
                  <a:lnTo>
                    <a:pt x="282" y="371"/>
                  </a:lnTo>
                  <a:lnTo>
                    <a:pt x="276" y="365"/>
                  </a:lnTo>
                  <a:lnTo>
                    <a:pt x="270" y="360"/>
                  </a:lnTo>
                  <a:lnTo>
                    <a:pt x="257" y="351"/>
                  </a:lnTo>
                  <a:lnTo>
                    <a:pt x="257" y="351"/>
                  </a:lnTo>
                  <a:lnTo>
                    <a:pt x="241" y="340"/>
                  </a:lnTo>
                  <a:lnTo>
                    <a:pt x="235" y="336"/>
                  </a:lnTo>
                  <a:lnTo>
                    <a:pt x="228" y="333"/>
                  </a:lnTo>
                  <a:lnTo>
                    <a:pt x="228" y="333"/>
                  </a:lnTo>
                  <a:lnTo>
                    <a:pt x="240" y="343"/>
                  </a:lnTo>
                  <a:lnTo>
                    <a:pt x="253" y="354"/>
                  </a:lnTo>
                  <a:lnTo>
                    <a:pt x="282" y="371"/>
                  </a:lnTo>
                  <a:lnTo>
                    <a:pt x="282" y="371"/>
                  </a:lnTo>
                  <a:close/>
                  <a:moveTo>
                    <a:pt x="597" y="337"/>
                  </a:moveTo>
                  <a:lnTo>
                    <a:pt x="597" y="337"/>
                  </a:lnTo>
                  <a:lnTo>
                    <a:pt x="593" y="334"/>
                  </a:lnTo>
                  <a:lnTo>
                    <a:pt x="592" y="333"/>
                  </a:lnTo>
                  <a:lnTo>
                    <a:pt x="590" y="333"/>
                  </a:lnTo>
                  <a:lnTo>
                    <a:pt x="590" y="333"/>
                  </a:lnTo>
                  <a:lnTo>
                    <a:pt x="593" y="334"/>
                  </a:lnTo>
                  <a:lnTo>
                    <a:pt x="597" y="337"/>
                  </a:lnTo>
                  <a:lnTo>
                    <a:pt x="597" y="337"/>
                  </a:lnTo>
                  <a:close/>
                  <a:moveTo>
                    <a:pt x="246" y="337"/>
                  </a:moveTo>
                  <a:lnTo>
                    <a:pt x="246" y="337"/>
                  </a:lnTo>
                  <a:lnTo>
                    <a:pt x="244" y="334"/>
                  </a:lnTo>
                  <a:lnTo>
                    <a:pt x="243" y="334"/>
                  </a:lnTo>
                  <a:lnTo>
                    <a:pt x="241" y="334"/>
                  </a:lnTo>
                  <a:lnTo>
                    <a:pt x="241" y="334"/>
                  </a:lnTo>
                  <a:lnTo>
                    <a:pt x="243" y="337"/>
                  </a:lnTo>
                  <a:lnTo>
                    <a:pt x="244" y="337"/>
                  </a:lnTo>
                  <a:lnTo>
                    <a:pt x="246" y="337"/>
                  </a:lnTo>
                  <a:lnTo>
                    <a:pt x="246" y="337"/>
                  </a:lnTo>
                  <a:close/>
                  <a:moveTo>
                    <a:pt x="635" y="397"/>
                  </a:moveTo>
                  <a:lnTo>
                    <a:pt x="635" y="397"/>
                  </a:lnTo>
                  <a:lnTo>
                    <a:pt x="615" y="380"/>
                  </a:lnTo>
                  <a:lnTo>
                    <a:pt x="593" y="363"/>
                  </a:lnTo>
                  <a:lnTo>
                    <a:pt x="571" y="350"/>
                  </a:lnTo>
                  <a:lnTo>
                    <a:pt x="548" y="334"/>
                  </a:lnTo>
                  <a:lnTo>
                    <a:pt x="548" y="334"/>
                  </a:lnTo>
                  <a:lnTo>
                    <a:pt x="568" y="351"/>
                  </a:lnTo>
                  <a:lnTo>
                    <a:pt x="589" y="368"/>
                  </a:lnTo>
                  <a:lnTo>
                    <a:pt x="635" y="397"/>
                  </a:lnTo>
                  <a:lnTo>
                    <a:pt x="635" y="397"/>
                  </a:lnTo>
                  <a:close/>
                  <a:moveTo>
                    <a:pt x="391" y="342"/>
                  </a:moveTo>
                  <a:lnTo>
                    <a:pt x="391" y="342"/>
                  </a:lnTo>
                  <a:lnTo>
                    <a:pt x="407" y="353"/>
                  </a:lnTo>
                  <a:lnTo>
                    <a:pt x="424" y="363"/>
                  </a:lnTo>
                  <a:lnTo>
                    <a:pt x="424" y="363"/>
                  </a:lnTo>
                  <a:lnTo>
                    <a:pt x="423" y="359"/>
                  </a:lnTo>
                  <a:lnTo>
                    <a:pt x="421" y="357"/>
                  </a:lnTo>
                  <a:lnTo>
                    <a:pt x="423" y="354"/>
                  </a:lnTo>
                  <a:lnTo>
                    <a:pt x="423" y="354"/>
                  </a:lnTo>
                  <a:lnTo>
                    <a:pt x="406" y="345"/>
                  </a:lnTo>
                  <a:lnTo>
                    <a:pt x="389" y="336"/>
                  </a:lnTo>
                  <a:lnTo>
                    <a:pt x="389" y="336"/>
                  </a:lnTo>
                  <a:lnTo>
                    <a:pt x="391" y="337"/>
                  </a:lnTo>
                  <a:lnTo>
                    <a:pt x="391" y="339"/>
                  </a:lnTo>
                  <a:lnTo>
                    <a:pt x="391" y="342"/>
                  </a:lnTo>
                  <a:lnTo>
                    <a:pt x="391" y="342"/>
                  </a:lnTo>
                  <a:close/>
                  <a:moveTo>
                    <a:pt x="311" y="362"/>
                  </a:moveTo>
                  <a:lnTo>
                    <a:pt x="311" y="362"/>
                  </a:lnTo>
                  <a:lnTo>
                    <a:pt x="304" y="354"/>
                  </a:lnTo>
                  <a:lnTo>
                    <a:pt x="296" y="348"/>
                  </a:lnTo>
                  <a:lnTo>
                    <a:pt x="279" y="336"/>
                  </a:lnTo>
                  <a:lnTo>
                    <a:pt x="279" y="336"/>
                  </a:lnTo>
                  <a:lnTo>
                    <a:pt x="285" y="343"/>
                  </a:lnTo>
                  <a:lnTo>
                    <a:pt x="295" y="351"/>
                  </a:lnTo>
                  <a:lnTo>
                    <a:pt x="302" y="357"/>
                  </a:lnTo>
                  <a:lnTo>
                    <a:pt x="311" y="362"/>
                  </a:lnTo>
                  <a:lnTo>
                    <a:pt x="311" y="362"/>
                  </a:lnTo>
                  <a:close/>
                  <a:moveTo>
                    <a:pt x="331" y="403"/>
                  </a:moveTo>
                  <a:lnTo>
                    <a:pt x="331" y="403"/>
                  </a:lnTo>
                  <a:lnTo>
                    <a:pt x="375" y="433"/>
                  </a:lnTo>
                  <a:lnTo>
                    <a:pt x="375" y="433"/>
                  </a:lnTo>
                  <a:lnTo>
                    <a:pt x="398" y="450"/>
                  </a:lnTo>
                  <a:lnTo>
                    <a:pt x="411" y="456"/>
                  </a:lnTo>
                  <a:lnTo>
                    <a:pt x="418" y="459"/>
                  </a:lnTo>
                  <a:lnTo>
                    <a:pt x="424" y="461"/>
                  </a:lnTo>
                  <a:lnTo>
                    <a:pt x="424" y="461"/>
                  </a:lnTo>
                  <a:lnTo>
                    <a:pt x="421" y="453"/>
                  </a:lnTo>
                  <a:lnTo>
                    <a:pt x="417" y="449"/>
                  </a:lnTo>
                  <a:lnTo>
                    <a:pt x="404" y="438"/>
                  </a:lnTo>
                  <a:lnTo>
                    <a:pt x="378" y="421"/>
                  </a:lnTo>
                  <a:lnTo>
                    <a:pt x="378" y="421"/>
                  </a:lnTo>
                  <a:lnTo>
                    <a:pt x="374" y="421"/>
                  </a:lnTo>
                  <a:lnTo>
                    <a:pt x="372" y="423"/>
                  </a:lnTo>
                  <a:lnTo>
                    <a:pt x="371" y="423"/>
                  </a:lnTo>
                  <a:lnTo>
                    <a:pt x="371" y="423"/>
                  </a:lnTo>
                  <a:lnTo>
                    <a:pt x="365" y="418"/>
                  </a:lnTo>
                  <a:lnTo>
                    <a:pt x="360" y="414"/>
                  </a:lnTo>
                  <a:lnTo>
                    <a:pt x="356" y="407"/>
                  </a:lnTo>
                  <a:lnTo>
                    <a:pt x="351" y="403"/>
                  </a:lnTo>
                  <a:lnTo>
                    <a:pt x="351" y="403"/>
                  </a:lnTo>
                  <a:lnTo>
                    <a:pt x="342" y="398"/>
                  </a:lnTo>
                  <a:lnTo>
                    <a:pt x="333" y="392"/>
                  </a:lnTo>
                  <a:lnTo>
                    <a:pt x="333" y="392"/>
                  </a:lnTo>
                  <a:lnTo>
                    <a:pt x="325" y="386"/>
                  </a:lnTo>
                  <a:lnTo>
                    <a:pt x="325" y="386"/>
                  </a:lnTo>
                  <a:lnTo>
                    <a:pt x="298" y="369"/>
                  </a:lnTo>
                  <a:lnTo>
                    <a:pt x="298" y="369"/>
                  </a:lnTo>
                  <a:lnTo>
                    <a:pt x="290" y="365"/>
                  </a:lnTo>
                  <a:lnTo>
                    <a:pt x="282" y="360"/>
                  </a:lnTo>
                  <a:lnTo>
                    <a:pt x="282" y="360"/>
                  </a:lnTo>
                  <a:lnTo>
                    <a:pt x="282" y="359"/>
                  </a:lnTo>
                  <a:lnTo>
                    <a:pt x="282" y="357"/>
                  </a:lnTo>
                  <a:lnTo>
                    <a:pt x="282" y="357"/>
                  </a:lnTo>
                  <a:lnTo>
                    <a:pt x="273" y="353"/>
                  </a:lnTo>
                  <a:lnTo>
                    <a:pt x="264" y="348"/>
                  </a:lnTo>
                  <a:lnTo>
                    <a:pt x="264" y="348"/>
                  </a:lnTo>
                  <a:lnTo>
                    <a:pt x="255" y="343"/>
                  </a:lnTo>
                  <a:lnTo>
                    <a:pt x="246" y="337"/>
                  </a:lnTo>
                  <a:lnTo>
                    <a:pt x="246" y="337"/>
                  </a:lnTo>
                  <a:lnTo>
                    <a:pt x="269" y="354"/>
                  </a:lnTo>
                  <a:lnTo>
                    <a:pt x="289" y="371"/>
                  </a:lnTo>
                  <a:lnTo>
                    <a:pt x="310" y="388"/>
                  </a:lnTo>
                  <a:lnTo>
                    <a:pt x="331" y="403"/>
                  </a:lnTo>
                  <a:lnTo>
                    <a:pt x="331" y="403"/>
                  </a:lnTo>
                  <a:close/>
                  <a:moveTo>
                    <a:pt x="438" y="343"/>
                  </a:moveTo>
                  <a:lnTo>
                    <a:pt x="438" y="343"/>
                  </a:lnTo>
                  <a:lnTo>
                    <a:pt x="435" y="340"/>
                  </a:lnTo>
                  <a:lnTo>
                    <a:pt x="432" y="339"/>
                  </a:lnTo>
                  <a:lnTo>
                    <a:pt x="430" y="339"/>
                  </a:lnTo>
                  <a:lnTo>
                    <a:pt x="430" y="339"/>
                  </a:lnTo>
                  <a:lnTo>
                    <a:pt x="435" y="342"/>
                  </a:lnTo>
                  <a:lnTo>
                    <a:pt x="438" y="343"/>
                  </a:lnTo>
                  <a:lnTo>
                    <a:pt x="438" y="343"/>
                  </a:lnTo>
                  <a:close/>
                  <a:moveTo>
                    <a:pt x="324" y="351"/>
                  </a:moveTo>
                  <a:lnTo>
                    <a:pt x="324" y="351"/>
                  </a:lnTo>
                  <a:lnTo>
                    <a:pt x="321" y="348"/>
                  </a:lnTo>
                  <a:lnTo>
                    <a:pt x="319" y="346"/>
                  </a:lnTo>
                  <a:lnTo>
                    <a:pt x="319" y="345"/>
                  </a:lnTo>
                  <a:lnTo>
                    <a:pt x="319" y="345"/>
                  </a:lnTo>
                  <a:lnTo>
                    <a:pt x="316" y="345"/>
                  </a:lnTo>
                  <a:lnTo>
                    <a:pt x="314" y="343"/>
                  </a:lnTo>
                  <a:lnTo>
                    <a:pt x="313" y="343"/>
                  </a:lnTo>
                  <a:lnTo>
                    <a:pt x="310" y="343"/>
                  </a:lnTo>
                  <a:lnTo>
                    <a:pt x="310" y="343"/>
                  </a:lnTo>
                  <a:lnTo>
                    <a:pt x="313" y="345"/>
                  </a:lnTo>
                  <a:lnTo>
                    <a:pt x="318" y="348"/>
                  </a:lnTo>
                  <a:lnTo>
                    <a:pt x="321" y="350"/>
                  </a:lnTo>
                  <a:lnTo>
                    <a:pt x="324" y="351"/>
                  </a:lnTo>
                  <a:lnTo>
                    <a:pt x="324" y="351"/>
                  </a:lnTo>
                  <a:close/>
                  <a:moveTo>
                    <a:pt x="607" y="362"/>
                  </a:moveTo>
                  <a:lnTo>
                    <a:pt x="607" y="362"/>
                  </a:lnTo>
                  <a:lnTo>
                    <a:pt x="632" y="383"/>
                  </a:lnTo>
                  <a:lnTo>
                    <a:pt x="644" y="394"/>
                  </a:lnTo>
                  <a:lnTo>
                    <a:pt x="656" y="401"/>
                  </a:lnTo>
                  <a:lnTo>
                    <a:pt x="656" y="401"/>
                  </a:lnTo>
                  <a:lnTo>
                    <a:pt x="650" y="395"/>
                  </a:lnTo>
                  <a:lnTo>
                    <a:pt x="647" y="392"/>
                  </a:lnTo>
                  <a:lnTo>
                    <a:pt x="644" y="388"/>
                  </a:lnTo>
                  <a:lnTo>
                    <a:pt x="644" y="388"/>
                  </a:lnTo>
                  <a:lnTo>
                    <a:pt x="642" y="385"/>
                  </a:lnTo>
                  <a:lnTo>
                    <a:pt x="641" y="380"/>
                  </a:lnTo>
                  <a:lnTo>
                    <a:pt x="641" y="380"/>
                  </a:lnTo>
                  <a:lnTo>
                    <a:pt x="638" y="377"/>
                  </a:lnTo>
                  <a:lnTo>
                    <a:pt x="632" y="372"/>
                  </a:lnTo>
                  <a:lnTo>
                    <a:pt x="619" y="365"/>
                  </a:lnTo>
                  <a:lnTo>
                    <a:pt x="619" y="365"/>
                  </a:lnTo>
                  <a:lnTo>
                    <a:pt x="595" y="350"/>
                  </a:lnTo>
                  <a:lnTo>
                    <a:pt x="595" y="350"/>
                  </a:lnTo>
                  <a:lnTo>
                    <a:pt x="590" y="346"/>
                  </a:lnTo>
                  <a:lnTo>
                    <a:pt x="586" y="343"/>
                  </a:lnTo>
                  <a:lnTo>
                    <a:pt x="586" y="343"/>
                  </a:lnTo>
                  <a:lnTo>
                    <a:pt x="586" y="343"/>
                  </a:lnTo>
                  <a:lnTo>
                    <a:pt x="586" y="345"/>
                  </a:lnTo>
                  <a:lnTo>
                    <a:pt x="586" y="345"/>
                  </a:lnTo>
                  <a:lnTo>
                    <a:pt x="597" y="353"/>
                  </a:lnTo>
                  <a:lnTo>
                    <a:pt x="607" y="362"/>
                  </a:lnTo>
                  <a:lnTo>
                    <a:pt x="607" y="362"/>
                  </a:lnTo>
                  <a:close/>
                  <a:moveTo>
                    <a:pt x="446" y="346"/>
                  </a:moveTo>
                  <a:lnTo>
                    <a:pt x="446" y="346"/>
                  </a:lnTo>
                  <a:lnTo>
                    <a:pt x="443" y="345"/>
                  </a:lnTo>
                  <a:lnTo>
                    <a:pt x="441" y="343"/>
                  </a:lnTo>
                  <a:lnTo>
                    <a:pt x="439" y="345"/>
                  </a:lnTo>
                  <a:lnTo>
                    <a:pt x="439" y="345"/>
                  </a:lnTo>
                  <a:lnTo>
                    <a:pt x="443" y="346"/>
                  </a:lnTo>
                  <a:lnTo>
                    <a:pt x="444" y="348"/>
                  </a:lnTo>
                  <a:lnTo>
                    <a:pt x="446" y="346"/>
                  </a:lnTo>
                  <a:lnTo>
                    <a:pt x="446" y="346"/>
                  </a:lnTo>
                  <a:close/>
                  <a:moveTo>
                    <a:pt x="560" y="389"/>
                  </a:moveTo>
                  <a:lnTo>
                    <a:pt x="560" y="389"/>
                  </a:lnTo>
                  <a:lnTo>
                    <a:pt x="546" y="377"/>
                  </a:lnTo>
                  <a:lnTo>
                    <a:pt x="531" y="365"/>
                  </a:lnTo>
                  <a:lnTo>
                    <a:pt x="497" y="343"/>
                  </a:lnTo>
                  <a:lnTo>
                    <a:pt x="497" y="343"/>
                  </a:lnTo>
                  <a:lnTo>
                    <a:pt x="496" y="343"/>
                  </a:lnTo>
                  <a:lnTo>
                    <a:pt x="494" y="345"/>
                  </a:lnTo>
                  <a:lnTo>
                    <a:pt x="494" y="345"/>
                  </a:lnTo>
                  <a:lnTo>
                    <a:pt x="500" y="351"/>
                  </a:lnTo>
                  <a:lnTo>
                    <a:pt x="508" y="359"/>
                  </a:lnTo>
                  <a:lnTo>
                    <a:pt x="525" y="369"/>
                  </a:lnTo>
                  <a:lnTo>
                    <a:pt x="542" y="378"/>
                  </a:lnTo>
                  <a:lnTo>
                    <a:pt x="560" y="389"/>
                  </a:lnTo>
                  <a:lnTo>
                    <a:pt x="560" y="389"/>
                  </a:lnTo>
                  <a:close/>
                  <a:moveTo>
                    <a:pt x="610" y="346"/>
                  </a:moveTo>
                  <a:lnTo>
                    <a:pt x="610" y="346"/>
                  </a:lnTo>
                  <a:lnTo>
                    <a:pt x="609" y="345"/>
                  </a:lnTo>
                  <a:lnTo>
                    <a:pt x="607" y="343"/>
                  </a:lnTo>
                  <a:lnTo>
                    <a:pt x="606" y="343"/>
                  </a:lnTo>
                  <a:lnTo>
                    <a:pt x="606" y="343"/>
                  </a:lnTo>
                  <a:lnTo>
                    <a:pt x="606" y="345"/>
                  </a:lnTo>
                  <a:lnTo>
                    <a:pt x="607" y="346"/>
                  </a:lnTo>
                  <a:lnTo>
                    <a:pt x="609" y="346"/>
                  </a:lnTo>
                  <a:lnTo>
                    <a:pt x="610" y="346"/>
                  </a:lnTo>
                  <a:lnTo>
                    <a:pt x="610" y="346"/>
                  </a:lnTo>
                  <a:close/>
                  <a:moveTo>
                    <a:pt x="354" y="386"/>
                  </a:moveTo>
                  <a:lnTo>
                    <a:pt x="354" y="386"/>
                  </a:lnTo>
                  <a:lnTo>
                    <a:pt x="357" y="386"/>
                  </a:lnTo>
                  <a:lnTo>
                    <a:pt x="360" y="386"/>
                  </a:lnTo>
                  <a:lnTo>
                    <a:pt x="360" y="386"/>
                  </a:lnTo>
                  <a:lnTo>
                    <a:pt x="365" y="391"/>
                  </a:lnTo>
                  <a:lnTo>
                    <a:pt x="371" y="395"/>
                  </a:lnTo>
                  <a:lnTo>
                    <a:pt x="371" y="395"/>
                  </a:lnTo>
                  <a:lnTo>
                    <a:pt x="404" y="417"/>
                  </a:lnTo>
                  <a:lnTo>
                    <a:pt x="438" y="439"/>
                  </a:lnTo>
                  <a:lnTo>
                    <a:pt x="470" y="464"/>
                  </a:lnTo>
                  <a:lnTo>
                    <a:pt x="500" y="490"/>
                  </a:lnTo>
                  <a:lnTo>
                    <a:pt x="500" y="490"/>
                  </a:lnTo>
                  <a:lnTo>
                    <a:pt x="508" y="493"/>
                  </a:lnTo>
                  <a:lnTo>
                    <a:pt x="514" y="497"/>
                  </a:lnTo>
                  <a:lnTo>
                    <a:pt x="526" y="505"/>
                  </a:lnTo>
                  <a:lnTo>
                    <a:pt x="526" y="505"/>
                  </a:lnTo>
                  <a:lnTo>
                    <a:pt x="510" y="488"/>
                  </a:lnTo>
                  <a:lnTo>
                    <a:pt x="493" y="475"/>
                  </a:lnTo>
                  <a:lnTo>
                    <a:pt x="476" y="461"/>
                  </a:lnTo>
                  <a:lnTo>
                    <a:pt x="459" y="446"/>
                  </a:lnTo>
                  <a:lnTo>
                    <a:pt x="459" y="446"/>
                  </a:lnTo>
                  <a:lnTo>
                    <a:pt x="455" y="444"/>
                  </a:lnTo>
                  <a:lnTo>
                    <a:pt x="449" y="441"/>
                  </a:lnTo>
                  <a:lnTo>
                    <a:pt x="444" y="438"/>
                  </a:lnTo>
                  <a:lnTo>
                    <a:pt x="439" y="435"/>
                  </a:lnTo>
                  <a:lnTo>
                    <a:pt x="439" y="435"/>
                  </a:lnTo>
                  <a:lnTo>
                    <a:pt x="441" y="433"/>
                  </a:lnTo>
                  <a:lnTo>
                    <a:pt x="441" y="433"/>
                  </a:lnTo>
                  <a:lnTo>
                    <a:pt x="436" y="432"/>
                  </a:lnTo>
                  <a:lnTo>
                    <a:pt x="435" y="432"/>
                  </a:lnTo>
                  <a:lnTo>
                    <a:pt x="430" y="427"/>
                  </a:lnTo>
                  <a:lnTo>
                    <a:pt x="430" y="427"/>
                  </a:lnTo>
                  <a:lnTo>
                    <a:pt x="424" y="424"/>
                  </a:lnTo>
                  <a:lnTo>
                    <a:pt x="418" y="421"/>
                  </a:lnTo>
                  <a:lnTo>
                    <a:pt x="414" y="418"/>
                  </a:lnTo>
                  <a:lnTo>
                    <a:pt x="407" y="415"/>
                  </a:lnTo>
                  <a:lnTo>
                    <a:pt x="407" y="415"/>
                  </a:lnTo>
                  <a:lnTo>
                    <a:pt x="407" y="414"/>
                  </a:lnTo>
                  <a:lnTo>
                    <a:pt x="407" y="414"/>
                  </a:lnTo>
                  <a:lnTo>
                    <a:pt x="394" y="406"/>
                  </a:lnTo>
                  <a:lnTo>
                    <a:pt x="382" y="397"/>
                  </a:lnTo>
                  <a:lnTo>
                    <a:pt x="382" y="397"/>
                  </a:lnTo>
                  <a:lnTo>
                    <a:pt x="372" y="392"/>
                  </a:lnTo>
                  <a:lnTo>
                    <a:pt x="363" y="386"/>
                  </a:lnTo>
                  <a:lnTo>
                    <a:pt x="354" y="380"/>
                  </a:lnTo>
                  <a:lnTo>
                    <a:pt x="345" y="374"/>
                  </a:lnTo>
                  <a:lnTo>
                    <a:pt x="345" y="374"/>
                  </a:lnTo>
                  <a:lnTo>
                    <a:pt x="345" y="371"/>
                  </a:lnTo>
                  <a:lnTo>
                    <a:pt x="345" y="371"/>
                  </a:lnTo>
                  <a:lnTo>
                    <a:pt x="333" y="365"/>
                  </a:lnTo>
                  <a:lnTo>
                    <a:pt x="322" y="357"/>
                  </a:lnTo>
                  <a:lnTo>
                    <a:pt x="311" y="351"/>
                  </a:lnTo>
                  <a:lnTo>
                    <a:pt x="299" y="345"/>
                  </a:lnTo>
                  <a:lnTo>
                    <a:pt x="299" y="345"/>
                  </a:lnTo>
                  <a:lnTo>
                    <a:pt x="327" y="365"/>
                  </a:lnTo>
                  <a:lnTo>
                    <a:pt x="354" y="386"/>
                  </a:lnTo>
                  <a:lnTo>
                    <a:pt x="354" y="386"/>
                  </a:lnTo>
                  <a:close/>
                  <a:moveTo>
                    <a:pt x="685" y="363"/>
                  </a:moveTo>
                  <a:lnTo>
                    <a:pt x="685" y="363"/>
                  </a:lnTo>
                  <a:lnTo>
                    <a:pt x="680" y="357"/>
                  </a:lnTo>
                  <a:lnTo>
                    <a:pt x="676" y="353"/>
                  </a:lnTo>
                  <a:lnTo>
                    <a:pt x="664" y="345"/>
                  </a:lnTo>
                  <a:lnTo>
                    <a:pt x="664" y="345"/>
                  </a:lnTo>
                  <a:lnTo>
                    <a:pt x="674" y="356"/>
                  </a:lnTo>
                  <a:lnTo>
                    <a:pt x="679" y="360"/>
                  </a:lnTo>
                  <a:lnTo>
                    <a:pt x="685" y="363"/>
                  </a:lnTo>
                  <a:lnTo>
                    <a:pt x="685" y="363"/>
                  </a:lnTo>
                  <a:close/>
                  <a:moveTo>
                    <a:pt x="391" y="365"/>
                  </a:moveTo>
                  <a:lnTo>
                    <a:pt x="391" y="365"/>
                  </a:lnTo>
                  <a:lnTo>
                    <a:pt x="398" y="368"/>
                  </a:lnTo>
                  <a:lnTo>
                    <a:pt x="406" y="372"/>
                  </a:lnTo>
                  <a:lnTo>
                    <a:pt x="414" y="377"/>
                  </a:lnTo>
                  <a:lnTo>
                    <a:pt x="421" y="380"/>
                  </a:lnTo>
                  <a:lnTo>
                    <a:pt x="421" y="380"/>
                  </a:lnTo>
                  <a:lnTo>
                    <a:pt x="401" y="363"/>
                  </a:lnTo>
                  <a:lnTo>
                    <a:pt x="380" y="348"/>
                  </a:lnTo>
                  <a:lnTo>
                    <a:pt x="380" y="348"/>
                  </a:lnTo>
                  <a:lnTo>
                    <a:pt x="383" y="351"/>
                  </a:lnTo>
                  <a:lnTo>
                    <a:pt x="386" y="356"/>
                  </a:lnTo>
                  <a:lnTo>
                    <a:pt x="389" y="359"/>
                  </a:lnTo>
                  <a:lnTo>
                    <a:pt x="391" y="365"/>
                  </a:lnTo>
                  <a:lnTo>
                    <a:pt x="391" y="365"/>
                  </a:lnTo>
                  <a:close/>
                  <a:moveTo>
                    <a:pt x="435" y="388"/>
                  </a:moveTo>
                  <a:lnTo>
                    <a:pt x="435" y="388"/>
                  </a:lnTo>
                  <a:lnTo>
                    <a:pt x="439" y="392"/>
                  </a:lnTo>
                  <a:lnTo>
                    <a:pt x="444" y="398"/>
                  </a:lnTo>
                  <a:lnTo>
                    <a:pt x="444" y="398"/>
                  </a:lnTo>
                  <a:lnTo>
                    <a:pt x="455" y="404"/>
                  </a:lnTo>
                  <a:lnTo>
                    <a:pt x="467" y="412"/>
                  </a:lnTo>
                  <a:lnTo>
                    <a:pt x="467" y="412"/>
                  </a:lnTo>
                  <a:lnTo>
                    <a:pt x="497" y="435"/>
                  </a:lnTo>
                  <a:lnTo>
                    <a:pt x="497" y="435"/>
                  </a:lnTo>
                  <a:lnTo>
                    <a:pt x="502" y="435"/>
                  </a:lnTo>
                  <a:lnTo>
                    <a:pt x="507" y="436"/>
                  </a:lnTo>
                  <a:lnTo>
                    <a:pt x="511" y="439"/>
                  </a:lnTo>
                  <a:lnTo>
                    <a:pt x="514" y="441"/>
                  </a:lnTo>
                  <a:lnTo>
                    <a:pt x="514" y="441"/>
                  </a:lnTo>
                  <a:lnTo>
                    <a:pt x="504" y="432"/>
                  </a:lnTo>
                  <a:lnTo>
                    <a:pt x="493" y="423"/>
                  </a:lnTo>
                  <a:lnTo>
                    <a:pt x="484" y="412"/>
                  </a:lnTo>
                  <a:lnTo>
                    <a:pt x="476" y="401"/>
                  </a:lnTo>
                  <a:lnTo>
                    <a:pt x="476" y="401"/>
                  </a:lnTo>
                  <a:lnTo>
                    <a:pt x="467" y="397"/>
                  </a:lnTo>
                  <a:lnTo>
                    <a:pt x="458" y="391"/>
                  </a:lnTo>
                  <a:lnTo>
                    <a:pt x="447" y="383"/>
                  </a:lnTo>
                  <a:lnTo>
                    <a:pt x="436" y="377"/>
                  </a:lnTo>
                  <a:lnTo>
                    <a:pt x="436" y="377"/>
                  </a:lnTo>
                  <a:lnTo>
                    <a:pt x="435" y="374"/>
                  </a:lnTo>
                  <a:lnTo>
                    <a:pt x="435" y="374"/>
                  </a:lnTo>
                  <a:lnTo>
                    <a:pt x="429" y="372"/>
                  </a:lnTo>
                  <a:lnTo>
                    <a:pt x="426" y="371"/>
                  </a:lnTo>
                  <a:lnTo>
                    <a:pt x="424" y="368"/>
                  </a:lnTo>
                  <a:lnTo>
                    <a:pt x="424" y="368"/>
                  </a:lnTo>
                  <a:lnTo>
                    <a:pt x="420" y="366"/>
                  </a:lnTo>
                  <a:lnTo>
                    <a:pt x="417" y="365"/>
                  </a:lnTo>
                  <a:lnTo>
                    <a:pt x="414" y="362"/>
                  </a:lnTo>
                  <a:lnTo>
                    <a:pt x="409" y="360"/>
                  </a:lnTo>
                  <a:lnTo>
                    <a:pt x="409" y="360"/>
                  </a:lnTo>
                  <a:lnTo>
                    <a:pt x="409" y="359"/>
                  </a:lnTo>
                  <a:lnTo>
                    <a:pt x="409" y="359"/>
                  </a:lnTo>
                  <a:lnTo>
                    <a:pt x="404" y="356"/>
                  </a:lnTo>
                  <a:lnTo>
                    <a:pt x="398" y="353"/>
                  </a:lnTo>
                  <a:lnTo>
                    <a:pt x="394" y="350"/>
                  </a:lnTo>
                  <a:lnTo>
                    <a:pt x="389" y="348"/>
                  </a:lnTo>
                  <a:lnTo>
                    <a:pt x="389" y="348"/>
                  </a:lnTo>
                  <a:lnTo>
                    <a:pt x="412" y="368"/>
                  </a:lnTo>
                  <a:lnTo>
                    <a:pt x="435" y="388"/>
                  </a:lnTo>
                  <a:lnTo>
                    <a:pt x="435" y="388"/>
                  </a:lnTo>
                  <a:close/>
                  <a:moveTo>
                    <a:pt x="505" y="366"/>
                  </a:moveTo>
                  <a:lnTo>
                    <a:pt x="505" y="366"/>
                  </a:lnTo>
                  <a:lnTo>
                    <a:pt x="494" y="357"/>
                  </a:lnTo>
                  <a:lnTo>
                    <a:pt x="487" y="353"/>
                  </a:lnTo>
                  <a:lnTo>
                    <a:pt x="481" y="350"/>
                  </a:lnTo>
                  <a:lnTo>
                    <a:pt x="481" y="350"/>
                  </a:lnTo>
                  <a:lnTo>
                    <a:pt x="493" y="360"/>
                  </a:lnTo>
                  <a:lnTo>
                    <a:pt x="499" y="365"/>
                  </a:lnTo>
                  <a:lnTo>
                    <a:pt x="505" y="366"/>
                  </a:lnTo>
                  <a:lnTo>
                    <a:pt x="505" y="366"/>
                  </a:lnTo>
                  <a:close/>
                  <a:moveTo>
                    <a:pt x="420" y="394"/>
                  </a:moveTo>
                  <a:lnTo>
                    <a:pt x="420" y="394"/>
                  </a:lnTo>
                  <a:lnTo>
                    <a:pt x="403" y="383"/>
                  </a:lnTo>
                  <a:lnTo>
                    <a:pt x="388" y="372"/>
                  </a:lnTo>
                  <a:lnTo>
                    <a:pt x="388" y="372"/>
                  </a:lnTo>
                  <a:lnTo>
                    <a:pt x="377" y="369"/>
                  </a:lnTo>
                  <a:lnTo>
                    <a:pt x="368" y="363"/>
                  </a:lnTo>
                  <a:lnTo>
                    <a:pt x="360" y="357"/>
                  </a:lnTo>
                  <a:lnTo>
                    <a:pt x="353" y="351"/>
                  </a:lnTo>
                  <a:lnTo>
                    <a:pt x="353" y="351"/>
                  </a:lnTo>
                  <a:lnTo>
                    <a:pt x="348" y="353"/>
                  </a:lnTo>
                  <a:lnTo>
                    <a:pt x="345" y="353"/>
                  </a:lnTo>
                  <a:lnTo>
                    <a:pt x="345" y="353"/>
                  </a:lnTo>
                  <a:lnTo>
                    <a:pt x="356" y="360"/>
                  </a:lnTo>
                  <a:lnTo>
                    <a:pt x="369" y="368"/>
                  </a:lnTo>
                  <a:lnTo>
                    <a:pt x="395" y="383"/>
                  </a:lnTo>
                  <a:lnTo>
                    <a:pt x="395" y="383"/>
                  </a:lnTo>
                  <a:lnTo>
                    <a:pt x="407" y="391"/>
                  </a:lnTo>
                  <a:lnTo>
                    <a:pt x="414" y="395"/>
                  </a:lnTo>
                  <a:lnTo>
                    <a:pt x="421" y="398"/>
                  </a:lnTo>
                  <a:lnTo>
                    <a:pt x="421" y="398"/>
                  </a:lnTo>
                  <a:lnTo>
                    <a:pt x="420" y="397"/>
                  </a:lnTo>
                  <a:lnTo>
                    <a:pt x="420" y="394"/>
                  </a:lnTo>
                  <a:lnTo>
                    <a:pt x="420" y="394"/>
                  </a:lnTo>
                  <a:close/>
                  <a:moveTo>
                    <a:pt x="708" y="365"/>
                  </a:moveTo>
                  <a:lnTo>
                    <a:pt x="708" y="365"/>
                  </a:lnTo>
                  <a:lnTo>
                    <a:pt x="700" y="359"/>
                  </a:lnTo>
                  <a:lnTo>
                    <a:pt x="693" y="353"/>
                  </a:lnTo>
                  <a:lnTo>
                    <a:pt x="693" y="353"/>
                  </a:lnTo>
                  <a:lnTo>
                    <a:pt x="700" y="360"/>
                  </a:lnTo>
                  <a:lnTo>
                    <a:pt x="703" y="363"/>
                  </a:lnTo>
                  <a:lnTo>
                    <a:pt x="708" y="365"/>
                  </a:lnTo>
                  <a:lnTo>
                    <a:pt x="708" y="365"/>
                  </a:lnTo>
                  <a:close/>
                  <a:moveTo>
                    <a:pt x="715" y="360"/>
                  </a:moveTo>
                  <a:lnTo>
                    <a:pt x="715" y="360"/>
                  </a:lnTo>
                  <a:lnTo>
                    <a:pt x="726" y="371"/>
                  </a:lnTo>
                  <a:lnTo>
                    <a:pt x="737" y="383"/>
                  </a:lnTo>
                  <a:lnTo>
                    <a:pt x="737" y="383"/>
                  </a:lnTo>
                  <a:lnTo>
                    <a:pt x="743" y="388"/>
                  </a:lnTo>
                  <a:lnTo>
                    <a:pt x="747" y="391"/>
                  </a:lnTo>
                  <a:lnTo>
                    <a:pt x="751" y="391"/>
                  </a:lnTo>
                  <a:lnTo>
                    <a:pt x="751" y="391"/>
                  </a:lnTo>
                  <a:lnTo>
                    <a:pt x="749" y="388"/>
                  </a:lnTo>
                  <a:lnTo>
                    <a:pt x="746" y="385"/>
                  </a:lnTo>
                  <a:lnTo>
                    <a:pt x="741" y="378"/>
                  </a:lnTo>
                  <a:lnTo>
                    <a:pt x="741" y="378"/>
                  </a:lnTo>
                  <a:lnTo>
                    <a:pt x="735" y="374"/>
                  </a:lnTo>
                  <a:lnTo>
                    <a:pt x="734" y="372"/>
                  </a:lnTo>
                  <a:lnTo>
                    <a:pt x="734" y="369"/>
                  </a:lnTo>
                  <a:lnTo>
                    <a:pt x="734" y="369"/>
                  </a:lnTo>
                  <a:lnTo>
                    <a:pt x="728" y="368"/>
                  </a:lnTo>
                  <a:lnTo>
                    <a:pt x="728" y="368"/>
                  </a:lnTo>
                  <a:lnTo>
                    <a:pt x="725" y="365"/>
                  </a:lnTo>
                  <a:lnTo>
                    <a:pt x="723" y="362"/>
                  </a:lnTo>
                  <a:lnTo>
                    <a:pt x="723" y="362"/>
                  </a:lnTo>
                  <a:lnTo>
                    <a:pt x="717" y="359"/>
                  </a:lnTo>
                  <a:lnTo>
                    <a:pt x="715" y="357"/>
                  </a:lnTo>
                  <a:lnTo>
                    <a:pt x="715" y="356"/>
                  </a:lnTo>
                  <a:lnTo>
                    <a:pt x="715" y="356"/>
                  </a:lnTo>
                  <a:lnTo>
                    <a:pt x="712" y="356"/>
                  </a:lnTo>
                  <a:lnTo>
                    <a:pt x="709" y="354"/>
                  </a:lnTo>
                  <a:lnTo>
                    <a:pt x="709" y="354"/>
                  </a:lnTo>
                  <a:lnTo>
                    <a:pt x="711" y="356"/>
                  </a:lnTo>
                  <a:lnTo>
                    <a:pt x="712" y="357"/>
                  </a:lnTo>
                  <a:lnTo>
                    <a:pt x="715" y="360"/>
                  </a:lnTo>
                  <a:lnTo>
                    <a:pt x="715" y="360"/>
                  </a:lnTo>
                  <a:close/>
                  <a:moveTo>
                    <a:pt x="638" y="360"/>
                  </a:moveTo>
                  <a:lnTo>
                    <a:pt x="638" y="360"/>
                  </a:lnTo>
                  <a:lnTo>
                    <a:pt x="636" y="357"/>
                  </a:lnTo>
                  <a:lnTo>
                    <a:pt x="635" y="357"/>
                  </a:lnTo>
                  <a:lnTo>
                    <a:pt x="633" y="357"/>
                  </a:lnTo>
                  <a:lnTo>
                    <a:pt x="633" y="357"/>
                  </a:lnTo>
                  <a:lnTo>
                    <a:pt x="633" y="359"/>
                  </a:lnTo>
                  <a:lnTo>
                    <a:pt x="635" y="360"/>
                  </a:lnTo>
                  <a:lnTo>
                    <a:pt x="636" y="360"/>
                  </a:lnTo>
                  <a:lnTo>
                    <a:pt x="638" y="360"/>
                  </a:lnTo>
                  <a:lnTo>
                    <a:pt x="638" y="360"/>
                  </a:lnTo>
                  <a:close/>
                  <a:moveTo>
                    <a:pt x="382" y="386"/>
                  </a:moveTo>
                  <a:lnTo>
                    <a:pt x="382" y="386"/>
                  </a:lnTo>
                  <a:lnTo>
                    <a:pt x="420" y="411"/>
                  </a:lnTo>
                  <a:lnTo>
                    <a:pt x="439" y="423"/>
                  </a:lnTo>
                  <a:lnTo>
                    <a:pt x="459" y="433"/>
                  </a:lnTo>
                  <a:lnTo>
                    <a:pt x="459" y="433"/>
                  </a:lnTo>
                  <a:lnTo>
                    <a:pt x="449" y="421"/>
                  </a:lnTo>
                  <a:lnTo>
                    <a:pt x="435" y="412"/>
                  </a:lnTo>
                  <a:lnTo>
                    <a:pt x="406" y="395"/>
                  </a:lnTo>
                  <a:lnTo>
                    <a:pt x="406" y="395"/>
                  </a:lnTo>
                  <a:lnTo>
                    <a:pt x="377" y="377"/>
                  </a:lnTo>
                  <a:lnTo>
                    <a:pt x="363" y="368"/>
                  </a:lnTo>
                  <a:lnTo>
                    <a:pt x="348" y="362"/>
                  </a:lnTo>
                  <a:lnTo>
                    <a:pt x="348" y="362"/>
                  </a:lnTo>
                  <a:lnTo>
                    <a:pt x="356" y="368"/>
                  </a:lnTo>
                  <a:lnTo>
                    <a:pt x="363" y="374"/>
                  </a:lnTo>
                  <a:lnTo>
                    <a:pt x="382" y="386"/>
                  </a:lnTo>
                  <a:lnTo>
                    <a:pt x="382" y="386"/>
                  </a:lnTo>
                  <a:close/>
                  <a:moveTo>
                    <a:pt x="668" y="365"/>
                  </a:moveTo>
                  <a:lnTo>
                    <a:pt x="668" y="365"/>
                  </a:lnTo>
                  <a:lnTo>
                    <a:pt x="667" y="362"/>
                  </a:lnTo>
                  <a:lnTo>
                    <a:pt x="664" y="362"/>
                  </a:lnTo>
                  <a:lnTo>
                    <a:pt x="664" y="362"/>
                  </a:lnTo>
                  <a:lnTo>
                    <a:pt x="665" y="363"/>
                  </a:lnTo>
                  <a:lnTo>
                    <a:pt x="667" y="365"/>
                  </a:lnTo>
                  <a:lnTo>
                    <a:pt x="668" y="365"/>
                  </a:lnTo>
                  <a:lnTo>
                    <a:pt x="668" y="365"/>
                  </a:lnTo>
                  <a:close/>
                  <a:moveTo>
                    <a:pt x="630" y="366"/>
                  </a:moveTo>
                  <a:lnTo>
                    <a:pt x="630" y="366"/>
                  </a:lnTo>
                  <a:lnTo>
                    <a:pt x="635" y="369"/>
                  </a:lnTo>
                  <a:lnTo>
                    <a:pt x="641" y="374"/>
                  </a:lnTo>
                  <a:lnTo>
                    <a:pt x="647" y="377"/>
                  </a:lnTo>
                  <a:lnTo>
                    <a:pt x="651" y="380"/>
                  </a:lnTo>
                  <a:lnTo>
                    <a:pt x="651" y="380"/>
                  </a:lnTo>
                  <a:lnTo>
                    <a:pt x="648" y="377"/>
                  </a:lnTo>
                  <a:lnTo>
                    <a:pt x="647" y="375"/>
                  </a:lnTo>
                  <a:lnTo>
                    <a:pt x="647" y="374"/>
                  </a:lnTo>
                  <a:lnTo>
                    <a:pt x="647" y="374"/>
                  </a:lnTo>
                  <a:lnTo>
                    <a:pt x="642" y="371"/>
                  </a:lnTo>
                  <a:lnTo>
                    <a:pt x="639" y="368"/>
                  </a:lnTo>
                  <a:lnTo>
                    <a:pt x="632" y="363"/>
                  </a:lnTo>
                  <a:lnTo>
                    <a:pt x="632" y="363"/>
                  </a:lnTo>
                  <a:lnTo>
                    <a:pt x="630" y="365"/>
                  </a:lnTo>
                  <a:lnTo>
                    <a:pt x="630" y="365"/>
                  </a:lnTo>
                  <a:lnTo>
                    <a:pt x="630" y="366"/>
                  </a:lnTo>
                  <a:lnTo>
                    <a:pt x="630" y="366"/>
                  </a:lnTo>
                  <a:close/>
                  <a:moveTo>
                    <a:pt x="763" y="382"/>
                  </a:moveTo>
                  <a:lnTo>
                    <a:pt x="763" y="382"/>
                  </a:lnTo>
                  <a:lnTo>
                    <a:pt x="761" y="369"/>
                  </a:lnTo>
                  <a:lnTo>
                    <a:pt x="761" y="369"/>
                  </a:lnTo>
                  <a:lnTo>
                    <a:pt x="751" y="368"/>
                  </a:lnTo>
                  <a:lnTo>
                    <a:pt x="741" y="363"/>
                  </a:lnTo>
                  <a:lnTo>
                    <a:pt x="741" y="363"/>
                  </a:lnTo>
                  <a:lnTo>
                    <a:pt x="746" y="368"/>
                  </a:lnTo>
                  <a:lnTo>
                    <a:pt x="752" y="372"/>
                  </a:lnTo>
                  <a:lnTo>
                    <a:pt x="763" y="382"/>
                  </a:lnTo>
                  <a:lnTo>
                    <a:pt x="763" y="382"/>
                  </a:lnTo>
                  <a:close/>
                  <a:moveTo>
                    <a:pt x="668" y="383"/>
                  </a:moveTo>
                  <a:lnTo>
                    <a:pt x="668" y="383"/>
                  </a:lnTo>
                  <a:lnTo>
                    <a:pt x="665" y="380"/>
                  </a:lnTo>
                  <a:lnTo>
                    <a:pt x="664" y="378"/>
                  </a:lnTo>
                  <a:lnTo>
                    <a:pt x="662" y="375"/>
                  </a:lnTo>
                  <a:lnTo>
                    <a:pt x="662" y="375"/>
                  </a:lnTo>
                  <a:lnTo>
                    <a:pt x="658" y="374"/>
                  </a:lnTo>
                  <a:lnTo>
                    <a:pt x="651" y="371"/>
                  </a:lnTo>
                  <a:lnTo>
                    <a:pt x="642" y="365"/>
                  </a:lnTo>
                  <a:lnTo>
                    <a:pt x="642" y="365"/>
                  </a:lnTo>
                  <a:lnTo>
                    <a:pt x="647" y="371"/>
                  </a:lnTo>
                  <a:lnTo>
                    <a:pt x="654" y="377"/>
                  </a:lnTo>
                  <a:lnTo>
                    <a:pt x="661" y="382"/>
                  </a:lnTo>
                  <a:lnTo>
                    <a:pt x="668" y="383"/>
                  </a:lnTo>
                  <a:lnTo>
                    <a:pt x="668" y="383"/>
                  </a:lnTo>
                  <a:close/>
                  <a:moveTo>
                    <a:pt x="316" y="368"/>
                  </a:moveTo>
                  <a:lnTo>
                    <a:pt x="316" y="368"/>
                  </a:lnTo>
                  <a:lnTo>
                    <a:pt x="333" y="382"/>
                  </a:lnTo>
                  <a:lnTo>
                    <a:pt x="353" y="394"/>
                  </a:lnTo>
                  <a:lnTo>
                    <a:pt x="353" y="394"/>
                  </a:lnTo>
                  <a:lnTo>
                    <a:pt x="351" y="391"/>
                  </a:lnTo>
                  <a:lnTo>
                    <a:pt x="350" y="388"/>
                  </a:lnTo>
                  <a:lnTo>
                    <a:pt x="343" y="383"/>
                  </a:lnTo>
                  <a:lnTo>
                    <a:pt x="339" y="380"/>
                  </a:lnTo>
                  <a:lnTo>
                    <a:pt x="334" y="374"/>
                  </a:lnTo>
                  <a:lnTo>
                    <a:pt x="334" y="374"/>
                  </a:lnTo>
                  <a:lnTo>
                    <a:pt x="327" y="369"/>
                  </a:lnTo>
                  <a:lnTo>
                    <a:pt x="319" y="365"/>
                  </a:lnTo>
                  <a:lnTo>
                    <a:pt x="319" y="365"/>
                  </a:lnTo>
                  <a:lnTo>
                    <a:pt x="318" y="365"/>
                  </a:lnTo>
                  <a:lnTo>
                    <a:pt x="318" y="365"/>
                  </a:lnTo>
                  <a:lnTo>
                    <a:pt x="316" y="368"/>
                  </a:lnTo>
                  <a:lnTo>
                    <a:pt x="316" y="368"/>
                  </a:lnTo>
                  <a:close/>
                  <a:moveTo>
                    <a:pt x="680" y="374"/>
                  </a:moveTo>
                  <a:lnTo>
                    <a:pt x="680" y="374"/>
                  </a:lnTo>
                  <a:lnTo>
                    <a:pt x="674" y="369"/>
                  </a:lnTo>
                  <a:lnTo>
                    <a:pt x="671" y="368"/>
                  </a:lnTo>
                  <a:lnTo>
                    <a:pt x="668" y="366"/>
                  </a:lnTo>
                  <a:lnTo>
                    <a:pt x="668" y="366"/>
                  </a:lnTo>
                  <a:lnTo>
                    <a:pt x="674" y="371"/>
                  </a:lnTo>
                  <a:lnTo>
                    <a:pt x="677" y="374"/>
                  </a:lnTo>
                  <a:lnTo>
                    <a:pt x="680" y="374"/>
                  </a:lnTo>
                  <a:lnTo>
                    <a:pt x="680" y="374"/>
                  </a:lnTo>
                  <a:close/>
                  <a:moveTo>
                    <a:pt x="592" y="473"/>
                  </a:moveTo>
                  <a:lnTo>
                    <a:pt x="592" y="473"/>
                  </a:lnTo>
                  <a:lnTo>
                    <a:pt x="587" y="468"/>
                  </a:lnTo>
                  <a:lnTo>
                    <a:pt x="583" y="464"/>
                  </a:lnTo>
                  <a:lnTo>
                    <a:pt x="578" y="459"/>
                  </a:lnTo>
                  <a:lnTo>
                    <a:pt x="575" y="455"/>
                  </a:lnTo>
                  <a:lnTo>
                    <a:pt x="575" y="455"/>
                  </a:lnTo>
                  <a:lnTo>
                    <a:pt x="543" y="432"/>
                  </a:lnTo>
                  <a:lnTo>
                    <a:pt x="510" y="409"/>
                  </a:lnTo>
                  <a:lnTo>
                    <a:pt x="478" y="388"/>
                  </a:lnTo>
                  <a:lnTo>
                    <a:pt x="443" y="366"/>
                  </a:lnTo>
                  <a:lnTo>
                    <a:pt x="443" y="366"/>
                  </a:lnTo>
                  <a:lnTo>
                    <a:pt x="443" y="366"/>
                  </a:lnTo>
                  <a:lnTo>
                    <a:pt x="441" y="366"/>
                  </a:lnTo>
                  <a:lnTo>
                    <a:pt x="441" y="366"/>
                  </a:lnTo>
                  <a:lnTo>
                    <a:pt x="459" y="382"/>
                  </a:lnTo>
                  <a:lnTo>
                    <a:pt x="478" y="395"/>
                  </a:lnTo>
                  <a:lnTo>
                    <a:pt x="514" y="423"/>
                  </a:lnTo>
                  <a:lnTo>
                    <a:pt x="554" y="447"/>
                  </a:lnTo>
                  <a:lnTo>
                    <a:pt x="592" y="473"/>
                  </a:lnTo>
                  <a:lnTo>
                    <a:pt x="592" y="473"/>
                  </a:lnTo>
                  <a:close/>
                  <a:moveTo>
                    <a:pt x="697" y="366"/>
                  </a:moveTo>
                  <a:lnTo>
                    <a:pt x="697" y="366"/>
                  </a:lnTo>
                  <a:lnTo>
                    <a:pt x="702" y="371"/>
                  </a:lnTo>
                  <a:lnTo>
                    <a:pt x="705" y="372"/>
                  </a:lnTo>
                  <a:lnTo>
                    <a:pt x="708" y="372"/>
                  </a:lnTo>
                  <a:lnTo>
                    <a:pt x="708" y="372"/>
                  </a:lnTo>
                  <a:lnTo>
                    <a:pt x="703" y="369"/>
                  </a:lnTo>
                  <a:lnTo>
                    <a:pt x="700" y="368"/>
                  </a:lnTo>
                  <a:lnTo>
                    <a:pt x="697" y="366"/>
                  </a:lnTo>
                  <a:lnTo>
                    <a:pt x="697" y="366"/>
                  </a:lnTo>
                  <a:close/>
                  <a:moveTo>
                    <a:pt x="331" y="430"/>
                  </a:moveTo>
                  <a:lnTo>
                    <a:pt x="331" y="430"/>
                  </a:lnTo>
                  <a:lnTo>
                    <a:pt x="319" y="421"/>
                  </a:lnTo>
                  <a:lnTo>
                    <a:pt x="307" y="412"/>
                  </a:lnTo>
                  <a:lnTo>
                    <a:pt x="279" y="395"/>
                  </a:lnTo>
                  <a:lnTo>
                    <a:pt x="250" y="382"/>
                  </a:lnTo>
                  <a:lnTo>
                    <a:pt x="221" y="366"/>
                  </a:lnTo>
                  <a:lnTo>
                    <a:pt x="221" y="366"/>
                  </a:lnTo>
                  <a:lnTo>
                    <a:pt x="221" y="368"/>
                  </a:lnTo>
                  <a:lnTo>
                    <a:pt x="221" y="368"/>
                  </a:lnTo>
                  <a:lnTo>
                    <a:pt x="221" y="368"/>
                  </a:lnTo>
                  <a:lnTo>
                    <a:pt x="253" y="389"/>
                  </a:lnTo>
                  <a:lnTo>
                    <a:pt x="284" y="409"/>
                  </a:lnTo>
                  <a:lnTo>
                    <a:pt x="284" y="409"/>
                  </a:lnTo>
                  <a:lnTo>
                    <a:pt x="314" y="430"/>
                  </a:lnTo>
                  <a:lnTo>
                    <a:pt x="328" y="441"/>
                  </a:lnTo>
                  <a:lnTo>
                    <a:pt x="345" y="450"/>
                  </a:lnTo>
                  <a:lnTo>
                    <a:pt x="345" y="450"/>
                  </a:lnTo>
                  <a:lnTo>
                    <a:pt x="340" y="446"/>
                  </a:lnTo>
                  <a:lnTo>
                    <a:pt x="336" y="443"/>
                  </a:lnTo>
                  <a:lnTo>
                    <a:pt x="333" y="436"/>
                  </a:lnTo>
                  <a:lnTo>
                    <a:pt x="331" y="430"/>
                  </a:lnTo>
                  <a:lnTo>
                    <a:pt x="331" y="430"/>
                  </a:lnTo>
                  <a:close/>
                  <a:moveTo>
                    <a:pt x="781" y="375"/>
                  </a:moveTo>
                  <a:lnTo>
                    <a:pt x="781" y="375"/>
                  </a:lnTo>
                  <a:lnTo>
                    <a:pt x="778" y="372"/>
                  </a:lnTo>
                  <a:lnTo>
                    <a:pt x="776" y="371"/>
                  </a:lnTo>
                  <a:lnTo>
                    <a:pt x="775" y="371"/>
                  </a:lnTo>
                  <a:lnTo>
                    <a:pt x="775" y="371"/>
                  </a:lnTo>
                  <a:lnTo>
                    <a:pt x="778" y="375"/>
                  </a:lnTo>
                  <a:lnTo>
                    <a:pt x="779" y="375"/>
                  </a:lnTo>
                  <a:lnTo>
                    <a:pt x="781" y="375"/>
                  </a:lnTo>
                  <a:lnTo>
                    <a:pt x="781" y="375"/>
                  </a:lnTo>
                  <a:close/>
                  <a:moveTo>
                    <a:pt x="220" y="385"/>
                  </a:moveTo>
                  <a:lnTo>
                    <a:pt x="220" y="385"/>
                  </a:lnTo>
                  <a:lnTo>
                    <a:pt x="220" y="383"/>
                  </a:lnTo>
                  <a:lnTo>
                    <a:pt x="218" y="382"/>
                  </a:lnTo>
                  <a:lnTo>
                    <a:pt x="218" y="380"/>
                  </a:lnTo>
                  <a:lnTo>
                    <a:pt x="218" y="380"/>
                  </a:lnTo>
                  <a:lnTo>
                    <a:pt x="217" y="380"/>
                  </a:lnTo>
                  <a:lnTo>
                    <a:pt x="214" y="378"/>
                  </a:lnTo>
                  <a:lnTo>
                    <a:pt x="211" y="375"/>
                  </a:lnTo>
                  <a:lnTo>
                    <a:pt x="206" y="372"/>
                  </a:lnTo>
                  <a:lnTo>
                    <a:pt x="203" y="372"/>
                  </a:lnTo>
                  <a:lnTo>
                    <a:pt x="202" y="372"/>
                  </a:lnTo>
                  <a:lnTo>
                    <a:pt x="202" y="372"/>
                  </a:lnTo>
                  <a:lnTo>
                    <a:pt x="206" y="378"/>
                  </a:lnTo>
                  <a:lnTo>
                    <a:pt x="211" y="383"/>
                  </a:lnTo>
                  <a:lnTo>
                    <a:pt x="223" y="392"/>
                  </a:lnTo>
                  <a:lnTo>
                    <a:pt x="223" y="392"/>
                  </a:lnTo>
                  <a:lnTo>
                    <a:pt x="234" y="398"/>
                  </a:lnTo>
                  <a:lnTo>
                    <a:pt x="243" y="401"/>
                  </a:lnTo>
                  <a:lnTo>
                    <a:pt x="243" y="401"/>
                  </a:lnTo>
                  <a:lnTo>
                    <a:pt x="231" y="392"/>
                  </a:lnTo>
                  <a:lnTo>
                    <a:pt x="225" y="386"/>
                  </a:lnTo>
                  <a:lnTo>
                    <a:pt x="221" y="383"/>
                  </a:lnTo>
                  <a:lnTo>
                    <a:pt x="221" y="383"/>
                  </a:lnTo>
                  <a:lnTo>
                    <a:pt x="220" y="385"/>
                  </a:lnTo>
                  <a:lnTo>
                    <a:pt x="220" y="385"/>
                  </a:lnTo>
                  <a:close/>
                  <a:moveTo>
                    <a:pt x="289" y="375"/>
                  </a:moveTo>
                  <a:lnTo>
                    <a:pt x="289" y="375"/>
                  </a:lnTo>
                  <a:lnTo>
                    <a:pt x="285" y="372"/>
                  </a:lnTo>
                  <a:lnTo>
                    <a:pt x="284" y="372"/>
                  </a:lnTo>
                  <a:lnTo>
                    <a:pt x="282" y="372"/>
                  </a:lnTo>
                  <a:lnTo>
                    <a:pt x="282" y="372"/>
                  </a:lnTo>
                  <a:lnTo>
                    <a:pt x="289" y="375"/>
                  </a:lnTo>
                  <a:lnTo>
                    <a:pt x="289" y="375"/>
                  </a:lnTo>
                  <a:close/>
                  <a:moveTo>
                    <a:pt x="532" y="383"/>
                  </a:moveTo>
                  <a:lnTo>
                    <a:pt x="532" y="383"/>
                  </a:lnTo>
                  <a:lnTo>
                    <a:pt x="531" y="382"/>
                  </a:lnTo>
                  <a:lnTo>
                    <a:pt x="528" y="380"/>
                  </a:lnTo>
                  <a:lnTo>
                    <a:pt x="526" y="378"/>
                  </a:lnTo>
                  <a:lnTo>
                    <a:pt x="525" y="375"/>
                  </a:lnTo>
                  <a:lnTo>
                    <a:pt x="525" y="375"/>
                  </a:lnTo>
                  <a:lnTo>
                    <a:pt x="522" y="375"/>
                  </a:lnTo>
                  <a:lnTo>
                    <a:pt x="520" y="374"/>
                  </a:lnTo>
                  <a:lnTo>
                    <a:pt x="520" y="374"/>
                  </a:lnTo>
                  <a:lnTo>
                    <a:pt x="519" y="374"/>
                  </a:lnTo>
                  <a:lnTo>
                    <a:pt x="519" y="374"/>
                  </a:lnTo>
                  <a:lnTo>
                    <a:pt x="522" y="377"/>
                  </a:lnTo>
                  <a:lnTo>
                    <a:pt x="525" y="380"/>
                  </a:lnTo>
                  <a:lnTo>
                    <a:pt x="529" y="383"/>
                  </a:lnTo>
                  <a:lnTo>
                    <a:pt x="531" y="383"/>
                  </a:lnTo>
                  <a:lnTo>
                    <a:pt x="532" y="383"/>
                  </a:lnTo>
                  <a:lnTo>
                    <a:pt x="532" y="383"/>
                  </a:lnTo>
                  <a:close/>
                  <a:moveTo>
                    <a:pt x="807" y="378"/>
                  </a:moveTo>
                  <a:lnTo>
                    <a:pt x="807" y="378"/>
                  </a:lnTo>
                  <a:lnTo>
                    <a:pt x="807" y="375"/>
                  </a:lnTo>
                  <a:lnTo>
                    <a:pt x="804" y="372"/>
                  </a:lnTo>
                  <a:lnTo>
                    <a:pt x="804" y="372"/>
                  </a:lnTo>
                  <a:lnTo>
                    <a:pt x="805" y="377"/>
                  </a:lnTo>
                  <a:lnTo>
                    <a:pt x="805" y="377"/>
                  </a:lnTo>
                  <a:lnTo>
                    <a:pt x="807" y="378"/>
                  </a:lnTo>
                  <a:lnTo>
                    <a:pt x="807" y="378"/>
                  </a:lnTo>
                  <a:close/>
                  <a:moveTo>
                    <a:pt x="723" y="385"/>
                  </a:moveTo>
                  <a:lnTo>
                    <a:pt x="723" y="385"/>
                  </a:lnTo>
                  <a:lnTo>
                    <a:pt x="734" y="392"/>
                  </a:lnTo>
                  <a:lnTo>
                    <a:pt x="746" y="401"/>
                  </a:lnTo>
                  <a:lnTo>
                    <a:pt x="764" y="417"/>
                  </a:lnTo>
                  <a:lnTo>
                    <a:pt x="764" y="417"/>
                  </a:lnTo>
                  <a:lnTo>
                    <a:pt x="763" y="414"/>
                  </a:lnTo>
                  <a:lnTo>
                    <a:pt x="761" y="414"/>
                  </a:lnTo>
                  <a:lnTo>
                    <a:pt x="761" y="411"/>
                  </a:lnTo>
                  <a:lnTo>
                    <a:pt x="761" y="411"/>
                  </a:lnTo>
                  <a:lnTo>
                    <a:pt x="755" y="406"/>
                  </a:lnTo>
                  <a:lnTo>
                    <a:pt x="749" y="400"/>
                  </a:lnTo>
                  <a:lnTo>
                    <a:pt x="743" y="395"/>
                  </a:lnTo>
                  <a:lnTo>
                    <a:pt x="737" y="391"/>
                  </a:lnTo>
                  <a:lnTo>
                    <a:pt x="737" y="391"/>
                  </a:lnTo>
                  <a:lnTo>
                    <a:pt x="728" y="380"/>
                  </a:lnTo>
                  <a:lnTo>
                    <a:pt x="722" y="377"/>
                  </a:lnTo>
                  <a:lnTo>
                    <a:pt x="715" y="375"/>
                  </a:lnTo>
                  <a:lnTo>
                    <a:pt x="715" y="375"/>
                  </a:lnTo>
                  <a:lnTo>
                    <a:pt x="720" y="380"/>
                  </a:lnTo>
                  <a:lnTo>
                    <a:pt x="722" y="382"/>
                  </a:lnTo>
                  <a:lnTo>
                    <a:pt x="723" y="385"/>
                  </a:lnTo>
                  <a:lnTo>
                    <a:pt x="723" y="385"/>
                  </a:lnTo>
                  <a:close/>
                  <a:moveTo>
                    <a:pt x="411" y="382"/>
                  </a:moveTo>
                  <a:lnTo>
                    <a:pt x="411" y="382"/>
                  </a:lnTo>
                  <a:lnTo>
                    <a:pt x="407" y="378"/>
                  </a:lnTo>
                  <a:lnTo>
                    <a:pt x="404" y="377"/>
                  </a:lnTo>
                  <a:lnTo>
                    <a:pt x="404" y="377"/>
                  </a:lnTo>
                  <a:lnTo>
                    <a:pt x="407" y="380"/>
                  </a:lnTo>
                  <a:lnTo>
                    <a:pt x="411" y="382"/>
                  </a:lnTo>
                  <a:lnTo>
                    <a:pt x="411" y="382"/>
                  </a:lnTo>
                  <a:close/>
                  <a:moveTo>
                    <a:pt x="188" y="391"/>
                  </a:moveTo>
                  <a:lnTo>
                    <a:pt x="188" y="391"/>
                  </a:lnTo>
                  <a:lnTo>
                    <a:pt x="200" y="398"/>
                  </a:lnTo>
                  <a:lnTo>
                    <a:pt x="211" y="404"/>
                  </a:lnTo>
                  <a:lnTo>
                    <a:pt x="223" y="412"/>
                  </a:lnTo>
                  <a:lnTo>
                    <a:pt x="235" y="420"/>
                  </a:lnTo>
                  <a:lnTo>
                    <a:pt x="235" y="420"/>
                  </a:lnTo>
                  <a:lnTo>
                    <a:pt x="225" y="407"/>
                  </a:lnTo>
                  <a:lnTo>
                    <a:pt x="214" y="397"/>
                  </a:lnTo>
                  <a:lnTo>
                    <a:pt x="202" y="388"/>
                  </a:lnTo>
                  <a:lnTo>
                    <a:pt x="186" y="378"/>
                  </a:lnTo>
                  <a:lnTo>
                    <a:pt x="186" y="378"/>
                  </a:lnTo>
                  <a:lnTo>
                    <a:pt x="188" y="385"/>
                  </a:lnTo>
                  <a:lnTo>
                    <a:pt x="188" y="391"/>
                  </a:lnTo>
                  <a:lnTo>
                    <a:pt x="188" y="391"/>
                  </a:lnTo>
                  <a:close/>
                  <a:moveTo>
                    <a:pt x="778" y="392"/>
                  </a:moveTo>
                  <a:lnTo>
                    <a:pt x="778" y="392"/>
                  </a:lnTo>
                  <a:lnTo>
                    <a:pt x="775" y="391"/>
                  </a:lnTo>
                  <a:lnTo>
                    <a:pt x="775" y="388"/>
                  </a:lnTo>
                  <a:lnTo>
                    <a:pt x="773" y="386"/>
                  </a:lnTo>
                  <a:lnTo>
                    <a:pt x="775" y="383"/>
                  </a:lnTo>
                  <a:lnTo>
                    <a:pt x="775" y="383"/>
                  </a:lnTo>
                  <a:lnTo>
                    <a:pt x="773" y="383"/>
                  </a:lnTo>
                  <a:lnTo>
                    <a:pt x="772" y="382"/>
                  </a:lnTo>
                  <a:lnTo>
                    <a:pt x="772" y="380"/>
                  </a:lnTo>
                  <a:lnTo>
                    <a:pt x="769" y="378"/>
                  </a:lnTo>
                  <a:lnTo>
                    <a:pt x="769" y="378"/>
                  </a:lnTo>
                  <a:lnTo>
                    <a:pt x="769" y="385"/>
                  </a:lnTo>
                  <a:lnTo>
                    <a:pt x="770" y="389"/>
                  </a:lnTo>
                  <a:lnTo>
                    <a:pt x="773" y="391"/>
                  </a:lnTo>
                  <a:lnTo>
                    <a:pt x="778" y="392"/>
                  </a:lnTo>
                  <a:lnTo>
                    <a:pt x="778" y="392"/>
                  </a:lnTo>
                  <a:close/>
                  <a:moveTo>
                    <a:pt x="728" y="397"/>
                  </a:moveTo>
                  <a:lnTo>
                    <a:pt x="728" y="397"/>
                  </a:lnTo>
                  <a:lnTo>
                    <a:pt x="731" y="401"/>
                  </a:lnTo>
                  <a:lnTo>
                    <a:pt x="732" y="401"/>
                  </a:lnTo>
                  <a:lnTo>
                    <a:pt x="735" y="401"/>
                  </a:lnTo>
                  <a:lnTo>
                    <a:pt x="735" y="401"/>
                  </a:lnTo>
                  <a:lnTo>
                    <a:pt x="723" y="389"/>
                  </a:lnTo>
                  <a:lnTo>
                    <a:pt x="711" y="380"/>
                  </a:lnTo>
                  <a:lnTo>
                    <a:pt x="711" y="380"/>
                  </a:lnTo>
                  <a:lnTo>
                    <a:pt x="719" y="389"/>
                  </a:lnTo>
                  <a:lnTo>
                    <a:pt x="728" y="397"/>
                  </a:lnTo>
                  <a:lnTo>
                    <a:pt x="728" y="397"/>
                  </a:lnTo>
                  <a:close/>
                  <a:moveTo>
                    <a:pt x="322" y="406"/>
                  </a:moveTo>
                  <a:lnTo>
                    <a:pt x="322" y="406"/>
                  </a:lnTo>
                  <a:lnTo>
                    <a:pt x="314" y="398"/>
                  </a:lnTo>
                  <a:lnTo>
                    <a:pt x="305" y="391"/>
                  </a:lnTo>
                  <a:lnTo>
                    <a:pt x="295" y="386"/>
                  </a:lnTo>
                  <a:lnTo>
                    <a:pt x="285" y="382"/>
                  </a:lnTo>
                  <a:lnTo>
                    <a:pt x="285" y="382"/>
                  </a:lnTo>
                  <a:lnTo>
                    <a:pt x="302" y="395"/>
                  </a:lnTo>
                  <a:lnTo>
                    <a:pt x="322" y="406"/>
                  </a:lnTo>
                  <a:lnTo>
                    <a:pt x="322" y="406"/>
                  </a:lnTo>
                  <a:close/>
                  <a:moveTo>
                    <a:pt x="715" y="411"/>
                  </a:moveTo>
                  <a:lnTo>
                    <a:pt x="715" y="411"/>
                  </a:lnTo>
                  <a:lnTo>
                    <a:pt x="711" y="406"/>
                  </a:lnTo>
                  <a:lnTo>
                    <a:pt x="705" y="401"/>
                  </a:lnTo>
                  <a:lnTo>
                    <a:pt x="700" y="397"/>
                  </a:lnTo>
                  <a:lnTo>
                    <a:pt x="696" y="391"/>
                  </a:lnTo>
                  <a:lnTo>
                    <a:pt x="696" y="391"/>
                  </a:lnTo>
                  <a:lnTo>
                    <a:pt x="693" y="391"/>
                  </a:lnTo>
                  <a:lnTo>
                    <a:pt x="688" y="388"/>
                  </a:lnTo>
                  <a:lnTo>
                    <a:pt x="685" y="385"/>
                  </a:lnTo>
                  <a:lnTo>
                    <a:pt x="682" y="383"/>
                  </a:lnTo>
                  <a:lnTo>
                    <a:pt x="682" y="383"/>
                  </a:lnTo>
                  <a:lnTo>
                    <a:pt x="697" y="400"/>
                  </a:lnTo>
                  <a:lnTo>
                    <a:pt x="706" y="406"/>
                  </a:lnTo>
                  <a:lnTo>
                    <a:pt x="711" y="409"/>
                  </a:lnTo>
                  <a:lnTo>
                    <a:pt x="715" y="411"/>
                  </a:lnTo>
                  <a:lnTo>
                    <a:pt x="715" y="411"/>
                  </a:lnTo>
                  <a:close/>
                  <a:moveTo>
                    <a:pt x="561" y="401"/>
                  </a:moveTo>
                  <a:lnTo>
                    <a:pt x="561" y="401"/>
                  </a:lnTo>
                  <a:lnTo>
                    <a:pt x="563" y="400"/>
                  </a:lnTo>
                  <a:lnTo>
                    <a:pt x="565" y="398"/>
                  </a:lnTo>
                  <a:lnTo>
                    <a:pt x="565" y="398"/>
                  </a:lnTo>
                  <a:lnTo>
                    <a:pt x="552" y="389"/>
                  </a:lnTo>
                  <a:lnTo>
                    <a:pt x="539" y="383"/>
                  </a:lnTo>
                  <a:lnTo>
                    <a:pt x="539" y="383"/>
                  </a:lnTo>
                  <a:lnTo>
                    <a:pt x="545" y="388"/>
                  </a:lnTo>
                  <a:lnTo>
                    <a:pt x="551" y="392"/>
                  </a:lnTo>
                  <a:lnTo>
                    <a:pt x="555" y="397"/>
                  </a:lnTo>
                  <a:lnTo>
                    <a:pt x="561" y="401"/>
                  </a:lnTo>
                  <a:lnTo>
                    <a:pt x="561" y="401"/>
                  </a:lnTo>
                  <a:close/>
                  <a:moveTo>
                    <a:pt x="439" y="401"/>
                  </a:moveTo>
                  <a:lnTo>
                    <a:pt x="439" y="401"/>
                  </a:lnTo>
                  <a:lnTo>
                    <a:pt x="441" y="401"/>
                  </a:lnTo>
                  <a:lnTo>
                    <a:pt x="443" y="401"/>
                  </a:lnTo>
                  <a:lnTo>
                    <a:pt x="443" y="403"/>
                  </a:lnTo>
                  <a:lnTo>
                    <a:pt x="444" y="401"/>
                  </a:lnTo>
                  <a:lnTo>
                    <a:pt x="444" y="401"/>
                  </a:lnTo>
                  <a:lnTo>
                    <a:pt x="429" y="392"/>
                  </a:lnTo>
                  <a:lnTo>
                    <a:pt x="421" y="388"/>
                  </a:lnTo>
                  <a:lnTo>
                    <a:pt x="415" y="385"/>
                  </a:lnTo>
                  <a:lnTo>
                    <a:pt x="415" y="385"/>
                  </a:lnTo>
                  <a:lnTo>
                    <a:pt x="427" y="392"/>
                  </a:lnTo>
                  <a:lnTo>
                    <a:pt x="433" y="397"/>
                  </a:lnTo>
                  <a:lnTo>
                    <a:pt x="439" y="401"/>
                  </a:lnTo>
                  <a:lnTo>
                    <a:pt x="439" y="401"/>
                  </a:lnTo>
                  <a:close/>
                  <a:moveTo>
                    <a:pt x="613" y="388"/>
                  </a:moveTo>
                  <a:lnTo>
                    <a:pt x="613" y="388"/>
                  </a:lnTo>
                  <a:lnTo>
                    <a:pt x="612" y="386"/>
                  </a:lnTo>
                  <a:lnTo>
                    <a:pt x="610" y="386"/>
                  </a:lnTo>
                  <a:lnTo>
                    <a:pt x="609" y="386"/>
                  </a:lnTo>
                  <a:lnTo>
                    <a:pt x="609" y="386"/>
                  </a:lnTo>
                  <a:lnTo>
                    <a:pt x="609" y="388"/>
                  </a:lnTo>
                  <a:lnTo>
                    <a:pt x="610" y="388"/>
                  </a:lnTo>
                  <a:lnTo>
                    <a:pt x="612" y="389"/>
                  </a:lnTo>
                  <a:lnTo>
                    <a:pt x="613" y="388"/>
                  </a:lnTo>
                  <a:lnTo>
                    <a:pt x="613" y="388"/>
                  </a:lnTo>
                  <a:close/>
                  <a:moveTo>
                    <a:pt x="779" y="389"/>
                  </a:moveTo>
                  <a:lnTo>
                    <a:pt x="779" y="389"/>
                  </a:lnTo>
                  <a:lnTo>
                    <a:pt x="783" y="394"/>
                  </a:lnTo>
                  <a:lnTo>
                    <a:pt x="784" y="400"/>
                  </a:lnTo>
                  <a:lnTo>
                    <a:pt x="784" y="400"/>
                  </a:lnTo>
                  <a:lnTo>
                    <a:pt x="787" y="401"/>
                  </a:lnTo>
                  <a:lnTo>
                    <a:pt x="789" y="400"/>
                  </a:lnTo>
                  <a:lnTo>
                    <a:pt x="789" y="400"/>
                  </a:lnTo>
                  <a:lnTo>
                    <a:pt x="789" y="401"/>
                  </a:lnTo>
                  <a:lnTo>
                    <a:pt x="789" y="403"/>
                  </a:lnTo>
                  <a:lnTo>
                    <a:pt x="792" y="403"/>
                  </a:lnTo>
                  <a:lnTo>
                    <a:pt x="792" y="403"/>
                  </a:lnTo>
                  <a:lnTo>
                    <a:pt x="790" y="398"/>
                  </a:lnTo>
                  <a:lnTo>
                    <a:pt x="787" y="395"/>
                  </a:lnTo>
                  <a:lnTo>
                    <a:pt x="779" y="389"/>
                  </a:lnTo>
                  <a:lnTo>
                    <a:pt x="779" y="389"/>
                  </a:lnTo>
                  <a:close/>
                  <a:moveTo>
                    <a:pt x="633" y="403"/>
                  </a:moveTo>
                  <a:lnTo>
                    <a:pt x="633" y="403"/>
                  </a:lnTo>
                  <a:lnTo>
                    <a:pt x="638" y="409"/>
                  </a:lnTo>
                  <a:lnTo>
                    <a:pt x="644" y="414"/>
                  </a:lnTo>
                  <a:lnTo>
                    <a:pt x="644" y="414"/>
                  </a:lnTo>
                  <a:lnTo>
                    <a:pt x="650" y="418"/>
                  </a:lnTo>
                  <a:lnTo>
                    <a:pt x="656" y="423"/>
                  </a:lnTo>
                  <a:lnTo>
                    <a:pt x="656" y="423"/>
                  </a:lnTo>
                  <a:lnTo>
                    <a:pt x="665" y="430"/>
                  </a:lnTo>
                  <a:lnTo>
                    <a:pt x="671" y="433"/>
                  </a:lnTo>
                  <a:lnTo>
                    <a:pt x="677" y="435"/>
                  </a:lnTo>
                  <a:lnTo>
                    <a:pt x="677" y="435"/>
                  </a:lnTo>
                  <a:lnTo>
                    <a:pt x="658" y="420"/>
                  </a:lnTo>
                  <a:lnTo>
                    <a:pt x="647" y="412"/>
                  </a:lnTo>
                  <a:lnTo>
                    <a:pt x="635" y="404"/>
                  </a:lnTo>
                  <a:lnTo>
                    <a:pt x="635" y="404"/>
                  </a:lnTo>
                  <a:lnTo>
                    <a:pt x="635" y="403"/>
                  </a:lnTo>
                  <a:lnTo>
                    <a:pt x="635" y="401"/>
                  </a:lnTo>
                  <a:lnTo>
                    <a:pt x="635" y="401"/>
                  </a:lnTo>
                  <a:lnTo>
                    <a:pt x="629" y="400"/>
                  </a:lnTo>
                  <a:lnTo>
                    <a:pt x="624" y="395"/>
                  </a:lnTo>
                  <a:lnTo>
                    <a:pt x="619" y="392"/>
                  </a:lnTo>
                  <a:lnTo>
                    <a:pt x="613" y="391"/>
                  </a:lnTo>
                  <a:lnTo>
                    <a:pt x="613" y="391"/>
                  </a:lnTo>
                  <a:lnTo>
                    <a:pt x="633" y="403"/>
                  </a:lnTo>
                  <a:lnTo>
                    <a:pt x="633" y="403"/>
                  </a:lnTo>
                  <a:close/>
                  <a:moveTo>
                    <a:pt x="694" y="407"/>
                  </a:moveTo>
                  <a:lnTo>
                    <a:pt x="694" y="407"/>
                  </a:lnTo>
                  <a:lnTo>
                    <a:pt x="690" y="403"/>
                  </a:lnTo>
                  <a:lnTo>
                    <a:pt x="685" y="397"/>
                  </a:lnTo>
                  <a:lnTo>
                    <a:pt x="677" y="394"/>
                  </a:lnTo>
                  <a:lnTo>
                    <a:pt x="671" y="392"/>
                  </a:lnTo>
                  <a:lnTo>
                    <a:pt x="671" y="392"/>
                  </a:lnTo>
                  <a:lnTo>
                    <a:pt x="676" y="397"/>
                  </a:lnTo>
                  <a:lnTo>
                    <a:pt x="682" y="401"/>
                  </a:lnTo>
                  <a:lnTo>
                    <a:pt x="686" y="406"/>
                  </a:lnTo>
                  <a:lnTo>
                    <a:pt x="694" y="407"/>
                  </a:lnTo>
                  <a:lnTo>
                    <a:pt x="694" y="407"/>
                  </a:lnTo>
                  <a:close/>
                  <a:moveTo>
                    <a:pt x="755" y="400"/>
                  </a:moveTo>
                  <a:lnTo>
                    <a:pt x="755" y="400"/>
                  </a:lnTo>
                  <a:lnTo>
                    <a:pt x="763" y="409"/>
                  </a:lnTo>
                  <a:lnTo>
                    <a:pt x="770" y="415"/>
                  </a:lnTo>
                  <a:lnTo>
                    <a:pt x="770" y="415"/>
                  </a:lnTo>
                  <a:lnTo>
                    <a:pt x="769" y="407"/>
                  </a:lnTo>
                  <a:lnTo>
                    <a:pt x="767" y="400"/>
                  </a:lnTo>
                  <a:lnTo>
                    <a:pt x="767" y="400"/>
                  </a:lnTo>
                  <a:lnTo>
                    <a:pt x="763" y="397"/>
                  </a:lnTo>
                  <a:lnTo>
                    <a:pt x="758" y="394"/>
                  </a:lnTo>
                  <a:lnTo>
                    <a:pt x="758" y="394"/>
                  </a:lnTo>
                  <a:lnTo>
                    <a:pt x="758" y="398"/>
                  </a:lnTo>
                  <a:lnTo>
                    <a:pt x="757" y="400"/>
                  </a:lnTo>
                  <a:lnTo>
                    <a:pt x="755" y="400"/>
                  </a:lnTo>
                  <a:lnTo>
                    <a:pt x="755" y="400"/>
                  </a:lnTo>
                  <a:close/>
                  <a:moveTo>
                    <a:pt x="590" y="406"/>
                  </a:moveTo>
                  <a:lnTo>
                    <a:pt x="590" y="406"/>
                  </a:lnTo>
                  <a:lnTo>
                    <a:pt x="575" y="395"/>
                  </a:lnTo>
                  <a:lnTo>
                    <a:pt x="575" y="395"/>
                  </a:lnTo>
                  <a:lnTo>
                    <a:pt x="578" y="398"/>
                  </a:lnTo>
                  <a:lnTo>
                    <a:pt x="581" y="403"/>
                  </a:lnTo>
                  <a:lnTo>
                    <a:pt x="590" y="406"/>
                  </a:lnTo>
                  <a:lnTo>
                    <a:pt x="590" y="406"/>
                  </a:lnTo>
                  <a:close/>
                  <a:moveTo>
                    <a:pt x="798" y="401"/>
                  </a:moveTo>
                  <a:lnTo>
                    <a:pt x="798" y="401"/>
                  </a:lnTo>
                  <a:lnTo>
                    <a:pt x="799" y="400"/>
                  </a:lnTo>
                  <a:lnTo>
                    <a:pt x="798" y="397"/>
                  </a:lnTo>
                  <a:lnTo>
                    <a:pt x="796" y="395"/>
                  </a:lnTo>
                  <a:lnTo>
                    <a:pt x="795" y="395"/>
                  </a:lnTo>
                  <a:lnTo>
                    <a:pt x="795" y="395"/>
                  </a:lnTo>
                  <a:lnTo>
                    <a:pt x="796" y="397"/>
                  </a:lnTo>
                  <a:lnTo>
                    <a:pt x="796" y="398"/>
                  </a:lnTo>
                  <a:lnTo>
                    <a:pt x="796" y="400"/>
                  </a:lnTo>
                  <a:lnTo>
                    <a:pt x="798" y="401"/>
                  </a:lnTo>
                  <a:lnTo>
                    <a:pt x="798" y="401"/>
                  </a:lnTo>
                  <a:close/>
                  <a:moveTo>
                    <a:pt x="255" y="403"/>
                  </a:moveTo>
                  <a:lnTo>
                    <a:pt x="255" y="403"/>
                  </a:lnTo>
                  <a:lnTo>
                    <a:pt x="252" y="400"/>
                  </a:lnTo>
                  <a:lnTo>
                    <a:pt x="250" y="398"/>
                  </a:lnTo>
                  <a:lnTo>
                    <a:pt x="247" y="398"/>
                  </a:lnTo>
                  <a:lnTo>
                    <a:pt x="247" y="398"/>
                  </a:lnTo>
                  <a:lnTo>
                    <a:pt x="252" y="401"/>
                  </a:lnTo>
                  <a:lnTo>
                    <a:pt x="255" y="403"/>
                  </a:lnTo>
                  <a:lnTo>
                    <a:pt x="255" y="403"/>
                  </a:lnTo>
                  <a:close/>
                  <a:moveTo>
                    <a:pt x="561" y="433"/>
                  </a:moveTo>
                  <a:lnTo>
                    <a:pt x="561" y="433"/>
                  </a:lnTo>
                  <a:lnTo>
                    <a:pt x="561" y="430"/>
                  </a:lnTo>
                  <a:lnTo>
                    <a:pt x="558" y="429"/>
                  </a:lnTo>
                  <a:lnTo>
                    <a:pt x="557" y="429"/>
                  </a:lnTo>
                  <a:lnTo>
                    <a:pt x="557" y="426"/>
                  </a:lnTo>
                  <a:lnTo>
                    <a:pt x="557" y="426"/>
                  </a:lnTo>
                  <a:lnTo>
                    <a:pt x="555" y="426"/>
                  </a:lnTo>
                  <a:lnTo>
                    <a:pt x="554" y="426"/>
                  </a:lnTo>
                  <a:lnTo>
                    <a:pt x="554" y="426"/>
                  </a:lnTo>
                  <a:lnTo>
                    <a:pt x="554" y="426"/>
                  </a:lnTo>
                  <a:lnTo>
                    <a:pt x="554" y="424"/>
                  </a:lnTo>
                  <a:lnTo>
                    <a:pt x="554" y="423"/>
                  </a:lnTo>
                  <a:lnTo>
                    <a:pt x="554" y="423"/>
                  </a:lnTo>
                  <a:lnTo>
                    <a:pt x="545" y="417"/>
                  </a:lnTo>
                  <a:lnTo>
                    <a:pt x="537" y="411"/>
                  </a:lnTo>
                  <a:lnTo>
                    <a:pt x="529" y="404"/>
                  </a:lnTo>
                  <a:lnTo>
                    <a:pt x="525" y="401"/>
                  </a:lnTo>
                  <a:lnTo>
                    <a:pt x="522" y="400"/>
                  </a:lnTo>
                  <a:lnTo>
                    <a:pt x="522" y="400"/>
                  </a:lnTo>
                  <a:lnTo>
                    <a:pt x="540" y="418"/>
                  </a:lnTo>
                  <a:lnTo>
                    <a:pt x="549" y="426"/>
                  </a:lnTo>
                  <a:lnTo>
                    <a:pt x="561" y="433"/>
                  </a:lnTo>
                  <a:lnTo>
                    <a:pt x="561" y="433"/>
                  </a:lnTo>
                  <a:close/>
                  <a:moveTo>
                    <a:pt x="566" y="406"/>
                  </a:moveTo>
                  <a:lnTo>
                    <a:pt x="566" y="406"/>
                  </a:lnTo>
                  <a:lnTo>
                    <a:pt x="578" y="417"/>
                  </a:lnTo>
                  <a:lnTo>
                    <a:pt x="593" y="426"/>
                  </a:lnTo>
                  <a:lnTo>
                    <a:pt x="621" y="444"/>
                  </a:lnTo>
                  <a:lnTo>
                    <a:pt x="621" y="444"/>
                  </a:lnTo>
                  <a:lnTo>
                    <a:pt x="619" y="447"/>
                  </a:lnTo>
                  <a:lnTo>
                    <a:pt x="619" y="447"/>
                  </a:lnTo>
                  <a:lnTo>
                    <a:pt x="622" y="447"/>
                  </a:lnTo>
                  <a:lnTo>
                    <a:pt x="624" y="447"/>
                  </a:lnTo>
                  <a:lnTo>
                    <a:pt x="627" y="449"/>
                  </a:lnTo>
                  <a:lnTo>
                    <a:pt x="627" y="449"/>
                  </a:lnTo>
                  <a:lnTo>
                    <a:pt x="615" y="436"/>
                  </a:lnTo>
                  <a:lnTo>
                    <a:pt x="601" y="423"/>
                  </a:lnTo>
                  <a:lnTo>
                    <a:pt x="586" y="411"/>
                  </a:lnTo>
                  <a:lnTo>
                    <a:pt x="569" y="400"/>
                  </a:lnTo>
                  <a:lnTo>
                    <a:pt x="569" y="400"/>
                  </a:lnTo>
                  <a:lnTo>
                    <a:pt x="569" y="404"/>
                  </a:lnTo>
                  <a:lnTo>
                    <a:pt x="566" y="406"/>
                  </a:lnTo>
                  <a:lnTo>
                    <a:pt x="566" y="406"/>
                  </a:lnTo>
                  <a:close/>
                  <a:moveTo>
                    <a:pt x="173" y="417"/>
                  </a:moveTo>
                  <a:lnTo>
                    <a:pt x="173" y="417"/>
                  </a:lnTo>
                  <a:lnTo>
                    <a:pt x="177" y="417"/>
                  </a:lnTo>
                  <a:lnTo>
                    <a:pt x="183" y="418"/>
                  </a:lnTo>
                  <a:lnTo>
                    <a:pt x="183" y="418"/>
                  </a:lnTo>
                  <a:lnTo>
                    <a:pt x="183" y="407"/>
                  </a:lnTo>
                  <a:lnTo>
                    <a:pt x="182" y="404"/>
                  </a:lnTo>
                  <a:lnTo>
                    <a:pt x="177" y="401"/>
                  </a:lnTo>
                  <a:lnTo>
                    <a:pt x="177" y="401"/>
                  </a:lnTo>
                  <a:lnTo>
                    <a:pt x="173" y="417"/>
                  </a:lnTo>
                  <a:lnTo>
                    <a:pt x="173" y="417"/>
                  </a:lnTo>
                  <a:close/>
                  <a:moveTo>
                    <a:pt x="725" y="404"/>
                  </a:moveTo>
                  <a:lnTo>
                    <a:pt x="725" y="404"/>
                  </a:lnTo>
                  <a:lnTo>
                    <a:pt x="729" y="409"/>
                  </a:lnTo>
                  <a:lnTo>
                    <a:pt x="735" y="414"/>
                  </a:lnTo>
                  <a:lnTo>
                    <a:pt x="749" y="426"/>
                  </a:lnTo>
                  <a:lnTo>
                    <a:pt x="749" y="426"/>
                  </a:lnTo>
                  <a:lnTo>
                    <a:pt x="764" y="439"/>
                  </a:lnTo>
                  <a:lnTo>
                    <a:pt x="772" y="447"/>
                  </a:lnTo>
                  <a:lnTo>
                    <a:pt x="781" y="452"/>
                  </a:lnTo>
                  <a:lnTo>
                    <a:pt x="781" y="452"/>
                  </a:lnTo>
                  <a:lnTo>
                    <a:pt x="779" y="449"/>
                  </a:lnTo>
                  <a:lnTo>
                    <a:pt x="775" y="446"/>
                  </a:lnTo>
                  <a:lnTo>
                    <a:pt x="769" y="439"/>
                  </a:lnTo>
                  <a:lnTo>
                    <a:pt x="769" y="439"/>
                  </a:lnTo>
                  <a:lnTo>
                    <a:pt x="758" y="430"/>
                  </a:lnTo>
                  <a:lnTo>
                    <a:pt x="747" y="420"/>
                  </a:lnTo>
                  <a:lnTo>
                    <a:pt x="747" y="420"/>
                  </a:lnTo>
                  <a:lnTo>
                    <a:pt x="743" y="418"/>
                  </a:lnTo>
                  <a:lnTo>
                    <a:pt x="740" y="415"/>
                  </a:lnTo>
                  <a:lnTo>
                    <a:pt x="732" y="407"/>
                  </a:lnTo>
                  <a:lnTo>
                    <a:pt x="732" y="407"/>
                  </a:lnTo>
                  <a:lnTo>
                    <a:pt x="731" y="407"/>
                  </a:lnTo>
                  <a:lnTo>
                    <a:pt x="728" y="404"/>
                  </a:lnTo>
                  <a:lnTo>
                    <a:pt x="725" y="403"/>
                  </a:lnTo>
                  <a:lnTo>
                    <a:pt x="725" y="404"/>
                  </a:lnTo>
                  <a:lnTo>
                    <a:pt x="725" y="404"/>
                  </a:lnTo>
                  <a:close/>
                  <a:moveTo>
                    <a:pt x="465" y="468"/>
                  </a:moveTo>
                  <a:lnTo>
                    <a:pt x="465" y="468"/>
                  </a:lnTo>
                  <a:lnTo>
                    <a:pt x="465" y="467"/>
                  </a:lnTo>
                  <a:lnTo>
                    <a:pt x="465" y="465"/>
                  </a:lnTo>
                  <a:lnTo>
                    <a:pt x="462" y="464"/>
                  </a:lnTo>
                  <a:lnTo>
                    <a:pt x="459" y="461"/>
                  </a:lnTo>
                  <a:lnTo>
                    <a:pt x="458" y="458"/>
                  </a:lnTo>
                  <a:lnTo>
                    <a:pt x="458" y="458"/>
                  </a:lnTo>
                  <a:lnTo>
                    <a:pt x="452" y="455"/>
                  </a:lnTo>
                  <a:lnTo>
                    <a:pt x="446" y="450"/>
                  </a:lnTo>
                  <a:lnTo>
                    <a:pt x="435" y="441"/>
                  </a:lnTo>
                  <a:lnTo>
                    <a:pt x="435" y="441"/>
                  </a:lnTo>
                  <a:lnTo>
                    <a:pt x="432" y="439"/>
                  </a:lnTo>
                  <a:lnTo>
                    <a:pt x="429" y="438"/>
                  </a:lnTo>
                  <a:lnTo>
                    <a:pt x="424" y="433"/>
                  </a:lnTo>
                  <a:lnTo>
                    <a:pt x="424" y="433"/>
                  </a:lnTo>
                  <a:lnTo>
                    <a:pt x="417" y="430"/>
                  </a:lnTo>
                  <a:lnTo>
                    <a:pt x="411" y="426"/>
                  </a:lnTo>
                  <a:lnTo>
                    <a:pt x="404" y="421"/>
                  </a:lnTo>
                  <a:lnTo>
                    <a:pt x="397" y="418"/>
                  </a:lnTo>
                  <a:lnTo>
                    <a:pt x="397" y="418"/>
                  </a:lnTo>
                  <a:lnTo>
                    <a:pt x="397" y="415"/>
                  </a:lnTo>
                  <a:lnTo>
                    <a:pt x="397" y="415"/>
                  </a:lnTo>
                  <a:lnTo>
                    <a:pt x="391" y="414"/>
                  </a:lnTo>
                  <a:lnTo>
                    <a:pt x="386" y="409"/>
                  </a:lnTo>
                  <a:lnTo>
                    <a:pt x="382" y="406"/>
                  </a:lnTo>
                  <a:lnTo>
                    <a:pt x="377" y="404"/>
                  </a:lnTo>
                  <a:lnTo>
                    <a:pt x="377" y="404"/>
                  </a:lnTo>
                  <a:lnTo>
                    <a:pt x="397" y="423"/>
                  </a:lnTo>
                  <a:lnTo>
                    <a:pt x="418" y="439"/>
                  </a:lnTo>
                  <a:lnTo>
                    <a:pt x="441" y="453"/>
                  </a:lnTo>
                  <a:lnTo>
                    <a:pt x="465" y="468"/>
                  </a:lnTo>
                  <a:lnTo>
                    <a:pt x="465" y="468"/>
                  </a:lnTo>
                  <a:close/>
                  <a:moveTo>
                    <a:pt x="743" y="411"/>
                  </a:moveTo>
                  <a:lnTo>
                    <a:pt x="743" y="411"/>
                  </a:lnTo>
                  <a:lnTo>
                    <a:pt x="744" y="414"/>
                  </a:lnTo>
                  <a:lnTo>
                    <a:pt x="746" y="417"/>
                  </a:lnTo>
                  <a:lnTo>
                    <a:pt x="746" y="417"/>
                  </a:lnTo>
                  <a:lnTo>
                    <a:pt x="757" y="423"/>
                  </a:lnTo>
                  <a:lnTo>
                    <a:pt x="764" y="429"/>
                  </a:lnTo>
                  <a:lnTo>
                    <a:pt x="772" y="438"/>
                  </a:lnTo>
                  <a:lnTo>
                    <a:pt x="781" y="444"/>
                  </a:lnTo>
                  <a:lnTo>
                    <a:pt x="781" y="444"/>
                  </a:lnTo>
                  <a:lnTo>
                    <a:pt x="781" y="441"/>
                  </a:lnTo>
                  <a:lnTo>
                    <a:pt x="781" y="438"/>
                  </a:lnTo>
                  <a:lnTo>
                    <a:pt x="781" y="438"/>
                  </a:lnTo>
                  <a:lnTo>
                    <a:pt x="763" y="421"/>
                  </a:lnTo>
                  <a:lnTo>
                    <a:pt x="744" y="404"/>
                  </a:lnTo>
                  <a:lnTo>
                    <a:pt x="744" y="404"/>
                  </a:lnTo>
                  <a:lnTo>
                    <a:pt x="744" y="407"/>
                  </a:lnTo>
                  <a:lnTo>
                    <a:pt x="743" y="407"/>
                  </a:lnTo>
                  <a:lnTo>
                    <a:pt x="743" y="411"/>
                  </a:lnTo>
                  <a:lnTo>
                    <a:pt x="743" y="411"/>
                  </a:lnTo>
                  <a:close/>
                  <a:moveTo>
                    <a:pt x="700" y="439"/>
                  </a:moveTo>
                  <a:lnTo>
                    <a:pt x="700" y="439"/>
                  </a:lnTo>
                  <a:lnTo>
                    <a:pt x="700" y="438"/>
                  </a:lnTo>
                  <a:lnTo>
                    <a:pt x="700" y="436"/>
                  </a:lnTo>
                  <a:lnTo>
                    <a:pt x="696" y="433"/>
                  </a:lnTo>
                  <a:lnTo>
                    <a:pt x="696" y="433"/>
                  </a:lnTo>
                  <a:lnTo>
                    <a:pt x="682" y="420"/>
                  </a:lnTo>
                  <a:lnTo>
                    <a:pt x="676" y="414"/>
                  </a:lnTo>
                  <a:lnTo>
                    <a:pt x="670" y="409"/>
                  </a:lnTo>
                  <a:lnTo>
                    <a:pt x="670" y="409"/>
                  </a:lnTo>
                  <a:lnTo>
                    <a:pt x="700" y="439"/>
                  </a:lnTo>
                  <a:lnTo>
                    <a:pt x="700" y="439"/>
                  </a:lnTo>
                  <a:close/>
                  <a:moveTo>
                    <a:pt x="683" y="414"/>
                  </a:moveTo>
                  <a:lnTo>
                    <a:pt x="683" y="414"/>
                  </a:lnTo>
                  <a:lnTo>
                    <a:pt x="680" y="411"/>
                  </a:lnTo>
                  <a:lnTo>
                    <a:pt x="679" y="409"/>
                  </a:lnTo>
                  <a:lnTo>
                    <a:pt x="676" y="409"/>
                  </a:lnTo>
                  <a:lnTo>
                    <a:pt x="676" y="409"/>
                  </a:lnTo>
                  <a:lnTo>
                    <a:pt x="680" y="412"/>
                  </a:lnTo>
                  <a:lnTo>
                    <a:pt x="683" y="414"/>
                  </a:lnTo>
                  <a:lnTo>
                    <a:pt x="683" y="414"/>
                  </a:lnTo>
                  <a:close/>
                  <a:moveTo>
                    <a:pt x="723" y="412"/>
                  </a:moveTo>
                  <a:lnTo>
                    <a:pt x="723" y="412"/>
                  </a:lnTo>
                  <a:lnTo>
                    <a:pt x="747" y="435"/>
                  </a:lnTo>
                  <a:lnTo>
                    <a:pt x="772" y="456"/>
                  </a:lnTo>
                  <a:lnTo>
                    <a:pt x="772" y="456"/>
                  </a:lnTo>
                  <a:lnTo>
                    <a:pt x="776" y="461"/>
                  </a:lnTo>
                  <a:lnTo>
                    <a:pt x="779" y="462"/>
                  </a:lnTo>
                  <a:lnTo>
                    <a:pt x="781" y="464"/>
                  </a:lnTo>
                  <a:lnTo>
                    <a:pt x="781" y="464"/>
                  </a:lnTo>
                  <a:lnTo>
                    <a:pt x="779" y="459"/>
                  </a:lnTo>
                  <a:lnTo>
                    <a:pt x="776" y="455"/>
                  </a:lnTo>
                  <a:lnTo>
                    <a:pt x="767" y="449"/>
                  </a:lnTo>
                  <a:lnTo>
                    <a:pt x="767" y="449"/>
                  </a:lnTo>
                  <a:lnTo>
                    <a:pt x="722" y="407"/>
                  </a:lnTo>
                  <a:lnTo>
                    <a:pt x="722" y="407"/>
                  </a:lnTo>
                  <a:lnTo>
                    <a:pt x="722" y="409"/>
                  </a:lnTo>
                  <a:lnTo>
                    <a:pt x="722" y="411"/>
                  </a:lnTo>
                  <a:lnTo>
                    <a:pt x="723" y="411"/>
                  </a:lnTo>
                  <a:lnTo>
                    <a:pt x="723" y="412"/>
                  </a:lnTo>
                  <a:lnTo>
                    <a:pt x="723" y="412"/>
                  </a:lnTo>
                  <a:close/>
                  <a:moveTo>
                    <a:pt x="792" y="441"/>
                  </a:moveTo>
                  <a:lnTo>
                    <a:pt x="792" y="441"/>
                  </a:lnTo>
                  <a:lnTo>
                    <a:pt x="787" y="423"/>
                  </a:lnTo>
                  <a:lnTo>
                    <a:pt x="784" y="415"/>
                  </a:lnTo>
                  <a:lnTo>
                    <a:pt x="779" y="407"/>
                  </a:lnTo>
                  <a:lnTo>
                    <a:pt x="779" y="407"/>
                  </a:lnTo>
                  <a:lnTo>
                    <a:pt x="775" y="407"/>
                  </a:lnTo>
                  <a:lnTo>
                    <a:pt x="775" y="407"/>
                  </a:lnTo>
                  <a:lnTo>
                    <a:pt x="776" y="418"/>
                  </a:lnTo>
                  <a:lnTo>
                    <a:pt x="781" y="427"/>
                  </a:lnTo>
                  <a:lnTo>
                    <a:pt x="786" y="435"/>
                  </a:lnTo>
                  <a:lnTo>
                    <a:pt x="792" y="441"/>
                  </a:lnTo>
                  <a:lnTo>
                    <a:pt x="792" y="441"/>
                  </a:lnTo>
                  <a:close/>
                  <a:moveTo>
                    <a:pt x="255" y="432"/>
                  </a:moveTo>
                  <a:lnTo>
                    <a:pt x="253" y="430"/>
                  </a:lnTo>
                  <a:lnTo>
                    <a:pt x="253" y="430"/>
                  </a:lnTo>
                  <a:lnTo>
                    <a:pt x="253" y="433"/>
                  </a:lnTo>
                  <a:lnTo>
                    <a:pt x="257" y="433"/>
                  </a:lnTo>
                  <a:lnTo>
                    <a:pt x="258" y="433"/>
                  </a:lnTo>
                  <a:lnTo>
                    <a:pt x="261" y="433"/>
                  </a:lnTo>
                  <a:lnTo>
                    <a:pt x="261" y="433"/>
                  </a:lnTo>
                  <a:lnTo>
                    <a:pt x="298" y="455"/>
                  </a:lnTo>
                  <a:lnTo>
                    <a:pt x="298" y="455"/>
                  </a:lnTo>
                  <a:lnTo>
                    <a:pt x="287" y="444"/>
                  </a:lnTo>
                  <a:lnTo>
                    <a:pt x="276" y="435"/>
                  </a:lnTo>
                  <a:lnTo>
                    <a:pt x="276" y="435"/>
                  </a:lnTo>
                  <a:lnTo>
                    <a:pt x="266" y="429"/>
                  </a:lnTo>
                  <a:lnTo>
                    <a:pt x="255" y="423"/>
                  </a:lnTo>
                  <a:lnTo>
                    <a:pt x="246" y="417"/>
                  </a:lnTo>
                  <a:lnTo>
                    <a:pt x="235" y="411"/>
                  </a:lnTo>
                  <a:lnTo>
                    <a:pt x="235" y="411"/>
                  </a:lnTo>
                  <a:lnTo>
                    <a:pt x="240" y="415"/>
                  </a:lnTo>
                  <a:lnTo>
                    <a:pt x="246" y="423"/>
                  </a:lnTo>
                  <a:lnTo>
                    <a:pt x="252" y="429"/>
                  </a:lnTo>
                  <a:lnTo>
                    <a:pt x="253" y="430"/>
                  </a:lnTo>
                  <a:lnTo>
                    <a:pt x="255" y="432"/>
                  </a:lnTo>
                  <a:lnTo>
                    <a:pt x="255" y="432"/>
                  </a:lnTo>
                  <a:close/>
                  <a:moveTo>
                    <a:pt x="322" y="453"/>
                  </a:moveTo>
                  <a:lnTo>
                    <a:pt x="322" y="453"/>
                  </a:lnTo>
                  <a:lnTo>
                    <a:pt x="308" y="439"/>
                  </a:lnTo>
                  <a:lnTo>
                    <a:pt x="295" y="429"/>
                  </a:lnTo>
                  <a:lnTo>
                    <a:pt x="278" y="420"/>
                  </a:lnTo>
                  <a:lnTo>
                    <a:pt x="261" y="411"/>
                  </a:lnTo>
                  <a:lnTo>
                    <a:pt x="261" y="411"/>
                  </a:lnTo>
                  <a:lnTo>
                    <a:pt x="275" y="423"/>
                  </a:lnTo>
                  <a:lnTo>
                    <a:pt x="289" y="435"/>
                  </a:lnTo>
                  <a:lnTo>
                    <a:pt x="304" y="446"/>
                  </a:lnTo>
                  <a:lnTo>
                    <a:pt x="311" y="450"/>
                  </a:lnTo>
                  <a:lnTo>
                    <a:pt x="322" y="453"/>
                  </a:lnTo>
                  <a:lnTo>
                    <a:pt x="322" y="453"/>
                  </a:lnTo>
                  <a:close/>
                  <a:moveTo>
                    <a:pt x="351" y="424"/>
                  </a:moveTo>
                  <a:lnTo>
                    <a:pt x="351" y="424"/>
                  </a:lnTo>
                  <a:lnTo>
                    <a:pt x="360" y="430"/>
                  </a:lnTo>
                  <a:lnTo>
                    <a:pt x="365" y="433"/>
                  </a:lnTo>
                  <a:lnTo>
                    <a:pt x="368" y="433"/>
                  </a:lnTo>
                  <a:lnTo>
                    <a:pt x="368" y="433"/>
                  </a:lnTo>
                  <a:lnTo>
                    <a:pt x="360" y="427"/>
                  </a:lnTo>
                  <a:lnTo>
                    <a:pt x="351" y="421"/>
                  </a:lnTo>
                  <a:lnTo>
                    <a:pt x="342" y="415"/>
                  </a:lnTo>
                  <a:lnTo>
                    <a:pt x="333" y="411"/>
                  </a:lnTo>
                  <a:lnTo>
                    <a:pt x="333" y="411"/>
                  </a:lnTo>
                  <a:lnTo>
                    <a:pt x="334" y="412"/>
                  </a:lnTo>
                  <a:lnTo>
                    <a:pt x="334" y="414"/>
                  </a:lnTo>
                  <a:lnTo>
                    <a:pt x="334" y="414"/>
                  </a:lnTo>
                  <a:lnTo>
                    <a:pt x="351" y="424"/>
                  </a:lnTo>
                  <a:lnTo>
                    <a:pt x="351" y="424"/>
                  </a:lnTo>
                  <a:close/>
                  <a:moveTo>
                    <a:pt x="700" y="412"/>
                  </a:moveTo>
                  <a:lnTo>
                    <a:pt x="700" y="412"/>
                  </a:lnTo>
                  <a:lnTo>
                    <a:pt x="699" y="412"/>
                  </a:lnTo>
                  <a:lnTo>
                    <a:pt x="696" y="414"/>
                  </a:lnTo>
                  <a:lnTo>
                    <a:pt x="696" y="414"/>
                  </a:lnTo>
                  <a:lnTo>
                    <a:pt x="712" y="430"/>
                  </a:lnTo>
                  <a:lnTo>
                    <a:pt x="731" y="444"/>
                  </a:lnTo>
                  <a:lnTo>
                    <a:pt x="731" y="444"/>
                  </a:lnTo>
                  <a:lnTo>
                    <a:pt x="715" y="427"/>
                  </a:lnTo>
                  <a:lnTo>
                    <a:pt x="700" y="412"/>
                  </a:lnTo>
                  <a:lnTo>
                    <a:pt x="700" y="412"/>
                  </a:lnTo>
                  <a:close/>
                  <a:moveTo>
                    <a:pt x="279" y="470"/>
                  </a:moveTo>
                  <a:lnTo>
                    <a:pt x="279" y="470"/>
                  </a:lnTo>
                  <a:lnTo>
                    <a:pt x="269" y="462"/>
                  </a:lnTo>
                  <a:lnTo>
                    <a:pt x="260" y="453"/>
                  </a:lnTo>
                  <a:lnTo>
                    <a:pt x="249" y="446"/>
                  </a:lnTo>
                  <a:lnTo>
                    <a:pt x="240" y="436"/>
                  </a:lnTo>
                  <a:lnTo>
                    <a:pt x="240" y="436"/>
                  </a:lnTo>
                  <a:lnTo>
                    <a:pt x="200" y="414"/>
                  </a:lnTo>
                  <a:lnTo>
                    <a:pt x="200" y="414"/>
                  </a:lnTo>
                  <a:lnTo>
                    <a:pt x="200" y="412"/>
                  </a:lnTo>
                  <a:lnTo>
                    <a:pt x="200" y="412"/>
                  </a:lnTo>
                  <a:lnTo>
                    <a:pt x="199" y="414"/>
                  </a:lnTo>
                  <a:lnTo>
                    <a:pt x="199" y="414"/>
                  </a:lnTo>
                  <a:lnTo>
                    <a:pt x="197" y="415"/>
                  </a:lnTo>
                  <a:lnTo>
                    <a:pt x="197" y="415"/>
                  </a:lnTo>
                  <a:lnTo>
                    <a:pt x="220" y="438"/>
                  </a:lnTo>
                  <a:lnTo>
                    <a:pt x="232" y="449"/>
                  </a:lnTo>
                  <a:lnTo>
                    <a:pt x="244" y="459"/>
                  </a:lnTo>
                  <a:lnTo>
                    <a:pt x="244" y="459"/>
                  </a:lnTo>
                  <a:lnTo>
                    <a:pt x="252" y="459"/>
                  </a:lnTo>
                  <a:lnTo>
                    <a:pt x="257" y="461"/>
                  </a:lnTo>
                  <a:lnTo>
                    <a:pt x="267" y="467"/>
                  </a:lnTo>
                  <a:lnTo>
                    <a:pt x="278" y="473"/>
                  </a:lnTo>
                  <a:lnTo>
                    <a:pt x="289" y="479"/>
                  </a:lnTo>
                  <a:lnTo>
                    <a:pt x="289" y="479"/>
                  </a:lnTo>
                  <a:lnTo>
                    <a:pt x="287" y="476"/>
                  </a:lnTo>
                  <a:lnTo>
                    <a:pt x="284" y="473"/>
                  </a:lnTo>
                  <a:lnTo>
                    <a:pt x="279" y="470"/>
                  </a:lnTo>
                  <a:lnTo>
                    <a:pt x="279" y="470"/>
                  </a:lnTo>
                  <a:close/>
                  <a:moveTo>
                    <a:pt x="590" y="435"/>
                  </a:moveTo>
                  <a:lnTo>
                    <a:pt x="590" y="435"/>
                  </a:lnTo>
                  <a:lnTo>
                    <a:pt x="584" y="429"/>
                  </a:lnTo>
                  <a:lnTo>
                    <a:pt x="577" y="423"/>
                  </a:lnTo>
                  <a:lnTo>
                    <a:pt x="561" y="412"/>
                  </a:lnTo>
                  <a:lnTo>
                    <a:pt x="561" y="412"/>
                  </a:lnTo>
                  <a:lnTo>
                    <a:pt x="568" y="420"/>
                  </a:lnTo>
                  <a:lnTo>
                    <a:pt x="575" y="426"/>
                  </a:lnTo>
                  <a:lnTo>
                    <a:pt x="583" y="430"/>
                  </a:lnTo>
                  <a:lnTo>
                    <a:pt x="590" y="435"/>
                  </a:lnTo>
                  <a:lnTo>
                    <a:pt x="590" y="435"/>
                  </a:lnTo>
                  <a:close/>
                  <a:moveTo>
                    <a:pt x="799" y="418"/>
                  </a:moveTo>
                  <a:lnTo>
                    <a:pt x="799" y="418"/>
                  </a:lnTo>
                  <a:lnTo>
                    <a:pt x="801" y="418"/>
                  </a:lnTo>
                  <a:lnTo>
                    <a:pt x="802" y="417"/>
                  </a:lnTo>
                  <a:lnTo>
                    <a:pt x="802" y="417"/>
                  </a:lnTo>
                  <a:lnTo>
                    <a:pt x="802" y="415"/>
                  </a:lnTo>
                  <a:lnTo>
                    <a:pt x="801" y="414"/>
                  </a:lnTo>
                  <a:lnTo>
                    <a:pt x="801" y="414"/>
                  </a:lnTo>
                  <a:lnTo>
                    <a:pt x="801" y="414"/>
                  </a:lnTo>
                  <a:lnTo>
                    <a:pt x="799" y="415"/>
                  </a:lnTo>
                  <a:lnTo>
                    <a:pt x="799" y="418"/>
                  </a:lnTo>
                  <a:lnTo>
                    <a:pt x="799" y="418"/>
                  </a:lnTo>
                  <a:close/>
                  <a:moveTo>
                    <a:pt x="456" y="421"/>
                  </a:moveTo>
                  <a:lnTo>
                    <a:pt x="456" y="421"/>
                  </a:lnTo>
                  <a:lnTo>
                    <a:pt x="452" y="418"/>
                  </a:lnTo>
                  <a:lnTo>
                    <a:pt x="449" y="417"/>
                  </a:lnTo>
                  <a:lnTo>
                    <a:pt x="449" y="417"/>
                  </a:lnTo>
                  <a:lnTo>
                    <a:pt x="452" y="420"/>
                  </a:lnTo>
                  <a:lnTo>
                    <a:pt x="456" y="421"/>
                  </a:lnTo>
                  <a:lnTo>
                    <a:pt x="456" y="421"/>
                  </a:lnTo>
                  <a:close/>
                  <a:moveTo>
                    <a:pt x="340" y="423"/>
                  </a:moveTo>
                  <a:lnTo>
                    <a:pt x="340" y="423"/>
                  </a:lnTo>
                  <a:lnTo>
                    <a:pt x="336" y="420"/>
                  </a:lnTo>
                  <a:lnTo>
                    <a:pt x="333" y="418"/>
                  </a:lnTo>
                  <a:lnTo>
                    <a:pt x="330" y="418"/>
                  </a:lnTo>
                  <a:lnTo>
                    <a:pt x="330" y="418"/>
                  </a:lnTo>
                  <a:lnTo>
                    <a:pt x="333" y="420"/>
                  </a:lnTo>
                  <a:lnTo>
                    <a:pt x="336" y="421"/>
                  </a:lnTo>
                  <a:lnTo>
                    <a:pt x="339" y="423"/>
                  </a:lnTo>
                  <a:lnTo>
                    <a:pt x="340" y="423"/>
                  </a:lnTo>
                  <a:lnTo>
                    <a:pt x="340" y="423"/>
                  </a:lnTo>
                  <a:close/>
                  <a:moveTo>
                    <a:pt x="188" y="421"/>
                  </a:moveTo>
                  <a:lnTo>
                    <a:pt x="188" y="421"/>
                  </a:lnTo>
                  <a:lnTo>
                    <a:pt x="194" y="426"/>
                  </a:lnTo>
                  <a:lnTo>
                    <a:pt x="203" y="430"/>
                  </a:lnTo>
                  <a:lnTo>
                    <a:pt x="203" y="430"/>
                  </a:lnTo>
                  <a:lnTo>
                    <a:pt x="202" y="427"/>
                  </a:lnTo>
                  <a:lnTo>
                    <a:pt x="200" y="426"/>
                  </a:lnTo>
                  <a:lnTo>
                    <a:pt x="197" y="424"/>
                  </a:lnTo>
                  <a:lnTo>
                    <a:pt x="197" y="421"/>
                  </a:lnTo>
                  <a:lnTo>
                    <a:pt x="197" y="421"/>
                  </a:lnTo>
                  <a:lnTo>
                    <a:pt x="192" y="420"/>
                  </a:lnTo>
                  <a:lnTo>
                    <a:pt x="188" y="421"/>
                  </a:lnTo>
                  <a:lnTo>
                    <a:pt x="188" y="421"/>
                  </a:lnTo>
                  <a:close/>
                  <a:moveTo>
                    <a:pt x="690" y="420"/>
                  </a:moveTo>
                  <a:lnTo>
                    <a:pt x="690" y="420"/>
                  </a:lnTo>
                  <a:lnTo>
                    <a:pt x="690" y="421"/>
                  </a:lnTo>
                  <a:lnTo>
                    <a:pt x="690" y="421"/>
                  </a:lnTo>
                  <a:lnTo>
                    <a:pt x="694" y="426"/>
                  </a:lnTo>
                  <a:lnTo>
                    <a:pt x="696" y="427"/>
                  </a:lnTo>
                  <a:lnTo>
                    <a:pt x="699" y="429"/>
                  </a:lnTo>
                  <a:lnTo>
                    <a:pt x="699" y="429"/>
                  </a:lnTo>
                  <a:lnTo>
                    <a:pt x="712" y="444"/>
                  </a:lnTo>
                  <a:lnTo>
                    <a:pt x="720" y="452"/>
                  </a:lnTo>
                  <a:lnTo>
                    <a:pt x="728" y="458"/>
                  </a:lnTo>
                  <a:lnTo>
                    <a:pt x="728" y="458"/>
                  </a:lnTo>
                  <a:lnTo>
                    <a:pt x="709" y="436"/>
                  </a:lnTo>
                  <a:lnTo>
                    <a:pt x="699" y="427"/>
                  </a:lnTo>
                  <a:lnTo>
                    <a:pt x="690" y="420"/>
                  </a:lnTo>
                  <a:lnTo>
                    <a:pt x="690" y="420"/>
                  </a:lnTo>
                  <a:close/>
                  <a:moveTo>
                    <a:pt x="795" y="426"/>
                  </a:moveTo>
                  <a:lnTo>
                    <a:pt x="795" y="426"/>
                  </a:lnTo>
                  <a:lnTo>
                    <a:pt x="795" y="423"/>
                  </a:lnTo>
                  <a:lnTo>
                    <a:pt x="793" y="421"/>
                  </a:lnTo>
                  <a:lnTo>
                    <a:pt x="792" y="420"/>
                  </a:lnTo>
                  <a:lnTo>
                    <a:pt x="792" y="420"/>
                  </a:lnTo>
                  <a:lnTo>
                    <a:pt x="793" y="424"/>
                  </a:lnTo>
                  <a:lnTo>
                    <a:pt x="793" y="426"/>
                  </a:lnTo>
                  <a:lnTo>
                    <a:pt x="795" y="426"/>
                  </a:lnTo>
                  <a:lnTo>
                    <a:pt x="795" y="426"/>
                  </a:lnTo>
                  <a:close/>
                  <a:moveTo>
                    <a:pt x="561" y="475"/>
                  </a:moveTo>
                  <a:lnTo>
                    <a:pt x="561" y="475"/>
                  </a:lnTo>
                  <a:lnTo>
                    <a:pt x="551" y="464"/>
                  </a:lnTo>
                  <a:lnTo>
                    <a:pt x="539" y="455"/>
                  </a:lnTo>
                  <a:lnTo>
                    <a:pt x="528" y="446"/>
                  </a:lnTo>
                  <a:lnTo>
                    <a:pt x="517" y="435"/>
                  </a:lnTo>
                  <a:lnTo>
                    <a:pt x="517" y="435"/>
                  </a:lnTo>
                  <a:lnTo>
                    <a:pt x="513" y="432"/>
                  </a:lnTo>
                  <a:lnTo>
                    <a:pt x="508" y="427"/>
                  </a:lnTo>
                  <a:lnTo>
                    <a:pt x="504" y="424"/>
                  </a:lnTo>
                  <a:lnTo>
                    <a:pt x="500" y="423"/>
                  </a:lnTo>
                  <a:lnTo>
                    <a:pt x="500" y="423"/>
                  </a:lnTo>
                  <a:lnTo>
                    <a:pt x="516" y="436"/>
                  </a:lnTo>
                  <a:lnTo>
                    <a:pt x="529" y="450"/>
                  </a:lnTo>
                  <a:lnTo>
                    <a:pt x="545" y="464"/>
                  </a:lnTo>
                  <a:lnTo>
                    <a:pt x="561" y="475"/>
                  </a:lnTo>
                  <a:lnTo>
                    <a:pt x="561" y="475"/>
                  </a:lnTo>
                  <a:close/>
                  <a:moveTo>
                    <a:pt x="561" y="423"/>
                  </a:moveTo>
                  <a:lnTo>
                    <a:pt x="561" y="423"/>
                  </a:lnTo>
                  <a:lnTo>
                    <a:pt x="560" y="423"/>
                  </a:lnTo>
                  <a:lnTo>
                    <a:pt x="560" y="424"/>
                  </a:lnTo>
                  <a:lnTo>
                    <a:pt x="560" y="424"/>
                  </a:lnTo>
                  <a:lnTo>
                    <a:pt x="590" y="452"/>
                  </a:lnTo>
                  <a:lnTo>
                    <a:pt x="606" y="465"/>
                  </a:lnTo>
                  <a:lnTo>
                    <a:pt x="621" y="478"/>
                  </a:lnTo>
                  <a:lnTo>
                    <a:pt x="621" y="478"/>
                  </a:lnTo>
                  <a:lnTo>
                    <a:pt x="607" y="462"/>
                  </a:lnTo>
                  <a:lnTo>
                    <a:pt x="592" y="449"/>
                  </a:lnTo>
                  <a:lnTo>
                    <a:pt x="561" y="423"/>
                  </a:lnTo>
                  <a:lnTo>
                    <a:pt x="561" y="423"/>
                  </a:lnTo>
                  <a:close/>
                  <a:moveTo>
                    <a:pt x="360" y="438"/>
                  </a:moveTo>
                  <a:lnTo>
                    <a:pt x="360" y="438"/>
                  </a:lnTo>
                  <a:lnTo>
                    <a:pt x="365" y="439"/>
                  </a:lnTo>
                  <a:lnTo>
                    <a:pt x="369" y="443"/>
                  </a:lnTo>
                  <a:lnTo>
                    <a:pt x="372" y="446"/>
                  </a:lnTo>
                  <a:lnTo>
                    <a:pt x="375" y="447"/>
                  </a:lnTo>
                  <a:lnTo>
                    <a:pt x="375" y="447"/>
                  </a:lnTo>
                  <a:lnTo>
                    <a:pt x="368" y="441"/>
                  </a:lnTo>
                  <a:lnTo>
                    <a:pt x="360" y="435"/>
                  </a:lnTo>
                  <a:lnTo>
                    <a:pt x="342" y="424"/>
                  </a:lnTo>
                  <a:lnTo>
                    <a:pt x="342" y="424"/>
                  </a:lnTo>
                  <a:lnTo>
                    <a:pt x="346" y="427"/>
                  </a:lnTo>
                  <a:lnTo>
                    <a:pt x="351" y="430"/>
                  </a:lnTo>
                  <a:lnTo>
                    <a:pt x="357" y="435"/>
                  </a:lnTo>
                  <a:lnTo>
                    <a:pt x="360" y="438"/>
                  </a:lnTo>
                  <a:lnTo>
                    <a:pt x="360" y="438"/>
                  </a:lnTo>
                  <a:close/>
                  <a:moveTo>
                    <a:pt x="763" y="455"/>
                  </a:moveTo>
                  <a:lnTo>
                    <a:pt x="763" y="455"/>
                  </a:lnTo>
                  <a:lnTo>
                    <a:pt x="763" y="453"/>
                  </a:lnTo>
                  <a:lnTo>
                    <a:pt x="763" y="453"/>
                  </a:lnTo>
                  <a:lnTo>
                    <a:pt x="761" y="453"/>
                  </a:lnTo>
                  <a:lnTo>
                    <a:pt x="760" y="455"/>
                  </a:lnTo>
                  <a:lnTo>
                    <a:pt x="760" y="455"/>
                  </a:lnTo>
                  <a:lnTo>
                    <a:pt x="743" y="438"/>
                  </a:lnTo>
                  <a:lnTo>
                    <a:pt x="725" y="424"/>
                  </a:lnTo>
                  <a:lnTo>
                    <a:pt x="725" y="424"/>
                  </a:lnTo>
                  <a:lnTo>
                    <a:pt x="746" y="446"/>
                  </a:lnTo>
                  <a:lnTo>
                    <a:pt x="757" y="456"/>
                  </a:lnTo>
                  <a:lnTo>
                    <a:pt x="769" y="465"/>
                  </a:lnTo>
                  <a:lnTo>
                    <a:pt x="769" y="465"/>
                  </a:lnTo>
                  <a:lnTo>
                    <a:pt x="766" y="462"/>
                  </a:lnTo>
                  <a:lnTo>
                    <a:pt x="764" y="459"/>
                  </a:lnTo>
                  <a:lnTo>
                    <a:pt x="761" y="456"/>
                  </a:lnTo>
                  <a:lnTo>
                    <a:pt x="761" y="455"/>
                  </a:lnTo>
                  <a:lnTo>
                    <a:pt x="763" y="455"/>
                  </a:lnTo>
                  <a:lnTo>
                    <a:pt x="763" y="455"/>
                  </a:lnTo>
                  <a:close/>
                  <a:moveTo>
                    <a:pt x="648" y="458"/>
                  </a:moveTo>
                  <a:lnTo>
                    <a:pt x="648" y="458"/>
                  </a:lnTo>
                  <a:lnTo>
                    <a:pt x="630" y="441"/>
                  </a:lnTo>
                  <a:lnTo>
                    <a:pt x="621" y="432"/>
                  </a:lnTo>
                  <a:lnTo>
                    <a:pt x="610" y="426"/>
                  </a:lnTo>
                  <a:lnTo>
                    <a:pt x="610" y="426"/>
                  </a:lnTo>
                  <a:lnTo>
                    <a:pt x="619" y="435"/>
                  </a:lnTo>
                  <a:lnTo>
                    <a:pt x="629" y="444"/>
                  </a:lnTo>
                  <a:lnTo>
                    <a:pt x="638" y="452"/>
                  </a:lnTo>
                  <a:lnTo>
                    <a:pt x="644" y="456"/>
                  </a:lnTo>
                  <a:lnTo>
                    <a:pt x="648" y="458"/>
                  </a:lnTo>
                  <a:lnTo>
                    <a:pt x="648" y="458"/>
                  </a:lnTo>
                  <a:close/>
                  <a:moveTo>
                    <a:pt x="346" y="438"/>
                  </a:moveTo>
                  <a:lnTo>
                    <a:pt x="346" y="438"/>
                  </a:lnTo>
                  <a:lnTo>
                    <a:pt x="365" y="449"/>
                  </a:lnTo>
                  <a:lnTo>
                    <a:pt x="382" y="459"/>
                  </a:lnTo>
                  <a:lnTo>
                    <a:pt x="414" y="485"/>
                  </a:lnTo>
                  <a:lnTo>
                    <a:pt x="443" y="511"/>
                  </a:lnTo>
                  <a:lnTo>
                    <a:pt x="475" y="537"/>
                  </a:lnTo>
                  <a:lnTo>
                    <a:pt x="475" y="537"/>
                  </a:lnTo>
                  <a:lnTo>
                    <a:pt x="450" y="513"/>
                  </a:lnTo>
                  <a:lnTo>
                    <a:pt x="424" y="488"/>
                  </a:lnTo>
                  <a:lnTo>
                    <a:pt x="411" y="478"/>
                  </a:lnTo>
                  <a:lnTo>
                    <a:pt x="397" y="467"/>
                  </a:lnTo>
                  <a:lnTo>
                    <a:pt x="382" y="456"/>
                  </a:lnTo>
                  <a:lnTo>
                    <a:pt x="366" y="449"/>
                  </a:lnTo>
                  <a:lnTo>
                    <a:pt x="366" y="449"/>
                  </a:lnTo>
                  <a:lnTo>
                    <a:pt x="366" y="447"/>
                  </a:lnTo>
                  <a:lnTo>
                    <a:pt x="365" y="446"/>
                  </a:lnTo>
                  <a:lnTo>
                    <a:pt x="363" y="444"/>
                  </a:lnTo>
                  <a:lnTo>
                    <a:pt x="362" y="441"/>
                  </a:lnTo>
                  <a:lnTo>
                    <a:pt x="362" y="441"/>
                  </a:lnTo>
                  <a:lnTo>
                    <a:pt x="359" y="443"/>
                  </a:lnTo>
                  <a:lnTo>
                    <a:pt x="359" y="443"/>
                  </a:lnTo>
                  <a:lnTo>
                    <a:pt x="357" y="439"/>
                  </a:lnTo>
                  <a:lnTo>
                    <a:pt x="354" y="438"/>
                  </a:lnTo>
                  <a:lnTo>
                    <a:pt x="353" y="436"/>
                  </a:lnTo>
                  <a:lnTo>
                    <a:pt x="351" y="435"/>
                  </a:lnTo>
                  <a:lnTo>
                    <a:pt x="351" y="435"/>
                  </a:lnTo>
                  <a:lnTo>
                    <a:pt x="346" y="435"/>
                  </a:lnTo>
                  <a:lnTo>
                    <a:pt x="343" y="432"/>
                  </a:lnTo>
                  <a:lnTo>
                    <a:pt x="342" y="430"/>
                  </a:lnTo>
                  <a:lnTo>
                    <a:pt x="339" y="430"/>
                  </a:lnTo>
                  <a:lnTo>
                    <a:pt x="339" y="430"/>
                  </a:lnTo>
                  <a:lnTo>
                    <a:pt x="342" y="433"/>
                  </a:lnTo>
                  <a:lnTo>
                    <a:pt x="346" y="438"/>
                  </a:lnTo>
                  <a:lnTo>
                    <a:pt x="346" y="438"/>
                  </a:lnTo>
                  <a:close/>
                  <a:moveTo>
                    <a:pt x="192" y="435"/>
                  </a:moveTo>
                  <a:lnTo>
                    <a:pt x="192" y="435"/>
                  </a:lnTo>
                  <a:lnTo>
                    <a:pt x="192" y="435"/>
                  </a:lnTo>
                  <a:lnTo>
                    <a:pt x="192" y="433"/>
                  </a:lnTo>
                  <a:lnTo>
                    <a:pt x="192" y="433"/>
                  </a:lnTo>
                  <a:lnTo>
                    <a:pt x="191" y="432"/>
                  </a:lnTo>
                  <a:lnTo>
                    <a:pt x="188" y="433"/>
                  </a:lnTo>
                  <a:lnTo>
                    <a:pt x="188" y="433"/>
                  </a:lnTo>
                  <a:lnTo>
                    <a:pt x="191" y="435"/>
                  </a:lnTo>
                  <a:lnTo>
                    <a:pt x="192" y="435"/>
                  </a:lnTo>
                  <a:lnTo>
                    <a:pt x="192" y="435"/>
                  </a:lnTo>
                  <a:lnTo>
                    <a:pt x="192" y="435"/>
                  </a:lnTo>
                  <a:close/>
                  <a:moveTo>
                    <a:pt x="691" y="470"/>
                  </a:moveTo>
                  <a:lnTo>
                    <a:pt x="691" y="470"/>
                  </a:lnTo>
                  <a:lnTo>
                    <a:pt x="670" y="450"/>
                  </a:lnTo>
                  <a:lnTo>
                    <a:pt x="661" y="441"/>
                  </a:lnTo>
                  <a:lnTo>
                    <a:pt x="648" y="432"/>
                  </a:lnTo>
                  <a:lnTo>
                    <a:pt x="648" y="432"/>
                  </a:lnTo>
                  <a:lnTo>
                    <a:pt x="668" y="453"/>
                  </a:lnTo>
                  <a:lnTo>
                    <a:pt x="679" y="464"/>
                  </a:lnTo>
                  <a:lnTo>
                    <a:pt x="685" y="467"/>
                  </a:lnTo>
                  <a:lnTo>
                    <a:pt x="691" y="470"/>
                  </a:lnTo>
                  <a:lnTo>
                    <a:pt x="691" y="470"/>
                  </a:lnTo>
                  <a:close/>
                  <a:moveTo>
                    <a:pt x="485" y="456"/>
                  </a:moveTo>
                  <a:lnTo>
                    <a:pt x="485" y="456"/>
                  </a:lnTo>
                  <a:lnTo>
                    <a:pt x="478" y="449"/>
                  </a:lnTo>
                  <a:lnTo>
                    <a:pt x="470" y="443"/>
                  </a:lnTo>
                  <a:lnTo>
                    <a:pt x="461" y="438"/>
                  </a:lnTo>
                  <a:lnTo>
                    <a:pt x="450" y="435"/>
                  </a:lnTo>
                  <a:lnTo>
                    <a:pt x="450" y="435"/>
                  </a:lnTo>
                  <a:lnTo>
                    <a:pt x="467" y="446"/>
                  </a:lnTo>
                  <a:lnTo>
                    <a:pt x="485" y="456"/>
                  </a:lnTo>
                  <a:lnTo>
                    <a:pt x="485" y="456"/>
                  </a:lnTo>
                  <a:close/>
                  <a:moveTo>
                    <a:pt x="600" y="484"/>
                  </a:moveTo>
                  <a:lnTo>
                    <a:pt x="600" y="484"/>
                  </a:lnTo>
                  <a:lnTo>
                    <a:pt x="597" y="484"/>
                  </a:lnTo>
                  <a:lnTo>
                    <a:pt x="597" y="484"/>
                  </a:lnTo>
                  <a:lnTo>
                    <a:pt x="592" y="479"/>
                  </a:lnTo>
                  <a:lnTo>
                    <a:pt x="586" y="476"/>
                  </a:lnTo>
                  <a:lnTo>
                    <a:pt x="580" y="472"/>
                  </a:lnTo>
                  <a:lnTo>
                    <a:pt x="575" y="467"/>
                  </a:lnTo>
                  <a:lnTo>
                    <a:pt x="575" y="467"/>
                  </a:lnTo>
                  <a:lnTo>
                    <a:pt x="557" y="456"/>
                  </a:lnTo>
                  <a:lnTo>
                    <a:pt x="540" y="444"/>
                  </a:lnTo>
                  <a:lnTo>
                    <a:pt x="540" y="444"/>
                  </a:lnTo>
                  <a:lnTo>
                    <a:pt x="531" y="438"/>
                  </a:lnTo>
                  <a:lnTo>
                    <a:pt x="526" y="436"/>
                  </a:lnTo>
                  <a:lnTo>
                    <a:pt x="523" y="435"/>
                  </a:lnTo>
                  <a:lnTo>
                    <a:pt x="523" y="435"/>
                  </a:lnTo>
                  <a:lnTo>
                    <a:pt x="554" y="461"/>
                  </a:lnTo>
                  <a:lnTo>
                    <a:pt x="584" y="488"/>
                  </a:lnTo>
                  <a:lnTo>
                    <a:pt x="584" y="488"/>
                  </a:lnTo>
                  <a:lnTo>
                    <a:pt x="595" y="497"/>
                  </a:lnTo>
                  <a:lnTo>
                    <a:pt x="600" y="502"/>
                  </a:lnTo>
                  <a:lnTo>
                    <a:pt x="606" y="505"/>
                  </a:lnTo>
                  <a:lnTo>
                    <a:pt x="606" y="505"/>
                  </a:lnTo>
                  <a:lnTo>
                    <a:pt x="612" y="505"/>
                  </a:lnTo>
                  <a:lnTo>
                    <a:pt x="618" y="505"/>
                  </a:lnTo>
                  <a:lnTo>
                    <a:pt x="618" y="505"/>
                  </a:lnTo>
                  <a:lnTo>
                    <a:pt x="624" y="508"/>
                  </a:lnTo>
                  <a:lnTo>
                    <a:pt x="625" y="510"/>
                  </a:lnTo>
                  <a:lnTo>
                    <a:pt x="629" y="510"/>
                  </a:lnTo>
                  <a:lnTo>
                    <a:pt x="629" y="510"/>
                  </a:lnTo>
                  <a:lnTo>
                    <a:pt x="622" y="502"/>
                  </a:lnTo>
                  <a:lnTo>
                    <a:pt x="615" y="496"/>
                  </a:lnTo>
                  <a:lnTo>
                    <a:pt x="600" y="484"/>
                  </a:lnTo>
                  <a:lnTo>
                    <a:pt x="600" y="484"/>
                  </a:lnTo>
                  <a:close/>
                  <a:moveTo>
                    <a:pt x="609" y="537"/>
                  </a:moveTo>
                  <a:lnTo>
                    <a:pt x="609" y="537"/>
                  </a:lnTo>
                  <a:lnTo>
                    <a:pt x="593" y="519"/>
                  </a:lnTo>
                  <a:lnTo>
                    <a:pt x="575" y="504"/>
                  </a:lnTo>
                  <a:lnTo>
                    <a:pt x="539" y="472"/>
                  </a:lnTo>
                  <a:lnTo>
                    <a:pt x="539" y="472"/>
                  </a:lnTo>
                  <a:lnTo>
                    <a:pt x="540" y="472"/>
                  </a:lnTo>
                  <a:lnTo>
                    <a:pt x="540" y="470"/>
                  </a:lnTo>
                  <a:lnTo>
                    <a:pt x="540" y="470"/>
                  </a:lnTo>
                  <a:lnTo>
                    <a:pt x="539" y="470"/>
                  </a:lnTo>
                  <a:lnTo>
                    <a:pt x="537" y="470"/>
                  </a:lnTo>
                  <a:lnTo>
                    <a:pt x="537" y="470"/>
                  </a:lnTo>
                  <a:lnTo>
                    <a:pt x="536" y="468"/>
                  </a:lnTo>
                  <a:lnTo>
                    <a:pt x="534" y="465"/>
                  </a:lnTo>
                  <a:lnTo>
                    <a:pt x="534" y="465"/>
                  </a:lnTo>
                  <a:lnTo>
                    <a:pt x="511" y="452"/>
                  </a:lnTo>
                  <a:lnTo>
                    <a:pt x="488" y="436"/>
                  </a:lnTo>
                  <a:lnTo>
                    <a:pt x="488" y="436"/>
                  </a:lnTo>
                  <a:lnTo>
                    <a:pt x="519" y="462"/>
                  </a:lnTo>
                  <a:lnTo>
                    <a:pt x="549" y="487"/>
                  </a:lnTo>
                  <a:lnTo>
                    <a:pt x="580" y="511"/>
                  </a:lnTo>
                  <a:lnTo>
                    <a:pt x="609" y="537"/>
                  </a:lnTo>
                  <a:lnTo>
                    <a:pt x="609" y="537"/>
                  </a:lnTo>
                  <a:close/>
                  <a:moveTo>
                    <a:pt x="670" y="441"/>
                  </a:moveTo>
                  <a:lnTo>
                    <a:pt x="670" y="441"/>
                  </a:lnTo>
                  <a:lnTo>
                    <a:pt x="668" y="438"/>
                  </a:lnTo>
                  <a:lnTo>
                    <a:pt x="667" y="438"/>
                  </a:lnTo>
                  <a:lnTo>
                    <a:pt x="665" y="438"/>
                  </a:lnTo>
                  <a:lnTo>
                    <a:pt x="665" y="438"/>
                  </a:lnTo>
                  <a:lnTo>
                    <a:pt x="667" y="438"/>
                  </a:lnTo>
                  <a:lnTo>
                    <a:pt x="667" y="439"/>
                  </a:lnTo>
                  <a:lnTo>
                    <a:pt x="668" y="441"/>
                  </a:lnTo>
                  <a:lnTo>
                    <a:pt x="670" y="441"/>
                  </a:lnTo>
                  <a:lnTo>
                    <a:pt x="670" y="441"/>
                  </a:lnTo>
                  <a:close/>
                  <a:moveTo>
                    <a:pt x="558" y="504"/>
                  </a:moveTo>
                  <a:lnTo>
                    <a:pt x="558" y="504"/>
                  </a:lnTo>
                  <a:lnTo>
                    <a:pt x="534" y="482"/>
                  </a:lnTo>
                  <a:lnTo>
                    <a:pt x="534" y="482"/>
                  </a:lnTo>
                  <a:lnTo>
                    <a:pt x="536" y="481"/>
                  </a:lnTo>
                  <a:lnTo>
                    <a:pt x="536" y="481"/>
                  </a:lnTo>
                  <a:lnTo>
                    <a:pt x="528" y="476"/>
                  </a:lnTo>
                  <a:lnTo>
                    <a:pt x="520" y="470"/>
                  </a:lnTo>
                  <a:lnTo>
                    <a:pt x="507" y="459"/>
                  </a:lnTo>
                  <a:lnTo>
                    <a:pt x="507" y="459"/>
                  </a:lnTo>
                  <a:lnTo>
                    <a:pt x="491" y="449"/>
                  </a:lnTo>
                  <a:lnTo>
                    <a:pt x="476" y="439"/>
                  </a:lnTo>
                  <a:lnTo>
                    <a:pt x="476" y="439"/>
                  </a:lnTo>
                  <a:lnTo>
                    <a:pt x="484" y="449"/>
                  </a:lnTo>
                  <a:lnTo>
                    <a:pt x="493" y="458"/>
                  </a:lnTo>
                  <a:lnTo>
                    <a:pt x="514" y="475"/>
                  </a:lnTo>
                  <a:lnTo>
                    <a:pt x="536" y="490"/>
                  </a:lnTo>
                  <a:lnTo>
                    <a:pt x="558" y="504"/>
                  </a:lnTo>
                  <a:lnTo>
                    <a:pt x="558" y="504"/>
                  </a:lnTo>
                  <a:close/>
                  <a:moveTo>
                    <a:pt x="670" y="441"/>
                  </a:moveTo>
                  <a:lnTo>
                    <a:pt x="670" y="441"/>
                  </a:lnTo>
                  <a:lnTo>
                    <a:pt x="671" y="444"/>
                  </a:lnTo>
                  <a:lnTo>
                    <a:pt x="674" y="447"/>
                  </a:lnTo>
                  <a:lnTo>
                    <a:pt x="677" y="449"/>
                  </a:lnTo>
                  <a:lnTo>
                    <a:pt x="677" y="452"/>
                  </a:lnTo>
                  <a:lnTo>
                    <a:pt x="677" y="452"/>
                  </a:lnTo>
                  <a:lnTo>
                    <a:pt x="685" y="456"/>
                  </a:lnTo>
                  <a:lnTo>
                    <a:pt x="691" y="462"/>
                  </a:lnTo>
                  <a:lnTo>
                    <a:pt x="702" y="475"/>
                  </a:lnTo>
                  <a:lnTo>
                    <a:pt x="714" y="487"/>
                  </a:lnTo>
                  <a:lnTo>
                    <a:pt x="720" y="491"/>
                  </a:lnTo>
                  <a:lnTo>
                    <a:pt x="728" y="494"/>
                  </a:lnTo>
                  <a:lnTo>
                    <a:pt x="728" y="494"/>
                  </a:lnTo>
                  <a:lnTo>
                    <a:pt x="706" y="475"/>
                  </a:lnTo>
                  <a:lnTo>
                    <a:pt x="685" y="453"/>
                  </a:lnTo>
                  <a:lnTo>
                    <a:pt x="685" y="453"/>
                  </a:lnTo>
                  <a:lnTo>
                    <a:pt x="685" y="453"/>
                  </a:lnTo>
                  <a:lnTo>
                    <a:pt x="685" y="452"/>
                  </a:lnTo>
                  <a:lnTo>
                    <a:pt x="685" y="452"/>
                  </a:lnTo>
                  <a:lnTo>
                    <a:pt x="682" y="450"/>
                  </a:lnTo>
                  <a:lnTo>
                    <a:pt x="677" y="447"/>
                  </a:lnTo>
                  <a:lnTo>
                    <a:pt x="674" y="444"/>
                  </a:lnTo>
                  <a:lnTo>
                    <a:pt x="670" y="441"/>
                  </a:lnTo>
                  <a:lnTo>
                    <a:pt x="670" y="441"/>
                  </a:lnTo>
                  <a:close/>
                  <a:moveTo>
                    <a:pt x="226" y="458"/>
                  </a:moveTo>
                  <a:lnTo>
                    <a:pt x="226" y="458"/>
                  </a:lnTo>
                  <a:lnTo>
                    <a:pt x="225" y="456"/>
                  </a:lnTo>
                  <a:lnTo>
                    <a:pt x="225" y="455"/>
                  </a:lnTo>
                  <a:lnTo>
                    <a:pt x="225" y="455"/>
                  </a:lnTo>
                  <a:lnTo>
                    <a:pt x="221" y="453"/>
                  </a:lnTo>
                  <a:lnTo>
                    <a:pt x="218" y="452"/>
                  </a:lnTo>
                  <a:lnTo>
                    <a:pt x="214" y="449"/>
                  </a:lnTo>
                  <a:lnTo>
                    <a:pt x="209" y="444"/>
                  </a:lnTo>
                  <a:lnTo>
                    <a:pt x="206" y="444"/>
                  </a:lnTo>
                  <a:lnTo>
                    <a:pt x="203" y="444"/>
                  </a:lnTo>
                  <a:lnTo>
                    <a:pt x="203" y="444"/>
                  </a:lnTo>
                  <a:lnTo>
                    <a:pt x="209" y="449"/>
                  </a:lnTo>
                  <a:lnTo>
                    <a:pt x="215" y="453"/>
                  </a:lnTo>
                  <a:lnTo>
                    <a:pt x="221" y="456"/>
                  </a:lnTo>
                  <a:lnTo>
                    <a:pt x="225" y="458"/>
                  </a:lnTo>
                  <a:lnTo>
                    <a:pt x="229" y="458"/>
                  </a:lnTo>
                  <a:lnTo>
                    <a:pt x="229" y="458"/>
                  </a:lnTo>
                  <a:lnTo>
                    <a:pt x="228" y="456"/>
                  </a:lnTo>
                  <a:lnTo>
                    <a:pt x="228" y="456"/>
                  </a:lnTo>
                  <a:lnTo>
                    <a:pt x="226" y="458"/>
                  </a:lnTo>
                  <a:lnTo>
                    <a:pt x="226" y="458"/>
                  </a:lnTo>
                  <a:lnTo>
                    <a:pt x="226" y="458"/>
                  </a:lnTo>
                  <a:close/>
                  <a:moveTo>
                    <a:pt x="264" y="447"/>
                  </a:moveTo>
                  <a:lnTo>
                    <a:pt x="264" y="447"/>
                  </a:lnTo>
                  <a:lnTo>
                    <a:pt x="263" y="447"/>
                  </a:lnTo>
                  <a:lnTo>
                    <a:pt x="261" y="446"/>
                  </a:lnTo>
                  <a:lnTo>
                    <a:pt x="260" y="444"/>
                  </a:lnTo>
                  <a:lnTo>
                    <a:pt x="258" y="443"/>
                  </a:lnTo>
                  <a:lnTo>
                    <a:pt x="258" y="443"/>
                  </a:lnTo>
                  <a:lnTo>
                    <a:pt x="258" y="444"/>
                  </a:lnTo>
                  <a:lnTo>
                    <a:pt x="260" y="447"/>
                  </a:lnTo>
                  <a:lnTo>
                    <a:pt x="263" y="449"/>
                  </a:lnTo>
                  <a:lnTo>
                    <a:pt x="264" y="447"/>
                  </a:lnTo>
                  <a:lnTo>
                    <a:pt x="264" y="447"/>
                  </a:lnTo>
                  <a:close/>
                  <a:moveTo>
                    <a:pt x="789" y="452"/>
                  </a:moveTo>
                  <a:lnTo>
                    <a:pt x="789" y="452"/>
                  </a:lnTo>
                  <a:lnTo>
                    <a:pt x="790" y="452"/>
                  </a:lnTo>
                  <a:lnTo>
                    <a:pt x="792" y="452"/>
                  </a:lnTo>
                  <a:lnTo>
                    <a:pt x="792" y="452"/>
                  </a:lnTo>
                  <a:lnTo>
                    <a:pt x="793" y="452"/>
                  </a:lnTo>
                  <a:lnTo>
                    <a:pt x="793" y="452"/>
                  </a:lnTo>
                  <a:lnTo>
                    <a:pt x="792" y="449"/>
                  </a:lnTo>
                  <a:lnTo>
                    <a:pt x="790" y="449"/>
                  </a:lnTo>
                  <a:lnTo>
                    <a:pt x="789" y="449"/>
                  </a:lnTo>
                  <a:lnTo>
                    <a:pt x="789" y="449"/>
                  </a:lnTo>
                  <a:lnTo>
                    <a:pt x="789" y="452"/>
                  </a:lnTo>
                  <a:lnTo>
                    <a:pt x="789" y="452"/>
                  </a:lnTo>
                  <a:close/>
                  <a:moveTo>
                    <a:pt x="740" y="470"/>
                  </a:moveTo>
                  <a:lnTo>
                    <a:pt x="740" y="470"/>
                  </a:lnTo>
                  <a:lnTo>
                    <a:pt x="740" y="470"/>
                  </a:lnTo>
                  <a:lnTo>
                    <a:pt x="738" y="470"/>
                  </a:lnTo>
                  <a:lnTo>
                    <a:pt x="737" y="472"/>
                  </a:lnTo>
                  <a:lnTo>
                    <a:pt x="737" y="472"/>
                  </a:lnTo>
                  <a:lnTo>
                    <a:pt x="737" y="472"/>
                  </a:lnTo>
                  <a:lnTo>
                    <a:pt x="749" y="487"/>
                  </a:lnTo>
                  <a:lnTo>
                    <a:pt x="757" y="493"/>
                  </a:lnTo>
                  <a:lnTo>
                    <a:pt x="763" y="497"/>
                  </a:lnTo>
                  <a:lnTo>
                    <a:pt x="763" y="497"/>
                  </a:lnTo>
                  <a:lnTo>
                    <a:pt x="757" y="482"/>
                  </a:lnTo>
                  <a:lnTo>
                    <a:pt x="751" y="468"/>
                  </a:lnTo>
                  <a:lnTo>
                    <a:pt x="746" y="464"/>
                  </a:lnTo>
                  <a:lnTo>
                    <a:pt x="740" y="458"/>
                  </a:lnTo>
                  <a:lnTo>
                    <a:pt x="735" y="455"/>
                  </a:lnTo>
                  <a:lnTo>
                    <a:pt x="728" y="452"/>
                  </a:lnTo>
                  <a:lnTo>
                    <a:pt x="728" y="452"/>
                  </a:lnTo>
                  <a:lnTo>
                    <a:pt x="735" y="459"/>
                  </a:lnTo>
                  <a:lnTo>
                    <a:pt x="738" y="464"/>
                  </a:lnTo>
                  <a:lnTo>
                    <a:pt x="740" y="470"/>
                  </a:lnTo>
                  <a:lnTo>
                    <a:pt x="740" y="470"/>
                  </a:lnTo>
                  <a:close/>
                  <a:moveTo>
                    <a:pt x="702" y="462"/>
                  </a:moveTo>
                  <a:lnTo>
                    <a:pt x="702" y="462"/>
                  </a:lnTo>
                  <a:lnTo>
                    <a:pt x="700" y="459"/>
                  </a:lnTo>
                  <a:lnTo>
                    <a:pt x="697" y="456"/>
                  </a:lnTo>
                  <a:lnTo>
                    <a:pt x="694" y="453"/>
                  </a:lnTo>
                  <a:lnTo>
                    <a:pt x="694" y="453"/>
                  </a:lnTo>
                  <a:lnTo>
                    <a:pt x="699" y="458"/>
                  </a:lnTo>
                  <a:lnTo>
                    <a:pt x="702" y="462"/>
                  </a:lnTo>
                  <a:lnTo>
                    <a:pt x="702" y="462"/>
                  </a:lnTo>
                  <a:close/>
                  <a:moveTo>
                    <a:pt x="377" y="467"/>
                  </a:moveTo>
                  <a:lnTo>
                    <a:pt x="377" y="467"/>
                  </a:lnTo>
                  <a:lnTo>
                    <a:pt x="374" y="468"/>
                  </a:lnTo>
                  <a:lnTo>
                    <a:pt x="372" y="468"/>
                  </a:lnTo>
                  <a:lnTo>
                    <a:pt x="371" y="468"/>
                  </a:lnTo>
                  <a:lnTo>
                    <a:pt x="371" y="468"/>
                  </a:lnTo>
                  <a:lnTo>
                    <a:pt x="374" y="472"/>
                  </a:lnTo>
                  <a:lnTo>
                    <a:pt x="377" y="475"/>
                  </a:lnTo>
                  <a:lnTo>
                    <a:pt x="386" y="481"/>
                  </a:lnTo>
                  <a:lnTo>
                    <a:pt x="386" y="481"/>
                  </a:lnTo>
                  <a:lnTo>
                    <a:pt x="391" y="479"/>
                  </a:lnTo>
                  <a:lnTo>
                    <a:pt x="394" y="478"/>
                  </a:lnTo>
                  <a:lnTo>
                    <a:pt x="394" y="478"/>
                  </a:lnTo>
                  <a:lnTo>
                    <a:pt x="398" y="482"/>
                  </a:lnTo>
                  <a:lnTo>
                    <a:pt x="403" y="487"/>
                  </a:lnTo>
                  <a:lnTo>
                    <a:pt x="409" y="490"/>
                  </a:lnTo>
                  <a:lnTo>
                    <a:pt x="415" y="493"/>
                  </a:lnTo>
                  <a:lnTo>
                    <a:pt x="415" y="493"/>
                  </a:lnTo>
                  <a:lnTo>
                    <a:pt x="407" y="487"/>
                  </a:lnTo>
                  <a:lnTo>
                    <a:pt x="403" y="484"/>
                  </a:lnTo>
                  <a:lnTo>
                    <a:pt x="400" y="481"/>
                  </a:lnTo>
                  <a:lnTo>
                    <a:pt x="400" y="481"/>
                  </a:lnTo>
                  <a:lnTo>
                    <a:pt x="395" y="476"/>
                  </a:lnTo>
                  <a:lnTo>
                    <a:pt x="391" y="473"/>
                  </a:lnTo>
                  <a:lnTo>
                    <a:pt x="386" y="468"/>
                  </a:lnTo>
                  <a:lnTo>
                    <a:pt x="383" y="465"/>
                  </a:lnTo>
                  <a:lnTo>
                    <a:pt x="383" y="465"/>
                  </a:lnTo>
                  <a:lnTo>
                    <a:pt x="377" y="462"/>
                  </a:lnTo>
                  <a:lnTo>
                    <a:pt x="374" y="461"/>
                  </a:lnTo>
                  <a:lnTo>
                    <a:pt x="372" y="458"/>
                  </a:lnTo>
                  <a:lnTo>
                    <a:pt x="372" y="458"/>
                  </a:lnTo>
                  <a:lnTo>
                    <a:pt x="371" y="458"/>
                  </a:lnTo>
                  <a:lnTo>
                    <a:pt x="369" y="456"/>
                  </a:lnTo>
                  <a:lnTo>
                    <a:pt x="368" y="455"/>
                  </a:lnTo>
                  <a:lnTo>
                    <a:pt x="366" y="453"/>
                  </a:lnTo>
                  <a:lnTo>
                    <a:pt x="365" y="453"/>
                  </a:lnTo>
                  <a:lnTo>
                    <a:pt x="365" y="453"/>
                  </a:lnTo>
                  <a:lnTo>
                    <a:pt x="368" y="456"/>
                  </a:lnTo>
                  <a:lnTo>
                    <a:pt x="371" y="459"/>
                  </a:lnTo>
                  <a:lnTo>
                    <a:pt x="374" y="462"/>
                  </a:lnTo>
                  <a:lnTo>
                    <a:pt x="377" y="467"/>
                  </a:lnTo>
                  <a:lnTo>
                    <a:pt x="377" y="467"/>
                  </a:lnTo>
                  <a:close/>
                  <a:moveTo>
                    <a:pt x="769" y="500"/>
                  </a:moveTo>
                  <a:lnTo>
                    <a:pt x="769" y="500"/>
                  </a:lnTo>
                  <a:lnTo>
                    <a:pt x="767" y="502"/>
                  </a:lnTo>
                  <a:lnTo>
                    <a:pt x="766" y="504"/>
                  </a:lnTo>
                  <a:lnTo>
                    <a:pt x="766" y="504"/>
                  </a:lnTo>
                  <a:lnTo>
                    <a:pt x="770" y="508"/>
                  </a:lnTo>
                  <a:lnTo>
                    <a:pt x="775" y="513"/>
                  </a:lnTo>
                  <a:lnTo>
                    <a:pt x="775" y="513"/>
                  </a:lnTo>
                  <a:lnTo>
                    <a:pt x="776" y="508"/>
                  </a:lnTo>
                  <a:lnTo>
                    <a:pt x="779" y="505"/>
                  </a:lnTo>
                  <a:lnTo>
                    <a:pt x="779" y="505"/>
                  </a:lnTo>
                  <a:lnTo>
                    <a:pt x="781" y="505"/>
                  </a:lnTo>
                  <a:lnTo>
                    <a:pt x="783" y="507"/>
                  </a:lnTo>
                  <a:lnTo>
                    <a:pt x="786" y="510"/>
                  </a:lnTo>
                  <a:lnTo>
                    <a:pt x="786" y="510"/>
                  </a:lnTo>
                  <a:lnTo>
                    <a:pt x="784" y="499"/>
                  </a:lnTo>
                  <a:lnTo>
                    <a:pt x="784" y="487"/>
                  </a:lnTo>
                  <a:lnTo>
                    <a:pt x="783" y="478"/>
                  </a:lnTo>
                  <a:lnTo>
                    <a:pt x="779" y="473"/>
                  </a:lnTo>
                  <a:lnTo>
                    <a:pt x="776" y="470"/>
                  </a:lnTo>
                  <a:lnTo>
                    <a:pt x="776" y="470"/>
                  </a:lnTo>
                  <a:lnTo>
                    <a:pt x="775" y="473"/>
                  </a:lnTo>
                  <a:lnTo>
                    <a:pt x="772" y="473"/>
                  </a:lnTo>
                  <a:lnTo>
                    <a:pt x="772" y="473"/>
                  </a:lnTo>
                  <a:lnTo>
                    <a:pt x="764" y="470"/>
                  </a:lnTo>
                  <a:lnTo>
                    <a:pt x="758" y="464"/>
                  </a:lnTo>
                  <a:lnTo>
                    <a:pt x="744" y="453"/>
                  </a:lnTo>
                  <a:lnTo>
                    <a:pt x="744" y="453"/>
                  </a:lnTo>
                  <a:lnTo>
                    <a:pt x="758" y="475"/>
                  </a:lnTo>
                  <a:lnTo>
                    <a:pt x="764" y="487"/>
                  </a:lnTo>
                  <a:lnTo>
                    <a:pt x="769" y="500"/>
                  </a:lnTo>
                  <a:lnTo>
                    <a:pt x="769" y="500"/>
                  </a:lnTo>
                  <a:close/>
                  <a:moveTo>
                    <a:pt x="497" y="514"/>
                  </a:moveTo>
                  <a:lnTo>
                    <a:pt x="497" y="514"/>
                  </a:lnTo>
                  <a:lnTo>
                    <a:pt x="528" y="536"/>
                  </a:lnTo>
                  <a:lnTo>
                    <a:pt x="558" y="560"/>
                  </a:lnTo>
                  <a:lnTo>
                    <a:pt x="587" y="583"/>
                  </a:lnTo>
                  <a:lnTo>
                    <a:pt x="618" y="606"/>
                  </a:lnTo>
                  <a:lnTo>
                    <a:pt x="618" y="606"/>
                  </a:lnTo>
                  <a:lnTo>
                    <a:pt x="583" y="571"/>
                  </a:lnTo>
                  <a:lnTo>
                    <a:pt x="546" y="537"/>
                  </a:lnTo>
                  <a:lnTo>
                    <a:pt x="508" y="507"/>
                  </a:lnTo>
                  <a:lnTo>
                    <a:pt x="467" y="478"/>
                  </a:lnTo>
                  <a:lnTo>
                    <a:pt x="467" y="478"/>
                  </a:lnTo>
                  <a:lnTo>
                    <a:pt x="467" y="476"/>
                  </a:lnTo>
                  <a:lnTo>
                    <a:pt x="468" y="475"/>
                  </a:lnTo>
                  <a:lnTo>
                    <a:pt x="468" y="475"/>
                  </a:lnTo>
                  <a:lnTo>
                    <a:pt x="458" y="470"/>
                  </a:lnTo>
                  <a:lnTo>
                    <a:pt x="449" y="464"/>
                  </a:lnTo>
                  <a:lnTo>
                    <a:pt x="439" y="459"/>
                  </a:lnTo>
                  <a:lnTo>
                    <a:pt x="430" y="455"/>
                  </a:lnTo>
                  <a:lnTo>
                    <a:pt x="430" y="455"/>
                  </a:lnTo>
                  <a:lnTo>
                    <a:pt x="447" y="470"/>
                  </a:lnTo>
                  <a:lnTo>
                    <a:pt x="462" y="485"/>
                  </a:lnTo>
                  <a:lnTo>
                    <a:pt x="479" y="500"/>
                  </a:lnTo>
                  <a:lnTo>
                    <a:pt x="497" y="514"/>
                  </a:lnTo>
                  <a:lnTo>
                    <a:pt x="497" y="514"/>
                  </a:lnTo>
                  <a:close/>
                  <a:moveTo>
                    <a:pt x="601" y="468"/>
                  </a:moveTo>
                  <a:lnTo>
                    <a:pt x="601" y="468"/>
                  </a:lnTo>
                  <a:lnTo>
                    <a:pt x="592" y="461"/>
                  </a:lnTo>
                  <a:lnTo>
                    <a:pt x="587" y="458"/>
                  </a:lnTo>
                  <a:lnTo>
                    <a:pt x="584" y="456"/>
                  </a:lnTo>
                  <a:lnTo>
                    <a:pt x="584" y="456"/>
                  </a:lnTo>
                  <a:lnTo>
                    <a:pt x="592" y="464"/>
                  </a:lnTo>
                  <a:lnTo>
                    <a:pt x="597" y="467"/>
                  </a:lnTo>
                  <a:lnTo>
                    <a:pt x="601" y="468"/>
                  </a:lnTo>
                  <a:lnTo>
                    <a:pt x="601" y="468"/>
                  </a:lnTo>
                  <a:close/>
                  <a:moveTo>
                    <a:pt x="327" y="456"/>
                  </a:moveTo>
                  <a:lnTo>
                    <a:pt x="327" y="456"/>
                  </a:lnTo>
                  <a:lnTo>
                    <a:pt x="325" y="458"/>
                  </a:lnTo>
                  <a:lnTo>
                    <a:pt x="322" y="458"/>
                  </a:lnTo>
                  <a:lnTo>
                    <a:pt x="321" y="458"/>
                  </a:lnTo>
                  <a:lnTo>
                    <a:pt x="318" y="458"/>
                  </a:lnTo>
                  <a:lnTo>
                    <a:pt x="318" y="458"/>
                  </a:lnTo>
                  <a:lnTo>
                    <a:pt x="324" y="464"/>
                  </a:lnTo>
                  <a:lnTo>
                    <a:pt x="331" y="470"/>
                  </a:lnTo>
                  <a:lnTo>
                    <a:pt x="331" y="470"/>
                  </a:lnTo>
                  <a:lnTo>
                    <a:pt x="337" y="478"/>
                  </a:lnTo>
                  <a:lnTo>
                    <a:pt x="345" y="484"/>
                  </a:lnTo>
                  <a:lnTo>
                    <a:pt x="345" y="484"/>
                  </a:lnTo>
                  <a:lnTo>
                    <a:pt x="343" y="481"/>
                  </a:lnTo>
                  <a:lnTo>
                    <a:pt x="343" y="478"/>
                  </a:lnTo>
                  <a:lnTo>
                    <a:pt x="343" y="478"/>
                  </a:lnTo>
                  <a:lnTo>
                    <a:pt x="348" y="479"/>
                  </a:lnTo>
                  <a:lnTo>
                    <a:pt x="353" y="481"/>
                  </a:lnTo>
                  <a:lnTo>
                    <a:pt x="356" y="484"/>
                  </a:lnTo>
                  <a:lnTo>
                    <a:pt x="360" y="485"/>
                  </a:lnTo>
                  <a:lnTo>
                    <a:pt x="360" y="485"/>
                  </a:lnTo>
                  <a:lnTo>
                    <a:pt x="353" y="478"/>
                  </a:lnTo>
                  <a:lnTo>
                    <a:pt x="345" y="470"/>
                  </a:lnTo>
                  <a:lnTo>
                    <a:pt x="327" y="456"/>
                  </a:lnTo>
                  <a:lnTo>
                    <a:pt x="327" y="456"/>
                  </a:lnTo>
                  <a:close/>
                  <a:moveTo>
                    <a:pt x="196" y="476"/>
                  </a:moveTo>
                  <a:lnTo>
                    <a:pt x="196" y="476"/>
                  </a:lnTo>
                  <a:lnTo>
                    <a:pt x="192" y="470"/>
                  </a:lnTo>
                  <a:lnTo>
                    <a:pt x="191" y="462"/>
                  </a:lnTo>
                  <a:lnTo>
                    <a:pt x="191" y="462"/>
                  </a:lnTo>
                  <a:lnTo>
                    <a:pt x="185" y="461"/>
                  </a:lnTo>
                  <a:lnTo>
                    <a:pt x="180" y="461"/>
                  </a:lnTo>
                  <a:lnTo>
                    <a:pt x="180" y="461"/>
                  </a:lnTo>
                  <a:lnTo>
                    <a:pt x="182" y="465"/>
                  </a:lnTo>
                  <a:lnTo>
                    <a:pt x="186" y="470"/>
                  </a:lnTo>
                  <a:lnTo>
                    <a:pt x="191" y="473"/>
                  </a:lnTo>
                  <a:lnTo>
                    <a:pt x="196" y="476"/>
                  </a:lnTo>
                  <a:lnTo>
                    <a:pt x="196" y="476"/>
                  </a:lnTo>
                  <a:close/>
                  <a:moveTo>
                    <a:pt x="241" y="490"/>
                  </a:moveTo>
                  <a:lnTo>
                    <a:pt x="241" y="490"/>
                  </a:lnTo>
                  <a:lnTo>
                    <a:pt x="247" y="494"/>
                  </a:lnTo>
                  <a:lnTo>
                    <a:pt x="253" y="499"/>
                  </a:lnTo>
                  <a:lnTo>
                    <a:pt x="267" y="505"/>
                  </a:lnTo>
                  <a:lnTo>
                    <a:pt x="267" y="505"/>
                  </a:lnTo>
                  <a:lnTo>
                    <a:pt x="278" y="513"/>
                  </a:lnTo>
                  <a:lnTo>
                    <a:pt x="282" y="517"/>
                  </a:lnTo>
                  <a:lnTo>
                    <a:pt x="289" y="519"/>
                  </a:lnTo>
                  <a:lnTo>
                    <a:pt x="289" y="519"/>
                  </a:lnTo>
                  <a:lnTo>
                    <a:pt x="285" y="513"/>
                  </a:lnTo>
                  <a:lnTo>
                    <a:pt x="279" y="508"/>
                  </a:lnTo>
                  <a:lnTo>
                    <a:pt x="279" y="508"/>
                  </a:lnTo>
                  <a:lnTo>
                    <a:pt x="247" y="485"/>
                  </a:lnTo>
                  <a:lnTo>
                    <a:pt x="231" y="473"/>
                  </a:lnTo>
                  <a:lnTo>
                    <a:pt x="215" y="461"/>
                  </a:lnTo>
                  <a:lnTo>
                    <a:pt x="215" y="461"/>
                  </a:lnTo>
                  <a:lnTo>
                    <a:pt x="228" y="476"/>
                  </a:lnTo>
                  <a:lnTo>
                    <a:pt x="241" y="490"/>
                  </a:lnTo>
                  <a:lnTo>
                    <a:pt x="241" y="490"/>
                  </a:lnTo>
                  <a:close/>
                  <a:moveTo>
                    <a:pt x="215" y="472"/>
                  </a:moveTo>
                  <a:lnTo>
                    <a:pt x="215" y="472"/>
                  </a:lnTo>
                  <a:lnTo>
                    <a:pt x="208" y="465"/>
                  </a:lnTo>
                  <a:lnTo>
                    <a:pt x="203" y="462"/>
                  </a:lnTo>
                  <a:lnTo>
                    <a:pt x="199" y="462"/>
                  </a:lnTo>
                  <a:lnTo>
                    <a:pt x="199" y="462"/>
                  </a:lnTo>
                  <a:lnTo>
                    <a:pt x="203" y="464"/>
                  </a:lnTo>
                  <a:lnTo>
                    <a:pt x="208" y="468"/>
                  </a:lnTo>
                  <a:lnTo>
                    <a:pt x="211" y="472"/>
                  </a:lnTo>
                  <a:lnTo>
                    <a:pt x="215" y="472"/>
                  </a:lnTo>
                  <a:lnTo>
                    <a:pt x="215" y="472"/>
                  </a:lnTo>
                  <a:close/>
                  <a:moveTo>
                    <a:pt x="464" y="491"/>
                  </a:moveTo>
                  <a:lnTo>
                    <a:pt x="464" y="491"/>
                  </a:lnTo>
                  <a:lnTo>
                    <a:pt x="449" y="476"/>
                  </a:lnTo>
                  <a:lnTo>
                    <a:pt x="432" y="462"/>
                  </a:lnTo>
                  <a:lnTo>
                    <a:pt x="432" y="462"/>
                  </a:lnTo>
                  <a:lnTo>
                    <a:pt x="430" y="464"/>
                  </a:lnTo>
                  <a:lnTo>
                    <a:pt x="429" y="464"/>
                  </a:lnTo>
                  <a:lnTo>
                    <a:pt x="427" y="467"/>
                  </a:lnTo>
                  <a:lnTo>
                    <a:pt x="427" y="467"/>
                  </a:lnTo>
                  <a:lnTo>
                    <a:pt x="446" y="479"/>
                  </a:lnTo>
                  <a:lnTo>
                    <a:pt x="455" y="487"/>
                  </a:lnTo>
                  <a:lnTo>
                    <a:pt x="464" y="491"/>
                  </a:lnTo>
                  <a:lnTo>
                    <a:pt x="464" y="491"/>
                  </a:lnTo>
                  <a:close/>
                  <a:moveTo>
                    <a:pt x="420" y="473"/>
                  </a:moveTo>
                  <a:lnTo>
                    <a:pt x="420" y="473"/>
                  </a:lnTo>
                  <a:lnTo>
                    <a:pt x="412" y="468"/>
                  </a:lnTo>
                  <a:lnTo>
                    <a:pt x="404" y="464"/>
                  </a:lnTo>
                  <a:lnTo>
                    <a:pt x="404" y="464"/>
                  </a:lnTo>
                  <a:lnTo>
                    <a:pt x="412" y="470"/>
                  </a:lnTo>
                  <a:lnTo>
                    <a:pt x="415" y="473"/>
                  </a:lnTo>
                  <a:lnTo>
                    <a:pt x="420" y="473"/>
                  </a:lnTo>
                  <a:lnTo>
                    <a:pt x="420" y="473"/>
                  </a:lnTo>
                  <a:close/>
                  <a:moveTo>
                    <a:pt x="793" y="465"/>
                  </a:moveTo>
                  <a:lnTo>
                    <a:pt x="793" y="465"/>
                  </a:lnTo>
                  <a:lnTo>
                    <a:pt x="795" y="475"/>
                  </a:lnTo>
                  <a:lnTo>
                    <a:pt x="796" y="479"/>
                  </a:lnTo>
                  <a:lnTo>
                    <a:pt x="799" y="482"/>
                  </a:lnTo>
                  <a:lnTo>
                    <a:pt x="799" y="482"/>
                  </a:lnTo>
                  <a:lnTo>
                    <a:pt x="796" y="464"/>
                  </a:lnTo>
                  <a:lnTo>
                    <a:pt x="796" y="464"/>
                  </a:lnTo>
                  <a:lnTo>
                    <a:pt x="795" y="464"/>
                  </a:lnTo>
                  <a:lnTo>
                    <a:pt x="793" y="465"/>
                  </a:lnTo>
                  <a:lnTo>
                    <a:pt x="793" y="465"/>
                  </a:lnTo>
                  <a:close/>
                  <a:moveTo>
                    <a:pt x="673" y="473"/>
                  </a:moveTo>
                  <a:lnTo>
                    <a:pt x="673" y="473"/>
                  </a:lnTo>
                  <a:lnTo>
                    <a:pt x="671" y="470"/>
                  </a:lnTo>
                  <a:lnTo>
                    <a:pt x="667" y="467"/>
                  </a:lnTo>
                  <a:lnTo>
                    <a:pt x="667" y="467"/>
                  </a:lnTo>
                  <a:lnTo>
                    <a:pt x="668" y="470"/>
                  </a:lnTo>
                  <a:lnTo>
                    <a:pt x="671" y="472"/>
                  </a:lnTo>
                  <a:lnTo>
                    <a:pt x="673" y="473"/>
                  </a:lnTo>
                  <a:lnTo>
                    <a:pt x="673" y="473"/>
                  </a:lnTo>
                  <a:close/>
                  <a:moveTo>
                    <a:pt x="214" y="499"/>
                  </a:moveTo>
                  <a:lnTo>
                    <a:pt x="214" y="499"/>
                  </a:lnTo>
                  <a:lnTo>
                    <a:pt x="220" y="500"/>
                  </a:lnTo>
                  <a:lnTo>
                    <a:pt x="226" y="504"/>
                  </a:lnTo>
                  <a:lnTo>
                    <a:pt x="231" y="507"/>
                  </a:lnTo>
                  <a:lnTo>
                    <a:pt x="235" y="510"/>
                  </a:lnTo>
                  <a:lnTo>
                    <a:pt x="235" y="510"/>
                  </a:lnTo>
                  <a:lnTo>
                    <a:pt x="234" y="505"/>
                  </a:lnTo>
                  <a:lnTo>
                    <a:pt x="232" y="502"/>
                  </a:lnTo>
                  <a:lnTo>
                    <a:pt x="229" y="500"/>
                  </a:lnTo>
                  <a:lnTo>
                    <a:pt x="228" y="497"/>
                  </a:lnTo>
                  <a:lnTo>
                    <a:pt x="228" y="497"/>
                  </a:lnTo>
                  <a:lnTo>
                    <a:pt x="221" y="494"/>
                  </a:lnTo>
                  <a:lnTo>
                    <a:pt x="215" y="490"/>
                  </a:lnTo>
                  <a:lnTo>
                    <a:pt x="214" y="487"/>
                  </a:lnTo>
                  <a:lnTo>
                    <a:pt x="212" y="484"/>
                  </a:lnTo>
                  <a:lnTo>
                    <a:pt x="212" y="481"/>
                  </a:lnTo>
                  <a:lnTo>
                    <a:pt x="214" y="476"/>
                  </a:lnTo>
                  <a:lnTo>
                    <a:pt x="214" y="476"/>
                  </a:lnTo>
                  <a:lnTo>
                    <a:pt x="209" y="475"/>
                  </a:lnTo>
                  <a:lnTo>
                    <a:pt x="206" y="472"/>
                  </a:lnTo>
                  <a:lnTo>
                    <a:pt x="202" y="470"/>
                  </a:lnTo>
                  <a:lnTo>
                    <a:pt x="199" y="468"/>
                  </a:lnTo>
                  <a:lnTo>
                    <a:pt x="199" y="468"/>
                  </a:lnTo>
                  <a:lnTo>
                    <a:pt x="214" y="499"/>
                  </a:lnTo>
                  <a:lnTo>
                    <a:pt x="214" y="499"/>
                  </a:lnTo>
                  <a:close/>
                  <a:moveTo>
                    <a:pt x="331" y="496"/>
                  </a:moveTo>
                  <a:lnTo>
                    <a:pt x="331" y="496"/>
                  </a:lnTo>
                  <a:lnTo>
                    <a:pt x="322" y="490"/>
                  </a:lnTo>
                  <a:lnTo>
                    <a:pt x="311" y="481"/>
                  </a:lnTo>
                  <a:lnTo>
                    <a:pt x="302" y="475"/>
                  </a:lnTo>
                  <a:lnTo>
                    <a:pt x="293" y="468"/>
                  </a:lnTo>
                  <a:lnTo>
                    <a:pt x="293" y="468"/>
                  </a:lnTo>
                  <a:lnTo>
                    <a:pt x="301" y="478"/>
                  </a:lnTo>
                  <a:lnTo>
                    <a:pt x="310" y="485"/>
                  </a:lnTo>
                  <a:lnTo>
                    <a:pt x="321" y="491"/>
                  </a:lnTo>
                  <a:lnTo>
                    <a:pt x="331" y="496"/>
                  </a:lnTo>
                  <a:lnTo>
                    <a:pt x="331" y="496"/>
                  </a:lnTo>
                  <a:close/>
                  <a:moveTo>
                    <a:pt x="690" y="499"/>
                  </a:moveTo>
                  <a:lnTo>
                    <a:pt x="690" y="499"/>
                  </a:lnTo>
                  <a:lnTo>
                    <a:pt x="682" y="490"/>
                  </a:lnTo>
                  <a:lnTo>
                    <a:pt x="674" y="482"/>
                  </a:lnTo>
                  <a:lnTo>
                    <a:pt x="656" y="468"/>
                  </a:lnTo>
                  <a:lnTo>
                    <a:pt x="656" y="468"/>
                  </a:lnTo>
                  <a:lnTo>
                    <a:pt x="662" y="476"/>
                  </a:lnTo>
                  <a:lnTo>
                    <a:pt x="671" y="484"/>
                  </a:lnTo>
                  <a:lnTo>
                    <a:pt x="690" y="499"/>
                  </a:lnTo>
                  <a:lnTo>
                    <a:pt x="690" y="499"/>
                  </a:lnTo>
                  <a:close/>
                  <a:moveTo>
                    <a:pt x="520" y="494"/>
                  </a:moveTo>
                  <a:lnTo>
                    <a:pt x="520" y="494"/>
                  </a:lnTo>
                  <a:lnTo>
                    <a:pt x="528" y="499"/>
                  </a:lnTo>
                  <a:lnTo>
                    <a:pt x="532" y="504"/>
                  </a:lnTo>
                  <a:lnTo>
                    <a:pt x="545" y="516"/>
                  </a:lnTo>
                  <a:lnTo>
                    <a:pt x="545" y="516"/>
                  </a:lnTo>
                  <a:lnTo>
                    <a:pt x="554" y="523"/>
                  </a:lnTo>
                  <a:lnTo>
                    <a:pt x="563" y="529"/>
                  </a:lnTo>
                  <a:lnTo>
                    <a:pt x="563" y="529"/>
                  </a:lnTo>
                  <a:lnTo>
                    <a:pt x="571" y="534"/>
                  </a:lnTo>
                  <a:lnTo>
                    <a:pt x="572" y="536"/>
                  </a:lnTo>
                  <a:lnTo>
                    <a:pt x="575" y="536"/>
                  </a:lnTo>
                  <a:lnTo>
                    <a:pt x="575" y="536"/>
                  </a:lnTo>
                  <a:lnTo>
                    <a:pt x="555" y="517"/>
                  </a:lnTo>
                  <a:lnTo>
                    <a:pt x="536" y="500"/>
                  </a:lnTo>
                  <a:lnTo>
                    <a:pt x="516" y="484"/>
                  </a:lnTo>
                  <a:lnTo>
                    <a:pt x="505" y="476"/>
                  </a:lnTo>
                  <a:lnTo>
                    <a:pt x="494" y="470"/>
                  </a:lnTo>
                  <a:lnTo>
                    <a:pt x="494" y="470"/>
                  </a:lnTo>
                  <a:lnTo>
                    <a:pt x="508" y="482"/>
                  </a:lnTo>
                  <a:lnTo>
                    <a:pt x="514" y="488"/>
                  </a:lnTo>
                  <a:lnTo>
                    <a:pt x="520" y="494"/>
                  </a:lnTo>
                  <a:lnTo>
                    <a:pt x="520" y="494"/>
                  </a:lnTo>
                  <a:close/>
                  <a:moveTo>
                    <a:pt x="749" y="499"/>
                  </a:moveTo>
                  <a:lnTo>
                    <a:pt x="749" y="499"/>
                  </a:lnTo>
                  <a:lnTo>
                    <a:pt x="737" y="485"/>
                  </a:lnTo>
                  <a:lnTo>
                    <a:pt x="729" y="479"/>
                  </a:lnTo>
                  <a:lnTo>
                    <a:pt x="723" y="473"/>
                  </a:lnTo>
                  <a:lnTo>
                    <a:pt x="723" y="473"/>
                  </a:lnTo>
                  <a:lnTo>
                    <a:pt x="720" y="472"/>
                  </a:lnTo>
                  <a:lnTo>
                    <a:pt x="719" y="470"/>
                  </a:lnTo>
                  <a:lnTo>
                    <a:pt x="717" y="470"/>
                  </a:lnTo>
                  <a:lnTo>
                    <a:pt x="717" y="470"/>
                  </a:lnTo>
                  <a:lnTo>
                    <a:pt x="723" y="476"/>
                  </a:lnTo>
                  <a:lnTo>
                    <a:pt x="726" y="481"/>
                  </a:lnTo>
                  <a:lnTo>
                    <a:pt x="735" y="493"/>
                  </a:lnTo>
                  <a:lnTo>
                    <a:pt x="740" y="499"/>
                  </a:lnTo>
                  <a:lnTo>
                    <a:pt x="744" y="504"/>
                  </a:lnTo>
                  <a:lnTo>
                    <a:pt x="751" y="507"/>
                  </a:lnTo>
                  <a:lnTo>
                    <a:pt x="760" y="508"/>
                  </a:lnTo>
                  <a:lnTo>
                    <a:pt x="760" y="508"/>
                  </a:lnTo>
                  <a:lnTo>
                    <a:pt x="755" y="504"/>
                  </a:lnTo>
                  <a:lnTo>
                    <a:pt x="749" y="499"/>
                  </a:lnTo>
                  <a:lnTo>
                    <a:pt x="749" y="499"/>
                  </a:lnTo>
                  <a:close/>
                  <a:moveTo>
                    <a:pt x="206" y="510"/>
                  </a:moveTo>
                  <a:lnTo>
                    <a:pt x="206" y="510"/>
                  </a:lnTo>
                  <a:lnTo>
                    <a:pt x="192" y="490"/>
                  </a:lnTo>
                  <a:lnTo>
                    <a:pt x="179" y="472"/>
                  </a:lnTo>
                  <a:lnTo>
                    <a:pt x="179" y="472"/>
                  </a:lnTo>
                  <a:lnTo>
                    <a:pt x="182" y="484"/>
                  </a:lnTo>
                  <a:lnTo>
                    <a:pt x="189" y="494"/>
                  </a:lnTo>
                  <a:lnTo>
                    <a:pt x="197" y="502"/>
                  </a:lnTo>
                  <a:lnTo>
                    <a:pt x="206" y="510"/>
                  </a:lnTo>
                  <a:lnTo>
                    <a:pt x="206" y="510"/>
                  </a:lnTo>
                  <a:close/>
                  <a:moveTo>
                    <a:pt x="674" y="519"/>
                  </a:moveTo>
                  <a:lnTo>
                    <a:pt x="674" y="519"/>
                  </a:lnTo>
                  <a:lnTo>
                    <a:pt x="650" y="494"/>
                  </a:lnTo>
                  <a:lnTo>
                    <a:pt x="638" y="482"/>
                  </a:lnTo>
                  <a:lnTo>
                    <a:pt x="624" y="473"/>
                  </a:lnTo>
                  <a:lnTo>
                    <a:pt x="624" y="473"/>
                  </a:lnTo>
                  <a:lnTo>
                    <a:pt x="648" y="499"/>
                  </a:lnTo>
                  <a:lnTo>
                    <a:pt x="661" y="510"/>
                  </a:lnTo>
                  <a:lnTo>
                    <a:pt x="674" y="519"/>
                  </a:lnTo>
                  <a:lnTo>
                    <a:pt x="674" y="519"/>
                  </a:lnTo>
                  <a:close/>
                  <a:moveTo>
                    <a:pt x="683" y="481"/>
                  </a:moveTo>
                  <a:lnTo>
                    <a:pt x="683" y="481"/>
                  </a:lnTo>
                  <a:lnTo>
                    <a:pt x="680" y="479"/>
                  </a:lnTo>
                  <a:lnTo>
                    <a:pt x="679" y="478"/>
                  </a:lnTo>
                  <a:lnTo>
                    <a:pt x="676" y="476"/>
                  </a:lnTo>
                  <a:lnTo>
                    <a:pt x="674" y="475"/>
                  </a:lnTo>
                  <a:lnTo>
                    <a:pt x="674" y="475"/>
                  </a:lnTo>
                  <a:lnTo>
                    <a:pt x="679" y="479"/>
                  </a:lnTo>
                  <a:lnTo>
                    <a:pt x="680" y="481"/>
                  </a:lnTo>
                  <a:lnTo>
                    <a:pt x="683" y="481"/>
                  </a:lnTo>
                  <a:lnTo>
                    <a:pt x="683" y="481"/>
                  </a:lnTo>
                  <a:close/>
                  <a:moveTo>
                    <a:pt x="415" y="519"/>
                  </a:moveTo>
                  <a:lnTo>
                    <a:pt x="415" y="519"/>
                  </a:lnTo>
                  <a:lnTo>
                    <a:pt x="403" y="507"/>
                  </a:lnTo>
                  <a:lnTo>
                    <a:pt x="391" y="494"/>
                  </a:lnTo>
                  <a:lnTo>
                    <a:pt x="377" y="484"/>
                  </a:lnTo>
                  <a:lnTo>
                    <a:pt x="371" y="479"/>
                  </a:lnTo>
                  <a:lnTo>
                    <a:pt x="363" y="476"/>
                  </a:lnTo>
                  <a:lnTo>
                    <a:pt x="363" y="476"/>
                  </a:lnTo>
                  <a:lnTo>
                    <a:pt x="389" y="497"/>
                  </a:lnTo>
                  <a:lnTo>
                    <a:pt x="415" y="519"/>
                  </a:lnTo>
                  <a:lnTo>
                    <a:pt x="415" y="519"/>
                  </a:lnTo>
                  <a:close/>
                  <a:moveTo>
                    <a:pt x="613" y="487"/>
                  </a:moveTo>
                  <a:lnTo>
                    <a:pt x="613" y="487"/>
                  </a:lnTo>
                  <a:lnTo>
                    <a:pt x="607" y="481"/>
                  </a:lnTo>
                  <a:lnTo>
                    <a:pt x="604" y="479"/>
                  </a:lnTo>
                  <a:lnTo>
                    <a:pt x="603" y="479"/>
                  </a:lnTo>
                  <a:lnTo>
                    <a:pt x="603" y="479"/>
                  </a:lnTo>
                  <a:lnTo>
                    <a:pt x="606" y="481"/>
                  </a:lnTo>
                  <a:lnTo>
                    <a:pt x="607" y="484"/>
                  </a:lnTo>
                  <a:lnTo>
                    <a:pt x="610" y="485"/>
                  </a:lnTo>
                  <a:lnTo>
                    <a:pt x="613" y="487"/>
                  </a:lnTo>
                  <a:lnTo>
                    <a:pt x="613" y="487"/>
                  </a:lnTo>
                  <a:close/>
                  <a:moveTo>
                    <a:pt x="273" y="479"/>
                  </a:moveTo>
                  <a:lnTo>
                    <a:pt x="273" y="479"/>
                  </a:lnTo>
                  <a:lnTo>
                    <a:pt x="284" y="487"/>
                  </a:lnTo>
                  <a:lnTo>
                    <a:pt x="290" y="490"/>
                  </a:lnTo>
                  <a:lnTo>
                    <a:pt x="296" y="491"/>
                  </a:lnTo>
                  <a:lnTo>
                    <a:pt x="296" y="491"/>
                  </a:lnTo>
                  <a:lnTo>
                    <a:pt x="292" y="487"/>
                  </a:lnTo>
                  <a:lnTo>
                    <a:pt x="285" y="482"/>
                  </a:lnTo>
                  <a:lnTo>
                    <a:pt x="279" y="481"/>
                  </a:lnTo>
                  <a:lnTo>
                    <a:pt x="273" y="479"/>
                  </a:lnTo>
                  <a:lnTo>
                    <a:pt x="273" y="479"/>
                  </a:lnTo>
                  <a:close/>
                  <a:moveTo>
                    <a:pt x="676" y="508"/>
                  </a:moveTo>
                  <a:lnTo>
                    <a:pt x="676" y="508"/>
                  </a:lnTo>
                  <a:lnTo>
                    <a:pt x="682" y="516"/>
                  </a:lnTo>
                  <a:lnTo>
                    <a:pt x="690" y="525"/>
                  </a:lnTo>
                  <a:lnTo>
                    <a:pt x="697" y="532"/>
                  </a:lnTo>
                  <a:lnTo>
                    <a:pt x="700" y="534"/>
                  </a:lnTo>
                  <a:lnTo>
                    <a:pt x="705" y="536"/>
                  </a:lnTo>
                  <a:lnTo>
                    <a:pt x="705" y="536"/>
                  </a:lnTo>
                  <a:lnTo>
                    <a:pt x="699" y="525"/>
                  </a:lnTo>
                  <a:lnTo>
                    <a:pt x="691" y="516"/>
                  </a:lnTo>
                  <a:lnTo>
                    <a:pt x="674" y="497"/>
                  </a:lnTo>
                  <a:lnTo>
                    <a:pt x="674" y="497"/>
                  </a:lnTo>
                  <a:lnTo>
                    <a:pt x="674" y="499"/>
                  </a:lnTo>
                  <a:lnTo>
                    <a:pt x="674" y="499"/>
                  </a:lnTo>
                  <a:lnTo>
                    <a:pt x="674" y="499"/>
                  </a:lnTo>
                  <a:lnTo>
                    <a:pt x="668" y="493"/>
                  </a:lnTo>
                  <a:lnTo>
                    <a:pt x="661" y="488"/>
                  </a:lnTo>
                  <a:lnTo>
                    <a:pt x="645" y="478"/>
                  </a:lnTo>
                  <a:lnTo>
                    <a:pt x="645" y="478"/>
                  </a:lnTo>
                  <a:lnTo>
                    <a:pt x="661" y="494"/>
                  </a:lnTo>
                  <a:lnTo>
                    <a:pt x="676" y="508"/>
                  </a:lnTo>
                  <a:lnTo>
                    <a:pt x="676" y="508"/>
                  </a:lnTo>
                  <a:close/>
                  <a:moveTo>
                    <a:pt x="325" y="485"/>
                  </a:moveTo>
                  <a:lnTo>
                    <a:pt x="325" y="485"/>
                  </a:lnTo>
                  <a:lnTo>
                    <a:pt x="325" y="484"/>
                  </a:lnTo>
                  <a:lnTo>
                    <a:pt x="324" y="482"/>
                  </a:lnTo>
                  <a:lnTo>
                    <a:pt x="322" y="482"/>
                  </a:lnTo>
                  <a:lnTo>
                    <a:pt x="321" y="482"/>
                  </a:lnTo>
                  <a:lnTo>
                    <a:pt x="321" y="482"/>
                  </a:lnTo>
                  <a:lnTo>
                    <a:pt x="324" y="484"/>
                  </a:lnTo>
                  <a:lnTo>
                    <a:pt x="325" y="485"/>
                  </a:lnTo>
                  <a:lnTo>
                    <a:pt x="325" y="485"/>
                  </a:lnTo>
                  <a:close/>
                  <a:moveTo>
                    <a:pt x="726" y="514"/>
                  </a:moveTo>
                  <a:lnTo>
                    <a:pt x="726" y="514"/>
                  </a:lnTo>
                  <a:lnTo>
                    <a:pt x="728" y="517"/>
                  </a:lnTo>
                  <a:lnTo>
                    <a:pt x="729" y="519"/>
                  </a:lnTo>
                  <a:lnTo>
                    <a:pt x="729" y="517"/>
                  </a:lnTo>
                  <a:lnTo>
                    <a:pt x="729" y="517"/>
                  </a:lnTo>
                  <a:lnTo>
                    <a:pt x="722" y="508"/>
                  </a:lnTo>
                  <a:lnTo>
                    <a:pt x="715" y="497"/>
                  </a:lnTo>
                  <a:lnTo>
                    <a:pt x="706" y="488"/>
                  </a:lnTo>
                  <a:lnTo>
                    <a:pt x="702" y="485"/>
                  </a:lnTo>
                  <a:lnTo>
                    <a:pt x="696" y="482"/>
                  </a:lnTo>
                  <a:lnTo>
                    <a:pt x="696" y="482"/>
                  </a:lnTo>
                  <a:lnTo>
                    <a:pt x="711" y="499"/>
                  </a:lnTo>
                  <a:lnTo>
                    <a:pt x="726" y="514"/>
                  </a:lnTo>
                  <a:lnTo>
                    <a:pt x="726" y="514"/>
                  </a:lnTo>
                  <a:close/>
                  <a:moveTo>
                    <a:pt x="447" y="485"/>
                  </a:moveTo>
                  <a:lnTo>
                    <a:pt x="447" y="485"/>
                  </a:lnTo>
                  <a:lnTo>
                    <a:pt x="446" y="484"/>
                  </a:lnTo>
                  <a:lnTo>
                    <a:pt x="444" y="484"/>
                  </a:lnTo>
                  <a:lnTo>
                    <a:pt x="444" y="485"/>
                  </a:lnTo>
                  <a:lnTo>
                    <a:pt x="444" y="485"/>
                  </a:lnTo>
                  <a:lnTo>
                    <a:pt x="446" y="487"/>
                  </a:lnTo>
                  <a:lnTo>
                    <a:pt x="447" y="487"/>
                  </a:lnTo>
                  <a:lnTo>
                    <a:pt x="447" y="485"/>
                  </a:lnTo>
                  <a:lnTo>
                    <a:pt x="447" y="485"/>
                  </a:lnTo>
                  <a:close/>
                  <a:moveTo>
                    <a:pt x="577" y="493"/>
                  </a:moveTo>
                  <a:lnTo>
                    <a:pt x="577" y="493"/>
                  </a:lnTo>
                  <a:lnTo>
                    <a:pt x="572" y="488"/>
                  </a:lnTo>
                  <a:lnTo>
                    <a:pt x="566" y="485"/>
                  </a:lnTo>
                  <a:lnTo>
                    <a:pt x="566" y="485"/>
                  </a:lnTo>
                  <a:lnTo>
                    <a:pt x="571" y="490"/>
                  </a:lnTo>
                  <a:lnTo>
                    <a:pt x="574" y="491"/>
                  </a:lnTo>
                  <a:lnTo>
                    <a:pt x="577" y="493"/>
                  </a:lnTo>
                  <a:lnTo>
                    <a:pt x="577" y="493"/>
                  </a:lnTo>
                  <a:close/>
                  <a:moveTo>
                    <a:pt x="281" y="496"/>
                  </a:moveTo>
                  <a:lnTo>
                    <a:pt x="281" y="496"/>
                  </a:lnTo>
                  <a:lnTo>
                    <a:pt x="264" y="485"/>
                  </a:lnTo>
                  <a:lnTo>
                    <a:pt x="264" y="485"/>
                  </a:lnTo>
                  <a:lnTo>
                    <a:pt x="272" y="494"/>
                  </a:lnTo>
                  <a:lnTo>
                    <a:pt x="276" y="497"/>
                  </a:lnTo>
                  <a:lnTo>
                    <a:pt x="279" y="497"/>
                  </a:lnTo>
                  <a:lnTo>
                    <a:pt x="281" y="496"/>
                  </a:lnTo>
                  <a:lnTo>
                    <a:pt x="281" y="496"/>
                  </a:lnTo>
                  <a:close/>
                  <a:moveTo>
                    <a:pt x="357" y="505"/>
                  </a:moveTo>
                  <a:lnTo>
                    <a:pt x="357" y="505"/>
                  </a:lnTo>
                  <a:lnTo>
                    <a:pt x="343" y="496"/>
                  </a:lnTo>
                  <a:lnTo>
                    <a:pt x="328" y="487"/>
                  </a:lnTo>
                  <a:lnTo>
                    <a:pt x="328" y="487"/>
                  </a:lnTo>
                  <a:lnTo>
                    <a:pt x="334" y="493"/>
                  </a:lnTo>
                  <a:lnTo>
                    <a:pt x="340" y="497"/>
                  </a:lnTo>
                  <a:lnTo>
                    <a:pt x="348" y="502"/>
                  </a:lnTo>
                  <a:lnTo>
                    <a:pt x="357" y="505"/>
                  </a:lnTo>
                  <a:lnTo>
                    <a:pt x="357" y="505"/>
                  </a:lnTo>
                  <a:close/>
                  <a:moveTo>
                    <a:pt x="805" y="537"/>
                  </a:moveTo>
                  <a:lnTo>
                    <a:pt x="805" y="537"/>
                  </a:lnTo>
                  <a:lnTo>
                    <a:pt x="804" y="513"/>
                  </a:lnTo>
                  <a:lnTo>
                    <a:pt x="801" y="487"/>
                  </a:lnTo>
                  <a:lnTo>
                    <a:pt x="801" y="487"/>
                  </a:lnTo>
                  <a:lnTo>
                    <a:pt x="798" y="487"/>
                  </a:lnTo>
                  <a:lnTo>
                    <a:pt x="798" y="487"/>
                  </a:lnTo>
                  <a:lnTo>
                    <a:pt x="801" y="511"/>
                  </a:lnTo>
                  <a:lnTo>
                    <a:pt x="805" y="537"/>
                  </a:lnTo>
                  <a:lnTo>
                    <a:pt x="805" y="537"/>
                  </a:lnTo>
                  <a:close/>
                  <a:moveTo>
                    <a:pt x="203" y="580"/>
                  </a:moveTo>
                  <a:lnTo>
                    <a:pt x="203" y="580"/>
                  </a:lnTo>
                  <a:lnTo>
                    <a:pt x="206" y="589"/>
                  </a:lnTo>
                  <a:lnTo>
                    <a:pt x="209" y="597"/>
                  </a:lnTo>
                  <a:lnTo>
                    <a:pt x="212" y="601"/>
                  </a:lnTo>
                  <a:lnTo>
                    <a:pt x="215" y="603"/>
                  </a:lnTo>
                  <a:lnTo>
                    <a:pt x="220" y="604"/>
                  </a:lnTo>
                  <a:lnTo>
                    <a:pt x="225" y="606"/>
                  </a:lnTo>
                  <a:lnTo>
                    <a:pt x="225" y="606"/>
                  </a:lnTo>
                  <a:lnTo>
                    <a:pt x="221" y="601"/>
                  </a:lnTo>
                  <a:lnTo>
                    <a:pt x="218" y="598"/>
                  </a:lnTo>
                  <a:lnTo>
                    <a:pt x="214" y="595"/>
                  </a:lnTo>
                  <a:lnTo>
                    <a:pt x="212" y="592"/>
                  </a:lnTo>
                  <a:lnTo>
                    <a:pt x="212" y="589"/>
                  </a:lnTo>
                  <a:lnTo>
                    <a:pt x="212" y="589"/>
                  </a:lnTo>
                  <a:lnTo>
                    <a:pt x="221" y="592"/>
                  </a:lnTo>
                  <a:lnTo>
                    <a:pt x="229" y="595"/>
                  </a:lnTo>
                  <a:lnTo>
                    <a:pt x="241" y="606"/>
                  </a:lnTo>
                  <a:lnTo>
                    <a:pt x="241" y="606"/>
                  </a:lnTo>
                  <a:lnTo>
                    <a:pt x="269" y="626"/>
                  </a:lnTo>
                  <a:lnTo>
                    <a:pt x="269" y="626"/>
                  </a:lnTo>
                  <a:lnTo>
                    <a:pt x="264" y="619"/>
                  </a:lnTo>
                  <a:lnTo>
                    <a:pt x="260" y="613"/>
                  </a:lnTo>
                  <a:lnTo>
                    <a:pt x="247" y="604"/>
                  </a:lnTo>
                  <a:lnTo>
                    <a:pt x="235" y="595"/>
                  </a:lnTo>
                  <a:lnTo>
                    <a:pt x="223" y="584"/>
                  </a:lnTo>
                  <a:lnTo>
                    <a:pt x="223" y="584"/>
                  </a:lnTo>
                  <a:lnTo>
                    <a:pt x="221" y="575"/>
                  </a:lnTo>
                  <a:lnTo>
                    <a:pt x="218" y="568"/>
                  </a:lnTo>
                  <a:lnTo>
                    <a:pt x="214" y="560"/>
                  </a:lnTo>
                  <a:lnTo>
                    <a:pt x="208" y="552"/>
                  </a:lnTo>
                  <a:lnTo>
                    <a:pt x="196" y="540"/>
                  </a:lnTo>
                  <a:lnTo>
                    <a:pt x="189" y="534"/>
                  </a:lnTo>
                  <a:lnTo>
                    <a:pt x="185" y="526"/>
                  </a:lnTo>
                  <a:lnTo>
                    <a:pt x="185" y="526"/>
                  </a:lnTo>
                  <a:lnTo>
                    <a:pt x="188" y="525"/>
                  </a:lnTo>
                  <a:lnTo>
                    <a:pt x="188" y="523"/>
                  </a:lnTo>
                  <a:lnTo>
                    <a:pt x="188" y="522"/>
                  </a:lnTo>
                  <a:lnTo>
                    <a:pt x="188" y="522"/>
                  </a:lnTo>
                  <a:lnTo>
                    <a:pt x="176" y="507"/>
                  </a:lnTo>
                  <a:lnTo>
                    <a:pt x="170" y="499"/>
                  </a:lnTo>
                  <a:lnTo>
                    <a:pt x="164" y="490"/>
                  </a:lnTo>
                  <a:lnTo>
                    <a:pt x="164" y="490"/>
                  </a:lnTo>
                  <a:lnTo>
                    <a:pt x="173" y="511"/>
                  </a:lnTo>
                  <a:lnTo>
                    <a:pt x="182" y="534"/>
                  </a:lnTo>
                  <a:lnTo>
                    <a:pt x="203" y="580"/>
                  </a:lnTo>
                  <a:lnTo>
                    <a:pt x="203" y="580"/>
                  </a:lnTo>
                  <a:close/>
                  <a:moveTo>
                    <a:pt x="470" y="525"/>
                  </a:moveTo>
                  <a:lnTo>
                    <a:pt x="470" y="525"/>
                  </a:lnTo>
                  <a:lnTo>
                    <a:pt x="491" y="548"/>
                  </a:lnTo>
                  <a:lnTo>
                    <a:pt x="504" y="560"/>
                  </a:lnTo>
                  <a:lnTo>
                    <a:pt x="514" y="571"/>
                  </a:lnTo>
                  <a:lnTo>
                    <a:pt x="514" y="571"/>
                  </a:lnTo>
                  <a:lnTo>
                    <a:pt x="534" y="583"/>
                  </a:lnTo>
                  <a:lnTo>
                    <a:pt x="552" y="593"/>
                  </a:lnTo>
                  <a:lnTo>
                    <a:pt x="552" y="593"/>
                  </a:lnTo>
                  <a:lnTo>
                    <a:pt x="496" y="539"/>
                  </a:lnTo>
                  <a:lnTo>
                    <a:pt x="465" y="513"/>
                  </a:lnTo>
                  <a:lnTo>
                    <a:pt x="450" y="500"/>
                  </a:lnTo>
                  <a:lnTo>
                    <a:pt x="433" y="490"/>
                  </a:lnTo>
                  <a:lnTo>
                    <a:pt x="433" y="490"/>
                  </a:lnTo>
                  <a:lnTo>
                    <a:pt x="450" y="508"/>
                  </a:lnTo>
                  <a:lnTo>
                    <a:pt x="470" y="525"/>
                  </a:lnTo>
                  <a:lnTo>
                    <a:pt x="470" y="525"/>
                  </a:lnTo>
                  <a:close/>
                  <a:moveTo>
                    <a:pt x="507" y="531"/>
                  </a:moveTo>
                  <a:lnTo>
                    <a:pt x="507" y="531"/>
                  </a:lnTo>
                  <a:lnTo>
                    <a:pt x="505" y="528"/>
                  </a:lnTo>
                  <a:lnTo>
                    <a:pt x="504" y="526"/>
                  </a:lnTo>
                  <a:lnTo>
                    <a:pt x="500" y="525"/>
                  </a:lnTo>
                  <a:lnTo>
                    <a:pt x="500" y="522"/>
                  </a:lnTo>
                  <a:lnTo>
                    <a:pt x="500" y="522"/>
                  </a:lnTo>
                  <a:lnTo>
                    <a:pt x="494" y="517"/>
                  </a:lnTo>
                  <a:lnTo>
                    <a:pt x="488" y="514"/>
                  </a:lnTo>
                  <a:lnTo>
                    <a:pt x="484" y="510"/>
                  </a:lnTo>
                  <a:lnTo>
                    <a:pt x="476" y="507"/>
                  </a:lnTo>
                  <a:lnTo>
                    <a:pt x="476" y="507"/>
                  </a:lnTo>
                  <a:lnTo>
                    <a:pt x="476" y="505"/>
                  </a:lnTo>
                  <a:lnTo>
                    <a:pt x="475" y="504"/>
                  </a:lnTo>
                  <a:lnTo>
                    <a:pt x="475" y="504"/>
                  </a:lnTo>
                  <a:lnTo>
                    <a:pt x="468" y="502"/>
                  </a:lnTo>
                  <a:lnTo>
                    <a:pt x="467" y="499"/>
                  </a:lnTo>
                  <a:lnTo>
                    <a:pt x="467" y="497"/>
                  </a:lnTo>
                  <a:lnTo>
                    <a:pt x="467" y="497"/>
                  </a:lnTo>
                  <a:lnTo>
                    <a:pt x="462" y="496"/>
                  </a:lnTo>
                  <a:lnTo>
                    <a:pt x="459" y="494"/>
                  </a:lnTo>
                  <a:lnTo>
                    <a:pt x="456" y="491"/>
                  </a:lnTo>
                  <a:lnTo>
                    <a:pt x="453" y="490"/>
                  </a:lnTo>
                  <a:lnTo>
                    <a:pt x="453" y="490"/>
                  </a:lnTo>
                  <a:lnTo>
                    <a:pt x="479" y="511"/>
                  </a:lnTo>
                  <a:lnTo>
                    <a:pt x="491" y="522"/>
                  </a:lnTo>
                  <a:lnTo>
                    <a:pt x="507" y="531"/>
                  </a:lnTo>
                  <a:lnTo>
                    <a:pt x="507" y="531"/>
                  </a:lnTo>
                  <a:close/>
                  <a:moveTo>
                    <a:pt x="502" y="494"/>
                  </a:moveTo>
                  <a:lnTo>
                    <a:pt x="502" y="494"/>
                  </a:lnTo>
                  <a:lnTo>
                    <a:pt x="500" y="494"/>
                  </a:lnTo>
                  <a:lnTo>
                    <a:pt x="499" y="494"/>
                  </a:lnTo>
                  <a:lnTo>
                    <a:pt x="497" y="493"/>
                  </a:lnTo>
                  <a:lnTo>
                    <a:pt x="496" y="494"/>
                  </a:lnTo>
                  <a:lnTo>
                    <a:pt x="496" y="494"/>
                  </a:lnTo>
                  <a:lnTo>
                    <a:pt x="500" y="496"/>
                  </a:lnTo>
                  <a:lnTo>
                    <a:pt x="502" y="496"/>
                  </a:lnTo>
                  <a:lnTo>
                    <a:pt x="502" y="494"/>
                  </a:lnTo>
                  <a:lnTo>
                    <a:pt x="502" y="494"/>
                  </a:lnTo>
                  <a:close/>
                  <a:moveTo>
                    <a:pt x="307" y="496"/>
                  </a:moveTo>
                  <a:lnTo>
                    <a:pt x="307" y="496"/>
                  </a:lnTo>
                  <a:lnTo>
                    <a:pt x="304" y="497"/>
                  </a:lnTo>
                  <a:lnTo>
                    <a:pt x="299" y="497"/>
                  </a:lnTo>
                  <a:lnTo>
                    <a:pt x="299" y="497"/>
                  </a:lnTo>
                  <a:lnTo>
                    <a:pt x="314" y="511"/>
                  </a:lnTo>
                  <a:lnTo>
                    <a:pt x="324" y="516"/>
                  </a:lnTo>
                  <a:lnTo>
                    <a:pt x="333" y="520"/>
                  </a:lnTo>
                  <a:lnTo>
                    <a:pt x="333" y="520"/>
                  </a:lnTo>
                  <a:lnTo>
                    <a:pt x="325" y="514"/>
                  </a:lnTo>
                  <a:lnTo>
                    <a:pt x="319" y="508"/>
                  </a:lnTo>
                  <a:lnTo>
                    <a:pt x="313" y="502"/>
                  </a:lnTo>
                  <a:lnTo>
                    <a:pt x="307" y="496"/>
                  </a:lnTo>
                  <a:lnTo>
                    <a:pt x="307" y="496"/>
                  </a:lnTo>
                  <a:close/>
                  <a:moveTo>
                    <a:pt x="343" y="513"/>
                  </a:moveTo>
                  <a:lnTo>
                    <a:pt x="343" y="513"/>
                  </a:lnTo>
                  <a:lnTo>
                    <a:pt x="333" y="504"/>
                  </a:lnTo>
                  <a:lnTo>
                    <a:pt x="327" y="500"/>
                  </a:lnTo>
                  <a:lnTo>
                    <a:pt x="321" y="499"/>
                  </a:lnTo>
                  <a:lnTo>
                    <a:pt x="321" y="499"/>
                  </a:lnTo>
                  <a:lnTo>
                    <a:pt x="331" y="507"/>
                  </a:lnTo>
                  <a:lnTo>
                    <a:pt x="343" y="513"/>
                  </a:lnTo>
                  <a:lnTo>
                    <a:pt x="343" y="513"/>
                  </a:lnTo>
                  <a:close/>
                  <a:moveTo>
                    <a:pt x="372" y="505"/>
                  </a:moveTo>
                  <a:lnTo>
                    <a:pt x="372" y="505"/>
                  </a:lnTo>
                  <a:lnTo>
                    <a:pt x="380" y="510"/>
                  </a:lnTo>
                  <a:lnTo>
                    <a:pt x="388" y="514"/>
                  </a:lnTo>
                  <a:lnTo>
                    <a:pt x="394" y="519"/>
                  </a:lnTo>
                  <a:lnTo>
                    <a:pt x="398" y="522"/>
                  </a:lnTo>
                  <a:lnTo>
                    <a:pt x="398" y="522"/>
                  </a:lnTo>
                  <a:lnTo>
                    <a:pt x="385" y="510"/>
                  </a:lnTo>
                  <a:lnTo>
                    <a:pt x="368" y="500"/>
                  </a:lnTo>
                  <a:lnTo>
                    <a:pt x="368" y="500"/>
                  </a:lnTo>
                  <a:lnTo>
                    <a:pt x="371" y="502"/>
                  </a:lnTo>
                  <a:lnTo>
                    <a:pt x="372" y="505"/>
                  </a:lnTo>
                  <a:lnTo>
                    <a:pt x="372" y="505"/>
                  </a:lnTo>
                  <a:close/>
                  <a:moveTo>
                    <a:pt x="345" y="505"/>
                  </a:moveTo>
                  <a:lnTo>
                    <a:pt x="345" y="505"/>
                  </a:lnTo>
                  <a:lnTo>
                    <a:pt x="342" y="504"/>
                  </a:lnTo>
                  <a:lnTo>
                    <a:pt x="340" y="502"/>
                  </a:lnTo>
                  <a:lnTo>
                    <a:pt x="339" y="504"/>
                  </a:lnTo>
                  <a:lnTo>
                    <a:pt x="339" y="504"/>
                  </a:lnTo>
                  <a:lnTo>
                    <a:pt x="342" y="505"/>
                  </a:lnTo>
                  <a:lnTo>
                    <a:pt x="343" y="507"/>
                  </a:lnTo>
                  <a:lnTo>
                    <a:pt x="345" y="505"/>
                  </a:lnTo>
                  <a:lnTo>
                    <a:pt x="345" y="505"/>
                  </a:lnTo>
                  <a:close/>
                  <a:moveTo>
                    <a:pt x="447" y="542"/>
                  </a:moveTo>
                  <a:lnTo>
                    <a:pt x="447" y="542"/>
                  </a:lnTo>
                  <a:lnTo>
                    <a:pt x="455" y="548"/>
                  </a:lnTo>
                  <a:lnTo>
                    <a:pt x="458" y="551"/>
                  </a:lnTo>
                  <a:lnTo>
                    <a:pt x="461" y="551"/>
                  </a:lnTo>
                  <a:lnTo>
                    <a:pt x="461" y="551"/>
                  </a:lnTo>
                  <a:lnTo>
                    <a:pt x="449" y="539"/>
                  </a:lnTo>
                  <a:lnTo>
                    <a:pt x="435" y="526"/>
                  </a:lnTo>
                  <a:lnTo>
                    <a:pt x="423" y="514"/>
                  </a:lnTo>
                  <a:lnTo>
                    <a:pt x="407" y="504"/>
                  </a:lnTo>
                  <a:lnTo>
                    <a:pt x="407" y="504"/>
                  </a:lnTo>
                  <a:lnTo>
                    <a:pt x="426" y="523"/>
                  </a:lnTo>
                  <a:lnTo>
                    <a:pt x="436" y="534"/>
                  </a:lnTo>
                  <a:lnTo>
                    <a:pt x="447" y="542"/>
                  </a:lnTo>
                  <a:lnTo>
                    <a:pt x="447" y="542"/>
                  </a:lnTo>
                  <a:close/>
                  <a:moveTo>
                    <a:pt x="848" y="513"/>
                  </a:moveTo>
                  <a:lnTo>
                    <a:pt x="848" y="513"/>
                  </a:lnTo>
                  <a:lnTo>
                    <a:pt x="847" y="508"/>
                  </a:lnTo>
                  <a:lnTo>
                    <a:pt x="845" y="505"/>
                  </a:lnTo>
                  <a:lnTo>
                    <a:pt x="845" y="505"/>
                  </a:lnTo>
                  <a:lnTo>
                    <a:pt x="845" y="510"/>
                  </a:lnTo>
                  <a:lnTo>
                    <a:pt x="848" y="513"/>
                  </a:lnTo>
                  <a:lnTo>
                    <a:pt x="848" y="513"/>
                  </a:lnTo>
                  <a:close/>
                  <a:moveTo>
                    <a:pt x="401" y="517"/>
                  </a:moveTo>
                  <a:lnTo>
                    <a:pt x="401" y="517"/>
                  </a:lnTo>
                  <a:lnTo>
                    <a:pt x="403" y="517"/>
                  </a:lnTo>
                  <a:lnTo>
                    <a:pt x="404" y="517"/>
                  </a:lnTo>
                  <a:lnTo>
                    <a:pt x="404" y="517"/>
                  </a:lnTo>
                  <a:lnTo>
                    <a:pt x="404" y="517"/>
                  </a:lnTo>
                  <a:lnTo>
                    <a:pt x="397" y="511"/>
                  </a:lnTo>
                  <a:lnTo>
                    <a:pt x="394" y="508"/>
                  </a:lnTo>
                  <a:lnTo>
                    <a:pt x="389" y="505"/>
                  </a:lnTo>
                  <a:lnTo>
                    <a:pt x="389" y="505"/>
                  </a:lnTo>
                  <a:lnTo>
                    <a:pt x="391" y="508"/>
                  </a:lnTo>
                  <a:lnTo>
                    <a:pt x="395" y="511"/>
                  </a:lnTo>
                  <a:lnTo>
                    <a:pt x="398" y="514"/>
                  </a:lnTo>
                  <a:lnTo>
                    <a:pt x="401" y="517"/>
                  </a:lnTo>
                  <a:lnTo>
                    <a:pt x="401" y="517"/>
                  </a:lnTo>
                  <a:close/>
                  <a:moveTo>
                    <a:pt x="670" y="526"/>
                  </a:moveTo>
                  <a:lnTo>
                    <a:pt x="670" y="526"/>
                  </a:lnTo>
                  <a:lnTo>
                    <a:pt x="664" y="522"/>
                  </a:lnTo>
                  <a:lnTo>
                    <a:pt x="658" y="516"/>
                  </a:lnTo>
                  <a:lnTo>
                    <a:pt x="651" y="510"/>
                  </a:lnTo>
                  <a:lnTo>
                    <a:pt x="644" y="505"/>
                  </a:lnTo>
                  <a:lnTo>
                    <a:pt x="644" y="505"/>
                  </a:lnTo>
                  <a:lnTo>
                    <a:pt x="656" y="519"/>
                  </a:lnTo>
                  <a:lnTo>
                    <a:pt x="662" y="523"/>
                  </a:lnTo>
                  <a:lnTo>
                    <a:pt x="665" y="526"/>
                  </a:lnTo>
                  <a:lnTo>
                    <a:pt x="670" y="526"/>
                  </a:lnTo>
                  <a:lnTo>
                    <a:pt x="670" y="526"/>
                  </a:lnTo>
                  <a:close/>
                  <a:moveTo>
                    <a:pt x="363" y="510"/>
                  </a:moveTo>
                  <a:lnTo>
                    <a:pt x="363" y="510"/>
                  </a:lnTo>
                  <a:lnTo>
                    <a:pt x="363" y="511"/>
                  </a:lnTo>
                  <a:lnTo>
                    <a:pt x="363" y="511"/>
                  </a:lnTo>
                  <a:lnTo>
                    <a:pt x="362" y="513"/>
                  </a:lnTo>
                  <a:lnTo>
                    <a:pt x="362" y="513"/>
                  </a:lnTo>
                  <a:lnTo>
                    <a:pt x="357" y="511"/>
                  </a:lnTo>
                  <a:lnTo>
                    <a:pt x="354" y="511"/>
                  </a:lnTo>
                  <a:lnTo>
                    <a:pt x="346" y="507"/>
                  </a:lnTo>
                  <a:lnTo>
                    <a:pt x="346" y="507"/>
                  </a:lnTo>
                  <a:lnTo>
                    <a:pt x="365" y="525"/>
                  </a:lnTo>
                  <a:lnTo>
                    <a:pt x="385" y="540"/>
                  </a:lnTo>
                  <a:lnTo>
                    <a:pt x="406" y="554"/>
                  </a:lnTo>
                  <a:lnTo>
                    <a:pt x="427" y="568"/>
                  </a:lnTo>
                  <a:lnTo>
                    <a:pt x="427" y="568"/>
                  </a:lnTo>
                  <a:lnTo>
                    <a:pt x="420" y="557"/>
                  </a:lnTo>
                  <a:lnTo>
                    <a:pt x="411" y="548"/>
                  </a:lnTo>
                  <a:lnTo>
                    <a:pt x="401" y="540"/>
                  </a:lnTo>
                  <a:lnTo>
                    <a:pt x="394" y="529"/>
                  </a:lnTo>
                  <a:lnTo>
                    <a:pt x="394" y="529"/>
                  </a:lnTo>
                  <a:lnTo>
                    <a:pt x="394" y="531"/>
                  </a:lnTo>
                  <a:lnTo>
                    <a:pt x="392" y="529"/>
                  </a:lnTo>
                  <a:lnTo>
                    <a:pt x="392" y="529"/>
                  </a:lnTo>
                  <a:lnTo>
                    <a:pt x="392" y="529"/>
                  </a:lnTo>
                  <a:lnTo>
                    <a:pt x="392" y="528"/>
                  </a:lnTo>
                  <a:lnTo>
                    <a:pt x="394" y="526"/>
                  </a:lnTo>
                  <a:lnTo>
                    <a:pt x="394" y="526"/>
                  </a:lnTo>
                  <a:lnTo>
                    <a:pt x="386" y="522"/>
                  </a:lnTo>
                  <a:lnTo>
                    <a:pt x="378" y="517"/>
                  </a:lnTo>
                  <a:lnTo>
                    <a:pt x="371" y="513"/>
                  </a:lnTo>
                  <a:lnTo>
                    <a:pt x="363" y="510"/>
                  </a:lnTo>
                  <a:lnTo>
                    <a:pt x="363" y="510"/>
                  </a:lnTo>
                  <a:close/>
                  <a:moveTo>
                    <a:pt x="728" y="526"/>
                  </a:moveTo>
                  <a:lnTo>
                    <a:pt x="728" y="526"/>
                  </a:lnTo>
                  <a:lnTo>
                    <a:pt x="719" y="516"/>
                  </a:lnTo>
                  <a:lnTo>
                    <a:pt x="708" y="507"/>
                  </a:lnTo>
                  <a:lnTo>
                    <a:pt x="708" y="507"/>
                  </a:lnTo>
                  <a:lnTo>
                    <a:pt x="717" y="517"/>
                  </a:lnTo>
                  <a:lnTo>
                    <a:pt x="728" y="526"/>
                  </a:lnTo>
                  <a:lnTo>
                    <a:pt x="728" y="526"/>
                  </a:lnTo>
                  <a:close/>
                  <a:moveTo>
                    <a:pt x="728" y="508"/>
                  </a:moveTo>
                  <a:lnTo>
                    <a:pt x="728" y="508"/>
                  </a:lnTo>
                  <a:lnTo>
                    <a:pt x="737" y="522"/>
                  </a:lnTo>
                  <a:lnTo>
                    <a:pt x="747" y="534"/>
                  </a:lnTo>
                  <a:lnTo>
                    <a:pt x="758" y="546"/>
                  </a:lnTo>
                  <a:lnTo>
                    <a:pt x="770" y="555"/>
                  </a:lnTo>
                  <a:lnTo>
                    <a:pt x="770" y="555"/>
                  </a:lnTo>
                  <a:lnTo>
                    <a:pt x="769" y="548"/>
                  </a:lnTo>
                  <a:lnTo>
                    <a:pt x="767" y="542"/>
                  </a:lnTo>
                  <a:lnTo>
                    <a:pt x="764" y="536"/>
                  </a:lnTo>
                  <a:lnTo>
                    <a:pt x="760" y="531"/>
                  </a:lnTo>
                  <a:lnTo>
                    <a:pt x="752" y="522"/>
                  </a:lnTo>
                  <a:lnTo>
                    <a:pt x="744" y="511"/>
                  </a:lnTo>
                  <a:lnTo>
                    <a:pt x="744" y="511"/>
                  </a:lnTo>
                  <a:lnTo>
                    <a:pt x="744" y="511"/>
                  </a:lnTo>
                  <a:lnTo>
                    <a:pt x="744" y="511"/>
                  </a:lnTo>
                  <a:lnTo>
                    <a:pt x="743" y="511"/>
                  </a:lnTo>
                  <a:lnTo>
                    <a:pt x="744" y="511"/>
                  </a:lnTo>
                  <a:lnTo>
                    <a:pt x="744" y="511"/>
                  </a:lnTo>
                  <a:lnTo>
                    <a:pt x="728" y="508"/>
                  </a:lnTo>
                  <a:lnTo>
                    <a:pt x="728" y="508"/>
                  </a:lnTo>
                  <a:close/>
                  <a:moveTo>
                    <a:pt x="241" y="558"/>
                  </a:moveTo>
                  <a:lnTo>
                    <a:pt x="241" y="558"/>
                  </a:lnTo>
                  <a:lnTo>
                    <a:pt x="234" y="549"/>
                  </a:lnTo>
                  <a:lnTo>
                    <a:pt x="225" y="542"/>
                  </a:lnTo>
                  <a:lnTo>
                    <a:pt x="217" y="534"/>
                  </a:lnTo>
                  <a:lnTo>
                    <a:pt x="209" y="525"/>
                  </a:lnTo>
                  <a:lnTo>
                    <a:pt x="209" y="525"/>
                  </a:lnTo>
                  <a:lnTo>
                    <a:pt x="211" y="525"/>
                  </a:lnTo>
                  <a:lnTo>
                    <a:pt x="211" y="523"/>
                  </a:lnTo>
                  <a:lnTo>
                    <a:pt x="214" y="522"/>
                  </a:lnTo>
                  <a:lnTo>
                    <a:pt x="214" y="522"/>
                  </a:lnTo>
                  <a:lnTo>
                    <a:pt x="206" y="516"/>
                  </a:lnTo>
                  <a:lnTo>
                    <a:pt x="197" y="508"/>
                  </a:lnTo>
                  <a:lnTo>
                    <a:pt x="197" y="508"/>
                  </a:lnTo>
                  <a:lnTo>
                    <a:pt x="209" y="536"/>
                  </a:lnTo>
                  <a:lnTo>
                    <a:pt x="217" y="546"/>
                  </a:lnTo>
                  <a:lnTo>
                    <a:pt x="221" y="551"/>
                  </a:lnTo>
                  <a:lnTo>
                    <a:pt x="228" y="555"/>
                  </a:lnTo>
                  <a:lnTo>
                    <a:pt x="228" y="555"/>
                  </a:lnTo>
                  <a:lnTo>
                    <a:pt x="226" y="552"/>
                  </a:lnTo>
                  <a:lnTo>
                    <a:pt x="228" y="551"/>
                  </a:lnTo>
                  <a:lnTo>
                    <a:pt x="229" y="551"/>
                  </a:lnTo>
                  <a:lnTo>
                    <a:pt x="229" y="551"/>
                  </a:lnTo>
                  <a:lnTo>
                    <a:pt x="235" y="554"/>
                  </a:lnTo>
                  <a:lnTo>
                    <a:pt x="241" y="558"/>
                  </a:lnTo>
                  <a:lnTo>
                    <a:pt x="241" y="558"/>
                  </a:lnTo>
                  <a:close/>
                  <a:moveTo>
                    <a:pt x="273" y="520"/>
                  </a:moveTo>
                  <a:lnTo>
                    <a:pt x="273" y="520"/>
                  </a:lnTo>
                  <a:lnTo>
                    <a:pt x="278" y="522"/>
                  </a:lnTo>
                  <a:lnTo>
                    <a:pt x="282" y="523"/>
                  </a:lnTo>
                  <a:lnTo>
                    <a:pt x="292" y="529"/>
                  </a:lnTo>
                  <a:lnTo>
                    <a:pt x="301" y="537"/>
                  </a:lnTo>
                  <a:lnTo>
                    <a:pt x="305" y="539"/>
                  </a:lnTo>
                  <a:lnTo>
                    <a:pt x="310" y="540"/>
                  </a:lnTo>
                  <a:lnTo>
                    <a:pt x="310" y="540"/>
                  </a:lnTo>
                  <a:lnTo>
                    <a:pt x="287" y="525"/>
                  </a:lnTo>
                  <a:lnTo>
                    <a:pt x="275" y="517"/>
                  </a:lnTo>
                  <a:lnTo>
                    <a:pt x="263" y="510"/>
                  </a:lnTo>
                  <a:lnTo>
                    <a:pt x="263" y="510"/>
                  </a:lnTo>
                  <a:lnTo>
                    <a:pt x="269" y="514"/>
                  </a:lnTo>
                  <a:lnTo>
                    <a:pt x="272" y="517"/>
                  </a:lnTo>
                  <a:lnTo>
                    <a:pt x="273" y="520"/>
                  </a:lnTo>
                  <a:lnTo>
                    <a:pt x="273" y="520"/>
                  </a:lnTo>
                  <a:close/>
                  <a:moveTo>
                    <a:pt x="238" y="511"/>
                  </a:moveTo>
                  <a:lnTo>
                    <a:pt x="238" y="511"/>
                  </a:lnTo>
                  <a:lnTo>
                    <a:pt x="243" y="514"/>
                  </a:lnTo>
                  <a:lnTo>
                    <a:pt x="247" y="519"/>
                  </a:lnTo>
                  <a:lnTo>
                    <a:pt x="252" y="522"/>
                  </a:lnTo>
                  <a:lnTo>
                    <a:pt x="257" y="522"/>
                  </a:lnTo>
                  <a:lnTo>
                    <a:pt x="257" y="522"/>
                  </a:lnTo>
                  <a:lnTo>
                    <a:pt x="252" y="519"/>
                  </a:lnTo>
                  <a:lnTo>
                    <a:pt x="247" y="516"/>
                  </a:lnTo>
                  <a:lnTo>
                    <a:pt x="243" y="511"/>
                  </a:lnTo>
                  <a:lnTo>
                    <a:pt x="241" y="511"/>
                  </a:lnTo>
                  <a:lnTo>
                    <a:pt x="238" y="511"/>
                  </a:lnTo>
                  <a:lnTo>
                    <a:pt x="238" y="511"/>
                  </a:lnTo>
                  <a:close/>
                  <a:moveTo>
                    <a:pt x="314" y="517"/>
                  </a:moveTo>
                  <a:lnTo>
                    <a:pt x="314" y="517"/>
                  </a:lnTo>
                  <a:lnTo>
                    <a:pt x="311" y="514"/>
                  </a:lnTo>
                  <a:lnTo>
                    <a:pt x="307" y="513"/>
                  </a:lnTo>
                  <a:lnTo>
                    <a:pt x="307" y="513"/>
                  </a:lnTo>
                  <a:lnTo>
                    <a:pt x="310" y="517"/>
                  </a:lnTo>
                  <a:lnTo>
                    <a:pt x="311" y="517"/>
                  </a:lnTo>
                  <a:lnTo>
                    <a:pt x="314" y="517"/>
                  </a:lnTo>
                  <a:lnTo>
                    <a:pt x="314" y="517"/>
                  </a:lnTo>
                  <a:close/>
                  <a:moveTo>
                    <a:pt x="775" y="536"/>
                  </a:moveTo>
                  <a:lnTo>
                    <a:pt x="775" y="536"/>
                  </a:lnTo>
                  <a:lnTo>
                    <a:pt x="775" y="528"/>
                  </a:lnTo>
                  <a:lnTo>
                    <a:pt x="773" y="523"/>
                  </a:lnTo>
                  <a:lnTo>
                    <a:pt x="770" y="519"/>
                  </a:lnTo>
                  <a:lnTo>
                    <a:pt x="766" y="514"/>
                  </a:lnTo>
                  <a:lnTo>
                    <a:pt x="766" y="514"/>
                  </a:lnTo>
                  <a:lnTo>
                    <a:pt x="760" y="514"/>
                  </a:lnTo>
                  <a:lnTo>
                    <a:pt x="752" y="513"/>
                  </a:lnTo>
                  <a:lnTo>
                    <a:pt x="752" y="513"/>
                  </a:lnTo>
                  <a:lnTo>
                    <a:pt x="763" y="525"/>
                  </a:lnTo>
                  <a:lnTo>
                    <a:pt x="769" y="531"/>
                  </a:lnTo>
                  <a:lnTo>
                    <a:pt x="775" y="536"/>
                  </a:lnTo>
                  <a:lnTo>
                    <a:pt x="775" y="536"/>
                  </a:lnTo>
                  <a:close/>
                  <a:moveTo>
                    <a:pt x="565" y="546"/>
                  </a:moveTo>
                  <a:lnTo>
                    <a:pt x="565" y="546"/>
                  </a:lnTo>
                  <a:lnTo>
                    <a:pt x="563" y="545"/>
                  </a:lnTo>
                  <a:lnTo>
                    <a:pt x="563" y="543"/>
                  </a:lnTo>
                  <a:lnTo>
                    <a:pt x="563" y="543"/>
                  </a:lnTo>
                  <a:lnTo>
                    <a:pt x="565" y="542"/>
                  </a:lnTo>
                  <a:lnTo>
                    <a:pt x="568" y="540"/>
                  </a:lnTo>
                  <a:lnTo>
                    <a:pt x="568" y="540"/>
                  </a:lnTo>
                  <a:lnTo>
                    <a:pt x="565" y="537"/>
                  </a:lnTo>
                  <a:lnTo>
                    <a:pt x="560" y="534"/>
                  </a:lnTo>
                  <a:lnTo>
                    <a:pt x="555" y="529"/>
                  </a:lnTo>
                  <a:lnTo>
                    <a:pt x="551" y="526"/>
                  </a:lnTo>
                  <a:lnTo>
                    <a:pt x="551" y="526"/>
                  </a:lnTo>
                  <a:lnTo>
                    <a:pt x="545" y="523"/>
                  </a:lnTo>
                  <a:lnTo>
                    <a:pt x="540" y="520"/>
                  </a:lnTo>
                  <a:lnTo>
                    <a:pt x="536" y="516"/>
                  </a:lnTo>
                  <a:lnTo>
                    <a:pt x="531" y="514"/>
                  </a:lnTo>
                  <a:lnTo>
                    <a:pt x="531" y="514"/>
                  </a:lnTo>
                  <a:lnTo>
                    <a:pt x="548" y="531"/>
                  </a:lnTo>
                  <a:lnTo>
                    <a:pt x="565" y="546"/>
                  </a:lnTo>
                  <a:lnTo>
                    <a:pt x="565" y="546"/>
                  </a:lnTo>
                  <a:close/>
                  <a:moveTo>
                    <a:pt x="401" y="565"/>
                  </a:moveTo>
                  <a:lnTo>
                    <a:pt x="401" y="565"/>
                  </a:lnTo>
                  <a:lnTo>
                    <a:pt x="372" y="539"/>
                  </a:lnTo>
                  <a:lnTo>
                    <a:pt x="357" y="526"/>
                  </a:lnTo>
                  <a:lnTo>
                    <a:pt x="348" y="522"/>
                  </a:lnTo>
                  <a:lnTo>
                    <a:pt x="340" y="517"/>
                  </a:lnTo>
                  <a:lnTo>
                    <a:pt x="340" y="517"/>
                  </a:lnTo>
                  <a:lnTo>
                    <a:pt x="353" y="532"/>
                  </a:lnTo>
                  <a:lnTo>
                    <a:pt x="368" y="545"/>
                  </a:lnTo>
                  <a:lnTo>
                    <a:pt x="385" y="555"/>
                  </a:lnTo>
                  <a:lnTo>
                    <a:pt x="392" y="560"/>
                  </a:lnTo>
                  <a:lnTo>
                    <a:pt x="401" y="565"/>
                  </a:lnTo>
                  <a:lnTo>
                    <a:pt x="401" y="565"/>
                  </a:lnTo>
                  <a:close/>
                  <a:moveTo>
                    <a:pt x="648" y="532"/>
                  </a:moveTo>
                  <a:lnTo>
                    <a:pt x="648" y="532"/>
                  </a:lnTo>
                  <a:lnTo>
                    <a:pt x="644" y="526"/>
                  </a:lnTo>
                  <a:lnTo>
                    <a:pt x="638" y="523"/>
                  </a:lnTo>
                  <a:lnTo>
                    <a:pt x="632" y="519"/>
                  </a:lnTo>
                  <a:lnTo>
                    <a:pt x="624" y="517"/>
                  </a:lnTo>
                  <a:lnTo>
                    <a:pt x="624" y="517"/>
                  </a:lnTo>
                  <a:lnTo>
                    <a:pt x="636" y="526"/>
                  </a:lnTo>
                  <a:lnTo>
                    <a:pt x="642" y="529"/>
                  </a:lnTo>
                  <a:lnTo>
                    <a:pt x="648" y="532"/>
                  </a:lnTo>
                  <a:lnTo>
                    <a:pt x="648" y="532"/>
                  </a:lnTo>
                  <a:close/>
                  <a:moveTo>
                    <a:pt x="856" y="526"/>
                  </a:moveTo>
                  <a:lnTo>
                    <a:pt x="856" y="526"/>
                  </a:lnTo>
                  <a:lnTo>
                    <a:pt x="856" y="520"/>
                  </a:lnTo>
                  <a:lnTo>
                    <a:pt x="856" y="519"/>
                  </a:lnTo>
                  <a:lnTo>
                    <a:pt x="854" y="517"/>
                  </a:lnTo>
                  <a:lnTo>
                    <a:pt x="854" y="517"/>
                  </a:lnTo>
                  <a:lnTo>
                    <a:pt x="854" y="522"/>
                  </a:lnTo>
                  <a:lnTo>
                    <a:pt x="854" y="525"/>
                  </a:lnTo>
                  <a:lnTo>
                    <a:pt x="856" y="526"/>
                  </a:lnTo>
                  <a:lnTo>
                    <a:pt x="856" y="526"/>
                  </a:lnTo>
                  <a:close/>
                  <a:moveTo>
                    <a:pt x="618" y="529"/>
                  </a:moveTo>
                  <a:lnTo>
                    <a:pt x="618" y="529"/>
                  </a:lnTo>
                  <a:lnTo>
                    <a:pt x="616" y="526"/>
                  </a:lnTo>
                  <a:lnTo>
                    <a:pt x="613" y="523"/>
                  </a:lnTo>
                  <a:lnTo>
                    <a:pt x="607" y="519"/>
                  </a:lnTo>
                  <a:lnTo>
                    <a:pt x="607" y="519"/>
                  </a:lnTo>
                  <a:lnTo>
                    <a:pt x="609" y="522"/>
                  </a:lnTo>
                  <a:lnTo>
                    <a:pt x="612" y="525"/>
                  </a:lnTo>
                  <a:lnTo>
                    <a:pt x="618" y="529"/>
                  </a:lnTo>
                  <a:lnTo>
                    <a:pt x="618" y="529"/>
                  </a:lnTo>
                  <a:close/>
                  <a:moveTo>
                    <a:pt x="565" y="522"/>
                  </a:moveTo>
                  <a:lnTo>
                    <a:pt x="565" y="522"/>
                  </a:lnTo>
                  <a:lnTo>
                    <a:pt x="566" y="523"/>
                  </a:lnTo>
                  <a:lnTo>
                    <a:pt x="569" y="523"/>
                  </a:lnTo>
                  <a:lnTo>
                    <a:pt x="571" y="523"/>
                  </a:lnTo>
                  <a:lnTo>
                    <a:pt x="571" y="522"/>
                  </a:lnTo>
                  <a:lnTo>
                    <a:pt x="571" y="522"/>
                  </a:lnTo>
                  <a:lnTo>
                    <a:pt x="571" y="522"/>
                  </a:lnTo>
                  <a:lnTo>
                    <a:pt x="568" y="522"/>
                  </a:lnTo>
                  <a:lnTo>
                    <a:pt x="566" y="520"/>
                  </a:lnTo>
                  <a:lnTo>
                    <a:pt x="565" y="522"/>
                  </a:lnTo>
                  <a:lnTo>
                    <a:pt x="565" y="522"/>
                  </a:lnTo>
                  <a:close/>
                  <a:moveTo>
                    <a:pt x="377" y="565"/>
                  </a:moveTo>
                  <a:lnTo>
                    <a:pt x="377" y="565"/>
                  </a:lnTo>
                  <a:lnTo>
                    <a:pt x="351" y="543"/>
                  </a:lnTo>
                  <a:lnTo>
                    <a:pt x="324" y="523"/>
                  </a:lnTo>
                  <a:lnTo>
                    <a:pt x="324" y="523"/>
                  </a:lnTo>
                  <a:lnTo>
                    <a:pt x="321" y="525"/>
                  </a:lnTo>
                  <a:lnTo>
                    <a:pt x="316" y="523"/>
                  </a:lnTo>
                  <a:lnTo>
                    <a:pt x="316" y="523"/>
                  </a:lnTo>
                  <a:lnTo>
                    <a:pt x="330" y="536"/>
                  </a:lnTo>
                  <a:lnTo>
                    <a:pt x="345" y="546"/>
                  </a:lnTo>
                  <a:lnTo>
                    <a:pt x="362" y="555"/>
                  </a:lnTo>
                  <a:lnTo>
                    <a:pt x="377" y="565"/>
                  </a:lnTo>
                  <a:lnTo>
                    <a:pt x="377" y="565"/>
                  </a:lnTo>
                  <a:close/>
                  <a:moveTo>
                    <a:pt x="683" y="532"/>
                  </a:moveTo>
                  <a:lnTo>
                    <a:pt x="683" y="532"/>
                  </a:lnTo>
                  <a:lnTo>
                    <a:pt x="682" y="529"/>
                  </a:lnTo>
                  <a:lnTo>
                    <a:pt x="679" y="528"/>
                  </a:lnTo>
                  <a:lnTo>
                    <a:pt x="674" y="525"/>
                  </a:lnTo>
                  <a:lnTo>
                    <a:pt x="674" y="525"/>
                  </a:lnTo>
                  <a:lnTo>
                    <a:pt x="676" y="526"/>
                  </a:lnTo>
                  <a:lnTo>
                    <a:pt x="677" y="529"/>
                  </a:lnTo>
                  <a:lnTo>
                    <a:pt x="680" y="531"/>
                  </a:lnTo>
                  <a:lnTo>
                    <a:pt x="683" y="532"/>
                  </a:lnTo>
                  <a:lnTo>
                    <a:pt x="683" y="532"/>
                  </a:lnTo>
                  <a:close/>
                  <a:moveTo>
                    <a:pt x="513" y="583"/>
                  </a:moveTo>
                  <a:lnTo>
                    <a:pt x="513" y="583"/>
                  </a:lnTo>
                  <a:lnTo>
                    <a:pt x="504" y="575"/>
                  </a:lnTo>
                  <a:lnTo>
                    <a:pt x="493" y="568"/>
                  </a:lnTo>
                  <a:lnTo>
                    <a:pt x="482" y="558"/>
                  </a:lnTo>
                  <a:lnTo>
                    <a:pt x="473" y="551"/>
                  </a:lnTo>
                  <a:lnTo>
                    <a:pt x="473" y="551"/>
                  </a:lnTo>
                  <a:lnTo>
                    <a:pt x="473" y="548"/>
                  </a:lnTo>
                  <a:lnTo>
                    <a:pt x="473" y="548"/>
                  </a:lnTo>
                  <a:lnTo>
                    <a:pt x="459" y="536"/>
                  </a:lnTo>
                  <a:lnTo>
                    <a:pt x="452" y="531"/>
                  </a:lnTo>
                  <a:lnTo>
                    <a:pt x="444" y="526"/>
                  </a:lnTo>
                  <a:lnTo>
                    <a:pt x="444" y="526"/>
                  </a:lnTo>
                  <a:lnTo>
                    <a:pt x="459" y="543"/>
                  </a:lnTo>
                  <a:lnTo>
                    <a:pt x="476" y="560"/>
                  </a:lnTo>
                  <a:lnTo>
                    <a:pt x="496" y="575"/>
                  </a:lnTo>
                  <a:lnTo>
                    <a:pt x="505" y="581"/>
                  </a:lnTo>
                  <a:lnTo>
                    <a:pt x="516" y="587"/>
                  </a:lnTo>
                  <a:lnTo>
                    <a:pt x="516" y="587"/>
                  </a:lnTo>
                  <a:lnTo>
                    <a:pt x="514" y="586"/>
                  </a:lnTo>
                  <a:lnTo>
                    <a:pt x="513" y="583"/>
                  </a:lnTo>
                  <a:lnTo>
                    <a:pt x="513" y="583"/>
                  </a:lnTo>
                  <a:close/>
                  <a:moveTo>
                    <a:pt x="504" y="537"/>
                  </a:moveTo>
                  <a:lnTo>
                    <a:pt x="504" y="537"/>
                  </a:lnTo>
                  <a:lnTo>
                    <a:pt x="499" y="532"/>
                  </a:lnTo>
                  <a:lnTo>
                    <a:pt x="494" y="529"/>
                  </a:lnTo>
                  <a:lnTo>
                    <a:pt x="493" y="529"/>
                  </a:lnTo>
                  <a:lnTo>
                    <a:pt x="493" y="529"/>
                  </a:lnTo>
                  <a:lnTo>
                    <a:pt x="494" y="531"/>
                  </a:lnTo>
                  <a:lnTo>
                    <a:pt x="497" y="534"/>
                  </a:lnTo>
                  <a:lnTo>
                    <a:pt x="500" y="537"/>
                  </a:lnTo>
                  <a:lnTo>
                    <a:pt x="502" y="537"/>
                  </a:lnTo>
                  <a:lnTo>
                    <a:pt x="504" y="537"/>
                  </a:lnTo>
                  <a:lnTo>
                    <a:pt x="504" y="537"/>
                  </a:lnTo>
                  <a:close/>
                  <a:moveTo>
                    <a:pt x="603" y="537"/>
                  </a:moveTo>
                  <a:lnTo>
                    <a:pt x="603" y="537"/>
                  </a:lnTo>
                  <a:lnTo>
                    <a:pt x="598" y="532"/>
                  </a:lnTo>
                  <a:lnTo>
                    <a:pt x="592" y="529"/>
                  </a:lnTo>
                  <a:lnTo>
                    <a:pt x="592" y="529"/>
                  </a:lnTo>
                  <a:lnTo>
                    <a:pt x="595" y="532"/>
                  </a:lnTo>
                  <a:lnTo>
                    <a:pt x="597" y="534"/>
                  </a:lnTo>
                  <a:lnTo>
                    <a:pt x="603" y="537"/>
                  </a:lnTo>
                  <a:lnTo>
                    <a:pt x="603" y="537"/>
                  </a:lnTo>
                  <a:close/>
                  <a:moveTo>
                    <a:pt x="658" y="543"/>
                  </a:moveTo>
                  <a:lnTo>
                    <a:pt x="658" y="543"/>
                  </a:lnTo>
                  <a:lnTo>
                    <a:pt x="651" y="540"/>
                  </a:lnTo>
                  <a:lnTo>
                    <a:pt x="645" y="537"/>
                  </a:lnTo>
                  <a:lnTo>
                    <a:pt x="639" y="534"/>
                  </a:lnTo>
                  <a:lnTo>
                    <a:pt x="635" y="531"/>
                  </a:lnTo>
                  <a:lnTo>
                    <a:pt x="635" y="531"/>
                  </a:lnTo>
                  <a:lnTo>
                    <a:pt x="642" y="540"/>
                  </a:lnTo>
                  <a:lnTo>
                    <a:pt x="651" y="549"/>
                  </a:lnTo>
                  <a:lnTo>
                    <a:pt x="661" y="558"/>
                  </a:lnTo>
                  <a:lnTo>
                    <a:pt x="667" y="561"/>
                  </a:lnTo>
                  <a:lnTo>
                    <a:pt x="673" y="565"/>
                  </a:lnTo>
                  <a:lnTo>
                    <a:pt x="673" y="565"/>
                  </a:lnTo>
                  <a:lnTo>
                    <a:pt x="670" y="560"/>
                  </a:lnTo>
                  <a:lnTo>
                    <a:pt x="665" y="554"/>
                  </a:lnTo>
                  <a:lnTo>
                    <a:pt x="662" y="548"/>
                  </a:lnTo>
                  <a:lnTo>
                    <a:pt x="658" y="543"/>
                  </a:lnTo>
                  <a:lnTo>
                    <a:pt x="658" y="543"/>
                  </a:lnTo>
                  <a:close/>
                  <a:moveTo>
                    <a:pt x="334" y="545"/>
                  </a:moveTo>
                  <a:lnTo>
                    <a:pt x="334" y="545"/>
                  </a:lnTo>
                  <a:lnTo>
                    <a:pt x="334" y="543"/>
                  </a:lnTo>
                  <a:lnTo>
                    <a:pt x="333" y="543"/>
                  </a:lnTo>
                  <a:lnTo>
                    <a:pt x="330" y="543"/>
                  </a:lnTo>
                  <a:lnTo>
                    <a:pt x="330" y="543"/>
                  </a:lnTo>
                  <a:lnTo>
                    <a:pt x="327" y="540"/>
                  </a:lnTo>
                  <a:lnTo>
                    <a:pt x="322" y="536"/>
                  </a:lnTo>
                  <a:lnTo>
                    <a:pt x="319" y="534"/>
                  </a:lnTo>
                  <a:lnTo>
                    <a:pt x="314" y="534"/>
                  </a:lnTo>
                  <a:lnTo>
                    <a:pt x="314" y="534"/>
                  </a:lnTo>
                  <a:lnTo>
                    <a:pt x="321" y="539"/>
                  </a:lnTo>
                  <a:lnTo>
                    <a:pt x="327" y="545"/>
                  </a:lnTo>
                  <a:lnTo>
                    <a:pt x="333" y="549"/>
                  </a:lnTo>
                  <a:lnTo>
                    <a:pt x="339" y="552"/>
                  </a:lnTo>
                  <a:lnTo>
                    <a:pt x="339" y="552"/>
                  </a:lnTo>
                  <a:lnTo>
                    <a:pt x="336" y="549"/>
                  </a:lnTo>
                  <a:lnTo>
                    <a:pt x="336" y="548"/>
                  </a:lnTo>
                  <a:lnTo>
                    <a:pt x="337" y="546"/>
                  </a:lnTo>
                  <a:lnTo>
                    <a:pt x="337" y="546"/>
                  </a:lnTo>
                  <a:lnTo>
                    <a:pt x="334" y="546"/>
                  </a:lnTo>
                  <a:lnTo>
                    <a:pt x="333" y="546"/>
                  </a:lnTo>
                  <a:lnTo>
                    <a:pt x="333" y="546"/>
                  </a:lnTo>
                  <a:lnTo>
                    <a:pt x="333" y="546"/>
                  </a:lnTo>
                  <a:lnTo>
                    <a:pt x="333" y="545"/>
                  </a:lnTo>
                  <a:lnTo>
                    <a:pt x="331" y="545"/>
                  </a:lnTo>
                  <a:lnTo>
                    <a:pt x="331" y="543"/>
                  </a:lnTo>
                  <a:lnTo>
                    <a:pt x="331" y="543"/>
                  </a:lnTo>
                  <a:lnTo>
                    <a:pt x="333" y="545"/>
                  </a:lnTo>
                  <a:lnTo>
                    <a:pt x="334" y="545"/>
                  </a:lnTo>
                  <a:lnTo>
                    <a:pt x="334" y="545"/>
                  </a:lnTo>
                  <a:close/>
                  <a:moveTo>
                    <a:pt x="625" y="537"/>
                  </a:moveTo>
                  <a:lnTo>
                    <a:pt x="625" y="537"/>
                  </a:lnTo>
                  <a:lnTo>
                    <a:pt x="625" y="536"/>
                  </a:lnTo>
                  <a:lnTo>
                    <a:pt x="624" y="534"/>
                  </a:lnTo>
                  <a:lnTo>
                    <a:pt x="624" y="534"/>
                  </a:lnTo>
                  <a:lnTo>
                    <a:pt x="624" y="532"/>
                  </a:lnTo>
                  <a:lnTo>
                    <a:pt x="624" y="532"/>
                  </a:lnTo>
                  <a:lnTo>
                    <a:pt x="622" y="532"/>
                  </a:lnTo>
                  <a:lnTo>
                    <a:pt x="621" y="532"/>
                  </a:lnTo>
                  <a:lnTo>
                    <a:pt x="621" y="532"/>
                  </a:lnTo>
                  <a:lnTo>
                    <a:pt x="622" y="534"/>
                  </a:lnTo>
                  <a:lnTo>
                    <a:pt x="625" y="537"/>
                  </a:lnTo>
                  <a:lnTo>
                    <a:pt x="625" y="537"/>
                  </a:lnTo>
                  <a:close/>
                  <a:moveTo>
                    <a:pt x="781" y="545"/>
                  </a:moveTo>
                  <a:lnTo>
                    <a:pt x="781" y="545"/>
                  </a:lnTo>
                  <a:lnTo>
                    <a:pt x="781" y="537"/>
                  </a:lnTo>
                  <a:lnTo>
                    <a:pt x="781" y="536"/>
                  </a:lnTo>
                  <a:lnTo>
                    <a:pt x="779" y="532"/>
                  </a:lnTo>
                  <a:lnTo>
                    <a:pt x="779" y="532"/>
                  </a:lnTo>
                  <a:lnTo>
                    <a:pt x="778" y="536"/>
                  </a:lnTo>
                  <a:lnTo>
                    <a:pt x="778" y="540"/>
                  </a:lnTo>
                  <a:lnTo>
                    <a:pt x="779" y="542"/>
                  </a:lnTo>
                  <a:lnTo>
                    <a:pt x="781" y="545"/>
                  </a:lnTo>
                  <a:lnTo>
                    <a:pt x="781" y="545"/>
                  </a:lnTo>
                  <a:close/>
                  <a:moveTo>
                    <a:pt x="247" y="543"/>
                  </a:moveTo>
                  <a:lnTo>
                    <a:pt x="247" y="543"/>
                  </a:lnTo>
                  <a:lnTo>
                    <a:pt x="241" y="537"/>
                  </a:lnTo>
                  <a:lnTo>
                    <a:pt x="237" y="534"/>
                  </a:lnTo>
                  <a:lnTo>
                    <a:pt x="237" y="534"/>
                  </a:lnTo>
                  <a:lnTo>
                    <a:pt x="241" y="539"/>
                  </a:lnTo>
                  <a:lnTo>
                    <a:pt x="244" y="542"/>
                  </a:lnTo>
                  <a:lnTo>
                    <a:pt x="247" y="543"/>
                  </a:lnTo>
                  <a:lnTo>
                    <a:pt x="247" y="543"/>
                  </a:lnTo>
                  <a:close/>
                  <a:moveTo>
                    <a:pt x="686" y="549"/>
                  </a:moveTo>
                  <a:lnTo>
                    <a:pt x="686" y="549"/>
                  </a:lnTo>
                  <a:lnTo>
                    <a:pt x="683" y="545"/>
                  </a:lnTo>
                  <a:lnTo>
                    <a:pt x="680" y="540"/>
                  </a:lnTo>
                  <a:lnTo>
                    <a:pt x="677" y="537"/>
                  </a:lnTo>
                  <a:lnTo>
                    <a:pt x="671" y="536"/>
                  </a:lnTo>
                  <a:lnTo>
                    <a:pt x="671" y="536"/>
                  </a:lnTo>
                  <a:lnTo>
                    <a:pt x="676" y="539"/>
                  </a:lnTo>
                  <a:lnTo>
                    <a:pt x="679" y="543"/>
                  </a:lnTo>
                  <a:lnTo>
                    <a:pt x="682" y="546"/>
                  </a:lnTo>
                  <a:lnTo>
                    <a:pt x="686" y="549"/>
                  </a:lnTo>
                  <a:lnTo>
                    <a:pt x="686" y="549"/>
                  </a:lnTo>
                  <a:close/>
                  <a:moveTo>
                    <a:pt x="719" y="572"/>
                  </a:moveTo>
                  <a:lnTo>
                    <a:pt x="719" y="572"/>
                  </a:lnTo>
                  <a:lnTo>
                    <a:pt x="723" y="574"/>
                  </a:lnTo>
                  <a:lnTo>
                    <a:pt x="729" y="577"/>
                  </a:lnTo>
                  <a:lnTo>
                    <a:pt x="732" y="580"/>
                  </a:lnTo>
                  <a:lnTo>
                    <a:pt x="737" y="581"/>
                  </a:lnTo>
                  <a:lnTo>
                    <a:pt x="737" y="581"/>
                  </a:lnTo>
                  <a:lnTo>
                    <a:pt x="732" y="577"/>
                  </a:lnTo>
                  <a:lnTo>
                    <a:pt x="728" y="572"/>
                  </a:lnTo>
                  <a:lnTo>
                    <a:pt x="725" y="568"/>
                  </a:lnTo>
                  <a:lnTo>
                    <a:pt x="720" y="563"/>
                  </a:lnTo>
                  <a:lnTo>
                    <a:pt x="720" y="563"/>
                  </a:lnTo>
                  <a:lnTo>
                    <a:pt x="720" y="560"/>
                  </a:lnTo>
                  <a:lnTo>
                    <a:pt x="720" y="560"/>
                  </a:lnTo>
                  <a:lnTo>
                    <a:pt x="711" y="554"/>
                  </a:lnTo>
                  <a:lnTo>
                    <a:pt x="703" y="548"/>
                  </a:lnTo>
                  <a:lnTo>
                    <a:pt x="696" y="542"/>
                  </a:lnTo>
                  <a:lnTo>
                    <a:pt x="686" y="536"/>
                  </a:lnTo>
                  <a:lnTo>
                    <a:pt x="686" y="536"/>
                  </a:lnTo>
                  <a:lnTo>
                    <a:pt x="693" y="545"/>
                  </a:lnTo>
                  <a:lnTo>
                    <a:pt x="702" y="554"/>
                  </a:lnTo>
                  <a:lnTo>
                    <a:pt x="709" y="563"/>
                  </a:lnTo>
                  <a:lnTo>
                    <a:pt x="719" y="572"/>
                  </a:lnTo>
                  <a:lnTo>
                    <a:pt x="719" y="572"/>
                  </a:lnTo>
                  <a:close/>
                  <a:moveTo>
                    <a:pt x="709" y="545"/>
                  </a:moveTo>
                  <a:lnTo>
                    <a:pt x="709" y="545"/>
                  </a:lnTo>
                  <a:lnTo>
                    <a:pt x="723" y="558"/>
                  </a:lnTo>
                  <a:lnTo>
                    <a:pt x="737" y="571"/>
                  </a:lnTo>
                  <a:lnTo>
                    <a:pt x="737" y="571"/>
                  </a:lnTo>
                  <a:lnTo>
                    <a:pt x="725" y="552"/>
                  </a:lnTo>
                  <a:lnTo>
                    <a:pt x="719" y="545"/>
                  </a:lnTo>
                  <a:lnTo>
                    <a:pt x="711" y="539"/>
                  </a:lnTo>
                  <a:lnTo>
                    <a:pt x="711" y="539"/>
                  </a:lnTo>
                  <a:lnTo>
                    <a:pt x="712" y="540"/>
                  </a:lnTo>
                  <a:lnTo>
                    <a:pt x="711" y="542"/>
                  </a:lnTo>
                  <a:lnTo>
                    <a:pt x="709" y="545"/>
                  </a:lnTo>
                  <a:lnTo>
                    <a:pt x="709" y="545"/>
                  </a:lnTo>
                  <a:close/>
                  <a:moveTo>
                    <a:pt x="525" y="543"/>
                  </a:moveTo>
                  <a:lnTo>
                    <a:pt x="525" y="543"/>
                  </a:lnTo>
                  <a:lnTo>
                    <a:pt x="528" y="545"/>
                  </a:lnTo>
                  <a:lnTo>
                    <a:pt x="529" y="545"/>
                  </a:lnTo>
                  <a:lnTo>
                    <a:pt x="529" y="543"/>
                  </a:lnTo>
                  <a:lnTo>
                    <a:pt x="529" y="543"/>
                  </a:lnTo>
                  <a:lnTo>
                    <a:pt x="528" y="542"/>
                  </a:lnTo>
                  <a:lnTo>
                    <a:pt x="526" y="540"/>
                  </a:lnTo>
                  <a:lnTo>
                    <a:pt x="522" y="539"/>
                  </a:lnTo>
                  <a:lnTo>
                    <a:pt x="522" y="539"/>
                  </a:lnTo>
                  <a:lnTo>
                    <a:pt x="523" y="540"/>
                  </a:lnTo>
                  <a:lnTo>
                    <a:pt x="525" y="543"/>
                  </a:lnTo>
                  <a:lnTo>
                    <a:pt x="525" y="543"/>
                  </a:lnTo>
                  <a:close/>
                  <a:moveTo>
                    <a:pt x="619" y="568"/>
                  </a:moveTo>
                  <a:lnTo>
                    <a:pt x="619" y="568"/>
                  </a:lnTo>
                  <a:lnTo>
                    <a:pt x="604" y="552"/>
                  </a:lnTo>
                  <a:lnTo>
                    <a:pt x="595" y="546"/>
                  </a:lnTo>
                  <a:lnTo>
                    <a:pt x="587" y="540"/>
                  </a:lnTo>
                  <a:lnTo>
                    <a:pt x="587" y="540"/>
                  </a:lnTo>
                  <a:lnTo>
                    <a:pt x="603" y="555"/>
                  </a:lnTo>
                  <a:lnTo>
                    <a:pt x="610" y="561"/>
                  </a:lnTo>
                  <a:lnTo>
                    <a:pt x="619" y="568"/>
                  </a:lnTo>
                  <a:lnTo>
                    <a:pt x="619" y="568"/>
                  </a:lnTo>
                  <a:close/>
                  <a:moveTo>
                    <a:pt x="746" y="546"/>
                  </a:moveTo>
                  <a:lnTo>
                    <a:pt x="746" y="546"/>
                  </a:lnTo>
                  <a:lnTo>
                    <a:pt x="743" y="542"/>
                  </a:lnTo>
                  <a:lnTo>
                    <a:pt x="740" y="540"/>
                  </a:lnTo>
                  <a:lnTo>
                    <a:pt x="738" y="540"/>
                  </a:lnTo>
                  <a:lnTo>
                    <a:pt x="738" y="540"/>
                  </a:lnTo>
                  <a:lnTo>
                    <a:pt x="741" y="543"/>
                  </a:lnTo>
                  <a:lnTo>
                    <a:pt x="746" y="546"/>
                  </a:lnTo>
                  <a:lnTo>
                    <a:pt x="746" y="546"/>
                  </a:lnTo>
                  <a:close/>
                  <a:moveTo>
                    <a:pt x="316" y="552"/>
                  </a:moveTo>
                  <a:lnTo>
                    <a:pt x="316" y="552"/>
                  </a:lnTo>
                  <a:lnTo>
                    <a:pt x="316" y="551"/>
                  </a:lnTo>
                  <a:lnTo>
                    <a:pt x="314" y="551"/>
                  </a:lnTo>
                  <a:lnTo>
                    <a:pt x="311" y="549"/>
                  </a:lnTo>
                  <a:lnTo>
                    <a:pt x="311" y="549"/>
                  </a:lnTo>
                  <a:lnTo>
                    <a:pt x="305" y="545"/>
                  </a:lnTo>
                  <a:lnTo>
                    <a:pt x="301" y="543"/>
                  </a:lnTo>
                  <a:lnTo>
                    <a:pt x="298" y="543"/>
                  </a:lnTo>
                  <a:lnTo>
                    <a:pt x="298" y="543"/>
                  </a:lnTo>
                  <a:lnTo>
                    <a:pt x="307" y="548"/>
                  </a:lnTo>
                  <a:lnTo>
                    <a:pt x="316" y="552"/>
                  </a:lnTo>
                  <a:lnTo>
                    <a:pt x="316" y="552"/>
                  </a:lnTo>
                  <a:close/>
                  <a:moveTo>
                    <a:pt x="346" y="603"/>
                  </a:moveTo>
                  <a:lnTo>
                    <a:pt x="346" y="603"/>
                  </a:lnTo>
                  <a:lnTo>
                    <a:pt x="348" y="603"/>
                  </a:lnTo>
                  <a:lnTo>
                    <a:pt x="348" y="601"/>
                  </a:lnTo>
                  <a:lnTo>
                    <a:pt x="348" y="601"/>
                  </a:lnTo>
                  <a:lnTo>
                    <a:pt x="345" y="600"/>
                  </a:lnTo>
                  <a:lnTo>
                    <a:pt x="345" y="600"/>
                  </a:lnTo>
                  <a:lnTo>
                    <a:pt x="345" y="601"/>
                  </a:lnTo>
                  <a:lnTo>
                    <a:pt x="345" y="601"/>
                  </a:lnTo>
                  <a:lnTo>
                    <a:pt x="328" y="587"/>
                  </a:lnTo>
                  <a:lnTo>
                    <a:pt x="311" y="575"/>
                  </a:lnTo>
                  <a:lnTo>
                    <a:pt x="293" y="561"/>
                  </a:lnTo>
                  <a:lnTo>
                    <a:pt x="276" y="549"/>
                  </a:lnTo>
                  <a:lnTo>
                    <a:pt x="276" y="549"/>
                  </a:lnTo>
                  <a:lnTo>
                    <a:pt x="273" y="548"/>
                  </a:lnTo>
                  <a:lnTo>
                    <a:pt x="272" y="546"/>
                  </a:lnTo>
                  <a:lnTo>
                    <a:pt x="269" y="545"/>
                  </a:lnTo>
                  <a:lnTo>
                    <a:pt x="266" y="543"/>
                  </a:lnTo>
                  <a:lnTo>
                    <a:pt x="266" y="543"/>
                  </a:lnTo>
                  <a:lnTo>
                    <a:pt x="276" y="555"/>
                  </a:lnTo>
                  <a:lnTo>
                    <a:pt x="289" y="565"/>
                  </a:lnTo>
                  <a:lnTo>
                    <a:pt x="301" y="575"/>
                  </a:lnTo>
                  <a:lnTo>
                    <a:pt x="313" y="586"/>
                  </a:lnTo>
                  <a:lnTo>
                    <a:pt x="313" y="586"/>
                  </a:lnTo>
                  <a:lnTo>
                    <a:pt x="325" y="595"/>
                  </a:lnTo>
                  <a:lnTo>
                    <a:pt x="337" y="606"/>
                  </a:lnTo>
                  <a:lnTo>
                    <a:pt x="348" y="618"/>
                  </a:lnTo>
                  <a:lnTo>
                    <a:pt x="362" y="627"/>
                  </a:lnTo>
                  <a:lnTo>
                    <a:pt x="362" y="627"/>
                  </a:lnTo>
                  <a:lnTo>
                    <a:pt x="359" y="621"/>
                  </a:lnTo>
                  <a:lnTo>
                    <a:pt x="354" y="613"/>
                  </a:lnTo>
                  <a:lnTo>
                    <a:pt x="350" y="607"/>
                  </a:lnTo>
                  <a:lnTo>
                    <a:pt x="346" y="603"/>
                  </a:lnTo>
                  <a:lnTo>
                    <a:pt x="346" y="603"/>
                  </a:lnTo>
                  <a:close/>
                  <a:moveTo>
                    <a:pt x="443" y="565"/>
                  </a:moveTo>
                  <a:lnTo>
                    <a:pt x="443" y="565"/>
                  </a:lnTo>
                  <a:lnTo>
                    <a:pt x="432" y="552"/>
                  </a:lnTo>
                  <a:lnTo>
                    <a:pt x="426" y="548"/>
                  </a:lnTo>
                  <a:lnTo>
                    <a:pt x="420" y="545"/>
                  </a:lnTo>
                  <a:lnTo>
                    <a:pt x="420" y="545"/>
                  </a:lnTo>
                  <a:lnTo>
                    <a:pt x="430" y="555"/>
                  </a:lnTo>
                  <a:lnTo>
                    <a:pt x="436" y="560"/>
                  </a:lnTo>
                  <a:lnTo>
                    <a:pt x="443" y="565"/>
                  </a:lnTo>
                  <a:lnTo>
                    <a:pt x="443" y="565"/>
                  </a:lnTo>
                  <a:close/>
                  <a:moveTo>
                    <a:pt x="536" y="558"/>
                  </a:moveTo>
                  <a:lnTo>
                    <a:pt x="536" y="558"/>
                  </a:lnTo>
                  <a:lnTo>
                    <a:pt x="532" y="554"/>
                  </a:lnTo>
                  <a:lnTo>
                    <a:pt x="528" y="551"/>
                  </a:lnTo>
                  <a:lnTo>
                    <a:pt x="528" y="551"/>
                  </a:lnTo>
                  <a:lnTo>
                    <a:pt x="531" y="555"/>
                  </a:lnTo>
                  <a:lnTo>
                    <a:pt x="534" y="557"/>
                  </a:lnTo>
                  <a:lnTo>
                    <a:pt x="536" y="558"/>
                  </a:lnTo>
                  <a:lnTo>
                    <a:pt x="536" y="558"/>
                  </a:lnTo>
                  <a:close/>
                  <a:moveTo>
                    <a:pt x="644" y="568"/>
                  </a:moveTo>
                  <a:lnTo>
                    <a:pt x="644" y="568"/>
                  </a:lnTo>
                  <a:lnTo>
                    <a:pt x="636" y="558"/>
                  </a:lnTo>
                  <a:lnTo>
                    <a:pt x="632" y="555"/>
                  </a:lnTo>
                  <a:lnTo>
                    <a:pt x="629" y="552"/>
                  </a:lnTo>
                  <a:lnTo>
                    <a:pt x="629" y="552"/>
                  </a:lnTo>
                  <a:lnTo>
                    <a:pt x="632" y="557"/>
                  </a:lnTo>
                  <a:lnTo>
                    <a:pt x="636" y="561"/>
                  </a:lnTo>
                  <a:lnTo>
                    <a:pt x="639" y="566"/>
                  </a:lnTo>
                  <a:lnTo>
                    <a:pt x="644" y="568"/>
                  </a:lnTo>
                  <a:lnTo>
                    <a:pt x="644" y="568"/>
                  </a:lnTo>
                  <a:close/>
                  <a:moveTo>
                    <a:pt x="700" y="580"/>
                  </a:moveTo>
                  <a:lnTo>
                    <a:pt x="700" y="580"/>
                  </a:lnTo>
                  <a:lnTo>
                    <a:pt x="686" y="565"/>
                  </a:lnTo>
                  <a:lnTo>
                    <a:pt x="679" y="558"/>
                  </a:lnTo>
                  <a:lnTo>
                    <a:pt x="670" y="552"/>
                  </a:lnTo>
                  <a:lnTo>
                    <a:pt x="670" y="552"/>
                  </a:lnTo>
                  <a:lnTo>
                    <a:pt x="676" y="561"/>
                  </a:lnTo>
                  <a:lnTo>
                    <a:pt x="683" y="569"/>
                  </a:lnTo>
                  <a:lnTo>
                    <a:pt x="691" y="575"/>
                  </a:lnTo>
                  <a:lnTo>
                    <a:pt x="700" y="580"/>
                  </a:lnTo>
                  <a:lnTo>
                    <a:pt x="700" y="580"/>
                  </a:lnTo>
                  <a:close/>
                  <a:moveTo>
                    <a:pt x="453" y="595"/>
                  </a:moveTo>
                  <a:lnTo>
                    <a:pt x="453" y="595"/>
                  </a:lnTo>
                  <a:lnTo>
                    <a:pt x="452" y="593"/>
                  </a:lnTo>
                  <a:lnTo>
                    <a:pt x="453" y="592"/>
                  </a:lnTo>
                  <a:lnTo>
                    <a:pt x="453" y="592"/>
                  </a:lnTo>
                  <a:lnTo>
                    <a:pt x="452" y="592"/>
                  </a:lnTo>
                  <a:lnTo>
                    <a:pt x="452" y="592"/>
                  </a:lnTo>
                  <a:lnTo>
                    <a:pt x="452" y="589"/>
                  </a:lnTo>
                  <a:lnTo>
                    <a:pt x="452" y="589"/>
                  </a:lnTo>
                  <a:lnTo>
                    <a:pt x="426" y="571"/>
                  </a:lnTo>
                  <a:lnTo>
                    <a:pt x="412" y="561"/>
                  </a:lnTo>
                  <a:lnTo>
                    <a:pt x="398" y="554"/>
                  </a:lnTo>
                  <a:lnTo>
                    <a:pt x="398" y="554"/>
                  </a:lnTo>
                  <a:lnTo>
                    <a:pt x="409" y="566"/>
                  </a:lnTo>
                  <a:lnTo>
                    <a:pt x="423" y="577"/>
                  </a:lnTo>
                  <a:lnTo>
                    <a:pt x="436" y="587"/>
                  </a:lnTo>
                  <a:lnTo>
                    <a:pt x="453" y="595"/>
                  </a:lnTo>
                  <a:lnTo>
                    <a:pt x="453" y="595"/>
                  </a:lnTo>
                  <a:close/>
                  <a:moveTo>
                    <a:pt x="354" y="568"/>
                  </a:moveTo>
                  <a:lnTo>
                    <a:pt x="354" y="568"/>
                  </a:lnTo>
                  <a:lnTo>
                    <a:pt x="366" y="577"/>
                  </a:lnTo>
                  <a:lnTo>
                    <a:pt x="380" y="586"/>
                  </a:lnTo>
                  <a:lnTo>
                    <a:pt x="392" y="597"/>
                  </a:lnTo>
                  <a:lnTo>
                    <a:pt x="403" y="606"/>
                  </a:lnTo>
                  <a:lnTo>
                    <a:pt x="403" y="606"/>
                  </a:lnTo>
                  <a:lnTo>
                    <a:pt x="375" y="578"/>
                  </a:lnTo>
                  <a:lnTo>
                    <a:pt x="346" y="554"/>
                  </a:lnTo>
                  <a:lnTo>
                    <a:pt x="346" y="554"/>
                  </a:lnTo>
                  <a:lnTo>
                    <a:pt x="350" y="560"/>
                  </a:lnTo>
                  <a:lnTo>
                    <a:pt x="354" y="568"/>
                  </a:lnTo>
                  <a:lnTo>
                    <a:pt x="354" y="568"/>
                  </a:lnTo>
                  <a:close/>
                  <a:moveTo>
                    <a:pt x="528" y="560"/>
                  </a:moveTo>
                  <a:lnTo>
                    <a:pt x="528" y="560"/>
                  </a:lnTo>
                  <a:lnTo>
                    <a:pt x="522" y="555"/>
                  </a:lnTo>
                  <a:lnTo>
                    <a:pt x="522" y="555"/>
                  </a:lnTo>
                  <a:lnTo>
                    <a:pt x="525" y="558"/>
                  </a:lnTo>
                  <a:lnTo>
                    <a:pt x="526" y="560"/>
                  </a:lnTo>
                  <a:lnTo>
                    <a:pt x="528" y="560"/>
                  </a:lnTo>
                  <a:lnTo>
                    <a:pt x="528" y="560"/>
                  </a:lnTo>
                  <a:close/>
                  <a:moveTo>
                    <a:pt x="423" y="593"/>
                  </a:moveTo>
                  <a:lnTo>
                    <a:pt x="423" y="593"/>
                  </a:lnTo>
                  <a:lnTo>
                    <a:pt x="423" y="592"/>
                  </a:lnTo>
                  <a:lnTo>
                    <a:pt x="421" y="590"/>
                  </a:lnTo>
                  <a:lnTo>
                    <a:pt x="421" y="589"/>
                  </a:lnTo>
                  <a:lnTo>
                    <a:pt x="421" y="589"/>
                  </a:lnTo>
                  <a:lnTo>
                    <a:pt x="423" y="587"/>
                  </a:lnTo>
                  <a:lnTo>
                    <a:pt x="424" y="587"/>
                  </a:lnTo>
                  <a:lnTo>
                    <a:pt x="424" y="587"/>
                  </a:lnTo>
                  <a:lnTo>
                    <a:pt x="415" y="580"/>
                  </a:lnTo>
                  <a:lnTo>
                    <a:pt x="406" y="572"/>
                  </a:lnTo>
                  <a:lnTo>
                    <a:pt x="395" y="566"/>
                  </a:lnTo>
                  <a:lnTo>
                    <a:pt x="385" y="560"/>
                  </a:lnTo>
                  <a:lnTo>
                    <a:pt x="385" y="560"/>
                  </a:lnTo>
                  <a:lnTo>
                    <a:pt x="383" y="561"/>
                  </a:lnTo>
                  <a:lnTo>
                    <a:pt x="382" y="560"/>
                  </a:lnTo>
                  <a:lnTo>
                    <a:pt x="382" y="560"/>
                  </a:lnTo>
                  <a:lnTo>
                    <a:pt x="382" y="558"/>
                  </a:lnTo>
                  <a:lnTo>
                    <a:pt x="380" y="557"/>
                  </a:lnTo>
                  <a:lnTo>
                    <a:pt x="375" y="557"/>
                  </a:lnTo>
                  <a:lnTo>
                    <a:pt x="375" y="557"/>
                  </a:lnTo>
                  <a:lnTo>
                    <a:pt x="388" y="566"/>
                  </a:lnTo>
                  <a:lnTo>
                    <a:pt x="398" y="577"/>
                  </a:lnTo>
                  <a:lnTo>
                    <a:pt x="409" y="586"/>
                  </a:lnTo>
                  <a:lnTo>
                    <a:pt x="423" y="593"/>
                  </a:lnTo>
                  <a:lnTo>
                    <a:pt x="423" y="593"/>
                  </a:lnTo>
                  <a:close/>
                  <a:moveTo>
                    <a:pt x="493" y="583"/>
                  </a:moveTo>
                  <a:lnTo>
                    <a:pt x="493" y="583"/>
                  </a:lnTo>
                  <a:lnTo>
                    <a:pt x="485" y="575"/>
                  </a:lnTo>
                  <a:lnTo>
                    <a:pt x="478" y="568"/>
                  </a:lnTo>
                  <a:lnTo>
                    <a:pt x="459" y="557"/>
                  </a:lnTo>
                  <a:lnTo>
                    <a:pt x="459" y="557"/>
                  </a:lnTo>
                  <a:lnTo>
                    <a:pt x="465" y="565"/>
                  </a:lnTo>
                  <a:lnTo>
                    <a:pt x="475" y="572"/>
                  </a:lnTo>
                  <a:lnTo>
                    <a:pt x="493" y="583"/>
                  </a:lnTo>
                  <a:lnTo>
                    <a:pt x="493" y="583"/>
                  </a:lnTo>
                  <a:close/>
                  <a:moveTo>
                    <a:pt x="322" y="561"/>
                  </a:moveTo>
                  <a:lnTo>
                    <a:pt x="322" y="561"/>
                  </a:lnTo>
                  <a:lnTo>
                    <a:pt x="334" y="569"/>
                  </a:lnTo>
                  <a:lnTo>
                    <a:pt x="346" y="577"/>
                  </a:lnTo>
                  <a:lnTo>
                    <a:pt x="346" y="577"/>
                  </a:lnTo>
                  <a:lnTo>
                    <a:pt x="362" y="589"/>
                  </a:lnTo>
                  <a:lnTo>
                    <a:pt x="362" y="589"/>
                  </a:lnTo>
                  <a:lnTo>
                    <a:pt x="369" y="593"/>
                  </a:lnTo>
                  <a:lnTo>
                    <a:pt x="375" y="597"/>
                  </a:lnTo>
                  <a:lnTo>
                    <a:pt x="375" y="597"/>
                  </a:lnTo>
                  <a:lnTo>
                    <a:pt x="369" y="590"/>
                  </a:lnTo>
                  <a:lnTo>
                    <a:pt x="368" y="587"/>
                  </a:lnTo>
                  <a:lnTo>
                    <a:pt x="368" y="584"/>
                  </a:lnTo>
                  <a:lnTo>
                    <a:pt x="368" y="584"/>
                  </a:lnTo>
                  <a:lnTo>
                    <a:pt x="363" y="584"/>
                  </a:lnTo>
                  <a:lnTo>
                    <a:pt x="360" y="581"/>
                  </a:lnTo>
                  <a:lnTo>
                    <a:pt x="357" y="577"/>
                  </a:lnTo>
                  <a:lnTo>
                    <a:pt x="353" y="575"/>
                  </a:lnTo>
                  <a:lnTo>
                    <a:pt x="353" y="575"/>
                  </a:lnTo>
                  <a:lnTo>
                    <a:pt x="354" y="574"/>
                  </a:lnTo>
                  <a:lnTo>
                    <a:pt x="354" y="574"/>
                  </a:lnTo>
                  <a:lnTo>
                    <a:pt x="350" y="572"/>
                  </a:lnTo>
                  <a:lnTo>
                    <a:pt x="345" y="571"/>
                  </a:lnTo>
                  <a:lnTo>
                    <a:pt x="337" y="566"/>
                  </a:lnTo>
                  <a:lnTo>
                    <a:pt x="334" y="563"/>
                  </a:lnTo>
                  <a:lnTo>
                    <a:pt x="331" y="560"/>
                  </a:lnTo>
                  <a:lnTo>
                    <a:pt x="327" y="560"/>
                  </a:lnTo>
                  <a:lnTo>
                    <a:pt x="322" y="561"/>
                  </a:lnTo>
                  <a:lnTo>
                    <a:pt x="322" y="561"/>
                  </a:lnTo>
                  <a:close/>
                  <a:moveTo>
                    <a:pt x="278" y="598"/>
                  </a:moveTo>
                  <a:lnTo>
                    <a:pt x="278" y="598"/>
                  </a:lnTo>
                  <a:lnTo>
                    <a:pt x="255" y="578"/>
                  </a:lnTo>
                  <a:lnTo>
                    <a:pt x="232" y="561"/>
                  </a:lnTo>
                  <a:lnTo>
                    <a:pt x="232" y="561"/>
                  </a:lnTo>
                  <a:lnTo>
                    <a:pt x="241" y="572"/>
                  </a:lnTo>
                  <a:lnTo>
                    <a:pt x="253" y="581"/>
                  </a:lnTo>
                  <a:lnTo>
                    <a:pt x="266" y="590"/>
                  </a:lnTo>
                  <a:lnTo>
                    <a:pt x="278" y="598"/>
                  </a:lnTo>
                  <a:lnTo>
                    <a:pt x="278" y="598"/>
                  </a:lnTo>
                  <a:close/>
                  <a:moveTo>
                    <a:pt x="565" y="598"/>
                  </a:moveTo>
                  <a:lnTo>
                    <a:pt x="565" y="598"/>
                  </a:lnTo>
                  <a:lnTo>
                    <a:pt x="566" y="600"/>
                  </a:lnTo>
                  <a:lnTo>
                    <a:pt x="569" y="601"/>
                  </a:lnTo>
                  <a:lnTo>
                    <a:pt x="571" y="603"/>
                  </a:lnTo>
                  <a:lnTo>
                    <a:pt x="575" y="604"/>
                  </a:lnTo>
                  <a:lnTo>
                    <a:pt x="575" y="604"/>
                  </a:lnTo>
                  <a:lnTo>
                    <a:pt x="565" y="592"/>
                  </a:lnTo>
                  <a:lnTo>
                    <a:pt x="552" y="581"/>
                  </a:lnTo>
                  <a:lnTo>
                    <a:pt x="529" y="563"/>
                  </a:lnTo>
                  <a:lnTo>
                    <a:pt x="529" y="563"/>
                  </a:lnTo>
                  <a:lnTo>
                    <a:pt x="548" y="580"/>
                  </a:lnTo>
                  <a:lnTo>
                    <a:pt x="557" y="589"/>
                  </a:lnTo>
                  <a:lnTo>
                    <a:pt x="565" y="598"/>
                  </a:lnTo>
                  <a:lnTo>
                    <a:pt x="565" y="598"/>
                  </a:lnTo>
                  <a:close/>
                  <a:moveTo>
                    <a:pt x="609" y="578"/>
                  </a:moveTo>
                  <a:lnTo>
                    <a:pt x="609" y="578"/>
                  </a:lnTo>
                  <a:lnTo>
                    <a:pt x="600" y="569"/>
                  </a:lnTo>
                  <a:lnTo>
                    <a:pt x="595" y="565"/>
                  </a:lnTo>
                  <a:lnTo>
                    <a:pt x="592" y="563"/>
                  </a:lnTo>
                  <a:lnTo>
                    <a:pt x="589" y="563"/>
                  </a:lnTo>
                  <a:lnTo>
                    <a:pt x="589" y="563"/>
                  </a:lnTo>
                  <a:lnTo>
                    <a:pt x="600" y="572"/>
                  </a:lnTo>
                  <a:lnTo>
                    <a:pt x="604" y="577"/>
                  </a:lnTo>
                  <a:lnTo>
                    <a:pt x="609" y="578"/>
                  </a:lnTo>
                  <a:lnTo>
                    <a:pt x="609" y="578"/>
                  </a:lnTo>
                  <a:close/>
                  <a:moveTo>
                    <a:pt x="658" y="577"/>
                  </a:moveTo>
                  <a:lnTo>
                    <a:pt x="658" y="577"/>
                  </a:lnTo>
                  <a:lnTo>
                    <a:pt x="664" y="583"/>
                  </a:lnTo>
                  <a:lnTo>
                    <a:pt x="671" y="587"/>
                  </a:lnTo>
                  <a:lnTo>
                    <a:pt x="686" y="595"/>
                  </a:lnTo>
                  <a:lnTo>
                    <a:pt x="686" y="595"/>
                  </a:lnTo>
                  <a:lnTo>
                    <a:pt x="683" y="589"/>
                  </a:lnTo>
                  <a:lnTo>
                    <a:pt x="679" y="586"/>
                  </a:lnTo>
                  <a:lnTo>
                    <a:pt x="674" y="583"/>
                  </a:lnTo>
                  <a:lnTo>
                    <a:pt x="670" y="580"/>
                  </a:lnTo>
                  <a:lnTo>
                    <a:pt x="670" y="580"/>
                  </a:lnTo>
                  <a:lnTo>
                    <a:pt x="661" y="571"/>
                  </a:lnTo>
                  <a:lnTo>
                    <a:pt x="656" y="568"/>
                  </a:lnTo>
                  <a:lnTo>
                    <a:pt x="651" y="566"/>
                  </a:lnTo>
                  <a:lnTo>
                    <a:pt x="651" y="566"/>
                  </a:lnTo>
                  <a:lnTo>
                    <a:pt x="656" y="571"/>
                  </a:lnTo>
                  <a:lnTo>
                    <a:pt x="658" y="574"/>
                  </a:lnTo>
                  <a:lnTo>
                    <a:pt x="658" y="577"/>
                  </a:lnTo>
                  <a:lnTo>
                    <a:pt x="658" y="577"/>
                  </a:lnTo>
                  <a:close/>
                  <a:moveTo>
                    <a:pt x="423" y="615"/>
                  </a:moveTo>
                  <a:lnTo>
                    <a:pt x="423" y="615"/>
                  </a:lnTo>
                  <a:lnTo>
                    <a:pt x="417" y="609"/>
                  </a:lnTo>
                  <a:lnTo>
                    <a:pt x="411" y="601"/>
                  </a:lnTo>
                  <a:lnTo>
                    <a:pt x="404" y="595"/>
                  </a:lnTo>
                  <a:lnTo>
                    <a:pt x="401" y="590"/>
                  </a:lnTo>
                  <a:lnTo>
                    <a:pt x="401" y="586"/>
                  </a:lnTo>
                  <a:lnTo>
                    <a:pt x="401" y="586"/>
                  </a:lnTo>
                  <a:lnTo>
                    <a:pt x="385" y="577"/>
                  </a:lnTo>
                  <a:lnTo>
                    <a:pt x="377" y="571"/>
                  </a:lnTo>
                  <a:lnTo>
                    <a:pt x="368" y="566"/>
                  </a:lnTo>
                  <a:lnTo>
                    <a:pt x="368" y="566"/>
                  </a:lnTo>
                  <a:lnTo>
                    <a:pt x="423" y="615"/>
                  </a:lnTo>
                  <a:lnTo>
                    <a:pt x="423" y="615"/>
                  </a:lnTo>
                  <a:close/>
                  <a:moveTo>
                    <a:pt x="481" y="609"/>
                  </a:moveTo>
                  <a:lnTo>
                    <a:pt x="481" y="609"/>
                  </a:lnTo>
                  <a:lnTo>
                    <a:pt x="494" y="619"/>
                  </a:lnTo>
                  <a:lnTo>
                    <a:pt x="500" y="624"/>
                  </a:lnTo>
                  <a:lnTo>
                    <a:pt x="508" y="627"/>
                  </a:lnTo>
                  <a:lnTo>
                    <a:pt x="508" y="627"/>
                  </a:lnTo>
                  <a:lnTo>
                    <a:pt x="507" y="622"/>
                  </a:lnTo>
                  <a:lnTo>
                    <a:pt x="504" y="619"/>
                  </a:lnTo>
                  <a:lnTo>
                    <a:pt x="500" y="616"/>
                  </a:lnTo>
                  <a:lnTo>
                    <a:pt x="500" y="613"/>
                  </a:lnTo>
                  <a:lnTo>
                    <a:pt x="500" y="613"/>
                  </a:lnTo>
                  <a:lnTo>
                    <a:pt x="496" y="612"/>
                  </a:lnTo>
                  <a:lnTo>
                    <a:pt x="491" y="609"/>
                  </a:lnTo>
                  <a:lnTo>
                    <a:pt x="488" y="604"/>
                  </a:lnTo>
                  <a:lnTo>
                    <a:pt x="487" y="601"/>
                  </a:lnTo>
                  <a:lnTo>
                    <a:pt x="487" y="601"/>
                  </a:lnTo>
                  <a:lnTo>
                    <a:pt x="482" y="598"/>
                  </a:lnTo>
                  <a:lnTo>
                    <a:pt x="478" y="595"/>
                  </a:lnTo>
                  <a:lnTo>
                    <a:pt x="472" y="587"/>
                  </a:lnTo>
                  <a:lnTo>
                    <a:pt x="472" y="587"/>
                  </a:lnTo>
                  <a:lnTo>
                    <a:pt x="468" y="589"/>
                  </a:lnTo>
                  <a:lnTo>
                    <a:pt x="467" y="590"/>
                  </a:lnTo>
                  <a:lnTo>
                    <a:pt x="467" y="590"/>
                  </a:lnTo>
                  <a:lnTo>
                    <a:pt x="458" y="586"/>
                  </a:lnTo>
                  <a:lnTo>
                    <a:pt x="450" y="580"/>
                  </a:lnTo>
                  <a:lnTo>
                    <a:pt x="435" y="568"/>
                  </a:lnTo>
                  <a:lnTo>
                    <a:pt x="435" y="568"/>
                  </a:lnTo>
                  <a:lnTo>
                    <a:pt x="439" y="574"/>
                  </a:lnTo>
                  <a:lnTo>
                    <a:pt x="446" y="580"/>
                  </a:lnTo>
                  <a:lnTo>
                    <a:pt x="456" y="590"/>
                  </a:lnTo>
                  <a:lnTo>
                    <a:pt x="470" y="600"/>
                  </a:lnTo>
                  <a:lnTo>
                    <a:pt x="481" y="609"/>
                  </a:lnTo>
                  <a:lnTo>
                    <a:pt x="481" y="609"/>
                  </a:lnTo>
                  <a:close/>
                  <a:moveTo>
                    <a:pt x="714" y="575"/>
                  </a:moveTo>
                  <a:lnTo>
                    <a:pt x="714" y="575"/>
                  </a:lnTo>
                  <a:lnTo>
                    <a:pt x="712" y="574"/>
                  </a:lnTo>
                  <a:lnTo>
                    <a:pt x="711" y="572"/>
                  </a:lnTo>
                  <a:lnTo>
                    <a:pt x="708" y="571"/>
                  </a:lnTo>
                  <a:lnTo>
                    <a:pt x="708" y="569"/>
                  </a:lnTo>
                  <a:lnTo>
                    <a:pt x="708" y="569"/>
                  </a:lnTo>
                  <a:lnTo>
                    <a:pt x="706" y="569"/>
                  </a:lnTo>
                  <a:lnTo>
                    <a:pt x="705" y="569"/>
                  </a:lnTo>
                  <a:lnTo>
                    <a:pt x="705" y="568"/>
                  </a:lnTo>
                  <a:lnTo>
                    <a:pt x="703" y="569"/>
                  </a:lnTo>
                  <a:lnTo>
                    <a:pt x="703" y="569"/>
                  </a:lnTo>
                  <a:lnTo>
                    <a:pt x="709" y="572"/>
                  </a:lnTo>
                  <a:lnTo>
                    <a:pt x="714" y="575"/>
                  </a:lnTo>
                  <a:lnTo>
                    <a:pt x="714" y="575"/>
                  </a:lnTo>
                  <a:close/>
                  <a:moveTo>
                    <a:pt x="624" y="580"/>
                  </a:moveTo>
                  <a:lnTo>
                    <a:pt x="624" y="580"/>
                  </a:lnTo>
                  <a:lnTo>
                    <a:pt x="619" y="578"/>
                  </a:lnTo>
                  <a:lnTo>
                    <a:pt x="616" y="574"/>
                  </a:lnTo>
                  <a:lnTo>
                    <a:pt x="613" y="571"/>
                  </a:lnTo>
                  <a:lnTo>
                    <a:pt x="609" y="569"/>
                  </a:lnTo>
                  <a:lnTo>
                    <a:pt x="609" y="569"/>
                  </a:lnTo>
                  <a:lnTo>
                    <a:pt x="616" y="577"/>
                  </a:lnTo>
                  <a:lnTo>
                    <a:pt x="621" y="580"/>
                  </a:lnTo>
                  <a:lnTo>
                    <a:pt x="624" y="580"/>
                  </a:lnTo>
                  <a:lnTo>
                    <a:pt x="624" y="580"/>
                  </a:lnTo>
                  <a:close/>
                  <a:moveTo>
                    <a:pt x="683" y="580"/>
                  </a:moveTo>
                  <a:lnTo>
                    <a:pt x="683" y="580"/>
                  </a:lnTo>
                  <a:lnTo>
                    <a:pt x="682" y="577"/>
                  </a:lnTo>
                  <a:lnTo>
                    <a:pt x="679" y="574"/>
                  </a:lnTo>
                  <a:lnTo>
                    <a:pt x="676" y="572"/>
                  </a:lnTo>
                  <a:lnTo>
                    <a:pt x="673" y="572"/>
                  </a:lnTo>
                  <a:lnTo>
                    <a:pt x="673" y="572"/>
                  </a:lnTo>
                  <a:lnTo>
                    <a:pt x="679" y="577"/>
                  </a:lnTo>
                  <a:lnTo>
                    <a:pt x="683" y="580"/>
                  </a:lnTo>
                  <a:lnTo>
                    <a:pt x="683" y="580"/>
                  </a:lnTo>
                  <a:close/>
                  <a:moveTo>
                    <a:pt x="725" y="595"/>
                  </a:moveTo>
                  <a:lnTo>
                    <a:pt x="725" y="595"/>
                  </a:lnTo>
                  <a:lnTo>
                    <a:pt x="720" y="589"/>
                  </a:lnTo>
                  <a:lnTo>
                    <a:pt x="714" y="583"/>
                  </a:lnTo>
                  <a:lnTo>
                    <a:pt x="702" y="574"/>
                  </a:lnTo>
                  <a:lnTo>
                    <a:pt x="702" y="574"/>
                  </a:lnTo>
                  <a:lnTo>
                    <a:pt x="712" y="586"/>
                  </a:lnTo>
                  <a:lnTo>
                    <a:pt x="719" y="590"/>
                  </a:lnTo>
                  <a:lnTo>
                    <a:pt x="725" y="595"/>
                  </a:lnTo>
                  <a:lnTo>
                    <a:pt x="725" y="595"/>
                  </a:lnTo>
                  <a:close/>
                  <a:moveTo>
                    <a:pt x="235" y="581"/>
                  </a:moveTo>
                  <a:lnTo>
                    <a:pt x="235" y="581"/>
                  </a:lnTo>
                  <a:lnTo>
                    <a:pt x="234" y="581"/>
                  </a:lnTo>
                  <a:lnTo>
                    <a:pt x="232" y="580"/>
                  </a:lnTo>
                  <a:lnTo>
                    <a:pt x="231" y="580"/>
                  </a:lnTo>
                  <a:lnTo>
                    <a:pt x="231" y="580"/>
                  </a:lnTo>
                  <a:lnTo>
                    <a:pt x="231" y="581"/>
                  </a:lnTo>
                  <a:lnTo>
                    <a:pt x="232" y="583"/>
                  </a:lnTo>
                  <a:lnTo>
                    <a:pt x="234" y="583"/>
                  </a:lnTo>
                  <a:lnTo>
                    <a:pt x="235" y="581"/>
                  </a:lnTo>
                  <a:lnTo>
                    <a:pt x="235" y="581"/>
                  </a:lnTo>
                  <a:close/>
                  <a:moveTo>
                    <a:pt x="691" y="587"/>
                  </a:moveTo>
                  <a:lnTo>
                    <a:pt x="691" y="587"/>
                  </a:lnTo>
                  <a:lnTo>
                    <a:pt x="699" y="592"/>
                  </a:lnTo>
                  <a:lnTo>
                    <a:pt x="706" y="598"/>
                  </a:lnTo>
                  <a:lnTo>
                    <a:pt x="714" y="604"/>
                  </a:lnTo>
                  <a:lnTo>
                    <a:pt x="722" y="609"/>
                  </a:lnTo>
                  <a:lnTo>
                    <a:pt x="722" y="609"/>
                  </a:lnTo>
                  <a:lnTo>
                    <a:pt x="720" y="604"/>
                  </a:lnTo>
                  <a:lnTo>
                    <a:pt x="717" y="600"/>
                  </a:lnTo>
                  <a:lnTo>
                    <a:pt x="709" y="592"/>
                  </a:lnTo>
                  <a:lnTo>
                    <a:pt x="700" y="586"/>
                  </a:lnTo>
                  <a:lnTo>
                    <a:pt x="691" y="580"/>
                  </a:lnTo>
                  <a:lnTo>
                    <a:pt x="691" y="580"/>
                  </a:lnTo>
                  <a:lnTo>
                    <a:pt x="691" y="584"/>
                  </a:lnTo>
                  <a:lnTo>
                    <a:pt x="693" y="586"/>
                  </a:lnTo>
                  <a:lnTo>
                    <a:pt x="691" y="587"/>
                  </a:lnTo>
                  <a:lnTo>
                    <a:pt x="691" y="587"/>
                  </a:lnTo>
                  <a:close/>
                  <a:moveTo>
                    <a:pt x="644" y="593"/>
                  </a:moveTo>
                  <a:lnTo>
                    <a:pt x="644" y="593"/>
                  </a:lnTo>
                  <a:lnTo>
                    <a:pt x="638" y="586"/>
                  </a:lnTo>
                  <a:lnTo>
                    <a:pt x="635" y="583"/>
                  </a:lnTo>
                  <a:lnTo>
                    <a:pt x="632" y="581"/>
                  </a:lnTo>
                  <a:lnTo>
                    <a:pt x="632" y="581"/>
                  </a:lnTo>
                  <a:lnTo>
                    <a:pt x="638" y="587"/>
                  </a:lnTo>
                  <a:lnTo>
                    <a:pt x="644" y="593"/>
                  </a:lnTo>
                  <a:lnTo>
                    <a:pt x="644" y="593"/>
                  </a:lnTo>
                  <a:close/>
                  <a:moveTo>
                    <a:pt x="746" y="592"/>
                  </a:moveTo>
                  <a:lnTo>
                    <a:pt x="746" y="592"/>
                  </a:lnTo>
                  <a:lnTo>
                    <a:pt x="740" y="590"/>
                  </a:lnTo>
                  <a:lnTo>
                    <a:pt x="738" y="589"/>
                  </a:lnTo>
                  <a:lnTo>
                    <a:pt x="738" y="586"/>
                  </a:lnTo>
                  <a:lnTo>
                    <a:pt x="738" y="586"/>
                  </a:lnTo>
                  <a:lnTo>
                    <a:pt x="735" y="584"/>
                  </a:lnTo>
                  <a:lnTo>
                    <a:pt x="732" y="584"/>
                  </a:lnTo>
                  <a:lnTo>
                    <a:pt x="732" y="584"/>
                  </a:lnTo>
                  <a:lnTo>
                    <a:pt x="735" y="587"/>
                  </a:lnTo>
                  <a:lnTo>
                    <a:pt x="738" y="590"/>
                  </a:lnTo>
                  <a:lnTo>
                    <a:pt x="741" y="593"/>
                  </a:lnTo>
                  <a:lnTo>
                    <a:pt x="746" y="592"/>
                  </a:lnTo>
                  <a:lnTo>
                    <a:pt x="746" y="592"/>
                  </a:lnTo>
                  <a:close/>
                  <a:moveTo>
                    <a:pt x="691" y="621"/>
                  </a:moveTo>
                  <a:lnTo>
                    <a:pt x="691" y="621"/>
                  </a:lnTo>
                  <a:lnTo>
                    <a:pt x="686" y="615"/>
                  </a:lnTo>
                  <a:lnTo>
                    <a:pt x="682" y="610"/>
                  </a:lnTo>
                  <a:lnTo>
                    <a:pt x="671" y="601"/>
                  </a:lnTo>
                  <a:lnTo>
                    <a:pt x="645" y="586"/>
                  </a:lnTo>
                  <a:lnTo>
                    <a:pt x="645" y="586"/>
                  </a:lnTo>
                  <a:lnTo>
                    <a:pt x="654" y="597"/>
                  </a:lnTo>
                  <a:lnTo>
                    <a:pt x="665" y="607"/>
                  </a:lnTo>
                  <a:lnTo>
                    <a:pt x="677" y="616"/>
                  </a:lnTo>
                  <a:lnTo>
                    <a:pt x="683" y="619"/>
                  </a:lnTo>
                  <a:lnTo>
                    <a:pt x="691" y="621"/>
                  </a:lnTo>
                  <a:lnTo>
                    <a:pt x="691" y="621"/>
                  </a:lnTo>
                  <a:close/>
                  <a:moveTo>
                    <a:pt x="488" y="587"/>
                  </a:moveTo>
                  <a:lnTo>
                    <a:pt x="488" y="587"/>
                  </a:lnTo>
                  <a:lnTo>
                    <a:pt x="508" y="607"/>
                  </a:lnTo>
                  <a:lnTo>
                    <a:pt x="526" y="626"/>
                  </a:lnTo>
                  <a:lnTo>
                    <a:pt x="526" y="626"/>
                  </a:lnTo>
                  <a:lnTo>
                    <a:pt x="529" y="626"/>
                  </a:lnTo>
                  <a:lnTo>
                    <a:pt x="531" y="627"/>
                  </a:lnTo>
                  <a:lnTo>
                    <a:pt x="534" y="627"/>
                  </a:lnTo>
                  <a:lnTo>
                    <a:pt x="534" y="627"/>
                  </a:lnTo>
                  <a:lnTo>
                    <a:pt x="525" y="615"/>
                  </a:lnTo>
                  <a:lnTo>
                    <a:pt x="514" y="604"/>
                  </a:lnTo>
                  <a:lnTo>
                    <a:pt x="502" y="595"/>
                  </a:lnTo>
                  <a:lnTo>
                    <a:pt x="488" y="587"/>
                  </a:lnTo>
                  <a:lnTo>
                    <a:pt x="488" y="587"/>
                  </a:lnTo>
                  <a:close/>
                  <a:moveTo>
                    <a:pt x="505" y="587"/>
                  </a:moveTo>
                  <a:lnTo>
                    <a:pt x="505" y="587"/>
                  </a:lnTo>
                  <a:lnTo>
                    <a:pt x="511" y="595"/>
                  </a:lnTo>
                  <a:lnTo>
                    <a:pt x="519" y="601"/>
                  </a:lnTo>
                  <a:lnTo>
                    <a:pt x="536" y="610"/>
                  </a:lnTo>
                  <a:lnTo>
                    <a:pt x="536" y="610"/>
                  </a:lnTo>
                  <a:lnTo>
                    <a:pt x="520" y="597"/>
                  </a:lnTo>
                  <a:lnTo>
                    <a:pt x="513" y="592"/>
                  </a:lnTo>
                  <a:lnTo>
                    <a:pt x="505" y="587"/>
                  </a:lnTo>
                  <a:lnTo>
                    <a:pt x="505" y="587"/>
                  </a:lnTo>
                  <a:close/>
                  <a:moveTo>
                    <a:pt x="667" y="590"/>
                  </a:moveTo>
                  <a:lnTo>
                    <a:pt x="667" y="590"/>
                  </a:lnTo>
                  <a:lnTo>
                    <a:pt x="664" y="589"/>
                  </a:lnTo>
                  <a:lnTo>
                    <a:pt x="662" y="587"/>
                  </a:lnTo>
                  <a:lnTo>
                    <a:pt x="661" y="587"/>
                  </a:lnTo>
                  <a:lnTo>
                    <a:pt x="661" y="587"/>
                  </a:lnTo>
                  <a:lnTo>
                    <a:pt x="664" y="590"/>
                  </a:lnTo>
                  <a:lnTo>
                    <a:pt x="665" y="592"/>
                  </a:lnTo>
                  <a:lnTo>
                    <a:pt x="667" y="590"/>
                  </a:lnTo>
                  <a:lnTo>
                    <a:pt x="667" y="590"/>
                  </a:lnTo>
                  <a:close/>
                  <a:moveTo>
                    <a:pt x="635" y="598"/>
                  </a:moveTo>
                  <a:lnTo>
                    <a:pt x="635" y="598"/>
                  </a:lnTo>
                  <a:lnTo>
                    <a:pt x="630" y="593"/>
                  </a:lnTo>
                  <a:lnTo>
                    <a:pt x="624" y="589"/>
                  </a:lnTo>
                  <a:lnTo>
                    <a:pt x="624" y="589"/>
                  </a:lnTo>
                  <a:lnTo>
                    <a:pt x="629" y="593"/>
                  </a:lnTo>
                  <a:lnTo>
                    <a:pt x="632" y="597"/>
                  </a:lnTo>
                  <a:lnTo>
                    <a:pt x="635" y="598"/>
                  </a:lnTo>
                  <a:lnTo>
                    <a:pt x="635" y="598"/>
                  </a:lnTo>
                  <a:close/>
                  <a:moveTo>
                    <a:pt x="363" y="597"/>
                  </a:moveTo>
                  <a:lnTo>
                    <a:pt x="363" y="597"/>
                  </a:lnTo>
                  <a:lnTo>
                    <a:pt x="360" y="592"/>
                  </a:lnTo>
                  <a:lnTo>
                    <a:pt x="357" y="590"/>
                  </a:lnTo>
                  <a:lnTo>
                    <a:pt x="354" y="589"/>
                  </a:lnTo>
                  <a:lnTo>
                    <a:pt x="354" y="589"/>
                  </a:lnTo>
                  <a:lnTo>
                    <a:pt x="356" y="592"/>
                  </a:lnTo>
                  <a:lnTo>
                    <a:pt x="357" y="593"/>
                  </a:lnTo>
                  <a:lnTo>
                    <a:pt x="363" y="597"/>
                  </a:lnTo>
                  <a:lnTo>
                    <a:pt x="363" y="597"/>
                  </a:lnTo>
                  <a:close/>
                  <a:moveTo>
                    <a:pt x="257" y="598"/>
                  </a:moveTo>
                  <a:lnTo>
                    <a:pt x="257" y="598"/>
                  </a:lnTo>
                  <a:lnTo>
                    <a:pt x="253" y="595"/>
                  </a:lnTo>
                  <a:lnTo>
                    <a:pt x="250" y="592"/>
                  </a:lnTo>
                  <a:lnTo>
                    <a:pt x="250" y="592"/>
                  </a:lnTo>
                  <a:lnTo>
                    <a:pt x="253" y="597"/>
                  </a:lnTo>
                  <a:lnTo>
                    <a:pt x="255" y="598"/>
                  </a:lnTo>
                  <a:lnTo>
                    <a:pt x="257" y="598"/>
                  </a:lnTo>
                  <a:lnTo>
                    <a:pt x="257" y="598"/>
                  </a:lnTo>
                  <a:close/>
                  <a:moveTo>
                    <a:pt x="761" y="601"/>
                  </a:moveTo>
                  <a:lnTo>
                    <a:pt x="761" y="601"/>
                  </a:lnTo>
                  <a:lnTo>
                    <a:pt x="758" y="597"/>
                  </a:lnTo>
                  <a:lnTo>
                    <a:pt x="754" y="592"/>
                  </a:lnTo>
                  <a:lnTo>
                    <a:pt x="754" y="592"/>
                  </a:lnTo>
                  <a:lnTo>
                    <a:pt x="757" y="597"/>
                  </a:lnTo>
                  <a:lnTo>
                    <a:pt x="761" y="601"/>
                  </a:lnTo>
                  <a:lnTo>
                    <a:pt x="761" y="601"/>
                  </a:lnTo>
                  <a:close/>
                  <a:moveTo>
                    <a:pt x="630" y="600"/>
                  </a:moveTo>
                  <a:lnTo>
                    <a:pt x="630" y="600"/>
                  </a:lnTo>
                  <a:lnTo>
                    <a:pt x="627" y="597"/>
                  </a:lnTo>
                  <a:lnTo>
                    <a:pt x="624" y="595"/>
                  </a:lnTo>
                  <a:lnTo>
                    <a:pt x="624" y="595"/>
                  </a:lnTo>
                  <a:lnTo>
                    <a:pt x="627" y="598"/>
                  </a:lnTo>
                  <a:lnTo>
                    <a:pt x="629" y="600"/>
                  </a:lnTo>
                  <a:lnTo>
                    <a:pt x="630" y="600"/>
                  </a:lnTo>
                  <a:lnTo>
                    <a:pt x="630" y="600"/>
                  </a:lnTo>
                  <a:close/>
                  <a:moveTo>
                    <a:pt x="472" y="606"/>
                  </a:moveTo>
                  <a:lnTo>
                    <a:pt x="472" y="606"/>
                  </a:lnTo>
                  <a:lnTo>
                    <a:pt x="467" y="601"/>
                  </a:lnTo>
                  <a:lnTo>
                    <a:pt x="464" y="600"/>
                  </a:lnTo>
                  <a:lnTo>
                    <a:pt x="461" y="598"/>
                  </a:lnTo>
                  <a:lnTo>
                    <a:pt x="461" y="598"/>
                  </a:lnTo>
                  <a:lnTo>
                    <a:pt x="465" y="603"/>
                  </a:lnTo>
                  <a:lnTo>
                    <a:pt x="468" y="606"/>
                  </a:lnTo>
                  <a:lnTo>
                    <a:pt x="472" y="606"/>
                  </a:lnTo>
                  <a:lnTo>
                    <a:pt x="472" y="606"/>
                  </a:lnTo>
                  <a:close/>
                  <a:moveTo>
                    <a:pt x="374" y="603"/>
                  </a:moveTo>
                  <a:lnTo>
                    <a:pt x="374" y="603"/>
                  </a:lnTo>
                  <a:lnTo>
                    <a:pt x="369" y="600"/>
                  </a:lnTo>
                  <a:lnTo>
                    <a:pt x="368" y="598"/>
                  </a:lnTo>
                  <a:lnTo>
                    <a:pt x="366" y="600"/>
                  </a:lnTo>
                  <a:lnTo>
                    <a:pt x="366" y="600"/>
                  </a:lnTo>
                  <a:lnTo>
                    <a:pt x="369" y="601"/>
                  </a:lnTo>
                  <a:lnTo>
                    <a:pt x="374" y="603"/>
                  </a:lnTo>
                  <a:lnTo>
                    <a:pt x="374" y="603"/>
                  </a:lnTo>
                  <a:close/>
                  <a:moveTo>
                    <a:pt x="749" y="610"/>
                  </a:moveTo>
                  <a:lnTo>
                    <a:pt x="749" y="610"/>
                  </a:lnTo>
                  <a:lnTo>
                    <a:pt x="749" y="609"/>
                  </a:lnTo>
                  <a:lnTo>
                    <a:pt x="747" y="607"/>
                  </a:lnTo>
                  <a:lnTo>
                    <a:pt x="746" y="606"/>
                  </a:lnTo>
                  <a:lnTo>
                    <a:pt x="744" y="603"/>
                  </a:lnTo>
                  <a:lnTo>
                    <a:pt x="744" y="603"/>
                  </a:lnTo>
                  <a:lnTo>
                    <a:pt x="743" y="603"/>
                  </a:lnTo>
                  <a:lnTo>
                    <a:pt x="741" y="601"/>
                  </a:lnTo>
                  <a:lnTo>
                    <a:pt x="740" y="600"/>
                  </a:lnTo>
                  <a:lnTo>
                    <a:pt x="738" y="600"/>
                  </a:lnTo>
                  <a:lnTo>
                    <a:pt x="738" y="600"/>
                  </a:lnTo>
                  <a:lnTo>
                    <a:pt x="740" y="603"/>
                  </a:lnTo>
                  <a:lnTo>
                    <a:pt x="741" y="607"/>
                  </a:lnTo>
                  <a:lnTo>
                    <a:pt x="746" y="609"/>
                  </a:lnTo>
                  <a:lnTo>
                    <a:pt x="749" y="610"/>
                  </a:lnTo>
                  <a:lnTo>
                    <a:pt x="749" y="610"/>
                  </a:lnTo>
                  <a:close/>
                  <a:moveTo>
                    <a:pt x="690" y="606"/>
                  </a:moveTo>
                  <a:lnTo>
                    <a:pt x="690" y="606"/>
                  </a:lnTo>
                  <a:lnTo>
                    <a:pt x="685" y="603"/>
                  </a:lnTo>
                  <a:lnTo>
                    <a:pt x="680" y="600"/>
                  </a:lnTo>
                  <a:lnTo>
                    <a:pt x="680" y="600"/>
                  </a:lnTo>
                  <a:lnTo>
                    <a:pt x="682" y="603"/>
                  </a:lnTo>
                  <a:lnTo>
                    <a:pt x="685" y="604"/>
                  </a:lnTo>
                  <a:lnTo>
                    <a:pt x="688" y="606"/>
                  </a:lnTo>
                  <a:lnTo>
                    <a:pt x="690" y="606"/>
                  </a:lnTo>
                  <a:lnTo>
                    <a:pt x="690" y="606"/>
                  </a:lnTo>
                  <a:close/>
                  <a:moveTo>
                    <a:pt x="479" y="626"/>
                  </a:moveTo>
                  <a:lnTo>
                    <a:pt x="479" y="626"/>
                  </a:lnTo>
                  <a:lnTo>
                    <a:pt x="464" y="613"/>
                  </a:lnTo>
                  <a:lnTo>
                    <a:pt x="447" y="601"/>
                  </a:lnTo>
                  <a:lnTo>
                    <a:pt x="447" y="601"/>
                  </a:lnTo>
                  <a:lnTo>
                    <a:pt x="453" y="609"/>
                  </a:lnTo>
                  <a:lnTo>
                    <a:pt x="462" y="615"/>
                  </a:lnTo>
                  <a:lnTo>
                    <a:pt x="470" y="621"/>
                  </a:lnTo>
                  <a:lnTo>
                    <a:pt x="479" y="626"/>
                  </a:lnTo>
                  <a:lnTo>
                    <a:pt x="479" y="626"/>
                  </a:lnTo>
                  <a:close/>
                  <a:moveTo>
                    <a:pt x="719" y="612"/>
                  </a:moveTo>
                  <a:lnTo>
                    <a:pt x="719" y="612"/>
                  </a:lnTo>
                  <a:lnTo>
                    <a:pt x="709" y="606"/>
                  </a:lnTo>
                  <a:lnTo>
                    <a:pt x="706" y="604"/>
                  </a:lnTo>
                  <a:lnTo>
                    <a:pt x="702" y="603"/>
                  </a:lnTo>
                  <a:lnTo>
                    <a:pt x="702" y="603"/>
                  </a:lnTo>
                  <a:lnTo>
                    <a:pt x="706" y="606"/>
                  </a:lnTo>
                  <a:lnTo>
                    <a:pt x="709" y="609"/>
                  </a:lnTo>
                  <a:lnTo>
                    <a:pt x="714" y="612"/>
                  </a:lnTo>
                  <a:lnTo>
                    <a:pt x="715" y="612"/>
                  </a:lnTo>
                  <a:lnTo>
                    <a:pt x="719" y="612"/>
                  </a:lnTo>
                  <a:lnTo>
                    <a:pt x="719" y="612"/>
                  </a:lnTo>
                  <a:close/>
                  <a:moveTo>
                    <a:pt x="427" y="609"/>
                  </a:moveTo>
                  <a:lnTo>
                    <a:pt x="427" y="609"/>
                  </a:lnTo>
                  <a:lnTo>
                    <a:pt x="424" y="607"/>
                  </a:lnTo>
                  <a:lnTo>
                    <a:pt x="423" y="604"/>
                  </a:lnTo>
                  <a:lnTo>
                    <a:pt x="420" y="603"/>
                  </a:lnTo>
                  <a:lnTo>
                    <a:pt x="418" y="603"/>
                  </a:lnTo>
                  <a:lnTo>
                    <a:pt x="418" y="603"/>
                  </a:lnTo>
                  <a:lnTo>
                    <a:pt x="420" y="604"/>
                  </a:lnTo>
                  <a:lnTo>
                    <a:pt x="421" y="607"/>
                  </a:lnTo>
                  <a:lnTo>
                    <a:pt x="424" y="609"/>
                  </a:lnTo>
                  <a:lnTo>
                    <a:pt x="427" y="609"/>
                  </a:lnTo>
                  <a:lnTo>
                    <a:pt x="427" y="609"/>
                  </a:lnTo>
                  <a:close/>
                  <a:moveTo>
                    <a:pt x="696" y="610"/>
                  </a:moveTo>
                  <a:lnTo>
                    <a:pt x="696" y="610"/>
                  </a:lnTo>
                  <a:lnTo>
                    <a:pt x="694" y="610"/>
                  </a:lnTo>
                  <a:lnTo>
                    <a:pt x="693" y="609"/>
                  </a:lnTo>
                  <a:lnTo>
                    <a:pt x="693" y="607"/>
                  </a:lnTo>
                  <a:lnTo>
                    <a:pt x="691" y="609"/>
                  </a:lnTo>
                  <a:lnTo>
                    <a:pt x="691" y="609"/>
                  </a:lnTo>
                  <a:lnTo>
                    <a:pt x="694" y="610"/>
                  </a:lnTo>
                  <a:lnTo>
                    <a:pt x="694" y="610"/>
                  </a:lnTo>
                  <a:lnTo>
                    <a:pt x="696" y="610"/>
                  </a:lnTo>
                  <a:lnTo>
                    <a:pt x="696" y="610"/>
                  </a:lnTo>
                  <a:close/>
                  <a:moveTo>
                    <a:pt x="743" y="622"/>
                  </a:moveTo>
                  <a:lnTo>
                    <a:pt x="743" y="622"/>
                  </a:lnTo>
                  <a:lnTo>
                    <a:pt x="744" y="619"/>
                  </a:lnTo>
                  <a:lnTo>
                    <a:pt x="746" y="616"/>
                  </a:lnTo>
                  <a:lnTo>
                    <a:pt x="746" y="616"/>
                  </a:lnTo>
                  <a:lnTo>
                    <a:pt x="740" y="616"/>
                  </a:lnTo>
                  <a:lnTo>
                    <a:pt x="735" y="613"/>
                  </a:lnTo>
                  <a:lnTo>
                    <a:pt x="732" y="610"/>
                  </a:lnTo>
                  <a:lnTo>
                    <a:pt x="728" y="609"/>
                  </a:lnTo>
                  <a:lnTo>
                    <a:pt x="728" y="609"/>
                  </a:lnTo>
                  <a:lnTo>
                    <a:pt x="729" y="613"/>
                  </a:lnTo>
                  <a:lnTo>
                    <a:pt x="734" y="618"/>
                  </a:lnTo>
                  <a:lnTo>
                    <a:pt x="743" y="622"/>
                  </a:lnTo>
                  <a:lnTo>
                    <a:pt x="743" y="622"/>
                  </a:lnTo>
                  <a:close/>
                  <a:moveTo>
                    <a:pt x="577" y="622"/>
                  </a:moveTo>
                  <a:lnTo>
                    <a:pt x="577" y="622"/>
                  </a:lnTo>
                  <a:lnTo>
                    <a:pt x="577" y="621"/>
                  </a:lnTo>
                  <a:lnTo>
                    <a:pt x="575" y="619"/>
                  </a:lnTo>
                  <a:lnTo>
                    <a:pt x="569" y="615"/>
                  </a:lnTo>
                  <a:lnTo>
                    <a:pt x="569" y="615"/>
                  </a:lnTo>
                  <a:lnTo>
                    <a:pt x="565" y="612"/>
                  </a:lnTo>
                  <a:lnTo>
                    <a:pt x="563" y="610"/>
                  </a:lnTo>
                  <a:lnTo>
                    <a:pt x="560" y="610"/>
                  </a:lnTo>
                  <a:lnTo>
                    <a:pt x="560" y="610"/>
                  </a:lnTo>
                  <a:lnTo>
                    <a:pt x="565" y="613"/>
                  </a:lnTo>
                  <a:lnTo>
                    <a:pt x="568" y="616"/>
                  </a:lnTo>
                  <a:lnTo>
                    <a:pt x="572" y="619"/>
                  </a:lnTo>
                  <a:lnTo>
                    <a:pt x="577" y="622"/>
                  </a:lnTo>
                  <a:lnTo>
                    <a:pt x="577" y="622"/>
                  </a:lnTo>
                  <a:close/>
                  <a:moveTo>
                    <a:pt x="578" y="610"/>
                  </a:moveTo>
                  <a:lnTo>
                    <a:pt x="578" y="610"/>
                  </a:lnTo>
                  <a:lnTo>
                    <a:pt x="578" y="612"/>
                  </a:lnTo>
                  <a:lnTo>
                    <a:pt x="581" y="615"/>
                  </a:lnTo>
                  <a:lnTo>
                    <a:pt x="584" y="615"/>
                  </a:lnTo>
                  <a:lnTo>
                    <a:pt x="587" y="613"/>
                  </a:lnTo>
                  <a:lnTo>
                    <a:pt x="587" y="613"/>
                  </a:lnTo>
                  <a:lnTo>
                    <a:pt x="584" y="613"/>
                  </a:lnTo>
                  <a:lnTo>
                    <a:pt x="583" y="612"/>
                  </a:lnTo>
                  <a:lnTo>
                    <a:pt x="581" y="610"/>
                  </a:lnTo>
                  <a:lnTo>
                    <a:pt x="580" y="609"/>
                  </a:lnTo>
                  <a:lnTo>
                    <a:pt x="580" y="609"/>
                  </a:lnTo>
                  <a:lnTo>
                    <a:pt x="578" y="610"/>
                  </a:lnTo>
                  <a:lnTo>
                    <a:pt x="578" y="610"/>
                  </a:lnTo>
                  <a:close/>
                  <a:moveTo>
                    <a:pt x="539" y="626"/>
                  </a:moveTo>
                  <a:lnTo>
                    <a:pt x="539" y="626"/>
                  </a:lnTo>
                  <a:lnTo>
                    <a:pt x="542" y="626"/>
                  </a:lnTo>
                  <a:lnTo>
                    <a:pt x="545" y="626"/>
                  </a:lnTo>
                  <a:lnTo>
                    <a:pt x="545" y="626"/>
                  </a:lnTo>
                  <a:lnTo>
                    <a:pt x="543" y="624"/>
                  </a:lnTo>
                  <a:lnTo>
                    <a:pt x="540" y="622"/>
                  </a:lnTo>
                  <a:lnTo>
                    <a:pt x="539" y="621"/>
                  </a:lnTo>
                  <a:lnTo>
                    <a:pt x="539" y="618"/>
                  </a:lnTo>
                  <a:lnTo>
                    <a:pt x="539" y="618"/>
                  </a:lnTo>
                  <a:lnTo>
                    <a:pt x="532" y="615"/>
                  </a:lnTo>
                  <a:lnTo>
                    <a:pt x="529" y="613"/>
                  </a:lnTo>
                  <a:lnTo>
                    <a:pt x="526" y="612"/>
                  </a:lnTo>
                  <a:lnTo>
                    <a:pt x="526" y="612"/>
                  </a:lnTo>
                  <a:lnTo>
                    <a:pt x="532" y="618"/>
                  </a:lnTo>
                  <a:lnTo>
                    <a:pt x="539" y="626"/>
                  </a:lnTo>
                  <a:lnTo>
                    <a:pt x="539" y="626"/>
                  </a:lnTo>
                  <a:close/>
                  <a:moveTo>
                    <a:pt x="671" y="630"/>
                  </a:moveTo>
                  <a:lnTo>
                    <a:pt x="671" y="630"/>
                  </a:lnTo>
                  <a:lnTo>
                    <a:pt x="668" y="626"/>
                  </a:lnTo>
                  <a:lnTo>
                    <a:pt x="661" y="619"/>
                  </a:lnTo>
                  <a:lnTo>
                    <a:pt x="645" y="612"/>
                  </a:lnTo>
                  <a:lnTo>
                    <a:pt x="645" y="612"/>
                  </a:lnTo>
                  <a:lnTo>
                    <a:pt x="651" y="618"/>
                  </a:lnTo>
                  <a:lnTo>
                    <a:pt x="658" y="622"/>
                  </a:lnTo>
                  <a:lnTo>
                    <a:pt x="664" y="627"/>
                  </a:lnTo>
                  <a:lnTo>
                    <a:pt x="671" y="630"/>
                  </a:lnTo>
                  <a:lnTo>
                    <a:pt x="671" y="630"/>
                  </a:lnTo>
                  <a:close/>
                  <a:moveTo>
                    <a:pt x="493" y="630"/>
                  </a:moveTo>
                  <a:lnTo>
                    <a:pt x="493" y="630"/>
                  </a:lnTo>
                  <a:lnTo>
                    <a:pt x="505" y="641"/>
                  </a:lnTo>
                  <a:lnTo>
                    <a:pt x="511" y="645"/>
                  </a:lnTo>
                  <a:lnTo>
                    <a:pt x="517" y="648"/>
                  </a:lnTo>
                  <a:lnTo>
                    <a:pt x="517" y="648"/>
                  </a:lnTo>
                  <a:lnTo>
                    <a:pt x="508" y="639"/>
                  </a:lnTo>
                  <a:lnTo>
                    <a:pt x="497" y="630"/>
                  </a:lnTo>
                  <a:lnTo>
                    <a:pt x="485" y="621"/>
                  </a:lnTo>
                  <a:lnTo>
                    <a:pt x="475" y="612"/>
                  </a:lnTo>
                  <a:lnTo>
                    <a:pt x="475" y="612"/>
                  </a:lnTo>
                  <a:lnTo>
                    <a:pt x="478" y="618"/>
                  </a:lnTo>
                  <a:lnTo>
                    <a:pt x="482" y="622"/>
                  </a:lnTo>
                  <a:lnTo>
                    <a:pt x="493" y="630"/>
                  </a:lnTo>
                  <a:lnTo>
                    <a:pt x="493" y="630"/>
                  </a:lnTo>
                  <a:close/>
                  <a:moveTo>
                    <a:pt x="366" y="635"/>
                  </a:moveTo>
                  <a:lnTo>
                    <a:pt x="366" y="635"/>
                  </a:lnTo>
                  <a:lnTo>
                    <a:pt x="375" y="639"/>
                  </a:lnTo>
                  <a:lnTo>
                    <a:pt x="388" y="642"/>
                  </a:lnTo>
                  <a:lnTo>
                    <a:pt x="388" y="642"/>
                  </a:lnTo>
                  <a:lnTo>
                    <a:pt x="382" y="635"/>
                  </a:lnTo>
                  <a:lnTo>
                    <a:pt x="375" y="627"/>
                  </a:lnTo>
                  <a:lnTo>
                    <a:pt x="362" y="613"/>
                  </a:lnTo>
                  <a:lnTo>
                    <a:pt x="362" y="613"/>
                  </a:lnTo>
                  <a:lnTo>
                    <a:pt x="362" y="613"/>
                  </a:lnTo>
                  <a:lnTo>
                    <a:pt x="360" y="613"/>
                  </a:lnTo>
                  <a:lnTo>
                    <a:pt x="360" y="613"/>
                  </a:lnTo>
                  <a:lnTo>
                    <a:pt x="363" y="618"/>
                  </a:lnTo>
                  <a:lnTo>
                    <a:pt x="366" y="622"/>
                  </a:lnTo>
                  <a:lnTo>
                    <a:pt x="368" y="629"/>
                  </a:lnTo>
                  <a:lnTo>
                    <a:pt x="366" y="635"/>
                  </a:lnTo>
                  <a:lnTo>
                    <a:pt x="366" y="635"/>
                  </a:lnTo>
                  <a:close/>
                  <a:moveTo>
                    <a:pt x="490" y="658"/>
                  </a:moveTo>
                  <a:lnTo>
                    <a:pt x="490" y="658"/>
                  </a:lnTo>
                  <a:lnTo>
                    <a:pt x="479" y="644"/>
                  </a:lnTo>
                  <a:lnTo>
                    <a:pt x="467" y="632"/>
                  </a:lnTo>
                  <a:lnTo>
                    <a:pt x="453" y="621"/>
                  </a:lnTo>
                  <a:lnTo>
                    <a:pt x="446" y="616"/>
                  </a:lnTo>
                  <a:lnTo>
                    <a:pt x="438" y="613"/>
                  </a:lnTo>
                  <a:lnTo>
                    <a:pt x="438" y="613"/>
                  </a:lnTo>
                  <a:lnTo>
                    <a:pt x="450" y="626"/>
                  </a:lnTo>
                  <a:lnTo>
                    <a:pt x="462" y="638"/>
                  </a:lnTo>
                  <a:lnTo>
                    <a:pt x="490" y="658"/>
                  </a:lnTo>
                  <a:lnTo>
                    <a:pt x="490" y="658"/>
                  </a:lnTo>
                  <a:close/>
                  <a:moveTo>
                    <a:pt x="622" y="616"/>
                  </a:moveTo>
                  <a:lnTo>
                    <a:pt x="622" y="616"/>
                  </a:lnTo>
                  <a:lnTo>
                    <a:pt x="629" y="622"/>
                  </a:lnTo>
                  <a:lnTo>
                    <a:pt x="635" y="630"/>
                  </a:lnTo>
                  <a:lnTo>
                    <a:pt x="642" y="635"/>
                  </a:lnTo>
                  <a:lnTo>
                    <a:pt x="647" y="638"/>
                  </a:lnTo>
                  <a:lnTo>
                    <a:pt x="650" y="639"/>
                  </a:lnTo>
                  <a:lnTo>
                    <a:pt x="650" y="639"/>
                  </a:lnTo>
                  <a:lnTo>
                    <a:pt x="647" y="633"/>
                  </a:lnTo>
                  <a:lnTo>
                    <a:pt x="641" y="629"/>
                  </a:lnTo>
                  <a:lnTo>
                    <a:pt x="635" y="624"/>
                  </a:lnTo>
                  <a:lnTo>
                    <a:pt x="630" y="618"/>
                  </a:lnTo>
                  <a:lnTo>
                    <a:pt x="630" y="618"/>
                  </a:lnTo>
                  <a:lnTo>
                    <a:pt x="633" y="616"/>
                  </a:lnTo>
                  <a:lnTo>
                    <a:pt x="633" y="616"/>
                  </a:lnTo>
                  <a:lnTo>
                    <a:pt x="635" y="618"/>
                  </a:lnTo>
                  <a:lnTo>
                    <a:pt x="636" y="618"/>
                  </a:lnTo>
                  <a:lnTo>
                    <a:pt x="638" y="618"/>
                  </a:lnTo>
                  <a:lnTo>
                    <a:pt x="638" y="618"/>
                  </a:lnTo>
                  <a:lnTo>
                    <a:pt x="636" y="616"/>
                  </a:lnTo>
                  <a:lnTo>
                    <a:pt x="635" y="615"/>
                  </a:lnTo>
                  <a:lnTo>
                    <a:pt x="632" y="613"/>
                  </a:lnTo>
                  <a:lnTo>
                    <a:pt x="632" y="613"/>
                  </a:lnTo>
                  <a:lnTo>
                    <a:pt x="630" y="616"/>
                  </a:lnTo>
                  <a:lnTo>
                    <a:pt x="629" y="616"/>
                  </a:lnTo>
                  <a:lnTo>
                    <a:pt x="625" y="616"/>
                  </a:lnTo>
                  <a:lnTo>
                    <a:pt x="622" y="616"/>
                  </a:lnTo>
                  <a:lnTo>
                    <a:pt x="622" y="616"/>
                  </a:lnTo>
                  <a:close/>
                  <a:moveTo>
                    <a:pt x="319" y="661"/>
                  </a:moveTo>
                  <a:lnTo>
                    <a:pt x="319" y="661"/>
                  </a:lnTo>
                  <a:lnTo>
                    <a:pt x="318" y="654"/>
                  </a:lnTo>
                  <a:lnTo>
                    <a:pt x="313" y="650"/>
                  </a:lnTo>
                  <a:lnTo>
                    <a:pt x="308" y="647"/>
                  </a:lnTo>
                  <a:lnTo>
                    <a:pt x="304" y="642"/>
                  </a:lnTo>
                  <a:lnTo>
                    <a:pt x="304" y="642"/>
                  </a:lnTo>
                  <a:lnTo>
                    <a:pt x="302" y="642"/>
                  </a:lnTo>
                  <a:lnTo>
                    <a:pt x="299" y="644"/>
                  </a:lnTo>
                  <a:lnTo>
                    <a:pt x="299" y="644"/>
                  </a:lnTo>
                  <a:lnTo>
                    <a:pt x="293" y="636"/>
                  </a:lnTo>
                  <a:lnTo>
                    <a:pt x="285" y="629"/>
                  </a:lnTo>
                  <a:lnTo>
                    <a:pt x="278" y="622"/>
                  </a:lnTo>
                  <a:lnTo>
                    <a:pt x="270" y="616"/>
                  </a:lnTo>
                  <a:lnTo>
                    <a:pt x="270" y="616"/>
                  </a:lnTo>
                  <a:lnTo>
                    <a:pt x="295" y="639"/>
                  </a:lnTo>
                  <a:lnTo>
                    <a:pt x="319" y="661"/>
                  </a:lnTo>
                  <a:lnTo>
                    <a:pt x="319" y="661"/>
                  </a:lnTo>
                  <a:close/>
                  <a:moveTo>
                    <a:pt x="330" y="624"/>
                  </a:moveTo>
                  <a:lnTo>
                    <a:pt x="330" y="624"/>
                  </a:lnTo>
                  <a:lnTo>
                    <a:pt x="328" y="622"/>
                  </a:lnTo>
                  <a:lnTo>
                    <a:pt x="325" y="619"/>
                  </a:lnTo>
                  <a:lnTo>
                    <a:pt x="324" y="618"/>
                  </a:lnTo>
                  <a:lnTo>
                    <a:pt x="321" y="618"/>
                  </a:lnTo>
                  <a:lnTo>
                    <a:pt x="321" y="618"/>
                  </a:lnTo>
                  <a:lnTo>
                    <a:pt x="324" y="619"/>
                  </a:lnTo>
                  <a:lnTo>
                    <a:pt x="325" y="622"/>
                  </a:lnTo>
                  <a:lnTo>
                    <a:pt x="328" y="624"/>
                  </a:lnTo>
                  <a:lnTo>
                    <a:pt x="330" y="624"/>
                  </a:lnTo>
                  <a:lnTo>
                    <a:pt x="330" y="624"/>
                  </a:lnTo>
                  <a:close/>
                  <a:moveTo>
                    <a:pt x="723" y="638"/>
                  </a:moveTo>
                  <a:lnTo>
                    <a:pt x="723" y="638"/>
                  </a:lnTo>
                  <a:lnTo>
                    <a:pt x="717" y="632"/>
                  </a:lnTo>
                  <a:lnTo>
                    <a:pt x="709" y="626"/>
                  </a:lnTo>
                  <a:lnTo>
                    <a:pt x="694" y="616"/>
                  </a:lnTo>
                  <a:lnTo>
                    <a:pt x="694" y="616"/>
                  </a:lnTo>
                  <a:lnTo>
                    <a:pt x="696" y="621"/>
                  </a:lnTo>
                  <a:lnTo>
                    <a:pt x="699" y="626"/>
                  </a:lnTo>
                  <a:lnTo>
                    <a:pt x="706" y="630"/>
                  </a:lnTo>
                  <a:lnTo>
                    <a:pt x="715" y="635"/>
                  </a:lnTo>
                  <a:lnTo>
                    <a:pt x="723" y="638"/>
                  </a:lnTo>
                  <a:lnTo>
                    <a:pt x="723" y="638"/>
                  </a:lnTo>
                  <a:close/>
                  <a:moveTo>
                    <a:pt x="449" y="633"/>
                  </a:moveTo>
                  <a:lnTo>
                    <a:pt x="449" y="633"/>
                  </a:lnTo>
                  <a:lnTo>
                    <a:pt x="446" y="629"/>
                  </a:lnTo>
                  <a:lnTo>
                    <a:pt x="441" y="624"/>
                  </a:lnTo>
                  <a:lnTo>
                    <a:pt x="436" y="621"/>
                  </a:lnTo>
                  <a:lnTo>
                    <a:pt x="430" y="618"/>
                  </a:lnTo>
                  <a:lnTo>
                    <a:pt x="430" y="618"/>
                  </a:lnTo>
                  <a:lnTo>
                    <a:pt x="433" y="622"/>
                  </a:lnTo>
                  <a:lnTo>
                    <a:pt x="438" y="627"/>
                  </a:lnTo>
                  <a:lnTo>
                    <a:pt x="449" y="633"/>
                  </a:lnTo>
                  <a:lnTo>
                    <a:pt x="449" y="633"/>
                  </a:lnTo>
                  <a:close/>
                  <a:moveTo>
                    <a:pt x="741" y="629"/>
                  </a:moveTo>
                  <a:lnTo>
                    <a:pt x="741" y="629"/>
                  </a:lnTo>
                  <a:lnTo>
                    <a:pt x="737" y="626"/>
                  </a:lnTo>
                  <a:lnTo>
                    <a:pt x="732" y="622"/>
                  </a:lnTo>
                  <a:lnTo>
                    <a:pt x="729" y="619"/>
                  </a:lnTo>
                  <a:lnTo>
                    <a:pt x="725" y="618"/>
                  </a:lnTo>
                  <a:lnTo>
                    <a:pt x="725" y="618"/>
                  </a:lnTo>
                  <a:lnTo>
                    <a:pt x="728" y="621"/>
                  </a:lnTo>
                  <a:lnTo>
                    <a:pt x="732" y="626"/>
                  </a:lnTo>
                  <a:lnTo>
                    <a:pt x="737" y="627"/>
                  </a:lnTo>
                  <a:lnTo>
                    <a:pt x="741" y="629"/>
                  </a:lnTo>
                  <a:lnTo>
                    <a:pt x="741" y="629"/>
                  </a:lnTo>
                  <a:close/>
                  <a:moveTo>
                    <a:pt x="293" y="656"/>
                  </a:moveTo>
                  <a:lnTo>
                    <a:pt x="293" y="656"/>
                  </a:lnTo>
                  <a:lnTo>
                    <a:pt x="284" y="647"/>
                  </a:lnTo>
                  <a:lnTo>
                    <a:pt x="275" y="638"/>
                  </a:lnTo>
                  <a:lnTo>
                    <a:pt x="253" y="621"/>
                  </a:lnTo>
                  <a:lnTo>
                    <a:pt x="253" y="621"/>
                  </a:lnTo>
                  <a:lnTo>
                    <a:pt x="272" y="641"/>
                  </a:lnTo>
                  <a:lnTo>
                    <a:pt x="282" y="648"/>
                  </a:lnTo>
                  <a:lnTo>
                    <a:pt x="293" y="656"/>
                  </a:lnTo>
                  <a:lnTo>
                    <a:pt x="293" y="656"/>
                  </a:lnTo>
                  <a:close/>
                  <a:moveTo>
                    <a:pt x="342" y="651"/>
                  </a:moveTo>
                  <a:lnTo>
                    <a:pt x="342" y="651"/>
                  </a:lnTo>
                  <a:lnTo>
                    <a:pt x="333" y="644"/>
                  </a:lnTo>
                  <a:lnTo>
                    <a:pt x="325" y="636"/>
                  </a:lnTo>
                  <a:lnTo>
                    <a:pt x="316" y="630"/>
                  </a:lnTo>
                  <a:lnTo>
                    <a:pt x="307" y="624"/>
                  </a:lnTo>
                  <a:lnTo>
                    <a:pt x="307" y="624"/>
                  </a:lnTo>
                  <a:lnTo>
                    <a:pt x="324" y="639"/>
                  </a:lnTo>
                  <a:lnTo>
                    <a:pt x="333" y="645"/>
                  </a:lnTo>
                  <a:lnTo>
                    <a:pt x="342" y="651"/>
                  </a:lnTo>
                  <a:lnTo>
                    <a:pt x="342" y="651"/>
                  </a:lnTo>
                  <a:close/>
                  <a:moveTo>
                    <a:pt x="737" y="638"/>
                  </a:moveTo>
                  <a:lnTo>
                    <a:pt x="737" y="638"/>
                  </a:lnTo>
                  <a:lnTo>
                    <a:pt x="737" y="636"/>
                  </a:lnTo>
                  <a:lnTo>
                    <a:pt x="737" y="635"/>
                  </a:lnTo>
                  <a:lnTo>
                    <a:pt x="735" y="633"/>
                  </a:lnTo>
                  <a:lnTo>
                    <a:pt x="732" y="630"/>
                  </a:lnTo>
                  <a:lnTo>
                    <a:pt x="731" y="630"/>
                  </a:lnTo>
                  <a:lnTo>
                    <a:pt x="731" y="629"/>
                  </a:lnTo>
                  <a:lnTo>
                    <a:pt x="731" y="629"/>
                  </a:lnTo>
                  <a:lnTo>
                    <a:pt x="728" y="627"/>
                  </a:lnTo>
                  <a:lnTo>
                    <a:pt x="726" y="627"/>
                  </a:lnTo>
                  <a:lnTo>
                    <a:pt x="725" y="626"/>
                  </a:lnTo>
                  <a:lnTo>
                    <a:pt x="722" y="624"/>
                  </a:lnTo>
                  <a:lnTo>
                    <a:pt x="722" y="624"/>
                  </a:lnTo>
                  <a:lnTo>
                    <a:pt x="725" y="629"/>
                  </a:lnTo>
                  <a:lnTo>
                    <a:pt x="728" y="632"/>
                  </a:lnTo>
                  <a:lnTo>
                    <a:pt x="737" y="638"/>
                  </a:lnTo>
                  <a:lnTo>
                    <a:pt x="737" y="638"/>
                  </a:lnTo>
                  <a:close/>
                  <a:moveTo>
                    <a:pt x="398" y="639"/>
                  </a:moveTo>
                  <a:lnTo>
                    <a:pt x="398" y="639"/>
                  </a:lnTo>
                  <a:lnTo>
                    <a:pt x="394" y="636"/>
                  </a:lnTo>
                  <a:lnTo>
                    <a:pt x="389" y="633"/>
                  </a:lnTo>
                  <a:lnTo>
                    <a:pt x="386" y="629"/>
                  </a:lnTo>
                  <a:lnTo>
                    <a:pt x="382" y="627"/>
                  </a:lnTo>
                  <a:lnTo>
                    <a:pt x="382" y="627"/>
                  </a:lnTo>
                  <a:lnTo>
                    <a:pt x="386" y="630"/>
                  </a:lnTo>
                  <a:lnTo>
                    <a:pt x="389" y="635"/>
                  </a:lnTo>
                  <a:lnTo>
                    <a:pt x="394" y="638"/>
                  </a:lnTo>
                  <a:lnTo>
                    <a:pt x="398" y="639"/>
                  </a:lnTo>
                  <a:lnTo>
                    <a:pt x="398" y="639"/>
                  </a:lnTo>
                  <a:close/>
                  <a:moveTo>
                    <a:pt x="696" y="632"/>
                  </a:moveTo>
                  <a:lnTo>
                    <a:pt x="696" y="632"/>
                  </a:lnTo>
                  <a:lnTo>
                    <a:pt x="694" y="630"/>
                  </a:lnTo>
                  <a:lnTo>
                    <a:pt x="693" y="629"/>
                  </a:lnTo>
                  <a:lnTo>
                    <a:pt x="686" y="626"/>
                  </a:lnTo>
                  <a:lnTo>
                    <a:pt x="686" y="626"/>
                  </a:lnTo>
                  <a:lnTo>
                    <a:pt x="690" y="630"/>
                  </a:lnTo>
                  <a:lnTo>
                    <a:pt x="693" y="632"/>
                  </a:lnTo>
                  <a:lnTo>
                    <a:pt x="696" y="632"/>
                  </a:lnTo>
                  <a:lnTo>
                    <a:pt x="696" y="632"/>
                  </a:lnTo>
                  <a:close/>
                  <a:moveTo>
                    <a:pt x="757" y="635"/>
                  </a:moveTo>
                  <a:lnTo>
                    <a:pt x="757" y="635"/>
                  </a:lnTo>
                  <a:lnTo>
                    <a:pt x="758" y="630"/>
                  </a:lnTo>
                  <a:lnTo>
                    <a:pt x="758" y="627"/>
                  </a:lnTo>
                  <a:lnTo>
                    <a:pt x="757" y="626"/>
                  </a:lnTo>
                  <a:lnTo>
                    <a:pt x="757" y="626"/>
                  </a:lnTo>
                  <a:lnTo>
                    <a:pt x="757" y="629"/>
                  </a:lnTo>
                  <a:lnTo>
                    <a:pt x="757" y="630"/>
                  </a:lnTo>
                  <a:lnTo>
                    <a:pt x="755" y="633"/>
                  </a:lnTo>
                  <a:lnTo>
                    <a:pt x="757" y="635"/>
                  </a:lnTo>
                  <a:lnTo>
                    <a:pt x="757" y="635"/>
                  </a:lnTo>
                  <a:close/>
                  <a:moveTo>
                    <a:pt x="310" y="641"/>
                  </a:moveTo>
                  <a:lnTo>
                    <a:pt x="310" y="641"/>
                  </a:lnTo>
                  <a:lnTo>
                    <a:pt x="308" y="636"/>
                  </a:lnTo>
                  <a:lnTo>
                    <a:pt x="304" y="633"/>
                  </a:lnTo>
                  <a:lnTo>
                    <a:pt x="299" y="630"/>
                  </a:lnTo>
                  <a:lnTo>
                    <a:pt x="296" y="629"/>
                  </a:lnTo>
                  <a:lnTo>
                    <a:pt x="296" y="629"/>
                  </a:lnTo>
                  <a:lnTo>
                    <a:pt x="302" y="635"/>
                  </a:lnTo>
                  <a:lnTo>
                    <a:pt x="310" y="641"/>
                  </a:lnTo>
                  <a:lnTo>
                    <a:pt x="310" y="641"/>
                  </a:lnTo>
                  <a:close/>
                  <a:moveTo>
                    <a:pt x="487" y="630"/>
                  </a:moveTo>
                  <a:lnTo>
                    <a:pt x="487" y="630"/>
                  </a:lnTo>
                  <a:lnTo>
                    <a:pt x="484" y="629"/>
                  </a:lnTo>
                  <a:lnTo>
                    <a:pt x="482" y="629"/>
                  </a:lnTo>
                  <a:lnTo>
                    <a:pt x="482" y="629"/>
                  </a:lnTo>
                  <a:lnTo>
                    <a:pt x="482" y="629"/>
                  </a:lnTo>
                  <a:lnTo>
                    <a:pt x="484" y="632"/>
                  </a:lnTo>
                  <a:lnTo>
                    <a:pt x="485" y="632"/>
                  </a:lnTo>
                  <a:lnTo>
                    <a:pt x="487" y="630"/>
                  </a:lnTo>
                  <a:lnTo>
                    <a:pt x="487" y="630"/>
                  </a:lnTo>
                  <a:close/>
                  <a:moveTo>
                    <a:pt x="528" y="647"/>
                  </a:moveTo>
                  <a:lnTo>
                    <a:pt x="528" y="647"/>
                  </a:lnTo>
                  <a:lnTo>
                    <a:pt x="523" y="641"/>
                  </a:lnTo>
                  <a:lnTo>
                    <a:pt x="517" y="636"/>
                  </a:lnTo>
                  <a:lnTo>
                    <a:pt x="511" y="632"/>
                  </a:lnTo>
                  <a:lnTo>
                    <a:pt x="504" y="630"/>
                  </a:lnTo>
                  <a:lnTo>
                    <a:pt x="504" y="630"/>
                  </a:lnTo>
                  <a:lnTo>
                    <a:pt x="508" y="635"/>
                  </a:lnTo>
                  <a:lnTo>
                    <a:pt x="514" y="641"/>
                  </a:lnTo>
                  <a:lnTo>
                    <a:pt x="519" y="645"/>
                  </a:lnTo>
                  <a:lnTo>
                    <a:pt x="523" y="647"/>
                  </a:lnTo>
                  <a:lnTo>
                    <a:pt x="528" y="647"/>
                  </a:lnTo>
                  <a:lnTo>
                    <a:pt x="528" y="647"/>
                  </a:lnTo>
                  <a:close/>
                  <a:moveTo>
                    <a:pt x="769" y="644"/>
                  </a:moveTo>
                  <a:lnTo>
                    <a:pt x="769" y="644"/>
                  </a:lnTo>
                  <a:lnTo>
                    <a:pt x="770" y="638"/>
                  </a:lnTo>
                  <a:lnTo>
                    <a:pt x="770" y="636"/>
                  </a:lnTo>
                  <a:lnTo>
                    <a:pt x="770" y="633"/>
                  </a:lnTo>
                  <a:lnTo>
                    <a:pt x="770" y="633"/>
                  </a:lnTo>
                  <a:lnTo>
                    <a:pt x="769" y="633"/>
                  </a:lnTo>
                  <a:lnTo>
                    <a:pt x="769" y="633"/>
                  </a:lnTo>
                  <a:lnTo>
                    <a:pt x="766" y="639"/>
                  </a:lnTo>
                  <a:lnTo>
                    <a:pt x="766" y="642"/>
                  </a:lnTo>
                  <a:lnTo>
                    <a:pt x="769" y="644"/>
                  </a:lnTo>
                  <a:lnTo>
                    <a:pt x="769" y="644"/>
                  </a:lnTo>
                  <a:close/>
                  <a:moveTo>
                    <a:pt x="699" y="639"/>
                  </a:moveTo>
                  <a:lnTo>
                    <a:pt x="699" y="639"/>
                  </a:lnTo>
                  <a:lnTo>
                    <a:pt x="709" y="645"/>
                  </a:lnTo>
                  <a:lnTo>
                    <a:pt x="720" y="650"/>
                  </a:lnTo>
                  <a:lnTo>
                    <a:pt x="720" y="650"/>
                  </a:lnTo>
                  <a:lnTo>
                    <a:pt x="722" y="650"/>
                  </a:lnTo>
                  <a:lnTo>
                    <a:pt x="722" y="650"/>
                  </a:lnTo>
                  <a:lnTo>
                    <a:pt x="723" y="648"/>
                  </a:lnTo>
                  <a:lnTo>
                    <a:pt x="725" y="648"/>
                  </a:lnTo>
                  <a:lnTo>
                    <a:pt x="725" y="648"/>
                  </a:lnTo>
                  <a:lnTo>
                    <a:pt x="728" y="650"/>
                  </a:lnTo>
                  <a:lnTo>
                    <a:pt x="728" y="651"/>
                  </a:lnTo>
                  <a:lnTo>
                    <a:pt x="729" y="656"/>
                  </a:lnTo>
                  <a:lnTo>
                    <a:pt x="729" y="656"/>
                  </a:lnTo>
                  <a:lnTo>
                    <a:pt x="732" y="653"/>
                  </a:lnTo>
                  <a:lnTo>
                    <a:pt x="732" y="648"/>
                  </a:lnTo>
                  <a:lnTo>
                    <a:pt x="732" y="648"/>
                  </a:lnTo>
                  <a:lnTo>
                    <a:pt x="702" y="633"/>
                  </a:lnTo>
                  <a:lnTo>
                    <a:pt x="702" y="633"/>
                  </a:lnTo>
                  <a:lnTo>
                    <a:pt x="702" y="636"/>
                  </a:lnTo>
                  <a:lnTo>
                    <a:pt x="702" y="636"/>
                  </a:lnTo>
                  <a:lnTo>
                    <a:pt x="700" y="638"/>
                  </a:lnTo>
                  <a:lnTo>
                    <a:pt x="699" y="639"/>
                  </a:lnTo>
                  <a:lnTo>
                    <a:pt x="699" y="639"/>
                  </a:lnTo>
                  <a:close/>
                  <a:moveTo>
                    <a:pt x="360" y="639"/>
                  </a:moveTo>
                  <a:lnTo>
                    <a:pt x="360" y="639"/>
                  </a:lnTo>
                  <a:lnTo>
                    <a:pt x="360" y="644"/>
                  </a:lnTo>
                  <a:lnTo>
                    <a:pt x="363" y="648"/>
                  </a:lnTo>
                  <a:lnTo>
                    <a:pt x="371" y="654"/>
                  </a:lnTo>
                  <a:lnTo>
                    <a:pt x="371" y="654"/>
                  </a:lnTo>
                  <a:lnTo>
                    <a:pt x="375" y="654"/>
                  </a:lnTo>
                  <a:lnTo>
                    <a:pt x="378" y="656"/>
                  </a:lnTo>
                  <a:lnTo>
                    <a:pt x="383" y="658"/>
                  </a:lnTo>
                  <a:lnTo>
                    <a:pt x="388" y="656"/>
                  </a:lnTo>
                  <a:lnTo>
                    <a:pt x="388" y="656"/>
                  </a:lnTo>
                  <a:lnTo>
                    <a:pt x="378" y="650"/>
                  </a:lnTo>
                  <a:lnTo>
                    <a:pt x="372" y="644"/>
                  </a:lnTo>
                  <a:lnTo>
                    <a:pt x="365" y="638"/>
                  </a:lnTo>
                  <a:lnTo>
                    <a:pt x="360" y="636"/>
                  </a:lnTo>
                  <a:lnTo>
                    <a:pt x="356" y="635"/>
                  </a:lnTo>
                  <a:lnTo>
                    <a:pt x="356" y="635"/>
                  </a:lnTo>
                  <a:lnTo>
                    <a:pt x="356" y="636"/>
                  </a:lnTo>
                  <a:lnTo>
                    <a:pt x="357" y="636"/>
                  </a:lnTo>
                  <a:lnTo>
                    <a:pt x="359" y="638"/>
                  </a:lnTo>
                  <a:lnTo>
                    <a:pt x="360" y="639"/>
                  </a:lnTo>
                  <a:lnTo>
                    <a:pt x="360" y="639"/>
                  </a:lnTo>
                  <a:close/>
                  <a:moveTo>
                    <a:pt x="511" y="650"/>
                  </a:moveTo>
                  <a:lnTo>
                    <a:pt x="511" y="650"/>
                  </a:lnTo>
                  <a:lnTo>
                    <a:pt x="502" y="642"/>
                  </a:lnTo>
                  <a:lnTo>
                    <a:pt x="493" y="636"/>
                  </a:lnTo>
                  <a:lnTo>
                    <a:pt x="493" y="636"/>
                  </a:lnTo>
                  <a:lnTo>
                    <a:pt x="496" y="641"/>
                  </a:lnTo>
                  <a:lnTo>
                    <a:pt x="500" y="645"/>
                  </a:lnTo>
                  <a:lnTo>
                    <a:pt x="505" y="648"/>
                  </a:lnTo>
                  <a:lnTo>
                    <a:pt x="511" y="650"/>
                  </a:lnTo>
                  <a:lnTo>
                    <a:pt x="511" y="650"/>
                  </a:lnTo>
                  <a:close/>
                  <a:moveTo>
                    <a:pt x="778" y="650"/>
                  </a:moveTo>
                  <a:lnTo>
                    <a:pt x="778" y="650"/>
                  </a:lnTo>
                  <a:lnTo>
                    <a:pt x="781" y="645"/>
                  </a:lnTo>
                  <a:lnTo>
                    <a:pt x="783" y="639"/>
                  </a:lnTo>
                  <a:lnTo>
                    <a:pt x="783" y="639"/>
                  </a:lnTo>
                  <a:lnTo>
                    <a:pt x="779" y="638"/>
                  </a:lnTo>
                  <a:lnTo>
                    <a:pt x="776" y="636"/>
                  </a:lnTo>
                  <a:lnTo>
                    <a:pt x="776" y="636"/>
                  </a:lnTo>
                  <a:lnTo>
                    <a:pt x="775" y="644"/>
                  </a:lnTo>
                  <a:lnTo>
                    <a:pt x="775" y="648"/>
                  </a:lnTo>
                  <a:lnTo>
                    <a:pt x="776" y="650"/>
                  </a:lnTo>
                  <a:lnTo>
                    <a:pt x="778" y="650"/>
                  </a:lnTo>
                  <a:lnTo>
                    <a:pt x="778" y="650"/>
                  </a:lnTo>
                  <a:close/>
                  <a:moveTo>
                    <a:pt x="542" y="656"/>
                  </a:moveTo>
                  <a:lnTo>
                    <a:pt x="542" y="656"/>
                  </a:lnTo>
                  <a:lnTo>
                    <a:pt x="575" y="674"/>
                  </a:lnTo>
                  <a:lnTo>
                    <a:pt x="593" y="682"/>
                  </a:lnTo>
                  <a:lnTo>
                    <a:pt x="610" y="690"/>
                  </a:lnTo>
                  <a:lnTo>
                    <a:pt x="610" y="690"/>
                  </a:lnTo>
                  <a:lnTo>
                    <a:pt x="586" y="674"/>
                  </a:lnTo>
                  <a:lnTo>
                    <a:pt x="572" y="667"/>
                  </a:lnTo>
                  <a:lnTo>
                    <a:pt x="566" y="664"/>
                  </a:lnTo>
                  <a:lnTo>
                    <a:pt x="558" y="662"/>
                  </a:lnTo>
                  <a:lnTo>
                    <a:pt x="558" y="662"/>
                  </a:lnTo>
                  <a:lnTo>
                    <a:pt x="549" y="658"/>
                  </a:lnTo>
                  <a:lnTo>
                    <a:pt x="542" y="650"/>
                  </a:lnTo>
                  <a:lnTo>
                    <a:pt x="528" y="638"/>
                  </a:lnTo>
                  <a:lnTo>
                    <a:pt x="528" y="638"/>
                  </a:lnTo>
                  <a:lnTo>
                    <a:pt x="531" y="642"/>
                  </a:lnTo>
                  <a:lnTo>
                    <a:pt x="534" y="647"/>
                  </a:lnTo>
                  <a:lnTo>
                    <a:pt x="542" y="656"/>
                  </a:lnTo>
                  <a:lnTo>
                    <a:pt x="542" y="656"/>
                  </a:lnTo>
                  <a:close/>
                  <a:moveTo>
                    <a:pt x="455" y="644"/>
                  </a:moveTo>
                  <a:lnTo>
                    <a:pt x="455" y="644"/>
                  </a:lnTo>
                  <a:lnTo>
                    <a:pt x="450" y="641"/>
                  </a:lnTo>
                  <a:lnTo>
                    <a:pt x="447" y="639"/>
                  </a:lnTo>
                  <a:lnTo>
                    <a:pt x="446" y="639"/>
                  </a:lnTo>
                  <a:lnTo>
                    <a:pt x="446" y="639"/>
                  </a:lnTo>
                  <a:lnTo>
                    <a:pt x="449" y="642"/>
                  </a:lnTo>
                  <a:lnTo>
                    <a:pt x="452" y="644"/>
                  </a:lnTo>
                  <a:lnTo>
                    <a:pt x="455" y="644"/>
                  </a:lnTo>
                  <a:lnTo>
                    <a:pt x="455" y="644"/>
                  </a:lnTo>
                  <a:close/>
                  <a:moveTo>
                    <a:pt x="418" y="645"/>
                  </a:moveTo>
                  <a:lnTo>
                    <a:pt x="418" y="645"/>
                  </a:lnTo>
                  <a:lnTo>
                    <a:pt x="417" y="642"/>
                  </a:lnTo>
                  <a:lnTo>
                    <a:pt x="415" y="641"/>
                  </a:lnTo>
                  <a:lnTo>
                    <a:pt x="414" y="642"/>
                  </a:lnTo>
                  <a:lnTo>
                    <a:pt x="414" y="642"/>
                  </a:lnTo>
                  <a:lnTo>
                    <a:pt x="415" y="644"/>
                  </a:lnTo>
                  <a:lnTo>
                    <a:pt x="417" y="645"/>
                  </a:lnTo>
                  <a:lnTo>
                    <a:pt x="418" y="645"/>
                  </a:lnTo>
                  <a:lnTo>
                    <a:pt x="418" y="645"/>
                  </a:lnTo>
                  <a:close/>
                  <a:moveTo>
                    <a:pt x="616" y="645"/>
                  </a:moveTo>
                  <a:lnTo>
                    <a:pt x="616" y="645"/>
                  </a:lnTo>
                  <a:lnTo>
                    <a:pt x="615" y="644"/>
                  </a:lnTo>
                  <a:lnTo>
                    <a:pt x="612" y="642"/>
                  </a:lnTo>
                  <a:lnTo>
                    <a:pt x="612" y="642"/>
                  </a:lnTo>
                  <a:lnTo>
                    <a:pt x="612" y="644"/>
                  </a:lnTo>
                  <a:lnTo>
                    <a:pt x="613" y="645"/>
                  </a:lnTo>
                  <a:lnTo>
                    <a:pt x="616" y="645"/>
                  </a:lnTo>
                  <a:lnTo>
                    <a:pt x="616" y="645"/>
                  </a:lnTo>
                  <a:close/>
                  <a:moveTo>
                    <a:pt x="571" y="656"/>
                  </a:moveTo>
                  <a:lnTo>
                    <a:pt x="571" y="656"/>
                  </a:lnTo>
                  <a:lnTo>
                    <a:pt x="578" y="659"/>
                  </a:lnTo>
                  <a:lnTo>
                    <a:pt x="584" y="664"/>
                  </a:lnTo>
                  <a:lnTo>
                    <a:pt x="590" y="667"/>
                  </a:lnTo>
                  <a:lnTo>
                    <a:pt x="597" y="668"/>
                  </a:lnTo>
                  <a:lnTo>
                    <a:pt x="597" y="668"/>
                  </a:lnTo>
                  <a:lnTo>
                    <a:pt x="577" y="654"/>
                  </a:lnTo>
                  <a:lnTo>
                    <a:pt x="555" y="644"/>
                  </a:lnTo>
                  <a:lnTo>
                    <a:pt x="555" y="644"/>
                  </a:lnTo>
                  <a:lnTo>
                    <a:pt x="555" y="644"/>
                  </a:lnTo>
                  <a:lnTo>
                    <a:pt x="554" y="644"/>
                  </a:lnTo>
                  <a:lnTo>
                    <a:pt x="554" y="644"/>
                  </a:lnTo>
                  <a:lnTo>
                    <a:pt x="557" y="648"/>
                  </a:lnTo>
                  <a:lnTo>
                    <a:pt x="560" y="651"/>
                  </a:lnTo>
                  <a:lnTo>
                    <a:pt x="571" y="656"/>
                  </a:lnTo>
                  <a:lnTo>
                    <a:pt x="571" y="656"/>
                  </a:lnTo>
                  <a:close/>
                  <a:moveTo>
                    <a:pt x="604" y="651"/>
                  </a:moveTo>
                  <a:lnTo>
                    <a:pt x="604" y="651"/>
                  </a:lnTo>
                  <a:lnTo>
                    <a:pt x="598" y="647"/>
                  </a:lnTo>
                  <a:lnTo>
                    <a:pt x="590" y="644"/>
                  </a:lnTo>
                  <a:lnTo>
                    <a:pt x="590" y="644"/>
                  </a:lnTo>
                  <a:lnTo>
                    <a:pt x="597" y="648"/>
                  </a:lnTo>
                  <a:lnTo>
                    <a:pt x="604" y="651"/>
                  </a:lnTo>
                  <a:lnTo>
                    <a:pt x="604" y="651"/>
                  </a:lnTo>
                  <a:close/>
                  <a:moveTo>
                    <a:pt x="728" y="691"/>
                  </a:moveTo>
                  <a:lnTo>
                    <a:pt x="728" y="691"/>
                  </a:lnTo>
                  <a:lnTo>
                    <a:pt x="729" y="683"/>
                  </a:lnTo>
                  <a:lnTo>
                    <a:pt x="731" y="677"/>
                  </a:lnTo>
                  <a:lnTo>
                    <a:pt x="731" y="677"/>
                  </a:lnTo>
                  <a:lnTo>
                    <a:pt x="728" y="680"/>
                  </a:lnTo>
                  <a:lnTo>
                    <a:pt x="726" y="680"/>
                  </a:lnTo>
                  <a:lnTo>
                    <a:pt x="723" y="680"/>
                  </a:lnTo>
                  <a:lnTo>
                    <a:pt x="723" y="680"/>
                  </a:lnTo>
                  <a:lnTo>
                    <a:pt x="722" y="676"/>
                  </a:lnTo>
                  <a:lnTo>
                    <a:pt x="722" y="673"/>
                  </a:lnTo>
                  <a:lnTo>
                    <a:pt x="722" y="673"/>
                  </a:lnTo>
                  <a:lnTo>
                    <a:pt x="697" y="658"/>
                  </a:lnTo>
                  <a:lnTo>
                    <a:pt x="685" y="650"/>
                  </a:lnTo>
                  <a:lnTo>
                    <a:pt x="673" y="645"/>
                  </a:lnTo>
                  <a:lnTo>
                    <a:pt x="673" y="645"/>
                  </a:lnTo>
                  <a:lnTo>
                    <a:pt x="679" y="651"/>
                  </a:lnTo>
                  <a:lnTo>
                    <a:pt x="685" y="658"/>
                  </a:lnTo>
                  <a:lnTo>
                    <a:pt x="699" y="670"/>
                  </a:lnTo>
                  <a:lnTo>
                    <a:pt x="714" y="680"/>
                  </a:lnTo>
                  <a:lnTo>
                    <a:pt x="728" y="691"/>
                  </a:lnTo>
                  <a:lnTo>
                    <a:pt x="728" y="691"/>
                  </a:lnTo>
                  <a:close/>
                  <a:moveTo>
                    <a:pt x="749" y="645"/>
                  </a:moveTo>
                  <a:lnTo>
                    <a:pt x="749" y="645"/>
                  </a:lnTo>
                  <a:lnTo>
                    <a:pt x="749" y="647"/>
                  </a:lnTo>
                  <a:lnTo>
                    <a:pt x="751" y="647"/>
                  </a:lnTo>
                  <a:lnTo>
                    <a:pt x="754" y="647"/>
                  </a:lnTo>
                  <a:lnTo>
                    <a:pt x="754" y="647"/>
                  </a:lnTo>
                  <a:lnTo>
                    <a:pt x="752" y="645"/>
                  </a:lnTo>
                  <a:lnTo>
                    <a:pt x="751" y="645"/>
                  </a:lnTo>
                  <a:lnTo>
                    <a:pt x="749" y="645"/>
                  </a:lnTo>
                  <a:lnTo>
                    <a:pt x="749" y="645"/>
                  </a:lnTo>
                  <a:close/>
                  <a:moveTo>
                    <a:pt x="555" y="653"/>
                  </a:moveTo>
                  <a:lnTo>
                    <a:pt x="555" y="653"/>
                  </a:lnTo>
                  <a:lnTo>
                    <a:pt x="551" y="650"/>
                  </a:lnTo>
                  <a:lnTo>
                    <a:pt x="549" y="648"/>
                  </a:lnTo>
                  <a:lnTo>
                    <a:pt x="546" y="647"/>
                  </a:lnTo>
                  <a:lnTo>
                    <a:pt x="546" y="647"/>
                  </a:lnTo>
                  <a:lnTo>
                    <a:pt x="551" y="651"/>
                  </a:lnTo>
                  <a:lnTo>
                    <a:pt x="554" y="653"/>
                  </a:lnTo>
                  <a:lnTo>
                    <a:pt x="555" y="653"/>
                  </a:lnTo>
                  <a:lnTo>
                    <a:pt x="555" y="653"/>
                  </a:lnTo>
                  <a:close/>
                  <a:moveTo>
                    <a:pt x="429" y="656"/>
                  </a:moveTo>
                  <a:lnTo>
                    <a:pt x="429" y="656"/>
                  </a:lnTo>
                  <a:lnTo>
                    <a:pt x="446" y="665"/>
                  </a:lnTo>
                  <a:lnTo>
                    <a:pt x="462" y="674"/>
                  </a:lnTo>
                  <a:lnTo>
                    <a:pt x="462" y="674"/>
                  </a:lnTo>
                  <a:lnTo>
                    <a:pt x="455" y="667"/>
                  </a:lnTo>
                  <a:lnTo>
                    <a:pt x="447" y="661"/>
                  </a:lnTo>
                  <a:lnTo>
                    <a:pt x="429" y="650"/>
                  </a:lnTo>
                  <a:lnTo>
                    <a:pt x="429" y="650"/>
                  </a:lnTo>
                  <a:lnTo>
                    <a:pt x="429" y="653"/>
                  </a:lnTo>
                  <a:lnTo>
                    <a:pt x="429" y="656"/>
                  </a:lnTo>
                  <a:lnTo>
                    <a:pt x="429" y="656"/>
                  </a:lnTo>
                  <a:close/>
                  <a:moveTo>
                    <a:pt x="485" y="667"/>
                  </a:moveTo>
                  <a:lnTo>
                    <a:pt x="485" y="667"/>
                  </a:lnTo>
                  <a:lnTo>
                    <a:pt x="475" y="658"/>
                  </a:lnTo>
                  <a:lnTo>
                    <a:pt x="468" y="654"/>
                  </a:lnTo>
                  <a:lnTo>
                    <a:pt x="461" y="650"/>
                  </a:lnTo>
                  <a:lnTo>
                    <a:pt x="461" y="650"/>
                  </a:lnTo>
                  <a:lnTo>
                    <a:pt x="473" y="659"/>
                  </a:lnTo>
                  <a:lnTo>
                    <a:pt x="479" y="664"/>
                  </a:lnTo>
                  <a:lnTo>
                    <a:pt x="485" y="667"/>
                  </a:lnTo>
                  <a:lnTo>
                    <a:pt x="485" y="667"/>
                  </a:lnTo>
                  <a:close/>
                  <a:moveTo>
                    <a:pt x="394" y="651"/>
                  </a:moveTo>
                  <a:lnTo>
                    <a:pt x="394" y="651"/>
                  </a:lnTo>
                  <a:lnTo>
                    <a:pt x="392" y="653"/>
                  </a:lnTo>
                  <a:lnTo>
                    <a:pt x="391" y="653"/>
                  </a:lnTo>
                  <a:lnTo>
                    <a:pt x="391" y="653"/>
                  </a:lnTo>
                  <a:lnTo>
                    <a:pt x="407" y="662"/>
                  </a:lnTo>
                  <a:lnTo>
                    <a:pt x="415" y="667"/>
                  </a:lnTo>
                  <a:lnTo>
                    <a:pt x="424" y="670"/>
                  </a:lnTo>
                  <a:lnTo>
                    <a:pt x="424" y="670"/>
                  </a:lnTo>
                  <a:lnTo>
                    <a:pt x="409" y="661"/>
                  </a:lnTo>
                  <a:lnTo>
                    <a:pt x="394" y="651"/>
                  </a:lnTo>
                  <a:lnTo>
                    <a:pt x="394" y="651"/>
                  </a:lnTo>
                  <a:close/>
                  <a:moveTo>
                    <a:pt x="767" y="654"/>
                  </a:moveTo>
                  <a:lnTo>
                    <a:pt x="767" y="654"/>
                  </a:lnTo>
                  <a:lnTo>
                    <a:pt x="761" y="651"/>
                  </a:lnTo>
                  <a:lnTo>
                    <a:pt x="761" y="651"/>
                  </a:lnTo>
                  <a:lnTo>
                    <a:pt x="761" y="654"/>
                  </a:lnTo>
                  <a:lnTo>
                    <a:pt x="763" y="654"/>
                  </a:lnTo>
                  <a:lnTo>
                    <a:pt x="766" y="656"/>
                  </a:lnTo>
                  <a:lnTo>
                    <a:pt x="767" y="654"/>
                  </a:lnTo>
                  <a:lnTo>
                    <a:pt x="767" y="654"/>
                  </a:lnTo>
                  <a:close/>
                  <a:moveTo>
                    <a:pt x="735" y="659"/>
                  </a:moveTo>
                  <a:lnTo>
                    <a:pt x="735" y="659"/>
                  </a:lnTo>
                  <a:lnTo>
                    <a:pt x="738" y="656"/>
                  </a:lnTo>
                  <a:lnTo>
                    <a:pt x="738" y="654"/>
                  </a:lnTo>
                  <a:lnTo>
                    <a:pt x="738" y="653"/>
                  </a:lnTo>
                  <a:lnTo>
                    <a:pt x="738" y="653"/>
                  </a:lnTo>
                  <a:lnTo>
                    <a:pt x="735" y="659"/>
                  </a:lnTo>
                  <a:lnTo>
                    <a:pt x="735" y="659"/>
                  </a:lnTo>
                  <a:close/>
                  <a:moveTo>
                    <a:pt x="715" y="659"/>
                  </a:moveTo>
                  <a:lnTo>
                    <a:pt x="715" y="659"/>
                  </a:lnTo>
                  <a:lnTo>
                    <a:pt x="712" y="658"/>
                  </a:lnTo>
                  <a:lnTo>
                    <a:pt x="711" y="654"/>
                  </a:lnTo>
                  <a:lnTo>
                    <a:pt x="703" y="654"/>
                  </a:lnTo>
                  <a:lnTo>
                    <a:pt x="703" y="654"/>
                  </a:lnTo>
                  <a:lnTo>
                    <a:pt x="709" y="658"/>
                  </a:lnTo>
                  <a:lnTo>
                    <a:pt x="712" y="659"/>
                  </a:lnTo>
                  <a:lnTo>
                    <a:pt x="715" y="659"/>
                  </a:lnTo>
                  <a:lnTo>
                    <a:pt x="715" y="659"/>
                  </a:lnTo>
                  <a:close/>
                  <a:moveTo>
                    <a:pt x="744" y="665"/>
                  </a:moveTo>
                  <a:lnTo>
                    <a:pt x="744" y="665"/>
                  </a:lnTo>
                  <a:lnTo>
                    <a:pt x="746" y="665"/>
                  </a:lnTo>
                  <a:lnTo>
                    <a:pt x="746" y="665"/>
                  </a:lnTo>
                  <a:lnTo>
                    <a:pt x="746" y="667"/>
                  </a:lnTo>
                  <a:lnTo>
                    <a:pt x="747" y="667"/>
                  </a:lnTo>
                  <a:lnTo>
                    <a:pt x="747" y="667"/>
                  </a:lnTo>
                  <a:lnTo>
                    <a:pt x="749" y="658"/>
                  </a:lnTo>
                  <a:lnTo>
                    <a:pt x="749" y="658"/>
                  </a:lnTo>
                  <a:lnTo>
                    <a:pt x="747" y="658"/>
                  </a:lnTo>
                  <a:lnTo>
                    <a:pt x="746" y="656"/>
                  </a:lnTo>
                  <a:lnTo>
                    <a:pt x="746" y="656"/>
                  </a:lnTo>
                  <a:lnTo>
                    <a:pt x="744" y="661"/>
                  </a:lnTo>
                  <a:lnTo>
                    <a:pt x="744" y="665"/>
                  </a:lnTo>
                  <a:lnTo>
                    <a:pt x="744" y="665"/>
                  </a:lnTo>
                  <a:close/>
                  <a:moveTo>
                    <a:pt x="532" y="693"/>
                  </a:moveTo>
                  <a:lnTo>
                    <a:pt x="532" y="693"/>
                  </a:lnTo>
                  <a:lnTo>
                    <a:pt x="548" y="699"/>
                  </a:lnTo>
                  <a:lnTo>
                    <a:pt x="561" y="705"/>
                  </a:lnTo>
                  <a:lnTo>
                    <a:pt x="575" y="711"/>
                  </a:lnTo>
                  <a:lnTo>
                    <a:pt x="589" y="715"/>
                  </a:lnTo>
                  <a:lnTo>
                    <a:pt x="589" y="715"/>
                  </a:lnTo>
                  <a:lnTo>
                    <a:pt x="581" y="709"/>
                  </a:lnTo>
                  <a:lnTo>
                    <a:pt x="569" y="703"/>
                  </a:lnTo>
                  <a:lnTo>
                    <a:pt x="543" y="690"/>
                  </a:lnTo>
                  <a:lnTo>
                    <a:pt x="543" y="690"/>
                  </a:lnTo>
                  <a:lnTo>
                    <a:pt x="545" y="688"/>
                  </a:lnTo>
                  <a:lnTo>
                    <a:pt x="543" y="688"/>
                  </a:lnTo>
                  <a:lnTo>
                    <a:pt x="542" y="686"/>
                  </a:lnTo>
                  <a:lnTo>
                    <a:pt x="542" y="686"/>
                  </a:lnTo>
                  <a:lnTo>
                    <a:pt x="543" y="683"/>
                  </a:lnTo>
                  <a:lnTo>
                    <a:pt x="542" y="682"/>
                  </a:lnTo>
                  <a:lnTo>
                    <a:pt x="540" y="679"/>
                  </a:lnTo>
                  <a:lnTo>
                    <a:pt x="540" y="676"/>
                  </a:lnTo>
                  <a:lnTo>
                    <a:pt x="540" y="676"/>
                  </a:lnTo>
                  <a:lnTo>
                    <a:pt x="529" y="665"/>
                  </a:lnTo>
                  <a:lnTo>
                    <a:pt x="523" y="662"/>
                  </a:lnTo>
                  <a:lnTo>
                    <a:pt x="519" y="662"/>
                  </a:lnTo>
                  <a:lnTo>
                    <a:pt x="516" y="662"/>
                  </a:lnTo>
                  <a:lnTo>
                    <a:pt x="516" y="662"/>
                  </a:lnTo>
                  <a:lnTo>
                    <a:pt x="520" y="665"/>
                  </a:lnTo>
                  <a:lnTo>
                    <a:pt x="525" y="670"/>
                  </a:lnTo>
                  <a:lnTo>
                    <a:pt x="525" y="670"/>
                  </a:lnTo>
                  <a:lnTo>
                    <a:pt x="523" y="671"/>
                  </a:lnTo>
                  <a:lnTo>
                    <a:pt x="520" y="673"/>
                  </a:lnTo>
                  <a:lnTo>
                    <a:pt x="520" y="673"/>
                  </a:lnTo>
                  <a:lnTo>
                    <a:pt x="511" y="668"/>
                  </a:lnTo>
                  <a:lnTo>
                    <a:pt x="504" y="662"/>
                  </a:lnTo>
                  <a:lnTo>
                    <a:pt x="504" y="662"/>
                  </a:lnTo>
                  <a:lnTo>
                    <a:pt x="500" y="662"/>
                  </a:lnTo>
                  <a:lnTo>
                    <a:pt x="497" y="661"/>
                  </a:lnTo>
                  <a:lnTo>
                    <a:pt x="491" y="658"/>
                  </a:lnTo>
                  <a:lnTo>
                    <a:pt x="491" y="658"/>
                  </a:lnTo>
                  <a:lnTo>
                    <a:pt x="502" y="667"/>
                  </a:lnTo>
                  <a:lnTo>
                    <a:pt x="513" y="676"/>
                  </a:lnTo>
                  <a:lnTo>
                    <a:pt x="523" y="683"/>
                  </a:lnTo>
                  <a:lnTo>
                    <a:pt x="532" y="693"/>
                  </a:lnTo>
                  <a:lnTo>
                    <a:pt x="532" y="693"/>
                  </a:lnTo>
                  <a:close/>
                  <a:moveTo>
                    <a:pt x="618" y="673"/>
                  </a:moveTo>
                  <a:lnTo>
                    <a:pt x="618" y="673"/>
                  </a:lnTo>
                  <a:lnTo>
                    <a:pt x="615" y="668"/>
                  </a:lnTo>
                  <a:lnTo>
                    <a:pt x="609" y="665"/>
                  </a:lnTo>
                  <a:lnTo>
                    <a:pt x="598" y="659"/>
                  </a:lnTo>
                  <a:lnTo>
                    <a:pt x="598" y="659"/>
                  </a:lnTo>
                  <a:lnTo>
                    <a:pt x="603" y="664"/>
                  </a:lnTo>
                  <a:lnTo>
                    <a:pt x="607" y="668"/>
                  </a:lnTo>
                  <a:lnTo>
                    <a:pt x="612" y="671"/>
                  </a:lnTo>
                  <a:lnTo>
                    <a:pt x="618" y="673"/>
                  </a:lnTo>
                  <a:lnTo>
                    <a:pt x="618" y="673"/>
                  </a:lnTo>
                  <a:close/>
                  <a:moveTo>
                    <a:pt x="632" y="671"/>
                  </a:moveTo>
                  <a:lnTo>
                    <a:pt x="632" y="671"/>
                  </a:lnTo>
                  <a:lnTo>
                    <a:pt x="624" y="665"/>
                  </a:lnTo>
                  <a:lnTo>
                    <a:pt x="621" y="662"/>
                  </a:lnTo>
                  <a:lnTo>
                    <a:pt x="616" y="661"/>
                  </a:lnTo>
                  <a:lnTo>
                    <a:pt x="616" y="661"/>
                  </a:lnTo>
                  <a:lnTo>
                    <a:pt x="619" y="664"/>
                  </a:lnTo>
                  <a:lnTo>
                    <a:pt x="622" y="667"/>
                  </a:lnTo>
                  <a:lnTo>
                    <a:pt x="632" y="671"/>
                  </a:lnTo>
                  <a:lnTo>
                    <a:pt x="632" y="671"/>
                  </a:lnTo>
                  <a:close/>
                  <a:moveTo>
                    <a:pt x="532" y="664"/>
                  </a:moveTo>
                  <a:lnTo>
                    <a:pt x="532" y="664"/>
                  </a:lnTo>
                  <a:lnTo>
                    <a:pt x="542" y="670"/>
                  </a:lnTo>
                  <a:lnTo>
                    <a:pt x="551" y="677"/>
                  </a:lnTo>
                  <a:lnTo>
                    <a:pt x="551" y="677"/>
                  </a:lnTo>
                  <a:lnTo>
                    <a:pt x="548" y="671"/>
                  </a:lnTo>
                  <a:lnTo>
                    <a:pt x="543" y="667"/>
                  </a:lnTo>
                  <a:lnTo>
                    <a:pt x="539" y="664"/>
                  </a:lnTo>
                  <a:lnTo>
                    <a:pt x="534" y="661"/>
                  </a:lnTo>
                  <a:lnTo>
                    <a:pt x="534" y="661"/>
                  </a:lnTo>
                  <a:lnTo>
                    <a:pt x="532" y="664"/>
                  </a:lnTo>
                  <a:lnTo>
                    <a:pt x="532" y="664"/>
                  </a:lnTo>
                  <a:close/>
                  <a:moveTo>
                    <a:pt x="719" y="662"/>
                  </a:moveTo>
                  <a:lnTo>
                    <a:pt x="719" y="662"/>
                  </a:lnTo>
                  <a:lnTo>
                    <a:pt x="719" y="664"/>
                  </a:lnTo>
                  <a:lnTo>
                    <a:pt x="720" y="665"/>
                  </a:lnTo>
                  <a:lnTo>
                    <a:pt x="723" y="665"/>
                  </a:lnTo>
                  <a:lnTo>
                    <a:pt x="723" y="665"/>
                  </a:lnTo>
                  <a:lnTo>
                    <a:pt x="723" y="662"/>
                  </a:lnTo>
                  <a:lnTo>
                    <a:pt x="722" y="662"/>
                  </a:lnTo>
                  <a:lnTo>
                    <a:pt x="720" y="661"/>
                  </a:lnTo>
                  <a:lnTo>
                    <a:pt x="719" y="662"/>
                  </a:lnTo>
                  <a:lnTo>
                    <a:pt x="719" y="662"/>
                  </a:lnTo>
                  <a:close/>
                  <a:moveTo>
                    <a:pt x="420" y="680"/>
                  </a:moveTo>
                  <a:lnTo>
                    <a:pt x="420" y="680"/>
                  </a:lnTo>
                  <a:lnTo>
                    <a:pt x="407" y="671"/>
                  </a:lnTo>
                  <a:lnTo>
                    <a:pt x="401" y="667"/>
                  </a:lnTo>
                  <a:lnTo>
                    <a:pt x="394" y="665"/>
                  </a:lnTo>
                  <a:lnTo>
                    <a:pt x="394" y="665"/>
                  </a:lnTo>
                  <a:lnTo>
                    <a:pt x="407" y="673"/>
                  </a:lnTo>
                  <a:lnTo>
                    <a:pt x="414" y="677"/>
                  </a:lnTo>
                  <a:lnTo>
                    <a:pt x="420" y="680"/>
                  </a:lnTo>
                  <a:lnTo>
                    <a:pt x="420" y="680"/>
                  </a:lnTo>
                  <a:close/>
                  <a:moveTo>
                    <a:pt x="767" y="679"/>
                  </a:moveTo>
                  <a:lnTo>
                    <a:pt x="767" y="679"/>
                  </a:lnTo>
                  <a:lnTo>
                    <a:pt x="772" y="671"/>
                  </a:lnTo>
                  <a:lnTo>
                    <a:pt x="773" y="668"/>
                  </a:lnTo>
                  <a:lnTo>
                    <a:pt x="772" y="665"/>
                  </a:lnTo>
                  <a:lnTo>
                    <a:pt x="772" y="665"/>
                  </a:lnTo>
                  <a:lnTo>
                    <a:pt x="770" y="668"/>
                  </a:lnTo>
                  <a:lnTo>
                    <a:pt x="770" y="671"/>
                  </a:lnTo>
                  <a:lnTo>
                    <a:pt x="769" y="676"/>
                  </a:lnTo>
                  <a:lnTo>
                    <a:pt x="767" y="679"/>
                  </a:lnTo>
                  <a:lnTo>
                    <a:pt x="767" y="679"/>
                  </a:lnTo>
                  <a:close/>
                  <a:moveTo>
                    <a:pt x="491" y="671"/>
                  </a:moveTo>
                  <a:lnTo>
                    <a:pt x="491" y="671"/>
                  </a:lnTo>
                  <a:lnTo>
                    <a:pt x="490" y="668"/>
                  </a:lnTo>
                  <a:lnTo>
                    <a:pt x="485" y="667"/>
                  </a:lnTo>
                  <a:lnTo>
                    <a:pt x="485" y="667"/>
                  </a:lnTo>
                  <a:lnTo>
                    <a:pt x="487" y="668"/>
                  </a:lnTo>
                  <a:lnTo>
                    <a:pt x="488" y="670"/>
                  </a:lnTo>
                  <a:lnTo>
                    <a:pt x="491" y="671"/>
                  </a:lnTo>
                  <a:lnTo>
                    <a:pt x="491" y="671"/>
                  </a:lnTo>
                  <a:close/>
                  <a:moveTo>
                    <a:pt x="734" y="671"/>
                  </a:moveTo>
                  <a:lnTo>
                    <a:pt x="734" y="671"/>
                  </a:lnTo>
                  <a:lnTo>
                    <a:pt x="734" y="668"/>
                  </a:lnTo>
                  <a:lnTo>
                    <a:pt x="732" y="667"/>
                  </a:lnTo>
                  <a:lnTo>
                    <a:pt x="732" y="667"/>
                  </a:lnTo>
                  <a:lnTo>
                    <a:pt x="732" y="670"/>
                  </a:lnTo>
                  <a:lnTo>
                    <a:pt x="732" y="670"/>
                  </a:lnTo>
                  <a:lnTo>
                    <a:pt x="734" y="671"/>
                  </a:lnTo>
                  <a:lnTo>
                    <a:pt x="734" y="671"/>
                  </a:lnTo>
                  <a:close/>
                  <a:moveTo>
                    <a:pt x="465" y="709"/>
                  </a:moveTo>
                  <a:lnTo>
                    <a:pt x="465" y="709"/>
                  </a:lnTo>
                  <a:lnTo>
                    <a:pt x="473" y="714"/>
                  </a:lnTo>
                  <a:lnTo>
                    <a:pt x="478" y="714"/>
                  </a:lnTo>
                  <a:lnTo>
                    <a:pt x="481" y="715"/>
                  </a:lnTo>
                  <a:lnTo>
                    <a:pt x="481" y="715"/>
                  </a:lnTo>
                  <a:lnTo>
                    <a:pt x="482" y="714"/>
                  </a:lnTo>
                  <a:lnTo>
                    <a:pt x="481" y="712"/>
                  </a:lnTo>
                  <a:lnTo>
                    <a:pt x="479" y="712"/>
                  </a:lnTo>
                  <a:lnTo>
                    <a:pt x="479" y="709"/>
                  </a:lnTo>
                  <a:lnTo>
                    <a:pt x="479" y="709"/>
                  </a:lnTo>
                  <a:lnTo>
                    <a:pt x="475" y="709"/>
                  </a:lnTo>
                  <a:lnTo>
                    <a:pt x="472" y="706"/>
                  </a:lnTo>
                  <a:lnTo>
                    <a:pt x="468" y="705"/>
                  </a:lnTo>
                  <a:lnTo>
                    <a:pt x="467" y="702"/>
                  </a:lnTo>
                  <a:lnTo>
                    <a:pt x="467" y="702"/>
                  </a:lnTo>
                  <a:lnTo>
                    <a:pt x="461" y="699"/>
                  </a:lnTo>
                  <a:lnTo>
                    <a:pt x="458" y="697"/>
                  </a:lnTo>
                  <a:lnTo>
                    <a:pt x="456" y="694"/>
                  </a:lnTo>
                  <a:lnTo>
                    <a:pt x="456" y="694"/>
                  </a:lnTo>
                  <a:lnTo>
                    <a:pt x="452" y="691"/>
                  </a:lnTo>
                  <a:lnTo>
                    <a:pt x="446" y="686"/>
                  </a:lnTo>
                  <a:lnTo>
                    <a:pt x="441" y="683"/>
                  </a:lnTo>
                  <a:lnTo>
                    <a:pt x="433" y="680"/>
                  </a:lnTo>
                  <a:lnTo>
                    <a:pt x="433" y="680"/>
                  </a:lnTo>
                  <a:lnTo>
                    <a:pt x="433" y="680"/>
                  </a:lnTo>
                  <a:lnTo>
                    <a:pt x="433" y="679"/>
                  </a:lnTo>
                  <a:lnTo>
                    <a:pt x="433" y="679"/>
                  </a:lnTo>
                  <a:lnTo>
                    <a:pt x="430" y="679"/>
                  </a:lnTo>
                  <a:lnTo>
                    <a:pt x="426" y="677"/>
                  </a:lnTo>
                  <a:lnTo>
                    <a:pt x="420" y="674"/>
                  </a:lnTo>
                  <a:lnTo>
                    <a:pt x="420" y="674"/>
                  </a:lnTo>
                  <a:lnTo>
                    <a:pt x="443" y="693"/>
                  </a:lnTo>
                  <a:lnTo>
                    <a:pt x="453" y="702"/>
                  </a:lnTo>
                  <a:lnTo>
                    <a:pt x="465" y="709"/>
                  </a:lnTo>
                  <a:lnTo>
                    <a:pt x="465" y="709"/>
                  </a:lnTo>
                  <a:close/>
                  <a:moveTo>
                    <a:pt x="565" y="690"/>
                  </a:moveTo>
                  <a:lnTo>
                    <a:pt x="565" y="690"/>
                  </a:lnTo>
                  <a:lnTo>
                    <a:pt x="589" y="702"/>
                  </a:lnTo>
                  <a:lnTo>
                    <a:pt x="601" y="706"/>
                  </a:lnTo>
                  <a:lnTo>
                    <a:pt x="613" y="709"/>
                  </a:lnTo>
                  <a:lnTo>
                    <a:pt x="613" y="709"/>
                  </a:lnTo>
                  <a:lnTo>
                    <a:pt x="587" y="693"/>
                  </a:lnTo>
                  <a:lnTo>
                    <a:pt x="574" y="685"/>
                  </a:lnTo>
                  <a:lnTo>
                    <a:pt x="560" y="677"/>
                  </a:lnTo>
                  <a:lnTo>
                    <a:pt x="560" y="677"/>
                  </a:lnTo>
                  <a:lnTo>
                    <a:pt x="563" y="683"/>
                  </a:lnTo>
                  <a:lnTo>
                    <a:pt x="565" y="686"/>
                  </a:lnTo>
                  <a:lnTo>
                    <a:pt x="565" y="690"/>
                  </a:lnTo>
                  <a:lnTo>
                    <a:pt x="565" y="690"/>
                  </a:lnTo>
                  <a:close/>
                  <a:moveTo>
                    <a:pt x="510" y="693"/>
                  </a:moveTo>
                  <a:lnTo>
                    <a:pt x="510" y="693"/>
                  </a:lnTo>
                  <a:lnTo>
                    <a:pt x="507" y="691"/>
                  </a:lnTo>
                  <a:lnTo>
                    <a:pt x="504" y="688"/>
                  </a:lnTo>
                  <a:lnTo>
                    <a:pt x="504" y="688"/>
                  </a:lnTo>
                  <a:lnTo>
                    <a:pt x="505" y="691"/>
                  </a:lnTo>
                  <a:lnTo>
                    <a:pt x="507" y="693"/>
                  </a:lnTo>
                  <a:lnTo>
                    <a:pt x="510" y="693"/>
                  </a:lnTo>
                  <a:lnTo>
                    <a:pt x="510" y="693"/>
                  </a:lnTo>
                  <a:close/>
                  <a:moveTo>
                    <a:pt x="656" y="719"/>
                  </a:moveTo>
                  <a:lnTo>
                    <a:pt x="656" y="719"/>
                  </a:lnTo>
                  <a:lnTo>
                    <a:pt x="644" y="711"/>
                  </a:lnTo>
                  <a:lnTo>
                    <a:pt x="632" y="705"/>
                  </a:lnTo>
                  <a:lnTo>
                    <a:pt x="618" y="699"/>
                  </a:lnTo>
                  <a:lnTo>
                    <a:pt x="606" y="694"/>
                  </a:lnTo>
                  <a:lnTo>
                    <a:pt x="606" y="694"/>
                  </a:lnTo>
                  <a:lnTo>
                    <a:pt x="618" y="700"/>
                  </a:lnTo>
                  <a:lnTo>
                    <a:pt x="629" y="708"/>
                  </a:lnTo>
                  <a:lnTo>
                    <a:pt x="641" y="715"/>
                  </a:lnTo>
                  <a:lnTo>
                    <a:pt x="648" y="717"/>
                  </a:lnTo>
                  <a:lnTo>
                    <a:pt x="656" y="719"/>
                  </a:lnTo>
                  <a:lnTo>
                    <a:pt x="656" y="719"/>
                  </a:lnTo>
                  <a:close/>
                  <a:moveTo>
                    <a:pt x="258" y="740"/>
                  </a:moveTo>
                  <a:lnTo>
                    <a:pt x="258" y="740"/>
                  </a:lnTo>
                  <a:lnTo>
                    <a:pt x="249" y="728"/>
                  </a:lnTo>
                  <a:lnTo>
                    <a:pt x="238" y="717"/>
                  </a:lnTo>
                  <a:lnTo>
                    <a:pt x="218" y="697"/>
                  </a:lnTo>
                  <a:lnTo>
                    <a:pt x="218" y="697"/>
                  </a:lnTo>
                  <a:lnTo>
                    <a:pt x="226" y="709"/>
                  </a:lnTo>
                  <a:lnTo>
                    <a:pt x="237" y="720"/>
                  </a:lnTo>
                  <a:lnTo>
                    <a:pt x="258" y="740"/>
                  </a:lnTo>
                  <a:lnTo>
                    <a:pt x="258" y="740"/>
                  </a:lnTo>
                  <a:close/>
                  <a:moveTo>
                    <a:pt x="438" y="702"/>
                  </a:moveTo>
                  <a:lnTo>
                    <a:pt x="438" y="702"/>
                  </a:lnTo>
                  <a:lnTo>
                    <a:pt x="435" y="700"/>
                  </a:lnTo>
                  <a:lnTo>
                    <a:pt x="432" y="699"/>
                  </a:lnTo>
                  <a:lnTo>
                    <a:pt x="432" y="699"/>
                  </a:lnTo>
                  <a:lnTo>
                    <a:pt x="435" y="700"/>
                  </a:lnTo>
                  <a:lnTo>
                    <a:pt x="436" y="702"/>
                  </a:lnTo>
                  <a:lnTo>
                    <a:pt x="438" y="702"/>
                  </a:lnTo>
                  <a:lnTo>
                    <a:pt x="438" y="702"/>
                  </a:lnTo>
                  <a:close/>
                  <a:moveTo>
                    <a:pt x="444" y="706"/>
                  </a:moveTo>
                  <a:lnTo>
                    <a:pt x="444" y="706"/>
                  </a:lnTo>
                  <a:lnTo>
                    <a:pt x="441" y="703"/>
                  </a:lnTo>
                  <a:lnTo>
                    <a:pt x="441" y="703"/>
                  </a:lnTo>
                  <a:lnTo>
                    <a:pt x="439" y="703"/>
                  </a:lnTo>
                  <a:lnTo>
                    <a:pt x="439" y="703"/>
                  </a:lnTo>
                  <a:lnTo>
                    <a:pt x="441" y="706"/>
                  </a:lnTo>
                  <a:lnTo>
                    <a:pt x="443" y="706"/>
                  </a:lnTo>
                  <a:lnTo>
                    <a:pt x="444" y="706"/>
                  </a:lnTo>
                  <a:lnTo>
                    <a:pt x="444" y="706"/>
                  </a:lnTo>
                  <a:close/>
                  <a:moveTo>
                    <a:pt x="276" y="735"/>
                  </a:moveTo>
                  <a:lnTo>
                    <a:pt x="276" y="735"/>
                  </a:lnTo>
                  <a:lnTo>
                    <a:pt x="273" y="731"/>
                  </a:lnTo>
                  <a:lnTo>
                    <a:pt x="269" y="725"/>
                  </a:lnTo>
                  <a:lnTo>
                    <a:pt x="269" y="725"/>
                  </a:lnTo>
                  <a:lnTo>
                    <a:pt x="264" y="720"/>
                  </a:lnTo>
                  <a:lnTo>
                    <a:pt x="260" y="715"/>
                  </a:lnTo>
                  <a:lnTo>
                    <a:pt x="260" y="715"/>
                  </a:lnTo>
                  <a:lnTo>
                    <a:pt x="257" y="709"/>
                  </a:lnTo>
                  <a:lnTo>
                    <a:pt x="253" y="706"/>
                  </a:lnTo>
                  <a:lnTo>
                    <a:pt x="252" y="706"/>
                  </a:lnTo>
                  <a:lnTo>
                    <a:pt x="252" y="706"/>
                  </a:lnTo>
                  <a:lnTo>
                    <a:pt x="258" y="714"/>
                  </a:lnTo>
                  <a:lnTo>
                    <a:pt x="264" y="723"/>
                  </a:lnTo>
                  <a:lnTo>
                    <a:pt x="269" y="731"/>
                  </a:lnTo>
                  <a:lnTo>
                    <a:pt x="273" y="734"/>
                  </a:lnTo>
                  <a:lnTo>
                    <a:pt x="276" y="735"/>
                  </a:lnTo>
                  <a:lnTo>
                    <a:pt x="276" y="735"/>
                  </a:lnTo>
                  <a:close/>
                  <a:moveTo>
                    <a:pt x="450" y="711"/>
                  </a:moveTo>
                  <a:lnTo>
                    <a:pt x="450" y="711"/>
                  </a:lnTo>
                  <a:lnTo>
                    <a:pt x="447" y="708"/>
                  </a:lnTo>
                  <a:lnTo>
                    <a:pt x="446" y="708"/>
                  </a:lnTo>
                  <a:lnTo>
                    <a:pt x="446" y="708"/>
                  </a:lnTo>
                  <a:lnTo>
                    <a:pt x="446" y="708"/>
                  </a:lnTo>
                  <a:lnTo>
                    <a:pt x="447" y="709"/>
                  </a:lnTo>
                  <a:lnTo>
                    <a:pt x="450" y="711"/>
                  </a:lnTo>
                  <a:lnTo>
                    <a:pt x="450" y="711"/>
                  </a:lnTo>
                  <a:close/>
                  <a:moveTo>
                    <a:pt x="606" y="714"/>
                  </a:moveTo>
                  <a:lnTo>
                    <a:pt x="606" y="714"/>
                  </a:lnTo>
                  <a:lnTo>
                    <a:pt x="613" y="720"/>
                  </a:lnTo>
                  <a:lnTo>
                    <a:pt x="624" y="726"/>
                  </a:lnTo>
                  <a:lnTo>
                    <a:pt x="633" y="731"/>
                  </a:lnTo>
                  <a:lnTo>
                    <a:pt x="642" y="735"/>
                  </a:lnTo>
                  <a:lnTo>
                    <a:pt x="642" y="735"/>
                  </a:lnTo>
                  <a:lnTo>
                    <a:pt x="648" y="740"/>
                  </a:lnTo>
                  <a:lnTo>
                    <a:pt x="651" y="741"/>
                  </a:lnTo>
                  <a:lnTo>
                    <a:pt x="654" y="743"/>
                  </a:lnTo>
                  <a:lnTo>
                    <a:pt x="654" y="743"/>
                  </a:lnTo>
                  <a:lnTo>
                    <a:pt x="650" y="737"/>
                  </a:lnTo>
                  <a:lnTo>
                    <a:pt x="644" y="731"/>
                  </a:lnTo>
                  <a:lnTo>
                    <a:pt x="630" y="723"/>
                  </a:lnTo>
                  <a:lnTo>
                    <a:pt x="615" y="715"/>
                  </a:lnTo>
                  <a:lnTo>
                    <a:pt x="598" y="711"/>
                  </a:lnTo>
                  <a:lnTo>
                    <a:pt x="598" y="711"/>
                  </a:lnTo>
                  <a:lnTo>
                    <a:pt x="603" y="712"/>
                  </a:lnTo>
                  <a:lnTo>
                    <a:pt x="604" y="714"/>
                  </a:lnTo>
                  <a:lnTo>
                    <a:pt x="606" y="714"/>
                  </a:lnTo>
                  <a:lnTo>
                    <a:pt x="606" y="714"/>
                  </a:lnTo>
                  <a:close/>
                  <a:moveTo>
                    <a:pt x="467" y="719"/>
                  </a:moveTo>
                  <a:lnTo>
                    <a:pt x="467" y="719"/>
                  </a:lnTo>
                  <a:lnTo>
                    <a:pt x="467" y="717"/>
                  </a:lnTo>
                  <a:lnTo>
                    <a:pt x="468" y="715"/>
                  </a:lnTo>
                  <a:lnTo>
                    <a:pt x="468" y="715"/>
                  </a:lnTo>
                  <a:lnTo>
                    <a:pt x="468" y="717"/>
                  </a:lnTo>
                  <a:lnTo>
                    <a:pt x="468" y="717"/>
                  </a:lnTo>
                  <a:lnTo>
                    <a:pt x="467" y="714"/>
                  </a:lnTo>
                  <a:lnTo>
                    <a:pt x="467" y="714"/>
                  </a:lnTo>
                  <a:lnTo>
                    <a:pt x="465" y="715"/>
                  </a:lnTo>
                  <a:lnTo>
                    <a:pt x="465" y="715"/>
                  </a:lnTo>
                  <a:lnTo>
                    <a:pt x="467" y="715"/>
                  </a:lnTo>
                  <a:lnTo>
                    <a:pt x="467" y="717"/>
                  </a:lnTo>
                  <a:lnTo>
                    <a:pt x="465" y="719"/>
                  </a:lnTo>
                  <a:lnTo>
                    <a:pt x="467" y="719"/>
                  </a:lnTo>
                  <a:lnTo>
                    <a:pt x="467" y="719"/>
                  </a:lnTo>
                  <a:close/>
                  <a:moveTo>
                    <a:pt x="479" y="772"/>
                  </a:moveTo>
                  <a:lnTo>
                    <a:pt x="479" y="772"/>
                  </a:lnTo>
                  <a:lnTo>
                    <a:pt x="478" y="770"/>
                  </a:lnTo>
                  <a:lnTo>
                    <a:pt x="478" y="770"/>
                  </a:lnTo>
                  <a:lnTo>
                    <a:pt x="461" y="755"/>
                  </a:lnTo>
                  <a:lnTo>
                    <a:pt x="441" y="741"/>
                  </a:lnTo>
                  <a:lnTo>
                    <a:pt x="421" y="728"/>
                  </a:lnTo>
                  <a:lnTo>
                    <a:pt x="401" y="715"/>
                  </a:lnTo>
                  <a:lnTo>
                    <a:pt x="401" y="715"/>
                  </a:lnTo>
                  <a:lnTo>
                    <a:pt x="420" y="732"/>
                  </a:lnTo>
                  <a:lnTo>
                    <a:pt x="436" y="747"/>
                  </a:lnTo>
                  <a:lnTo>
                    <a:pt x="446" y="755"/>
                  </a:lnTo>
                  <a:lnTo>
                    <a:pt x="456" y="761"/>
                  </a:lnTo>
                  <a:lnTo>
                    <a:pt x="467" y="767"/>
                  </a:lnTo>
                  <a:lnTo>
                    <a:pt x="479" y="772"/>
                  </a:lnTo>
                  <a:lnTo>
                    <a:pt x="479" y="772"/>
                  </a:lnTo>
                  <a:close/>
                  <a:moveTo>
                    <a:pt x="638" y="752"/>
                  </a:moveTo>
                  <a:lnTo>
                    <a:pt x="638" y="752"/>
                  </a:lnTo>
                  <a:lnTo>
                    <a:pt x="624" y="741"/>
                  </a:lnTo>
                  <a:lnTo>
                    <a:pt x="610" y="731"/>
                  </a:lnTo>
                  <a:lnTo>
                    <a:pt x="593" y="723"/>
                  </a:lnTo>
                  <a:lnTo>
                    <a:pt x="577" y="715"/>
                  </a:lnTo>
                  <a:lnTo>
                    <a:pt x="577" y="715"/>
                  </a:lnTo>
                  <a:lnTo>
                    <a:pt x="606" y="735"/>
                  </a:lnTo>
                  <a:lnTo>
                    <a:pt x="621" y="744"/>
                  </a:lnTo>
                  <a:lnTo>
                    <a:pt x="638" y="752"/>
                  </a:lnTo>
                  <a:lnTo>
                    <a:pt x="638" y="752"/>
                  </a:lnTo>
                  <a:close/>
                  <a:moveTo>
                    <a:pt x="604" y="747"/>
                  </a:moveTo>
                  <a:lnTo>
                    <a:pt x="604" y="747"/>
                  </a:lnTo>
                  <a:lnTo>
                    <a:pt x="613" y="751"/>
                  </a:lnTo>
                  <a:lnTo>
                    <a:pt x="619" y="752"/>
                  </a:lnTo>
                  <a:lnTo>
                    <a:pt x="622" y="752"/>
                  </a:lnTo>
                  <a:lnTo>
                    <a:pt x="622" y="752"/>
                  </a:lnTo>
                  <a:lnTo>
                    <a:pt x="597" y="737"/>
                  </a:lnTo>
                  <a:lnTo>
                    <a:pt x="571" y="723"/>
                  </a:lnTo>
                  <a:lnTo>
                    <a:pt x="571" y="723"/>
                  </a:lnTo>
                  <a:lnTo>
                    <a:pt x="577" y="731"/>
                  </a:lnTo>
                  <a:lnTo>
                    <a:pt x="584" y="737"/>
                  </a:lnTo>
                  <a:lnTo>
                    <a:pt x="593" y="743"/>
                  </a:lnTo>
                  <a:lnTo>
                    <a:pt x="604" y="747"/>
                  </a:lnTo>
                  <a:lnTo>
                    <a:pt x="604" y="747"/>
                  </a:lnTo>
                  <a:close/>
                  <a:moveTo>
                    <a:pt x="246" y="746"/>
                  </a:moveTo>
                  <a:lnTo>
                    <a:pt x="246" y="746"/>
                  </a:lnTo>
                  <a:lnTo>
                    <a:pt x="241" y="738"/>
                  </a:lnTo>
                  <a:lnTo>
                    <a:pt x="235" y="734"/>
                  </a:lnTo>
                  <a:lnTo>
                    <a:pt x="235" y="734"/>
                  </a:lnTo>
                  <a:lnTo>
                    <a:pt x="240" y="740"/>
                  </a:lnTo>
                  <a:lnTo>
                    <a:pt x="243" y="743"/>
                  </a:lnTo>
                  <a:lnTo>
                    <a:pt x="246" y="746"/>
                  </a:lnTo>
                  <a:lnTo>
                    <a:pt x="246" y="746"/>
                  </a:lnTo>
                  <a:close/>
                  <a:moveTo>
                    <a:pt x="481" y="744"/>
                  </a:moveTo>
                  <a:lnTo>
                    <a:pt x="481" y="744"/>
                  </a:lnTo>
                  <a:lnTo>
                    <a:pt x="476" y="738"/>
                  </a:lnTo>
                  <a:lnTo>
                    <a:pt x="473" y="737"/>
                  </a:lnTo>
                  <a:lnTo>
                    <a:pt x="470" y="735"/>
                  </a:lnTo>
                  <a:lnTo>
                    <a:pt x="470" y="735"/>
                  </a:lnTo>
                  <a:lnTo>
                    <a:pt x="475" y="740"/>
                  </a:lnTo>
                  <a:lnTo>
                    <a:pt x="481" y="744"/>
                  </a:lnTo>
                  <a:lnTo>
                    <a:pt x="481" y="744"/>
                  </a:lnTo>
                  <a:close/>
                  <a:moveTo>
                    <a:pt x="266" y="747"/>
                  </a:moveTo>
                  <a:lnTo>
                    <a:pt x="266" y="747"/>
                  </a:lnTo>
                  <a:lnTo>
                    <a:pt x="264" y="744"/>
                  </a:lnTo>
                  <a:lnTo>
                    <a:pt x="263" y="743"/>
                  </a:lnTo>
                  <a:lnTo>
                    <a:pt x="261" y="743"/>
                  </a:lnTo>
                  <a:lnTo>
                    <a:pt x="261" y="743"/>
                  </a:lnTo>
                  <a:lnTo>
                    <a:pt x="266" y="747"/>
                  </a:lnTo>
                  <a:lnTo>
                    <a:pt x="266" y="747"/>
                  </a:lnTo>
                  <a:close/>
                  <a:moveTo>
                    <a:pt x="421" y="766"/>
                  </a:moveTo>
                  <a:lnTo>
                    <a:pt x="421" y="766"/>
                  </a:lnTo>
                  <a:lnTo>
                    <a:pt x="429" y="775"/>
                  </a:lnTo>
                  <a:lnTo>
                    <a:pt x="436" y="783"/>
                  </a:lnTo>
                  <a:lnTo>
                    <a:pt x="436" y="783"/>
                  </a:lnTo>
                  <a:lnTo>
                    <a:pt x="447" y="789"/>
                  </a:lnTo>
                  <a:lnTo>
                    <a:pt x="458" y="793"/>
                  </a:lnTo>
                  <a:lnTo>
                    <a:pt x="458" y="793"/>
                  </a:lnTo>
                  <a:lnTo>
                    <a:pt x="467" y="799"/>
                  </a:lnTo>
                  <a:lnTo>
                    <a:pt x="472" y="801"/>
                  </a:lnTo>
                  <a:lnTo>
                    <a:pt x="478" y="802"/>
                  </a:lnTo>
                  <a:lnTo>
                    <a:pt x="478" y="802"/>
                  </a:lnTo>
                  <a:lnTo>
                    <a:pt x="461" y="787"/>
                  </a:lnTo>
                  <a:lnTo>
                    <a:pt x="443" y="773"/>
                  </a:lnTo>
                  <a:lnTo>
                    <a:pt x="423" y="760"/>
                  </a:lnTo>
                  <a:lnTo>
                    <a:pt x="403" y="747"/>
                  </a:lnTo>
                  <a:lnTo>
                    <a:pt x="403" y="747"/>
                  </a:lnTo>
                  <a:lnTo>
                    <a:pt x="411" y="757"/>
                  </a:lnTo>
                  <a:lnTo>
                    <a:pt x="421" y="766"/>
                  </a:lnTo>
                  <a:lnTo>
                    <a:pt x="421" y="766"/>
                  </a:lnTo>
                  <a:close/>
                  <a:moveTo>
                    <a:pt x="606" y="764"/>
                  </a:moveTo>
                  <a:lnTo>
                    <a:pt x="606" y="764"/>
                  </a:lnTo>
                  <a:lnTo>
                    <a:pt x="610" y="769"/>
                  </a:lnTo>
                  <a:lnTo>
                    <a:pt x="613" y="770"/>
                  </a:lnTo>
                  <a:lnTo>
                    <a:pt x="616" y="770"/>
                  </a:lnTo>
                  <a:lnTo>
                    <a:pt x="616" y="770"/>
                  </a:lnTo>
                  <a:lnTo>
                    <a:pt x="604" y="763"/>
                  </a:lnTo>
                  <a:lnTo>
                    <a:pt x="600" y="758"/>
                  </a:lnTo>
                  <a:lnTo>
                    <a:pt x="593" y="757"/>
                  </a:lnTo>
                  <a:lnTo>
                    <a:pt x="593" y="757"/>
                  </a:lnTo>
                  <a:lnTo>
                    <a:pt x="606" y="764"/>
                  </a:lnTo>
                  <a:lnTo>
                    <a:pt x="606" y="764"/>
                  </a:lnTo>
                  <a:close/>
                  <a:moveTo>
                    <a:pt x="383" y="766"/>
                  </a:moveTo>
                  <a:lnTo>
                    <a:pt x="383" y="766"/>
                  </a:lnTo>
                  <a:lnTo>
                    <a:pt x="385" y="764"/>
                  </a:lnTo>
                  <a:lnTo>
                    <a:pt x="386" y="764"/>
                  </a:lnTo>
                  <a:lnTo>
                    <a:pt x="388" y="764"/>
                  </a:lnTo>
                  <a:lnTo>
                    <a:pt x="389" y="763"/>
                  </a:lnTo>
                  <a:lnTo>
                    <a:pt x="389" y="763"/>
                  </a:lnTo>
                  <a:lnTo>
                    <a:pt x="386" y="763"/>
                  </a:lnTo>
                  <a:lnTo>
                    <a:pt x="383" y="761"/>
                  </a:lnTo>
                  <a:lnTo>
                    <a:pt x="383" y="761"/>
                  </a:lnTo>
                  <a:lnTo>
                    <a:pt x="383" y="764"/>
                  </a:lnTo>
                  <a:lnTo>
                    <a:pt x="383" y="764"/>
                  </a:lnTo>
                  <a:lnTo>
                    <a:pt x="383" y="766"/>
                  </a:lnTo>
                  <a:lnTo>
                    <a:pt x="383" y="766"/>
                  </a:lnTo>
                  <a:close/>
                  <a:moveTo>
                    <a:pt x="659" y="769"/>
                  </a:moveTo>
                  <a:lnTo>
                    <a:pt x="659" y="769"/>
                  </a:lnTo>
                  <a:lnTo>
                    <a:pt x="656" y="769"/>
                  </a:lnTo>
                  <a:lnTo>
                    <a:pt x="654" y="766"/>
                  </a:lnTo>
                  <a:lnTo>
                    <a:pt x="653" y="764"/>
                  </a:lnTo>
                  <a:lnTo>
                    <a:pt x="651" y="764"/>
                  </a:lnTo>
                  <a:lnTo>
                    <a:pt x="651" y="764"/>
                  </a:lnTo>
                  <a:lnTo>
                    <a:pt x="653" y="766"/>
                  </a:lnTo>
                  <a:lnTo>
                    <a:pt x="654" y="769"/>
                  </a:lnTo>
                  <a:lnTo>
                    <a:pt x="659" y="769"/>
                  </a:lnTo>
                  <a:lnTo>
                    <a:pt x="659" y="769"/>
                  </a:lnTo>
                  <a:close/>
                  <a:moveTo>
                    <a:pt x="641" y="796"/>
                  </a:moveTo>
                  <a:lnTo>
                    <a:pt x="641" y="796"/>
                  </a:lnTo>
                  <a:lnTo>
                    <a:pt x="621" y="783"/>
                  </a:lnTo>
                  <a:lnTo>
                    <a:pt x="610" y="775"/>
                  </a:lnTo>
                  <a:lnTo>
                    <a:pt x="598" y="770"/>
                  </a:lnTo>
                  <a:lnTo>
                    <a:pt x="598" y="770"/>
                  </a:lnTo>
                  <a:lnTo>
                    <a:pt x="619" y="784"/>
                  </a:lnTo>
                  <a:lnTo>
                    <a:pt x="641" y="796"/>
                  </a:lnTo>
                  <a:lnTo>
                    <a:pt x="641" y="796"/>
                  </a:lnTo>
                  <a:close/>
                  <a:moveTo>
                    <a:pt x="472" y="784"/>
                  </a:moveTo>
                  <a:lnTo>
                    <a:pt x="472" y="784"/>
                  </a:lnTo>
                  <a:lnTo>
                    <a:pt x="465" y="781"/>
                  </a:lnTo>
                  <a:lnTo>
                    <a:pt x="464" y="781"/>
                  </a:lnTo>
                  <a:lnTo>
                    <a:pt x="461" y="781"/>
                  </a:lnTo>
                  <a:lnTo>
                    <a:pt x="461" y="781"/>
                  </a:lnTo>
                  <a:lnTo>
                    <a:pt x="464" y="781"/>
                  </a:lnTo>
                  <a:lnTo>
                    <a:pt x="465" y="784"/>
                  </a:lnTo>
                  <a:lnTo>
                    <a:pt x="468" y="784"/>
                  </a:lnTo>
                  <a:lnTo>
                    <a:pt x="472" y="784"/>
                  </a:lnTo>
                  <a:lnTo>
                    <a:pt x="472" y="784"/>
                  </a:lnTo>
                  <a:close/>
                  <a:moveTo>
                    <a:pt x="446" y="813"/>
                  </a:moveTo>
                  <a:lnTo>
                    <a:pt x="446" y="813"/>
                  </a:lnTo>
                  <a:lnTo>
                    <a:pt x="429" y="798"/>
                  </a:lnTo>
                  <a:lnTo>
                    <a:pt x="411" y="786"/>
                  </a:lnTo>
                  <a:lnTo>
                    <a:pt x="411" y="786"/>
                  </a:lnTo>
                  <a:lnTo>
                    <a:pt x="427" y="801"/>
                  </a:lnTo>
                  <a:lnTo>
                    <a:pt x="436" y="807"/>
                  </a:lnTo>
                  <a:lnTo>
                    <a:pt x="446" y="813"/>
                  </a:lnTo>
                  <a:lnTo>
                    <a:pt x="446" y="813"/>
                  </a:lnTo>
                  <a:close/>
                  <a:moveTo>
                    <a:pt x="615" y="793"/>
                  </a:moveTo>
                  <a:lnTo>
                    <a:pt x="615" y="793"/>
                  </a:lnTo>
                  <a:lnTo>
                    <a:pt x="612" y="792"/>
                  </a:lnTo>
                  <a:lnTo>
                    <a:pt x="610" y="790"/>
                  </a:lnTo>
                  <a:lnTo>
                    <a:pt x="609" y="790"/>
                  </a:lnTo>
                  <a:lnTo>
                    <a:pt x="609" y="790"/>
                  </a:lnTo>
                  <a:lnTo>
                    <a:pt x="612" y="793"/>
                  </a:lnTo>
                  <a:lnTo>
                    <a:pt x="613" y="795"/>
                  </a:lnTo>
                  <a:lnTo>
                    <a:pt x="615" y="793"/>
                  </a:lnTo>
                  <a:lnTo>
                    <a:pt x="615" y="793"/>
                  </a:lnTo>
                  <a:close/>
                  <a:moveTo>
                    <a:pt x="472" y="822"/>
                  </a:moveTo>
                  <a:lnTo>
                    <a:pt x="472" y="822"/>
                  </a:lnTo>
                  <a:lnTo>
                    <a:pt x="470" y="819"/>
                  </a:lnTo>
                  <a:lnTo>
                    <a:pt x="468" y="818"/>
                  </a:lnTo>
                  <a:lnTo>
                    <a:pt x="464" y="813"/>
                  </a:lnTo>
                  <a:lnTo>
                    <a:pt x="464" y="813"/>
                  </a:lnTo>
                  <a:lnTo>
                    <a:pt x="467" y="819"/>
                  </a:lnTo>
                  <a:lnTo>
                    <a:pt x="472" y="822"/>
                  </a:lnTo>
                  <a:lnTo>
                    <a:pt x="472" y="822"/>
                  </a:lnTo>
                  <a:close/>
                  <a:moveTo>
                    <a:pt x="455" y="818"/>
                  </a:moveTo>
                  <a:lnTo>
                    <a:pt x="455" y="818"/>
                  </a:lnTo>
                  <a:lnTo>
                    <a:pt x="449" y="816"/>
                  </a:lnTo>
                  <a:lnTo>
                    <a:pt x="449" y="816"/>
                  </a:lnTo>
                  <a:lnTo>
                    <a:pt x="452" y="818"/>
                  </a:lnTo>
                  <a:lnTo>
                    <a:pt x="453" y="818"/>
                  </a:lnTo>
                  <a:lnTo>
                    <a:pt x="455" y="818"/>
                  </a:lnTo>
                  <a:lnTo>
                    <a:pt x="455" y="818"/>
                  </a:lnTo>
                  <a:close/>
                  <a:moveTo>
                    <a:pt x="429" y="865"/>
                  </a:moveTo>
                  <a:lnTo>
                    <a:pt x="429" y="865"/>
                  </a:lnTo>
                  <a:lnTo>
                    <a:pt x="426" y="863"/>
                  </a:lnTo>
                  <a:lnTo>
                    <a:pt x="424" y="860"/>
                  </a:lnTo>
                  <a:lnTo>
                    <a:pt x="423" y="859"/>
                  </a:lnTo>
                  <a:lnTo>
                    <a:pt x="420" y="857"/>
                  </a:lnTo>
                  <a:lnTo>
                    <a:pt x="420" y="857"/>
                  </a:lnTo>
                  <a:lnTo>
                    <a:pt x="423" y="860"/>
                  </a:lnTo>
                  <a:lnTo>
                    <a:pt x="424" y="863"/>
                  </a:lnTo>
                  <a:lnTo>
                    <a:pt x="426" y="865"/>
                  </a:lnTo>
                  <a:lnTo>
                    <a:pt x="427" y="865"/>
                  </a:lnTo>
                  <a:lnTo>
                    <a:pt x="429" y="865"/>
                  </a:lnTo>
                  <a:lnTo>
                    <a:pt x="429" y="865"/>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118" name="Freeform 7086"/>
            <p:cNvSpPr>
              <a:spLocks noEditPoints="1"/>
            </p:cNvSpPr>
            <p:nvPr/>
          </p:nvSpPr>
          <p:spPr bwMode="auto">
            <a:xfrm>
              <a:off x="6567488" y="4695825"/>
              <a:ext cx="206375" cy="190500"/>
            </a:xfrm>
            <a:custGeom>
              <a:avLst/>
              <a:gdLst/>
              <a:ahLst/>
              <a:cxnLst>
                <a:cxn ang="0">
                  <a:pos x="87" y="5"/>
                </a:cxn>
                <a:cxn ang="0">
                  <a:pos x="118" y="17"/>
                </a:cxn>
                <a:cxn ang="0">
                  <a:pos x="124" y="69"/>
                </a:cxn>
                <a:cxn ang="0">
                  <a:pos x="72" y="119"/>
                </a:cxn>
                <a:cxn ang="0">
                  <a:pos x="31" y="113"/>
                </a:cxn>
                <a:cxn ang="0">
                  <a:pos x="3" y="76"/>
                </a:cxn>
                <a:cxn ang="0">
                  <a:pos x="8" y="26"/>
                </a:cxn>
                <a:cxn ang="0">
                  <a:pos x="55" y="0"/>
                </a:cxn>
                <a:cxn ang="0">
                  <a:pos x="124" y="46"/>
                </a:cxn>
                <a:cxn ang="0">
                  <a:pos x="119" y="58"/>
                </a:cxn>
                <a:cxn ang="0">
                  <a:pos x="122" y="59"/>
                </a:cxn>
                <a:cxn ang="0">
                  <a:pos x="53" y="8"/>
                </a:cxn>
                <a:cxn ang="0">
                  <a:pos x="93" y="20"/>
                </a:cxn>
                <a:cxn ang="0">
                  <a:pos x="60" y="14"/>
                </a:cxn>
                <a:cxn ang="0">
                  <a:pos x="95" y="23"/>
                </a:cxn>
                <a:cxn ang="0">
                  <a:pos x="101" y="15"/>
                </a:cxn>
                <a:cxn ang="0">
                  <a:pos x="99" y="18"/>
                </a:cxn>
                <a:cxn ang="0">
                  <a:pos x="113" y="26"/>
                </a:cxn>
                <a:cxn ang="0">
                  <a:pos x="101" y="50"/>
                </a:cxn>
                <a:cxn ang="0">
                  <a:pos x="64" y="23"/>
                </a:cxn>
                <a:cxn ang="0">
                  <a:pos x="21" y="35"/>
                </a:cxn>
                <a:cxn ang="0">
                  <a:pos x="29" y="33"/>
                </a:cxn>
                <a:cxn ang="0">
                  <a:pos x="58" y="26"/>
                </a:cxn>
                <a:cxn ang="0">
                  <a:pos x="99" y="55"/>
                </a:cxn>
                <a:cxn ang="0">
                  <a:pos x="79" y="46"/>
                </a:cxn>
                <a:cxn ang="0">
                  <a:pos x="79" y="46"/>
                </a:cxn>
                <a:cxn ang="0">
                  <a:pos x="76" y="69"/>
                </a:cxn>
                <a:cxn ang="0">
                  <a:pos x="57" y="46"/>
                </a:cxn>
                <a:cxn ang="0">
                  <a:pos x="70" y="75"/>
                </a:cxn>
                <a:cxn ang="0">
                  <a:pos x="28" y="55"/>
                </a:cxn>
                <a:cxn ang="0">
                  <a:pos x="32" y="53"/>
                </a:cxn>
                <a:cxn ang="0">
                  <a:pos x="50" y="65"/>
                </a:cxn>
                <a:cxn ang="0">
                  <a:pos x="49" y="49"/>
                </a:cxn>
                <a:cxn ang="0">
                  <a:pos x="50" y="65"/>
                </a:cxn>
                <a:cxn ang="0">
                  <a:pos x="105" y="49"/>
                </a:cxn>
                <a:cxn ang="0">
                  <a:pos x="63" y="76"/>
                </a:cxn>
                <a:cxn ang="0">
                  <a:pos x="58" y="59"/>
                </a:cxn>
                <a:cxn ang="0">
                  <a:pos x="89" y="55"/>
                </a:cxn>
                <a:cxn ang="0">
                  <a:pos x="89" y="76"/>
                </a:cxn>
                <a:cxn ang="0">
                  <a:pos x="15" y="76"/>
                </a:cxn>
                <a:cxn ang="0">
                  <a:pos x="44" y="105"/>
                </a:cxn>
                <a:cxn ang="0">
                  <a:pos x="44" y="99"/>
                </a:cxn>
                <a:cxn ang="0">
                  <a:pos x="14" y="62"/>
                </a:cxn>
                <a:cxn ang="0">
                  <a:pos x="15" y="76"/>
                </a:cxn>
                <a:cxn ang="0">
                  <a:pos x="72" y="108"/>
                </a:cxn>
                <a:cxn ang="0">
                  <a:pos x="107" y="76"/>
                </a:cxn>
                <a:cxn ang="0">
                  <a:pos x="108" y="73"/>
                </a:cxn>
                <a:cxn ang="0">
                  <a:pos x="87" y="96"/>
                </a:cxn>
                <a:cxn ang="0">
                  <a:pos x="44" y="85"/>
                </a:cxn>
                <a:cxn ang="0">
                  <a:pos x="41" y="85"/>
                </a:cxn>
                <a:cxn ang="0">
                  <a:pos x="53" y="98"/>
                </a:cxn>
                <a:cxn ang="0">
                  <a:pos x="66" y="107"/>
                </a:cxn>
                <a:cxn ang="0">
                  <a:pos x="66" y="105"/>
                </a:cxn>
                <a:cxn ang="0">
                  <a:pos x="66" y="107"/>
                </a:cxn>
                <a:cxn ang="0">
                  <a:pos x="49" y="114"/>
                </a:cxn>
                <a:cxn ang="0">
                  <a:pos x="49" y="113"/>
                </a:cxn>
              </a:cxnLst>
              <a:rect l="0" t="0" r="r" b="b"/>
              <a:pathLst>
                <a:path w="130" h="120">
                  <a:moveTo>
                    <a:pt x="64" y="0"/>
                  </a:moveTo>
                  <a:lnTo>
                    <a:pt x="64" y="0"/>
                  </a:lnTo>
                  <a:lnTo>
                    <a:pt x="70" y="0"/>
                  </a:lnTo>
                  <a:lnTo>
                    <a:pt x="75" y="1"/>
                  </a:lnTo>
                  <a:lnTo>
                    <a:pt x="87" y="5"/>
                  </a:lnTo>
                  <a:lnTo>
                    <a:pt x="87" y="5"/>
                  </a:lnTo>
                  <a:lnTo>
                    <a:pt x="93" y="5"/>
                  </a:lnTo>
                  <a:lnTo>
                    <a:pt x="99" y="5"/>
                  </a:lnTo>
                  <a:lnTo>
                    <a:pt x="99" y="5"/>
                  </a:lnTo>
                  <a:lnTo>
                    <a:pt x="110" y="9"/>
                  </a:lnTo>
                  <a:lnTo>
                    <a:pt x="118" y="17"/>
                  </a:lnTo>
                  <a:lnTo>
                    <a:pt x="118" y="17"/>
                  </a:lnTo>
                  <a:lnTo>
                    <a:pt x="125" y="24"/>
                  </a:lnTo>
                  <a:lnTo>
                    <a:pt x="128" y="33"/>
                  </a:lnTo>
                  <a:lnTo>
                    <a:pt x="130" y="46"/>
                  </a:lnTo>
                  <a:lnTo>
                    <a:pt x="128" y="58"/>
                  </a:lnTo>
                  <a:lnTo>
                    <a:pt x="128" y="58"/>
                  </a:lnTo>
                  <a:lnTo>
                    <a:pt x="124" y="69"/>
                  </a:lnTo>
                  <a:lnTo>
                    <a:pt x="119" y="78"/>
                  </a:lnTo>
                  <a:lnTo>
                    <a:pt x="111" y="88"/>
                  </a:lnTo>
                  <a:lnTo>
                    <a:pt x="104" y="98"/>
                  </a:lnTo>
                  <a:lnTo>
                    <a:pt x="93" y="107"/>
                  </a:lnTo>
                  <a:lnTo>
                    <a:pt x="84" y="114"/>
                  </a:lnTo>
                  <a:lnTo>
                    <a:pt x="72" y="119"/>
                  </a:lnTo>
                  <a:lnTo>
                    <a:pt x="61" y="120"/>
                  </a:lnTo>
                  <a:lnTo>
                    <a:pt x="61" y="120"/>
                  </a:lnTo>
                  <a:lnTo>
                    <a:pt x="52" y="120"/>
                  </a:lnTo>
                  <a:lnTo>
                    <a:pt x="44" y="119"/>
                  </a:lnTo>
                  <a:lnTo>
                    <a:pt x="37" y="116"/>
                  </a:lnTo>
                  <a:lnTo>
                    <a:pt x="31" y="113"/>
                  </a:lnTo>
                  <a:lnTo>
                    <a:pt x="25" y="108"/>
                  </a:lnTo>
                  <a:lnTo>
                    <a:pt x="20" y="104"/>
                  </a:lnTo>
                  <a:lnTo>
                    <a:pt x="11" y="91"/>
                  </a:lnTo>
                  <a:lnTo>
                    <a:pt x="11" y="91"/>
                  </a:lnTo>
                  <a:lnTo>
                    <a:pt x="6" y="84"/>
                  </a:lnTo>
                  <a:lnTo>
                    <a:pt x="3" y="76"/>
                  </a:lnTo>
                  <a:lnTo>
                    <a:pt x="2" y="69"/>
                  </a:lnTo>
                  <a:lnTo>
                    <a:pt x="0" y="59"/>
                  </a:lnTo>
                  <a:lnTo>
                    <a:pt x="2" y="52"/>
                  </a:lnTo>
                  <a:lnTo>
                    <a:pt x="2" y="43"/>
                  </a:lnTo>
                  <a:lnTo>
                    <a:pt x="5" y="35"/>
                  </a:lnTo>
                  <a:lnTo>
                    <a:pt x="8" y="26"/>
                  </a:lnTo>
                  <a:lnTo>
                    <a:pt x="8" y="26"/>
                  </a:lnTo>
                  <a:lnTo>
                    <a:pt x="18" y="17"/>
                  </a:lnTo>
                  <a:lnTo>
                    <a:pt x="32" y="8"/>
                  </a:lnTo>
                  <a:lnTo>
                    <a:pt x="38" y="5"/>
                  </a:lnTo>
                  <a:lnTo>
                    <a:pt x="46" y="3"/>
                  </a:lnTo>
                  <a:lnTo>
                    <a:pt x="55" y="0"/>
                  </a:lnTo>
                  <a:lnTo>
                    <a:pt x="64" y="0"/>
                  </a:lnTo>
                  <a:lnTo>
                    <a:pt x="64" y="0"/>
                  </a:lnTo>
                  <a:close/>
                  <a:moveTo>
                    <a:pt x="122" y="59"/>
                  </a:moveTo>
                  <a:lnTo>
                    <a:pt x="122" y="59"/>
                  </a:lnTo>
                  <a:lnTo>
                    <a:pt x="124" y="53"/>
                  </a:lnTo>
                  <a:lnTo>
                    <a:pt x="124" y="46"/>
                  </a:lnTo>
                  <a:lnTo>
                    <a:pt x="124" y="38"/>
                  </a:lnTo>
                  <a:lnTo>
                    <a:pt x="121" y="30"/>
                  </a:lnTo>
                  <a:lnTo>
                    <a:pt x="121" y="30"/>
                  </a:lnTo>
                  <a:lnTo>
                    <a:pt x="122" y="40"/>
                  </a:lnTo>
                  <a:lnTo>
                    <a:pt x="121" y="49"/>
                  </a:lnTo>
                  <a:lnTo>
                    <a:pt x="119" y="58"/>
                  </a:lnTo>
                  <a:lnTo>
                    <a:pt x="116" y="65"/>
                  </a:lnTo>
                  <a:lnTo>
                    <a:pt x="116" y="65"/>
                  </a:lnTo>
                  <a:lnTo>
                    <a:pt x="119" y="64"/>
                  </a:lnTo>
                  <a:lnTo>
                    <a:pt x="121" y="61"/>
                  </a:lnTo>
                  <a:lnTo>
                    <a:pt x="121" y="59"/>
                  </a:lnTo>
                  <a:lnTo>
                    <a:pt x="122" y="59"/>
                  </a:lnTo>
                  <a:lnTo>
                    <a:pt x="122" y="59"/>
                  </a:lnTo>
                  <a:close/>
                  <a:moveTo>
                    <a:pt x="43" y="12"/>
                  </a:moveTo>
                  <a:lnTo>
                    <a:pt x="43" y="12"/>
                  </a:lnTo>
                  <a:lnTo>
                    <a:pt x="49" y="11"/>
                  </a:lnTo>
                  <a:lnTo>
                    <a:pt x="53" y="8"/>
                  </a:lnTo>
                  <a:lnTo>
                    <a:pt x="53" y="8"/>
                  </a:lnTo>
                  <a:lnTo>
                    <a:pt x="47" y="9"/>
                  </a:lnTo>
                  <a:lnTo>
                    <a:pt x="44" y="11"/>
                  </a:lnTo>
                  <a:lnTo>
                    <a:pt x="43" y="12"/>
                  </a:lnTo>
                  <a:lnTo>
                    <a:pt x="43" y="12"/>
                  </a:lnTo>
                  <a:close/>
                  <a:moveTo>
                    <a:pt x="93" y="20"/>
                  </a:moveTo>
                  <a:lnTo>
                    <a:pt x="93" y="20"/>
                  </a:lnTo>
                  <a:lnTo>
                    <a:pt x="85" y="15"/>
                  </a:lnTo>
                  <a:lnTo>
                    <a:pt x="76" y="11"/>
                  </a:lnTo>
                  <a:lnTo>
                    <a:pt x="72" y="11"/>
                  </a:lnTo>
                  <a:lnTo>
                    <a:pt x="67" y="11"/>
                  </a:lnTo>
                  <a:lnTo>
                    <a:pt x="63" y="11"/>
                  </a:lnTo>
                  <a:lnTo>
                    <a:pt x="60" y="14"/>
                  </a:lnTo>
                  <a:lnTo>
                    <a:pt x="60" y="14"/>
                  </a:lnTo>
                  <a:lnTo>
                    <a:pt x="70" y="17"/>
                  </a:lnTo>
                  <a:lnTo>
                    <a:pt x="81" y="20"/>
                  </a:lnTo>
                  <a:lnTo>
                    <a:pt x="99" y="26"/>
                  </a:lnTo>
                  <a:lnTo>
                    <a:pt x="99" y="26"/>
                  </a:lnTo>
                  <a:lnTo>
                    <a:pt x="95" y="23"/>
                  </a:lnTo>
                  <a:lnTo>
                    <a:pt x="93" y="21"/>
                  </a:lnTo>
                  <a:lnTo>
                    <a:pt x="93" y="20"/>
                  </a:lnTo>
                  <a:lnTo>
                    <a:pt x="93" y="20"/>
                  </a:lnTo>
                  <a:close/>
                  <a:moveTo>
                    <a:pt x="99" y="14"/>
                  </a:moveTo>
                  <a:lnTo>
                    <a:pt x="99" y="14"/>
                  </a:lnTo>
                  <a:lnTo>
                    <a:pt x="101" y="15"/>
                  </a:lnTo>
                  <a:lnTo>
                    <a:pt x="101" y="15"/>
                  </a:lnTo>
                  <a:lnTo>
                    <a:pt x="96" y="12"/>
                  </a:lnTo>
                  <a:lnTo>
                    <a:pt x="95" y="11"/>
                  </a:lnTo>
                  <a:lnTo>
                    <a:pt x="92" y="11"/>
                  </a:lnTo>
                  <a:lnTo>
                    <a:pt x="92" y="11"/>
                  </a:lnTo>
                  <a:lnTo>
                    <a:pt x="99" y="18"/>
                  </a:lnTo>
                  <a:lnTo>
                    <a:pt x="107" y="27"/>
                  </a:lnTo>
                  <a:lnTo>
                    <a:pt x="113" y="37"/>
                  </a:lnTo>
                  <a:lnTo>
                    <a:pt x="118" y="47"/>
                  </a:lnTo>
                  <a:lnTo>
                    <a:pt x="118" y="47"/>
                  </a:lnTo>
                  <a:lnTo>
                    <a:pt x="116" y="37"/>
                  </a:lnTo>
                  <a:lnTo>
                    <a:pt x="113" y="26"/>
                  </a:lnTo>
                  <a:lnTo>
                    <a:pt x="107" y="18"/>
                  </a:lnTo>
                  <a:lnTo>
                    <a:pt x="104" y="15"/>
                  </a:lnTo>
                  <a:lnTo>
                    <a:pt x="99" y="14"/>
                  </a:lnTo>
                  <a:lnTo>
                    <a:pt x="99" y="14"/>
                  </a:lnTo>
                  <a:close/>
                  <a:moveTo>
                    <a:pt x="101" y="50"/>
                  </a:moveTo>
                  <a:lnTo>
                    <a:pt x="101" y="50"/>
                  </a:lnTo>
                  <a:lnTo>
                    <a:pt x="98" y="43"/>
                  </a:lnTo>
                  <a:lnTo>
                    <a:pt x="92" y="37"/>
                  </a:lnTo>
                  <a:lnTo>
                    <a:pt x="84" y="29"/>
                  </a:lnTo>
                  <a:lnTo>
                    <a:pt x="76" y="24"/>
                  </a:lnTo>
                  <a:lnTo>
                    <a:pt x="76" y="24"/>
                  </a:lnTo>
                  <a:lnTo>
                    <a:pt x="64" y="23"/>
                  </a:lnTo>
                  <a:lnTo>
                    <a:pt x="50" y="23"/>
                  </a:lnTo>
                  <a:lnTo>
                    <a:pt x="38" y="23"/>
                  </a:lnTo>
                  <a:lnTo>
                    <a:pt x="29" y="26"/>
                  </a:lnTo>
                  <a:lnTo>
                    <a:pt x="29" y="26"/>
                  </a:lnTo>
                  <a:lnTo>
                    <a:pt x="25" y="29"/>
                  </a:lnTo>
                  <a:lnTo>
                    <a:pt x="21" y="35"/>
                  </a:lnTo>
                  <a:lnTo>
                    <a:pt x="18" y="41"/>
                  </a:lnTo>
                  <a:lnTo>
                    <a:pt x="18" y="47"/>
                  </a:lnTo>
                  <a:lnTo>
                    <a:pt x="18" y="47"/>
                  </a:lnTo>
                  <a:lnTo>
                    <a:pt x="21" y="41"/>
                  </a:lnTo>
                  <a:lnTo>
                    <a:pt x="26" y="35"/>
                  </a:lnTo>
                  <a:lnTo>
                    <a:pt x="29" y="33"/>
                  </a:lnTo>
                  <a:lnTo>
                    <a:pt x="34" y="32"/>
                  </a:lnTo>
                  <a:lnTo>
                    <a:pt x="37" y="32"/>
                  </a:lnTo>
                  <a:lnTo>
                    <a:pt x="43" y="33"/>
                  </a:lnTo>
                  <a:lnTo>
                    <a:pt x="43" y="33"/>
                  </a:lnTo>
                  <a:lnTo>
                    <a:pt x="50" y="29"/>
                  </a:lnTo>
                  <a:lnTo>
                    <a:pt x="58" y="26"/>
                  </a:lnTo>
                  <a:lnTo>
                    <a:pt x="67" y="27"/>
                  </a:lnTo>
                  <a:lnTo>
                    <a:pt x="75" y="30"/>
                  </a:lnTo>
                  <a:lnTo>
                    <a:pt x="82" y="35"/>
                  </a:lnTo>
                  <a:lnTo>
                    <a:pt x="90" y="41"/>
                  </a:lnTo>
                  <a:lnTo>
                    <a:pt x="96" y="49"/>
                  </a:lnTo>
                  <a:lnTo>
                    <a:pt x="99" y="55"/>
                  </a:lnTo>
                  <a:lnTo>
                    <a:pt x="99" y="55"/>
                  </a:lnTo>
                  <a:lnTo>
                    <a:pt x="99" y="52"/>
                  </a:lnTo>
                  <a:lnTo>
                    <a:pt x="101" y="50"/>
                  </a:lnTo>
                  <a:lnTo>
                    <a:pt x="101" y="50"/>
                  </a:lnTo>
                  <a:close/>
                  <a:moveTo>
                    <a:pt x="79" y="46"/>
                  </a:moveTo>
                  <a:lnTo>
                    <a:pt x="79" y="46"/>
                  </a:lnTo>
                  <a:lnTo>
                    <a:pt x="76" y="43"/>
                  </a:lnTo>
                  <a:lnTo>
                    <a:pt x="73" y="40"/>
                  </a:lnTo>
                  <a:lnTo>
                    <a:pt x="73" y="40"/>
                  </a:lnTo>
                  <a:lnTo>
                    <a:pt x="73" y="41"/>
                  </a:lnTo>
                  <a:lnTo>
                    <a:pt x="75" y="43"/>
                  </a:lnTo>
                  <a:lnTo>
                    <a:pt x="79" y="46"/>
                  </a:lnTo>
                  <a:lnTo>
                    <a:pt x="79" y="46"/>
                  </a:lnTo>
                  <a:close/>
                  <a:moveTo>
                    <a:pt x="64" y="84"/>
                  </a:moveTo>
                  <a:lnTo>
                    <a:pt x="64" y="84"/>
                  </a:lnTo>
                  <a:lnTo>
                    <a:pt x="70" y="81"/>
                  </a:lnTo>
                  <a:lnTo>
                    <a:pt x="75" y="75"/>
                  </a:lnTo>
                  <a:lnTo>
                    <a:pt x="76" y="69"/>
                  </a:lnTo>
                  <a:lnTo>
                    <a:pt x="75" y="62"/>
                  </a:lnTo>
                  <a:lnTo>
                    <a:pt x="72" y="56"/>
                  </a:lnTo>
                  <a:lnTo>
                    <a:pt x="67" y="50"/>
                  </a:lnTo>
                  <a:lnTo>
                    <a:pt x="63" y="47"/>
                  </a:lnTo>
                  <a:lnTo>
                    <a:pt x="57" y="46"/>
                  </a:lnTo>
                  <a:lnTo>
                    <a:pt x="57" y="46"/>
                  </a:lnTo>
                  <a:lnTo>
                    <a:pt x="61" y="47"/>
                  </a:lnTo>
                  <a:lnTo>
                    <a:pt x="64" y="52"/>
                  </a:lnTo>
                  <a:lnTo>
                    <a:pt x="67" y="56"/>
                  </a:lnTo>
                  <a:lnTo>
                    <a:pt x="70" y="62"/>
                  </a:lnTo>
                  <a:lnTo>
                    <a:pt x="70" y="69"/>
                  </a:lnTo>
                  <a:lnTo>
                    <a:pt x="70" y="75"/>
                  </a:lnTo>
                  <a:lnTo>
                    <a:pt x="69" y="79"/>
                  </a:lnTo>
                  <a:lnTo>
                    <a:pt x="64" y="84"/>
                  </a:lnTo>
                  <a:lnTo>
                    <a:pt x="64" y="84"/>
                  </a:lnTo>
                  <a:close/>
                  <a:moveTo>
                    <a:pt x="26" y="47"/>
                  </a:moveTo>
                  <a:lnTo>
                    <a:pt x="26" y="47"/>
                  </a:lnTo>
                  <a:lnTo>
                    <a:pt x="28" y="55"/>
                  </a:lnTo>
                  <a:lnTo>
                    <a:pt x="29" y="62"/>
                  </a:lnTo>
                  <a:lnTo>
                    <a:pt x="31" y="70"/>
                  </a:lnTo>
                  <a:lnTo>
                    <a:pt x="35" y="75"/>
                  </a:lnTo>
                  <a:lnTo>
                    <a:pt x="35" y="75"/>
                  </a:lnTo>
                  <a:lnTo>
                    <a:pt x="32" y="59"/>
                  </a:lnTo>
                  <a:lnTo>
                    <a:pt x="32" y="53"/>
                  </a:lnTo>
                  <a:lnTo>
                    <a:pt x="32" y="46"/>
                  </a:lnTo>
                  <a:lnTo>
                    <a:pt x="32" y="46"/>
                  </a:lnTo>
                  <a:lnTo>
                    <a:pt x="29" y="46"/>
                  </a:lnTo>
                  <a:lnTo>
                    <a:pt x="26" y="47"/>
                  </a:lnTo>
                  <a:lnTo>
                    <a:pt x="26" y="47"/>
                  </a:lnTo>
                  <a:close/>
                  <a:moveTo>
                    <a:pt x="50" y="65"/>
                  </a:moveTo>
                  <a:lnTo>
                    <a:pt x="50" y="65"/>
                  </a:lnTo>
                  <a:lnTo>
                    <a:pt x="52" y="61"/>
                  </a:lnTo>
                  <a:lnTo>
                    <a:pt x="52" y="56"/>
                  </a:lnTo>
                  <a:lnTo>
                    <a:pt x="50" y="52"/>
                  </a:lnTo>
                  <a:lnTo>
                    <a:pt x="49" y="49"/>
                  </a:lnTo>
                  <a:lnTo>
                    <a:pt x="49" y="49"/>
                  </a:lnTo>
                  <a:lnTo>
                    <a:pt x="46" y="50"/>
                  </a:lnTo>
                  <a:lnTo>
                    <a:pt x="46" y="52"/>
                  </a:lnTo>
                  <a:lnTo>
                    <a:pt x="44" y="58"/>
                  </a:lnTo>
                  <a:lnTo>
                    <a:pt x="47" y="62"/>
                  </a:lnTo>
                  <a:lnTo>
                    <a:pt x="50" y="65"/>
                  </a:lnTo>
                  <a:lnTo>
                    <a:pt x="50" y="65"/>
                  </a:lnTo>
                  <a:close/>
                  <a:moveTo>
                    <a:pt x="107" y="69"/>
                  </a:moveTo>
                  <a:lnTo>
                    <a:pt x="107" y="69"/>
                  </a:lnTo>
                  <a:lnTo>
                    <a:pt x="108" y="64"/>
                  </a:lnTo>
                  <a:lnTo>
                    <a:pt x="108" y="59"/>
                  </a:lnTo>
                  <a:lnTo>
                    <a:pt x="107" y="53"/>
                  </a:lnTo>
                  <a:lnTo>
                    <a:pt x="105" y="49"/>
                  </a:lnTo>
                  <a:lnTo>
                    <a:pt x="105" y="49"/>
                  </a:lnTo>
                  <a:lnTo>
                    <a:pt x="107" y="59"/>
                  </a:lnTo>
                  <a:lnTo>
                    <a:pt x="107" y="69"/>
                  </a:lnTo>
                  <a:lnTo>
                    <a:pt x="107" y="69"/>
                  </a:lnTo>
                  <a:close/>
                  <a:moveTo>
                    <a:pt x="63" y="76"/>
                  </a:moveTo>
                  <a:lnTo>
                    <a:pt x="63" y="76"/>
                  </a:lnTo>
                  <a:lnTo>
                    <a:pt x="64" y="70"/>
                  </a:lnTo>
                  <a:lnTo>
                    <a:pt x="64" y="62"/>
                  </a:lnTo>
                  <a:lnTo>
                    <a:pt x="63" y="56"/>
                  </a:lnTo>
                  <a:lnTo>
                    <a:pt x="57" y="53"/>
                  </a:lnTo>
                  <a:lnTo>
                    <a:pt x="57" y="53"/>
                  </a:lnTo>
                  <a:lnTo>
                    <a:pt x="58" y="59"/>
                  </a:lnTo>
                  <a:lnTo>
                    <a:pt x="57" y="67"/>
                  </a:lnTo>
                  <a:lnTo>
                    <a:pt x="58" y="73"/>
                  </a:lnTo>
                  <a:lnTo>
                    <a:pt x="60" y="75"/>
                  </a:lnTo>
                  <a:lnTo>
                    <a:pt x="63" y="76"/>
                  </a:lnTo>
                  <a:lnTo>
                    <a:pt x="63" y="76"/>
                  </a:lnTo>
                  <a:close/>
                  <a:moveTo>
                    <a:pt x="89" y="55"/>
                  </a:moveTo>
                  <a:lnTo>
                    <a:pt x="89" y="55"/>
                  </a:lnTo>
                  <a:lnTo>
                    <a:pt x="89" y="61"/>
                  </a:lnTo>
                  <a:lnTo>
                    <a:pt x="89" y="67"/>
                  </a:lnTo>
                  <a:lnTo>
                    <a:pt x="87" y="78"/>
                  </a:lnTo>
                  <a:lnTo>
                    <a:pt x="87" y="78"/>
                  </a:lnTo>
                  <a:lnTo>
                    <a:pt x="89" y="76"/>
                  </a:lnTo>
                  <a:lnTo>
                    <a:pt x="90" y="73"/>
                  </a:lnTo>
                  <a:lnTo>
                    <a:pt x="92" y="67"/>
                  </a:lnTo>
                  <a:lnTo>
                    <a:pt x="90" y="61"/>
                  </a:lnTo>
                  <a:lnTo>
                    <a:pt x="89" y="55"/>
                  </a:lnTo>
                  <a:lnTo>
                    <a:pt x="89" y="55"/>
                  </a:lnTo>
                  <a:close/>
                  <a:moveTo>
                    <a:pt x="15" y="76"/>
                  </a:moveTo>
                  <a:lnTo>
                    <a:pt x="15" y="76"/>
                  </a:lnTo>
                  <a:lnTo>
                    <a:pt x="20" y="85"/>
                  </a:lnTo>
                  <a:lnTo>
                    <a:pt x="28" y="94"/>
                  </a:lnTo>
                  <a:lnTo>
                    <a:pt x="35" y="101"/>
                  </a:lnTo>
                  <a:lnTo>
                    <a:pt x="44" y="105"/>
                  </a:lnTo>
                  <a:lnTo>
                    <a:pt x="44" y="105"/>
                  </a:lnTo>
                  <a:lnTo>
                    <a:pt x="50" y="107"/>
                  </a:lnTo>
                  <a:lnTo>
                    <a:pt x="53" y="107"/>
                  </a:lnTo>
                  <a:lnTo>
                    <a:pt x="55" y="102"/>
                  </a:lnTo>
                  <a:lnTo>
                    <a:pt x="55" y="102"/>
                  </a:lnTo>
                  <a:lnTo>
                    <a:pt x="49" y="102"/>
                  </a:lnTo>
                  <a:lnTo>
                    <a:pt x="44" y="99"/>
                  </a:lnTo>
                  <a:lnTo>
                    <a:pt x="41" y="98"/>
                  </a:lnTo>
                  <a:lnTo>
                    <a:pt x="35" y="94"/>
                  </a:lnTo>
                  <a:lnTo>
                    <a:pt x="35" y="94"/>
                  </a:lnTo>
                  <a:lnTo>
                    <a:pt x="23" y="81"/>
                  </a:lnTo>
                  <a:lnTo>
                    <a:pt x="18" y="72"/>
                  </a:lnTo>
                  <a:lnTo>
                    <a:pt x="14" y="62"/>
                  </a:lnTo>
                  <a:lnTo>
                    <a:pt x="14" y="62"/>
                  </a:lnTo>
                  <a:lnTo>
                    <a:pt x="12" y="62"/>
                  </a:lnTo>
                  <a:lnTo>
                    <a:pt x="11" y="62"/>
                  </a:lnTo>
                  <a:lnTo>
                    <a:pt x="11" y="62"/>
                  </a:lnTo>
                  <a:lnTo>
                    <a:pt x="14" y="70"/>
                  </a:lnTo>
                  <a:lnTo>
                    <a:pt x="15" y="76"/>
                  </a:lnTo>
                  <a:lnTo>
                    <a:pt x="15" y="76"/>
                  </a:lnTo>
                  <a:close/>
                  <a:moveTo>
                    <a:pt x="70" y="105"/>
                  </a:moveTo>
                  <a:lnTo>
                    <a:pt x="70" y="105"/>
                  </a:lnTo>
                  <a:lnTo>
                    <a:pt x="72" y="105"/>
                  </a:lnTo>
                  <a:lnTo>
                    <a:pt x="72" y="108"/>
                  </a:lnTo>
                  <a:lnTo>
                    <a:pt x="72" y="108"/>
                  </a:lnTo>
                  <a:lnTo>
                    <a:pt x="84" y="104"/>
                  </a:lnTo>
                  <a:lnTo>
                    <a:pt x="95" y="96"/>
                  </a:lnTo>
                  <a:lnTo>
                    <a:pt x="99" y="91"/>
                  </a:lnTo>
                  <a:lnTo>
                    <a:pt x="104" y="87"/>
                  </a:lnTo>
                  <a:lnTo>
                    <a:pt x="105" y="82"/>
                  </a:lnTo>
                  <a:lnTo>
                    <a:pt x="107" y="76"/>
                  </a:lnTo>
                  <a:lnTo>
                    <a:pt x="107" y="76"/>
                  </a:lnTo>
                  <a:lnTo>
                    <a:pt x="110" y="75"/>
                  </a:lnTo>
                  <a:lnTo>
                    <a:pt x="110" y="75"/>
                  </a:lnTo>
                  <a:lnTo>
                    <a:pt x="108" y="75"/>
                  </a:lnTo>
                  <a:lnTo>
                    <a:pt x="108" y="73"/>
                  </a:lnTo>
                  <a:lnTo>
                    <a:pt x="108" y="73"/>
                  </a:lnTo>
                  <a:lnTo>
                    <a:pt x="107" y="72"/>
                  </a:lnTo>
                  <a:lnTo>
                    <a:pt x="107" y="72"/>
                  </a:lnTo>
                  <a:lnTo>
                    <a:pt x="102" y="76"/>
                  </a:lnTo>
                  <a:lnTo>
                    <a:pt x="98" y="81"/>
                  </a:lnTo>
                  <a:lnTo>
                    <a:pt x="90" y="91"/>
                  </a:lnTo>
                  <a:lnTo>
                    <a:pt x="87" y="96"/>
                  </a:lnTo>
                  <a:lnTo>
                    <a:pt x="82" y="99"/>
                  </a:lnTo>
                  <a:lnTo>
                    <a:pt x="76" y="102"/>
                  </a:lnTo>
                  <a:lnTo>
                    <a:pt x="70" y="105"/>
                  </a:lnTo>
                  <a:lnTo>
                    <a:pt x="70" y="105"/>
                  </a:lnTo>
                  <a:close/>
                  <a:moveTo>
                    <a:pt x="44" y="85"/>
                  </a:moveTo>
                  <a:lnTo>
                    <a:pt x="44" y="85"/>
                  </a:lnTo>
                  <a:lnTo>
                    <a:pt x="41" y="84"/>
                  </a:lnTo>
                  <a:lnTo>
                    <a:pt x="40" y="82"/>
                  </a:lnTo>
                  <a:lnTo>
                    <a:pt x="37" y="84"/>
                  </a:lnTo>
                  <a:lnTo>
                    <a:pt x="37" y="84"/>
                  </a:lnTo>
                  <a:lnTo>
                    <a:pt x="40" y="84"/>
                  </a:lnTo>
                  <a:lnTo>
                    <a:pt x="41" y="85"/>
                  </a:lnTo>
                  <a:lnTo>
                    <a:pt x="43" y="87"/>
                  </a:lnTo>
                  <a:lnTo>
                    <a:pt x="44" y="85"/>
                  </a:lnTo>
                  <a:lnTo>
                    <a:pt x="44" y="85"/>
                  </a:lnTo>
                  <a:close/>
                  <a:moveTo>
                    <a:pt x="70" y="98"/>
                  </a:moveTo>
                  <a:lnTo>
                    <a:pt x="70" y="98"/>
                  </a:lnTo>
                  <a:lnTo>
                    <a:pt x="53" y="98"/>
                  </a:lnTo>
                  <a:lnTo>
                    <a:pt x="53" y="98"/>
                  </a:lnTo>
                  <a:lnTo>
                    <a:pt x="61" y="99"/>
                  </a:lnTo>
                  <a:lnTo>
                    <a:pt x="66" y="99"/>
                  </a:lnTo>
                  <a:lnTo>
                    <a:pt x="70" y="98"/>
                  </a:lnTo>
                  <a:lnTo>
                    <a:pt x="70" y="98"/>
                  </a:lnTo>
                  <a:close/>
                  <a:moveTo>
                    <a:pt x="66" y="107"/>
                  </a:moveTo>
                  <a:lnTo>
                    <a:pt x="66" y="107"/>
                  </a:lnTo>
                  <a:lnTo>
                    <a:pt x="67" y="105"/>
                  </a:lnTo>
                  <a:lnTo>
                    <a:pt x="69" y="105"/>
                  </a:lnTo>
                  <a:lnTo>
                    <a:pt x="67" y="104"/>
                  </a:lnTo>
                  <a:lnTo>
                    <a:pt x="67" y="104"/>
                  </a:lnTo>
                  <a:lnTo>
                    <a:pt x="66" y="105"/>
                  </a:lnTo>
                  <a:lnTo>
                    <a:pt x="64" y="105"/>
                  </a:lnTo>
                  <a:lnTo>
                    <a:pt x="63" y="105"/>
                  </a:lnTo>
                  <a:lnTo>
                    <a:pt x="61" y="105"/>
                  </a:lnTo>
                  <a:lnTo>
                    <a:pt x="61" y="105"/>
                  </a:lnTo>
                  <a:lnTo>
                    <a:pt x="64" y="107"/>
                  </a:lnTo>
                  <a:lnTo>
                    <a:pt x="66" y="107"/>
                  </a:lnTo>
                  <a:lnTo>
                    <a:pt x="66" y="107"/>
                  </a:lnTo>
                  <a:lnTo>
                    <a:pt x="66" y="107"/>
                  </a:lnTo>
                  <a:lnTo>
                    <a:pt x="66" y="107"/>
                  </a:lnTo>
                  <a:lnTo>
                    <a:pt x="66" y="107"/>
                  </a:lnTo>
                  <a:close/>
                  <a:moveTo>
                    <a:pt x="49" y="114"/>
                  </a:moveTo>
                  <a:lnTo>
                    <a:pt x="49" y="114"/>
                  </a:lnTo>
                  <a:lnTo>
                    <a:pt x="53" y="114"/>
                  </a:lnTo>
                  <a:lnTo>
                    <a:pt x="53" y="114"/>
                  </a:lnTo>
                  <a:lnTo>
                    <a:pt x="55" y="113"/>
                  </a:lnTo>
                  <a:lnTo>
                    <a:pt x="55" y="113"/>
                  </a:lnTo>
                  <a:lnTo>
                    <a:pt x="50" y="113"/>
                  </a:lnTo>
                  <a:lnTo>
                    <a:pt x="49" y="113"/>
                  </a:lnTo>
                  <a:lnTo>
                    <a:pt x="49" y="114"/>
                  </a:lnTo>
                  <a:lnTo>
                    <a:pt x="49" y="114"/>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119" name="Freeform 7087"/>
            <p:cNvSpPr>
              <a:spLocks noEditPoints="1"/>
            </p:cNvSpPr>
            <p:nvPr/>
          </p:nvSpPr>
          <p:spPr bwMode="auto">
            <a:xfrm>
              <a:off x="6821488" y="4884738"/>
              <a:ext cx="136525" cy="134938"/>
            </a:xfrm>
            <a:custGeom>
              <a:avLst/>
              <a:gdLst/>
              <a:ahLst/>
              <a:cxnLst>
                <a:cxn ang="0">
                  <a:pos x="51" y="4"/>
                </a:cxn>
                <a:cxn ang="0">
                  <a:pos x="47" y="6"/>
                </a:cxn>
                <a:cxn ang="0">
                  <a:pos x="70" y="17"/>
                </a:cxn>
                <a:cxn ang="0">
                  <a:pos x="86" y="49"/>
                </a:cxn>
                <a:cxn ang="0">
                  <a:pos x="81" y="72"/>
                </a:cxn>
                <a:cxn ang="0">
                  <a:pos x="72" y="81"/>
                </a:cxn>
                <a:cxn ang="0">
                  <a:pos x="58" y="85"/>
                </a:cxn>
                <a:cxn ang="0">
                  <a:pos x="54" y="84"/>
                </a:cxn>
                <a:cxn ang="0">
                  <a:pos x="18" y="81"/>
                </a:cxn>
                <a:cxn ang="0">
                  <a:pos x="11" y="75"/>
                </a:cxn>
                <a:cxn ang="0">
                  <a:pos x="5" y="65"/>
                </a:cxn>
                <a:cxn ang="0">
                  <a:pos x="2" y="41"/>
                </a:cxn>
                <a:cxn ang="0">
                  <a:pos x="12" y="24"/>
                </a:cxn>
                <a:cxn ang="0">
                  <a:pos x="26" y="11"/>
                </a:cxn>
                <a:cxn ang="0">
                  <a:pos x="40" y="0"/>
                </a:cxn>
                <a:cxn ang="0">
                  <a:pos x="47" y="0"/>
                </a:cxn>
                <a:cxn ang="0">
                  <a:pos x="23" y="20"/>
                </a:cxn>
                <a:cxn ang="0">
                  <a:pos x="32" y="14"/>
                </a:cxn>
                <a:cxn ang="0">
                  <a:pos x="23" y="20"/>
                </a:cxn>
                <a:cxn ang="0">
                  <a:pos x="43" y="17"/>
                </a:cxn>
                <a:cxn ang="0">
                  <a:pos x="57" y="20"/>
                </a:cxn>
                <a:cxn ang="0">
                  <a:pos x="52" y="15"/>
                </a:cxn>
                <a:cxn ang="0">
                  <a:pos x="43" y="17"/>
                </a:cxn>
                <a:cxn ang="0">
                  <a:pos x="26" y="52"/>
                </a:cxn>
                <a:cxn ang="0">
                  <a:pos x="35" y="29"/>
                </a:cxn>
                <a:cxn ang="0">
                  <a:pos x="35" y="21"/>
                </a:cxn>
                <a:cxn ang="0">
                  <a:pos x="23" y="33"/>
                </a:cxn>
                <a:cxn ang="0">
                  <a:pos x="25" y="52"/>
                </a:cxn>
                <a:cxn ang="0">
                  <a:pos x="72" y="38"/>
                </a:cxn>
                <a:cxn ang="0">
                  <a:pos x="75" y="49"/>
                </a:cxn>
                <a:cxn ang="0">
                  <a:pos x="76" y="43"/>
                </a:cxn>
                <a:cxn ang="0">
                  <a:pos x="64" y="26"/>
                </a:cxn>
                <a:cxn ang="0">
                  <a:pos x="72" y="38"/>
                </a:cxn>
                <a:cxn ang="0">
                  <a:pos x="61" y="52"/>
                </a:cxn>
                <a:cxn ang="0">
                  <a:pos x="57" y="38"/>
                </a:cxn>
                <a:cxn ang="0">
                  <a:pos x="55" y="41"/>
                </a:cxn>
                <a:cxn ang="0">
                  <a:pos x="58" y="50"/>
                </a:cxn>
                <a:cxn ang="0">
                  <a:pos x="60" y="73"/>
                </a:cxn>
                <a:cxn ang="0">
                  <a:pos x="49" y="67"/>
                </a:cxn>
                <a:cxn ang="0">
                  <a:pos x="38" y="55"/>
                </a:cxn>
                <a:cxn ang="0">
                  <a:pos x="35" y="38"/>
                </a:cxn>
                <a:cxn ang="0">
                  <a:pos x="32" y="52"/>
                </a:cxn>
                <a:cxn ang="0">
                  <a:pos x="41" y="72"/>
                </a:cxn>
                <a:cxn ang="0">
                  <a:pos x="60" y="73"/>
                </a:cxn>
                <a:cxn ang="0">
                  <a:pos x="28" y="76"/>
                </a:cxn>
                <a:cxn ang="0">
                  <a:pos x="8" y="44"/>
                </a:cxn>
                <a:cxn ang="0">
                  <a:pos x="6" y="55"/>
                </a:cxn>
                <a:cxn ang="0">
                  <a:pos x="14" y="70"/>
                </a:cxn>
                <a:cxn ang="0">
                  <a:pos x="28" y="76"/>
                </a:cxn>
                <a:cxn ang="0">
                  <a:pos x="55" y="64"/>
                </a:cxn>
                <a:cxn ang="0">
                  <a:pos x="60" y="58"/>
                </a:cxn>
                <a:cxn ang="0">
                  <a:pos x="52" y="61"/>
                </a:cxn>
              </a:cxnLst>
              <a:rect l="0" t="0" r="r" b="b"/>
              <a:pathLst>
                <a:path w="86" h="85">
                  <a:moveTo>
                    <a:pt x="51" y="3"/>
                  </a:moveTo>
                  <a:lnTo>
                    <a:pt x="51" y="3"/>
                  </a:lnTo>
                  <a:lnTo>
                    <a:pt x="51" y="4"/>
                  </a:lnTo>
                  <a:lnTo>
                    <a:pt x="49" y="4"/>
                  </a:lnTo>
                  <a:lnTo>
                    <a:pt x="47" y="6"/>
                  </a:lnTo>
                  <a:lnTo>
                    <a:pt x="47" y="6"/>
                  </a:lnTo>
                  <a:lnTo>
                    <a:pt x="54" y="7"/>
                  </a:lnTo>
                  <a:lnTo>
                    <a:pt x="60" y="9"/>
                  </a:lnTo>
                  <a:lnTo>
                    <a:pt x="70" y="17"/>
                  </a:lnTo>
                  <a:lnTo>
                    <a:pt x="78" y="26"/>
                  </a:lnTo>
                  <a:lnTo>
                    <a:pt x="84" y="36"/>
                  </a:lnTo>
                  <a:lnTo>
                    <a:pt x="86" y="49"/>
                  </a:lnTo>
                  <a:lnTo>
                    <a:pt x="86" y="61"/>
                  </a:lnTo>
                  <a:lnTo>
                    <a:pt x="84" y="65"/>
                  </a:lnTo>
                  <a:lnTo>
                    <a:pt x="81" y="72"/>
                  </a:lnTo>
                  <a:lnTo>
                    <a:pt x="76" y="76"/>
                  </a:lnTo>
                  <a:lnTo>
                    <a:pt x="72" y="81"/>
                  </a:lnTo>
                  <a:lnTo>
                    <a:pt x="72" y="81"/>
                  </a:lnTo>
                  <a:lnTo>
                    <a:pt x="66" y="82"/>
                  </a:lnTo>
                  <a:lnTo>
                    <a:pt x="58" y="85"/>
                  </a:lnTo>
                  <a:lnTo>
                    <a:pt x="58" y="85"/>
                  </a:lnTo>
                  <a:lnTo>
                    <a:pt x="55" y="85"/>
                  </a:lnTo>
                  <a:lnTo>
                    <a:pt x="54" y="84"/>
                  </a:lnTo>
                  <a:lnTo>
                    <a:pt x="54" y="84"/>
                  </a:lnTo>
                  <a:lnTo>
                    <a:pt x="43" y="84"/>
                  </a:lnTo>
                  <a:lnTo>
                    <a:pt x="31" y="84"/>
                  </a:lnTo>
                  <a:lnTo>
                    <a:pt x="18" y="81"/>
                  </a:lnTo>
                  <a:lnTo>
                    <a:pt x="14" y="78"/>
                  </a:lnTo>
                  <a:lnTo>
                    <a:pt x="11" y="75"/>
                  </a:lnTo>
                  <a:lnTo>
                    <a:pt x="11" y="75"/>
                  </a:lnTo>
                  <a:lnTo>
                    <a:pt x="9" y="72"/>
                  </a:lnTo>
                  <a:lnTo>
                    <a:pt x="9" y="72"/>
                  </a:lnTo>
                  <a:lnTo>
                    <a:pt x="5" y="65"/>
                  </a:lnTo>
                  <a:lnTo>
                    <a:pt x="2" y="58"/>
                  </a:lnTo>
                  <a:lnTo>
                    <a:pt x="0" y="50"/>
                  </a:lnTo>
                  <a:lnTo>
                    <a:pt x="2" y="41"/>
                  </a:lnTo>
                  <a:lnTo>
                    <a:pt x="2" y="41"/>
                  </a:lnTo>
                  <a:lnTo>
                    <a:pt x="6" y="33"/>
                  </a:lnTo>
                  <a:lnTo>
                    <a:pt x="12" y="24"/>
                  </a:lnTo>
                  <a:lnTo>
                    <a:pt x="18" y="17"/>
                  </a:lnTo>
                  <a:lnTo>
                    <a:pt x="26" y="11"/>
                  </a:lnTo>
                  <a:lnTo>
                    <a:pt x="26" y="11"/>
                  </a:lnTo>
                  <a:lnTo>
                    <a:pt x="32" y="3"/>
                  </a:lnTo>
                  <a:lnTo>
                    <a:pt x="32" y="3"/>
                  </a:lnTo>
                  <a:lnTo>
                    <a:pt x="40" y="0"/>
                  </a:lnTo>
                  <a:lnTo>
                    <a:pt x="44" y="0"/>
                  </a:lnTo>
                  <a:lnTo>
                    <a:pt x="44" y="0"/>
                  </a:lnTo>
                  <a:lnTo>
                    <a:pt x="47" y="0"/>
                  </a:lnTo>
                  <a:lnTo>
                    <a:pt x="51" y="3"/>
                  </a:lnTo>
                  <a:lnTo>
                    <a:pt x="51" y="3"/>
                  </a:lnTo>
                  <a:close/>
                  <a:moveTo>
                    <a:pt x="23" y="20"/>
                  </a:moveTo>
                  <a:lnTo>
                    <a:pt x="23" y="20"/>
                  </a:lnTo>
                  <a:lnTo>
                    <a:pt x="28" y="18"/>
                  </a:lnTo>
                  <a:lnTo>
                    <a:pt x="32" y="14"/>
                  </a:lnTo>
                  <a:lnTo>
                    <a:pt x="32" y="14"/>
                  </a:lnTo>
                  <a:lnTo>
                    <a:pt x="26" y="17"/>
                  </a:lnTo>
                  <a:lnTo>
                    <a:pt x="23" y="20"/>
                  </a:lnTo>
                  <a:lnTo>
                    <a:pt x="23" y="20"/>
                  </a:lnTo>
                  <a:close/>
                  <a:moveTo>
                    <a:pt x="43" y="17"/>
                  </a:moveTo>
                  <a:lnTo>
                    <a:pt x="43" y="17"/>
                  </a:lnTo>
                  <a:lnTo>
                    <a:pt x="47" y="17"/>
                  </a:lnTo>
                  <a:lnTo>
                    <a:pt x="52" y="20"/>
                  </a:lnTo>
                  <a:lnTo>
                    <a:pt x="57" y="20"/>
                  </a:lnTo>
                  <a:lnTo>
                    <a:pt x="61" y="20"/>
                  </a:lnTo>
                  <a:lnTo>
                    <a:pt x="61" y="20"/>
                  </a:lnTo>
                  <a:lnTo>
                    <a:pt x="52" y="15"/>
                  </a:lnTo>
                  <a:lnTo>
                    <a:pt x="47" y="15"/>
                  </a:lnTo>
                  <a:lnTo>
                    <a:pt x="43" y="17"/>
                  </a:lnTo>
                  <a:lnTo>
                    <a:pt x="43" y="17"/>
                  </a:lnTo>
                  <a:close/>
                  <a:moveTo>
                    <a:pt x="28" y="58"/>
                  </a:moveTo>
                  <a:lnTo>
                    <a:pt x="28" y="58"/>
                  </a:lnTo>
                  <a:lnTo>
                    <a:pt x="26" y="52"/>
                  </a:lnTo>
                  <a:lnTo>
                    <a:pt x="26" y="47"/>
                  </a:lnTo>
                  <a:lnTo>
                    <a:pt x="29" y="36"/>
                  </a:lnTo>
                  <a:lnTo>
                    <a:pt x="35" y="29"/>
                  </a:lnTo>
                  <a:lnTo>
                    <a:pt x="43" y="23"/>
                  </a:lnTo>
                  <a:lnTo>
                    <a:pt x="43" y="23"/>
                  </a:lnTo>
                  <a:lnTo>
                    <a:pt x="35" y="21"/>
                  </a:lnTo>
                  <a:lnTo>
                    <a:pt x="31" y="24"/>
                  </a:lnTo>
                  <a:lnTo>
                    <a:pt x="26" y="27"/>
                  </a:lnTo>
                  <a:lnTo>
                    <a:pt x="23" y="33"/>
                  </a:lnTo>
                  <a:lnTo>
                    <a:pt x="23" y="39"/>
                  </a:lnTo>
                  <a:lnTo>
                    <a:pt x="23" y="46"/>
                  </a:lnTo>
                  <a:lnTo>
                    <a:pt x="25" y="52"/>
                  </a:lnTo>
                  <a:lnTo>
                    <a:pt x="28" y="58"/>
                  </a:lnTo>
                  <a:lnTo>
                    <a:pt x="28" y="58"/>
                  </a:lnTo>
                  <a:close/>
                  <a:moveTo>
                    <a:pt x="72" y="38"/>
                  </a:moveTo>
                  <a:lnTo>
                    <a:pt x="72" y="38"/>
                  </a:lnTo>
                  <a:lnTo>
                    <a:pt x="73" y="44"/>
                  </a:lnTo>
                  <a:lnTo>
                    <a:pt x="75" y="49"/>
                  </a:lnTo>
                  <a:lnTo>
                    <a:pt x="76" y="50"/>
                  </a:lnTo>
                  <a:lnTo>
                    <a:pt x="76" y="50"/>
                  </a:lnTo>
                  <a:lnTo>
                    <a:pt x="76" y="43"/>
                  </a:lnTo>
                  <a:lnTo>
                    <a:pt x="73" y="35"/>
                  </a:lnTo>
                  <a:lnTo>
                    <a:pt x="70" y="30"/>
                  </a:lnTo>
                  <a:lnTo>
                    <a:pt x="64" y="26"/>
                  </a:lnTo>
                  <a:lnTo>
                    <a:pt x="64" y="26"/>
                  </a:lnTo>
                  <a:lnTo>
                    <a:pt x="67" y="32"/>
                  </a:lnTo>
                  <a:lnTo>
                    <a:pt x="72" y="38"/>
                  </a:lnTo>
                  <a:lnTo>
                    <a:pt x="72" y="38"/>
                  </a:lnTo>
                  <a:close/>
                  <a:moveTo>
                    <a:pt x="61" y="52"/>
                  </a:moveTo>
                  <a:lnTo>
                    <a:pt x="61" y="52"/>
                  </a:lnTo>
                  <a:lnTo>
                    <a:pt x="61" y="47"/>
                  </a:lnTo>
                  <a:lnTo>
                    <a:pt x="60" y="43"/>
                  </a:lnTo>
                  <a:lnTo>
                    <a:pt x="57" y="38"/>
                  </a:lnTo>
                  <a:lnTo>
                    <a:pt x="54" y="36"/>
                  </a:lnTo>
                  <a:lnTo>
                    <a:pt x="54" y="36"/>
                  </a:lnTo>
                  <a:lnTo>
                    <a:pt x="55" y="41"/>
                  </a:lnTo>
                  <a:lnTo>
                    <a:pt x="55" y="46"/>
                  </a:lnTo>
                  <a:lnTo>
                    <a:pt x="57" y="50"/>
                  </a:lnTo>
                  <a:lnTo>
                    <a:pt x="58" y="50"/>
                  </a:lnTo>
                  <a:lnTo>
                    <a:pt x="61" y="52"/>
                  </a:lnTo>
                  <a:lnTo>
                    <a:pt x="61" y="52"/>
                  </a:lnTo>
                  <a:close/>
                  <a:moveTo>
                    <a:pt x="60" y="73"/>
                  </a:moveTo>
                  <a:lnTo>
                    <a:pt x="60" y="73"/>
                  </a:lnTo>
                  <a:lnTo>
                    <a:pt x="54" y="70"/>
                  </a:lnTo>
                  <a:lnTo>
                    <a:pt x="49" y="67"/>
                  </a:lnTo>
                  <a:lnTo>
                    <a:pt x="44" y="64"/>
                  </a:lnTo>
                  <a:lnTo>
                    <a:pt x="41" y="59"/>
                  </a:lnTo>
                  <a:lnTo>
                    <a:pt x="38" y="55"/>
                  </a:lnTo>
                  <a:lnTo>
                    <a:pt x="37" y="50"/>
                  </a:lnTo>
                  <a:lnTo>
                    <a:pt x="35" y="44"/>
                  </a:lnTo>
                  <a:lnTo>
                    <a:pt x="35" y="38"/>
                  </a:lnTo>
                  <a:lnTo>
                    <a:pt x="35" y="38"/>
                  </a:lnTo>
                  <a:lnTo>
                    <a:pt x="32" y="44"/>
                  </a:lnTo>
                  <a:lnTo>
                    <a:pt x="32" y="52"/>
                  </a:lnTo>
                  <a:lnTo>
                    <a:pt x="34" y="59"/>
                  </a:lnTo>
                  <a:lnTo>
                    <a:pt x="37" y="65"/>
                  </a:lnTo>
                  <a:lnTo>
                    <a:pt x="41" y="72"/>
                  </a:lnTo>
                  <a:lnTo>
                    <a:pt x="46" y="75"/>
                  </a:lnTo>
                  <a:lnTo>
                    <a:pt x="52" y="76"/>
                  </a:lnTo>
                  <a:lnTo>
                    <a:pt x="60" y="73"/>
                  </a:lnTo>
                  <a:lnTo>
                    <a:pt x="60" y="73"/>
                  </a:lnTo>
                  <a:close/>
                  <a:moveTo>
                    <a:pt x="28" y="76"/>
                  </a:moveTo>
                  <a:lnTo>
                    <a:pt x="28" y="76"/>
                  </a:lnTo>
                  <a:lnTo>
                    <a:pt x="20" y="70"/>
                  </a:lnTo>
                  <a:lnTo>
                    <a:pt x="15" y="62"/>
                  </a:lnTo>
                  <a:lnTo>
                    <a:pt x="8" y="44"/>
                  </a:lnTo>
                  <a:lnTo>
                    <a:pt x="8" y="44"/>
                  </a:lnTo>
                  <a:lnTo>
                    <a:pt x="6" y="49"/>
                  </a:lnTo>
                  <a:lnTo>
                    <a:pt x="6" y="55"/>
                  </a:lnTo>
                  <a:lnTo>
                    <a:pt x="8" y="59"/>
                  </a:lnTo>
                  <a:lnTo>
                    <a:pt x="11" y="65"/>
                  </a:lnTo>
                  <a:lnTo>
                    <a:pt x="14" y="70"/>
                  </a:lnTo>
                  <a:lnTo>
                    <a:pt x="17" y="73"/>
                  </a:lnTo>
                  <a:lnTo>
                    <a:pt x="22" y="75"/>
                  </a:lnTo>
                  <a:lnTo>
                    <a:pt x="28" y="76"/>
                  </a:lnTo>
                  <a:lnTo>
                    <a:pt x="28" y="76"/>
                  </a:lnTo>
                  <a:close/>
                  <a:moveTo>
                    <a:pt x="55" y="64"/>
                  </a:moveTo>
                  <a:lnTo>
                    <a:pt x="55" y="64"/>
                  </a:lnTo>
                  <a:lnTo>
                    <a:pt x="58" y="62"/>
                  </a:lnTo>
                  <a:lnTo>
                    <a:pt x="60" y="58"/>
                  </a:lnTo>
                  <a:lnTo>
                    <a:pt x="60" y="58"/>
                  </a:lnTo>
                  <a:lnTo>
                    <a:pt x="57" y="56"/>
                  </a:lnTo>
                  <a:lnTo>
                    <a:pt x="54" y="58"/>
                  </a:lnTo>
                  <a:lnTo>
                    <a:pt x="52" y="61"/>
                  </a:lnTo>
                  <a:lnTo>
                    <a:pt x="55" y="64"/>
                  </a:lnTo>
                  <a:lnTo>
                    <a:pt x="55" y="64"/>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grpSp>
      <p:sp>
        <p:nvSpPr>
          <p:cNvPr id="112" name="矩形 111"/>
          <p:cNvSpPr/>
          <p:nvPr/>
        </p:nvSpPr>
        <p:spPr>
          <a:xfrm>
            <a:off x="285720" y="928676"/>
            <a:ext cx="8539480" cy="6940361"/>
          </a:xfrm>
          <a:prstGeom prst="rect">
            <a:avLst/>
          </a:prstGeom>
        </p:spPr>
        <p:txBody>
          <a:bodyPr wrap="square">
            <a:spAutoFit/>
          </a:bodyPr>
          <a:lstStyle/>
          <a:p>
            <a:pPr latinLnBrk="1"/>
            <a:r>
              <a:rPr lang="zh-CN" altLang="en-US" sz="1600" dirty="0" smtClean="0"/>
              <a:t> </a:t>
            </a:r>
            <a:r>
              <a:rPr lang="en-US" altLang="zh-CN" sz="1600" dirty="0" err="1" smtClean="0">
                <a:solidFill>
                  <a:schemeClr val="bg1"/>
                </a:solidFill>
                <a:latin typeface="黑体" pitchFamily="49" charset="-122"/>
                <a:ea typeface="黑体" pitchFamily="49" charset="-122"/>
              </a:rPr>
              <a:t>Minimax</a:t>
            </a:r>
            <a:r>
              <a:rPr lang="zh-CN" altLang="en-US" sz="1600" dirty="0" smtClean="0">
                <a:solidFill>
                  <a:schemeClr val="bg1"/>
                </a:solidFill>
                <a:latin typeface="黑体" pitchFamily="49" charset="-122"/>
                <a:ea typeface="黑体" pitchFamily="49" charset="-122"/>
              </a:rPr>
              <a:t>算法又名极小化极大算法，是一种找出失败的最大可能性中的最小值的算法。</a:t>
            </a:r>
            <a:r>
              <a:rPr lang="en-US" altLang="zh-CN" sz="1600" dirty="0" err="1" smtClean="0">
                <a:solidFill>
                  <a:schemeClr val="bg1"/>
                </a:solidFill>
                <a:latin typeface="黑体" pitchFamily="49" charset="-122"/>
                <a:ea typeface="黑体" pitchFamily="49" charset="-122"/>
              </a:rPr>
              <a:t>Minimax</a:t>
            </a:r>
            <a:r>
              <a:rPr lang="zh-CN" altLang="en-US" sz="1600" dirty="0" smtClean="0">
                <a:solidFill>
                  <a:schemeClr val="bg1"/>
                </a:solidFill>
                <a:latin typeface="黑体" pitchFamily="49" charset="-122"/>
                <a:ea typeface="黑体" pitchFamily="49" charset="-122"/>
              </a:rPr>
              <a:t>算法常用于棋类等由两方较量的游戏和程序，这类程序由两个游戏者轮流，每次执行一个步骤。我们众所周知的五子棋、象棋等都属于这类程序，所以说</a:t>
            </a:r>
            <a:r>
              <a:rPr lang="en-US" altLang="zh-CN" sz="1600" dirty="0" err="1" smtClean="0">
                <a:solidFill>
                  <a:schemeClr val="bg1"/>
                </a:solidFill>
                <a:latin typeface="黑体" pitchFamily="49" charset="-122"/>
                <a:ea typeface="黑体" pitchFamily="49" charset="-122"/>
              </a:rPr>
              <a:t>Minimax</a:t>
            </a:r>
            <a:r>
              <a:rPr lang="zh-CN" altLang="en-US" sz="1600" dirty="0" smtClean="0">
                <a:solidFill>
                  <a:schemeClr val="bg1"/>
                </a:solidFill>
                <a:latin typeface="黑体" pitchFamily="49" charset="-122"/>
                <a:ea typeface="黑体" pitchFamily="49" charset="-122"/>
              </a:rPr>
              <a:t>算法是基于搜索的博弈算法的基础。该算法是一种零总和算法，即一方要在可选的选项中选择将其优势最大化的选择，而另一方则选择令对手优势最小化的方法。</a:t>
            </a:r>
            <a:endParaRPr lang="en-US" altLang="zh-CN" sz="1600" dirty="0" smtClean="0">
              <a:solidFill>
                <a:schemeClr val="bg1"/>
              </a:solidFill>
              <a:latin typeface="黑体" pitchFamily="49" charset="-122"/>
              <a:ea typeface="黑体" pitchFamily="49" charset="-122"/>
            </a:endParaRPr>
          </a:p>
          <a:p>
            <a:pPr latinLnBrk="1"/>
            <a:endParaRPr lang="zh-CN" altLang="en-US" sz="1600" dirty="0" smtClean="0">
              <a:solidFill>
                <a:schemeClr val="bg1"/>
              </a:solidFill>
              <a:latin typeface="黑体" pitchFamily="49" charset="-122"/>
              <a:ea typeface="黑体" pitchFamily="49" charset="-122"/>
            </a:endParaRPr>
          </a:p>
          <a:p>
            <a:pPr latinLnBrk="1"/>
            <a:r>
              <a:rPr lang="en-US" altLang="zh-CN" sz="1600" dirty="0" err="1" smtClean="0">
                <a:solidFill>
                  <a:schemeClr val="bg1"/>
                </a:solidFill>
                <a:latin typeface="黑体" pitchFamily="49" charset="-122"/>
                <a:ea typeface="黑体" pitchFamily="49" charset="-122"/>
              </a:rPr>
              <a:t>Minimax</a:t>
            </a:r>
            <a:r>
              <a:rPr lang="zh-CN" altLang="en-US" sz="1600" dirty="0" smtClean="0">
                <a:solidFill>
                  <a:schemeClr val="bg1"/>
                </a:solidFill>
                <a:latin typeface="黑体" pitchFamily="49" charset="-122"/>
                <a:ea typeface="黑体" pitchFamily="49" charset="-122"/>
              </a:rPr>
              <a:t>是一种悲观算法，即假设对手每一步都会将我方引入从当前看理论上价值最小的格局方向，即对手具有完美决策能力。因此我方的策略应该是选择那些对方所能达到的让我方最差情况中最好的，也就是让对方在完美决策下所对我造成的损失最小。 </a:t>
            </a:r>
            <a:endParaRPr lang="en-US" altLang="zh-CN" sz="1600" dirty="0" smtClean="0">
              <a:solidFill>
                <a:schemeClr val="bg1"/>
              </a:solidFill>
              <a:latin typeface="黑体" pitchFamily="49" charset="-122"/>
              <a:ea typeface="黑体" pitchFamily="49" charset="-122"/>
            </a:endParaRPr>
          </a:p>
          <a:p>
            <a:pPr latinLnBrk="1"/>
            <a:r>
              <a:rPr lang="zh-CN" altLang="en-US" sz="1600" dirty="0" smtClean="0">
                <a:solidFill>
                  <a:schemeClr val="bg1"/>
                </a:solidFill>
                <a:latin typeface="黑体" pitchFamily="49" charset="-122"/>
                <a:ea typeface="黑体" pitchFamily="49" charset="-122"/>
              </a:rPr>
              <a:t/>
            </a:r>
            <a:br>
              <a:rPr lang="zh-CN" altLang="en-US" sz="1600" dirty="0" smtClean="0">
                <a:solidFill>
                  <a:schemeClr val="bg1"/>
                </a:solidFill>
                <a:latin typeface="黑体" pitchFamily="49" charset="-122"/>
                <a:ea typeface="黑体" pitchFamily="49" charset="-122"/>
              </a:rPr>
            </a:br>
            <a:r>
              <a:rPr lang="en-US" altLang="zh-CN" sz="1600" dirty="0" err="1" smtClean="0">
                <a:solidFill>
                  <a:schemeClr val="bg1"/>
                </a:solidFill>
                <a:latin typeface="黑体" pitchFamily="49" charset="-122"/>
                <a:ea typeface="黑体" pitchFamily="49" charset="-122"/>
              </a:rPr>
              <a:t>Minimax</a:t>
            </a:r>
            <a:r>
              <a:rPr lang="zh-CN" altLang="en-US" sz="1600" dirty="0" smtClean="0">
                <a:solidFill>
                  <a:schemeClr val="bg1"/>
                </a:solidFill>
                <a:latin typeface="黑体" pitchFamily="49" charset="-122"/>
                <a:ea typeface="黑体" pitchFamily="49" charset="-122"/>
              </a:rPr>
              <a:t>不找理论最优解，因为理论最优解往往依赖于对手是否足够愚蠢，</a:t>
            </a:r>
            <a:r>
              <a:rPr lang="en-US" altLang="zh-CN" sz="1600" dirty="0" err="1" smtClean="0">
                <a:solidFill>
                  <a:schemeClr val="bg1"/>
                </a:solidFill>
                <a:latin typeface="黑体" pitchFamily="49" charset="-122"/>
                <a:ea typeface="黑体" pitchFamily="49" charset="-122"/>
              </a:rPr>
              <a:t>Minimax</a:t>
            </a:r>
            <a:r>
              <a:rPr lang="zh-CN" altLang="en-US" sz="1600" dirty="0" smtClean="0">
                <a:solidFill>
                  <a:schemeClr val="bg1"/>
                </a:solidFill>
                <a:latin typeface="黑体" pitchFamily="49" charset="-122"/>
                <a:ea typeface="黑体" pitchFamily="49" charset="-122"/>
              </a:rPr>
              <a:t>中我方完全掌握主动，如果对方每一步决策都是完美的，则我方可以达到预计的最小损失格局，如果对方没有走出完美决策，则我方可能达到比预计的最悲观情况更好的结局。总之我方就是要在最坏情况中选择最好的</a:t>
            </a:r>
            <a:r>
              <a:rPr lang="zh-CN" altLang="en-US" sz="1600" dirty="0" smtClean="0">
                <a:solidFill>
                  <a:schemeClr val="bg1"/>
                </a:solidFill>
                <a:latin typeface="黑体" pitchFamily="49" charset="-122"/>
                <a:ea typeface="黑体" pitchFamily="49" charset="-122"/>
              </a:rPr>
              <a:t>。</a:t>
            </a:r>
            <a:endParaRPr lang="en-US" altLang="zh-CN" sz="1600" dirty="0" smtClean="0">
              <a:solidFill>
                <a:schemeClr val="bg1"/>
              </a:solidFill>
              <a:latin typeface="黑体" pitchFamily="49" charset="-122"/>
              <a:ea typeface="黑体" pitchFamily="49" charset="-122"/>
            </a:endParaRPr>
          </a:p>
          <a:p>
            <a:pPr latinLnBrk="1"/>
            <a:endParaRPr lang="en-US" altLang="zh-CN" sz="1600" dirty="0" smtClean="0">
              <a:solidFill>
                <a:schemeClr val="bg1"/>
              </a:solidFill>
              <a:latin typeface="黑体" pitchFamily="49" charset="-122"/>
              <a:ea typeface="黑体" pitchFamily="49" charset="-122"/>
            </a:endParaRPr>
          </a:p>
          <a:p>
            <a:pPr latinLnBrk="1"/>
            <a:r>
              <a:rPr lang="zh-CN" altLang="en-US" sz="1600" b="1" dirty="0" smtClean="0">
                <a:solidFill>
                  <a:srgbClr val="FFFF00"/>
                </a:solidFill>
                <a:latin typeface="黑体" pitchFamily="49" charset="-122"/>
                <a:ea typeface="黑体" pitchFamily="49" charset="-122"/>
              </a:rPr>
              <a:t>参考链接：</a:t>
            </a:r>
            <a:r>
              <a:rPr lang="en-US" altLang="zh-CN" sz="1600" b="1" dirty="0" smtClean="0">
                <a:solidFill>
                  <a:srgbClr val="FFFF00"/>
                </a:solidFill>
                <a:latin typeface="黑体" pitchFamily="49" charset="-122"/>
                <a:ea typeface="黑体" pitchFamily="49" charset="-122"/>
              </a:rPr>
              <a:t>https</a:t>
            </a:r>
            <a:r>
              <a:rPr lang="en-US" altLang="zh-CN" sz="1600" b="1" dirty="0" smtClean="0">
                <a:solidFill>
                  <a:srgbClr val="FFFF00"/>
                </a:solidFill>
                <a:latin typeface="黑体" pitchFamily="49" charset="-122"/>
                <a:ea typeface="黑体" pitchFamily="49" charset="-122"/>
              </a:rPr>
              <a:t>://www.zhihu.com/question/27221568</a:t>
            </a:r>
            <a:endParaRPr lang="zh-CN" altLang="en-US" sz="1600" b="1" dirty="0" smtClean="0">
              <a:solidFill>
                <a:srgbClr val="FFFF00"/>
              </a:solidFill>
              <a:latin typeface="黑体" pitchFamily="49" charset="-122"/>
              <a:ea typeface="黑体" pitchFamily="49" charset="-122"/>
            </a:endParaRPr>
          </a:p>
          <a:p>
            <a:pPr>
              <a:lnSpc>
                <a:spcPct val="150000"/>
              </a:lnSpc>
              <a:spcBef>
                <a:spcPct val="0"/>
              </a:spcBef>
            </a:pPr>
            <a:endParaRPr lang="zh-CN" altLang="en-US" sz="1600" dirty="0" smtClean="0">
              <a:solidFill>
                <a:schemeClr val="bg1"/>
              </a:solidFill>
              <a:latin typeface="黑体" pitchFamily="49" charset="-122"/>
              <a:ea typeface="黑体" pitchFamily="49" charset="-122"/>
            </a:endParaRPr>
          </a:p>
          <a:p>
            <a:pPr>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zh-CN" sz="1100" dirty="0">
              <a:solidFill>
                <a:schemeClr val="bg1"/>
              </a:solidFill>
              <a:latin typeface="迷你简卡通" pitchFamily="65" charset="-122"/>
              <a:ea typeface="迷你简卡通" pitchFamily="65" charset="-122"/>
            </a:endParaRPr>
          </a:p>
        </p:txBody>
      </p:sp>
      <p:sp>
        <p:nvSpPr>
          <p:cNvPr id="8" name="TextBox 7"/>
          <p:cNvSpPr txBox="1"/>
          <p:nvPr/>
        </p:nvSpPr>
        <p:spPr>
          <a:xfrm>
            <a:off x="1000100" y="285734"/>
            <a:ext cx="3993401" cy="646331"/>
          </a:xfrm>
          <a:prstGeom prst="rect">
            <a:avLst/>
          </a:prstGeom>
          <a:noFill/>
        </p:spPr>
        <p:txBody>
          <a:bodyPr wrap="none" rtlCol="0">
            <a:spAutoFit/>
          </a:bodyPr>
          <a:lstStyle/>
          <a:p>
            <a:r>
              <a:rPr lang="en-US" altLang="en-US" dirty="0" err="1" smtClean="0">
                <a:solidFill>
                  <a:schemeClr val="bg1"/>
                </a:solidFill>
                <a:latin typeface="黑体" pitchFamily="49" charset="-122"/>
                <a:ea typeface="黑体" pitchFamily="49" charset="-122"/>
              </a:rPr>
              <a:t>Minimax</a:t>
            </a:r>
            <a:r>
              <a:rPr lang="zh-CN" altLang="en-US" dirty="0" smtClean="0">
                <a:solidFill>
                  <a:schemeClr val="bg1"/>
                </a:solidFill>
                <a:latin typeface="黑体" pitchFamily="49" charset="-122"/>
                <a:ea typeface="黑体" pitchFamily="49" charset="-122"/>
              </a:rPr>
              <a:t>算法（极小极大值搜索算法）</a:t>
            </a:r>
            <a:endParaRPr lang="en-US" altLang="zh-CN" dirty="0" smtClean="0">
              <a:solidFill>
                <a:schemeClr val="bg1"/>
              </a:solidFill>
              <a:latin typeface="黑体" pitchFamily="49" charset="-122"/>
              <a:ea typeface="黑体" pitchFamily="49" charset="-122"/>
            </a:endParaRPr>
          </a:p>
          <a:p>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med" p14:dur="700" advTm="1000">
        <p:fade/>
      </p:transition>
    </mc:Choice>
    <mc:Fallback>
      <p:transition spd="med"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10000" b="-10000"/>
          </a:stretch>
        </a:blipFill>
        <a:effectLst/>
      </p:bgPr>
    </p:bg>
    <p:spTree>
      <p:nvGrpSpPr>
        <p:cNvPr id="1" name=""/>
        <p:cNvGrpSpPr/>
        <p:nvPr/>
      </p:nvGrpSpPr>
      <p:grpSpPr>
        <a:xfrm>
          <a:off x="0" y="0"/>
          <a:ext cx="0" cy="0"/>
          <a:chOff x="0" y="0"/>
          <a:chExt cx="0" cy="0"/>
        </a:xfrm>
      </p:grpSpPr>
      <p:grpSp>
        <p:nvGrpSpPr>
          <p:cNvPr id="2" name="组合 115"/>
          <p:cNvGrpSpPr/>
          <p:nvPr/>
        </p:nvGrpSpPr>
        <p:grpSpPr>
          <a:xfrm>
            <a:off x="179512" y="123478"/>
            <a:ext cx="792088" cy="936104"/>
            <a:chOff x="5465763" y="3317875"/>
            <a:chExt cx="1511300" cy="1701801"/>
          </a:xfrm>
        </p:grpSpPr>
        <p:sp>
          <p:nvSpPr>
            <p:cNvPr id="117" name="Freeform 7085"/>
            <p:cNvSpPr>
              <a:spLocks noEditPoints="1"/>
            </p:cNvSpPr>
            <p:nvPr/>
          </p:nvSpPr>
          <p:spPr bwMode="auto">
            <a:xfrm>
              <a:off x="5465763" y="3317875"/>
              <a:ext cx="1511300" cy="1400175"/>
            </a:xfrm>
            <a:custGeom>
              <a:avLst/>
              <a:gdLst/>
              <a:ahLst/>
              <a:cxnLst>
                <a:cxn ang="0">
                  <a:pos x="513" y="81"/>
                </a:cxn>
                <a:cxn ang="0">
                  <a:pos x="517" y="101"/>
                </a:cxn>
                <a:cxn ang="0">
                  <a:pos x="679" y="26"/>
                </a:cxn>
                <a:cxn ang="0">
                  <a:pos x="763" y="279"/>
                </a:cxn>
                <a:cxn ang="0">
                  <a:pos x="851" y="141"/>
                </a:cxn>
                <a:cxn ang="0">
                  <a:pos x="764" y="350"/>
                </a:cxn>
                <a:cxn ang="0">
                  <a:pos x="933" y="308"/>
                </a:cxn>
                <a:cxn ang="0">
                  <a:pos x="816" y="459"/>
                </a:cxn>
                <a:cxn ang="0">
                  <a:pos x="860" y="537"/>
                </a:cxn>
                <a:cxn ang="0">
                  <a:pos x="799" y="642"/>
                </a:cxn>
                <a:cxn ang="0">
                  <a:pos x="725" y="711"/>
                </a:cxn>
                <a:cxn ang="0">
                  <a:pos x="651" y="795"/>
                </a:cxn>
                <a:cxn ang="0">
                  <a:pos x="525" y="699"/>
                </a:cxn>
                <a:cxn ang="0">
                  <a:pos x="407" y="816"/>
                </a:cxn>
                <a:cxn ang="0">
                  <a:pos x="305" y="709"/>
                </a:cxn>
                <a:cxn ang="0">
                  <a:pos x="220" y="717"/>
                </a:cxn>
                <a:cxn ang="0">
                  <a:pos x="101" y="674"/>
                </a:cxn>
                <a:cxn ang="0">
                  <a:pos x="157" y="482"/>
                </a:cxn>
                <a:cxn ang="0">
                  <a:pos x="28" y="436"/>
                </a:cxn>
                <a:cxn ang="0">
                  <a:pos x="171" y="287"/>
                </a:cxn>
                <a:cxn ang="0">
                  <a:pos x="81" y="247"/>
                </a:cxn>
                <a:cxn ang="0">
                  <a:pos x="319" y="218"/>
                </a:cxn>
                <a:cxn ang="0">
                  <a:pos x="328" y="147"/>
                </a:cxn>
                <a:cxn ang="0">
                  <a:pos x="394" y="51"/>
                </a:cxn>
                <a:cxn ang="0">
                  <a:pos x="651" y="173"/>
                </a:cxn>
                <a:cxn ang="0">
                  <a:pos x="528" y="176"/>
                </a:cxn>
                <a:cxn ang="0">
                  <a:pos x="508" y="243"/>
                </a:cxn>
                <a:cxn ang="0">
                  <a:pos x="314" y="243"/>
                </a:cxn>
                <a:cxn ang="0">
                  <a:pos x="435" y="247"/>
                </a:cxn>
                <a:cxn ang="0">
                  <a:pos x="592" y="266"/>
                </a:cxn>
                <a:cxn ang="0">
                  <a:pos x="555" y="336"/>
                </a:cxn>
                <a:cxn ang="0">
                  <a:pos x="607" y="270"/>
                </a:cxn>
                <a:cxn ang="0">
                  <a:pos x="583" y="295"/>
                </a:cxn>
                <a:cxn ang="0">
                  <a:pos x="180" y="316"/>
                </a:cxn>
                <a:cxn ang="0">
                  <a:pos x="263" y="374"/>
                </a:cxn>
                <a:cxn ang="0">
                  <a:pos x="641" y="423"/>
                </a:cxn>
                <a:cxn ang="0">
                  <a:pos x="430" y="339"/>
                </a:cxn>
                <a:cxn ang="0">
                  <a:pos x="421" y="380"/>
                </a:cxn>
                <a:cxn ang="0">
                  <a:pos x="382" y="386"/>
                </a:cxn>
                <a:cxn ang="0">
                  <a:pos x="203" y="372"/>
                </a:cxn>
                <a:cxn ang="0">
                  <a:pos x="552" y="389"/>
                </a:cxn>
                <a:cxn ang="0">
                  <a:pos x="578" y="417"/>
                </a:cxn>
                <a:cxn ang="0">
                  <a:pos x="781" y="427"/>
                </a:cxn>
                <a:cxn ang="0">
                  <a:pos x="699" y="429"/>
                </a:cxn>
                <a:cxn ang="0">
                  <a:pos x="478" y="449"/>
                </a:cxn>
                <a:cxn ang="0">
                  <a:pos x="792" y="452"/>
                </a:cxn>
                <a:cxn ang="0">
                  <a:pos x="331" y="470"/>
                </a:cxn>
                <a:cxn ang="0">
                  <a:pos x="563" y="529"/>
                </a:cxn>
                <a:cxn ang="0">
                  <a:pos x="577" y="493"/>
                </a:cxn>
                <a:cxn ang="0">
                  <a:pos x="327" y="500"/>
                </a:cxn>
                <a:cxn ang="0">
                  <a:pos x="228" y="555"/>
                </a:cxn>
                <a:cxn ang="0">
                  <a:pos x="677" y="529"/>
                </a:cxn>
                <a:cxn ang="0">
                  <a:pos x="686" y="536"/>
                </a:cxn>
                <a:cxn ang="0">
                  <a:pos x="354" y="568"/>
                </a:cxn>
                <a:cxn ang="0">
                  <a:pos x="500" y="624"/>
                </a:cxn>
                <a:cxn ang="0">
                  <a:pos x="536" y="610"/>
                </a:cxn>
                <a:cxn ang="0">
                  <a:pos x="735" y="613"/>
                </a:cxn>
                <a:cxn ang="0">
                  <a:pos x="325" y="619"/>
                </a:cxn>
                <a:cxn ang="0">
                  <a:pos x="766" y="642"/>
                </a:cxn>
                <a:cxn ang="0">
                  <a:pos x="685" y="650"/>
                </a:cxn>
                <a:cxn ang="0">
                  <a:pos x="618" y="673"/>
                </a:cxn>
                <a:cxn ang="0">
                  <a:pos x="432" y="699"/>
                </a:cxn>
                <a:cxn ang="0">
                  <a:pos x="478" y="802"/>
                </a:cxn>
              </a:cxnLst>
              <a:rect l="0" t="0" r="r" b="b"/>
              <a:pathLst>
                <a:path w="952" h="882">
                  <a:moveTo>
                    <a:pt x="438" y="58"/>
                  </a:moveTo>
                  <a:lnTo>
                    <a:pt x="438" y="58"/>
                  </a:lnTo>
                  <a:lnTo>
                    <a:pt x="443" y="63"/>
                  </a:lnTo>
                  <a:lnTo>
                    <a:pt x="450" y="66"/>
                  </a:lnTo>
                  <a:lnTo>
                    <a:pt x="456" y="69"/>
                  </a:lnTo>
                  <a:lnTo>
                    <a:pt x="461" y="74"/>
                  </a:lnTo>
                  <a:lnTo>
                    <a:pt x="461" y="74"/>
                  </a:lnTo>
                  <a:lnTo>
                    <a:pt x="461" y="75"/>
                  </a:lnTo>
                  <a:lnTo>
                    <a:pt x="461" y="75"/>
                  </a:lnTo>
                  <a:lnTo>
                    <a:pt x="459" y="75"/>
                  </a:lnTo>
                  <a:lnTo>
                    <a:pt x="458" y="77"/>
                  </a:lnTo>
                  <a:lnTo>
                    <a:pt x="458" y="77"/>
                  </a:lnTo>
                  <a:lnTo>
                    <a:pt x="447" y="74"/>
                  </a:lnTo>
                  <a:lnTo>
                    <a:pt x="438" y="71"/>
                  </a:lnTo>
                  <a:lnTo>
                    <a:pt x="427" y="67"/>
                  </a:lnTo>
                  <a:lnTo>
                    <a:pt x="417" y="64"/>
                  </a:lnTo>
                  <a:lnTo>
                    <a:pt x="417" y="64"/>
                  </a:lnTo>
                  <a:lnTo>
                    <a:pt x="423" y="67"/>
                  </a:lnTo>
                  <a:lnTo>
                    <a:pt x="430" y="71"/>
                  </a:lnTo>
                  <a:lnTo>
                    <a:pt x="438" y="74"/>
                  </a:lnTo>
                  <a:lnTo>
                    <a:pt x="446" y="78"/>
                  </a:lnTo>
                  <a:lnTo>
                    <a:pt x="446" y="78"/>
                  </a:lnTo>
                  <a:lnTo>
                    <a:pt x="461" y="84"/>
                  </a:lnTo>
                  <a:lnTo>
                    <a:pt x="475" y="93"/>
                  </a:lnTo>
                  <a:lnTo>
                    <a:pt x="475" y="93"/>
                  </a:lnTo>
                  <a:lnTo>
                    <a:pt x="472" y="95"/>
                  </a:lnTo>
                  <a:lnTo>
                    <a:pt x="468" y="96"/>
                  </a:lnTo>
                  <a:lnTo>
                    <a:pt x="461" y="95"/>
                  </a:lnTo>
                  <a:lnTo>
                    <a:pt x="446" y="89"/>
                  </a:lnTo>
                  <a:lnTo>
                    <a:pt x="446" y="89"/>
                  </a:lnTo>
                  <a:lnTo>
                    <a:pt x="455" y="95"/>
                  </a:lnTo>
                  <a:lnTo>
                    <a:pt x="465" y="101"/>
                  </a:lnTo>
                  <a:lnTo>
                    <a:pt x="488" y="113"/>
                  </a:lnTo>
                  <a:lnTo>
                    <a:pt x="488" y="113"/>
                  </a:lnTo>
                  <a:lnTo>
                    <a:pt x="487" y="116"/>
                  </a:lnTo>
                  <a:lnTo>
                    <a:pt x="484" y="116"/>
                  </a:lnTo>
                  <a:lnTo>
                    <a:pt x="479" y="115"/>
                  </a:lnTo>
                  <a:lnTo>
                    <a:pt x="473" y="112"/>
                  </a:lnTo>
                  <a:lnTo>
                    <a:pt x="470" y="110"/>
                  </a:lnTo>
                  <a:lnTo>
                    <a:pt x="467" y="110"/>
                  </a:lnTo>
                  <a:lnTo>
                    <a:pt x="467" y="110"/>
                  </a:lnTo>
                  <a:lnTo>
                    <a:pt x="465" y="109"/>
                  </a:lnTo>
                  <a:lnTo>
                    <a:pt x="464" y="107"/>
                  </a:lnTo>
                  <a:lnTo>
                    <a:pt x="464" y="107"/>
                  </a:lnTo>
                  <a:lnTo>
                    <a:pt x="462" y="106"/>
                  </a:lnTo>
                  <a:lnTo>
                    <a:pt x="462" y="106"/>
                  </a:lnTo>
                  <a:lnTo>
                    <a:pt x="420" y="90"/>
                  </a:lnTo>
                  <a:lnTo>
                    <a:pt x="397" y="81"/>
                  </a:lnTo>
                  <a:lnTo>
                    <a:pt x="372" y="74"/>
                  </a:lnTo>
                  <a:lnTo>
                    <a:pt x="372" y="74"/>
                  </a:lnTo>
                  <a:lnTo>
                    <a:pt x="383" y="81"/>
                  </a:lnTo>
                  <a:lnTo>
                    <a:pt x="394" y="87"/>
                  </a:lnTo>
                  <a:lnTo>
                    <a:pt x="418" y="98"/>
                  </a:lnTo>
                  <a:lnTo>
                    <a:pt x="444" y="110"/>
                  </a:lnTo>
                  <a:lnTo>
                    <a:pt x="468" y="121"/>
                  </a:lnTo>
                  <a:lnTo>
                    <a:pt x="468" y="121"/>
                  </a:lnTo>
                  <a:lnTo>
                    <a:pt x="482" y="125"/>
                  </a:lnTo>
                  <a:lnTo>
                    <a:pt x="488" y="128"/>
                  </a:lnTo>
                  <a:lnTo>
                    <a:pt x="493" y="133"/>
                  </a:lnTo>
                  <a:lnTo>
                    <a:pt x="493" y="133"/>
                  </a:lnTo>
                  <a:lnTo>
                    <a:pt x="485" y="133"/>
                  </a:lnTo>
                  <a:lnTo>
                    <a:pt x="478" y="131"/>
                  </a:lnTo>
                  <a:lnTo>
                    <a:pt x="462" y="124"/>
                  </a:lnTo>
                  <a:lnTo>
                    <a:pt x="462" y="124"/>
                  </a:lnTo>
                  <a:lnTo>
                    <a:pt x="456" y="122"/>
                  </a:lnTo>
                  <a:lnTo>
                    <a:pt x="453" y="122"/>
                  </a:lnTo>
                  <a:lnTo>
                    <a:pt x="450" y="119"/>
                  </a:lnTo>
                  <a:lnTo>
                    <a:pt x="450" y="119"/>
                  </a:lnTo>
                  <a:lnTo>
                    <a:pt x="443" y="119"/>
                  </a:lnTo>
                  <a:lnTo>
                    <a:pt x="436" y="116"/>
                  </a:lnTo>
                  <a:lnTo>
                    <a:pt x="430" y="115"/>
                  </a:lnTo>
                  <a:lnTo>
                    <a:pt x="424" y="113"/>
                  </a:lnTo>
                  <a:lnTo>
                    <a:pt x="424" y="113"/>
                  </a:lnTo>
                  <a:lnTo>
                    <a:pt x="455" y="128"/>
                  </a:lnTo>
                  <a:lnTo>
                    <a:pt x="485" y="144"/>
                  </a:lnTo>
                  <a:lnTo>
                    <a:pt x="485" y="144"/>
                  </a:lnTo>
                  <a:lnTo>
                    <a:pt x="484" y="147"/>
                  </a:lnTo>
                  <a:lnTo>
                    <a:pt x="482" y="147"/>
                  </a:lnTo>
                  <a:lnTo>
                    <a:pt x="476" y="147"/>
                  </a:lnTo>
                  <a:lnTo>
                    <a:pt x="464" y="144"/>
                  </a:lnTo>
                  <a:lnTo>
                    <a:pt x="464" y="144"/>
                  </a:lnTo>
                  <a:lnTo>
                    <a:pt x="472" y="148"/>
                  </a:lnTo>
                  <a:lnTo>
                    <a:pt x="476" y="151"/>
                  </a:lnTo>
                  <a:lnTo>
                    <a:pt x="482" y="153"/>
                  </a:lnTo>
                  <a:lnTo>
                    <a:pt x="482" y="153"/>
                  </a:lnTo>
                  <a:lnTo>
                    <a:pt x="504" y="164"/>
                  </a:lnTo>
                  <a:lnTo>
                    <a:pt x="526" y="176"/>
                  </a:lnTo>
                  <a:lnTo>
                    <a:pt x="526" y="176"/>
                  </a:lnTo>
                  <a:lnTo>
                    <a:pt x="525" y="173"/>
                  </a:lnTo>
                  <a:lnTo>
                    <a:pt x="522" y="171"/>
                  </a:lnTo>
                  <a:lnTo>
                    <a:pt x="516" y="168"/>
                  </a:lnTo>
                  <a:lnTo>
                    <a:pt x="516" y="168"/>
                  </a:lnTo>
                  <a:lnTo>
                    <a:pt x="507" y="162"/>
                  </a:lnTo>
                  <a:lnTo>
                    <a:pt x="507" y="162"/>
                  </a:lnTo>
                  <a:lnTo>
                    <a:pt x="499" y="159"/>
                  </a:lnTo>
                  <a:lnTo>
                    <a:pt x="496" y="156"/>
                  </a:lnTo>
                  <a:lnTo>
                    <a:pt x="496" y="153"/>
                  </a:lnTo>
                  <a:lnTo>
                    <a:pt x="496" y="153"/>
                  </a:lnTo>
                  <a:lnTo>
                    <a:pt x="504" y="154"/>
                  </a:lnTo>
                  <a:lnTo>
                    <a:pt x="513" y="156"/>
                  </a:lnTo>
                  <a:lnTo>
                    <a:pt x="528" y="164"/>
                  </a:lnTo>
                  <a:lnTo>
                    <a:pt x="542" y="171"/>
                  </a:lnTo>
                  <a:lnTo>
                    <a:pt x="557" y="177"/>
                  </a:lnTo>
                  <a:lnTo>
                    <a:pt x="557" y="177"/>
                  </a:lnTo>
                  <a:lnTo>
                    <a:pt x="572" y="186"/>
                  </a:lnTo>
                  <a:lnTo>
                    <a:pt x="590" y="194"/>
                  </a:lnTo>
                  <a:lnTo>
                    <a:pt x="590" y="194"/>
                  </a:lnTo>
                  <a:lnTo>
                    <a:pt x="589" y="192"/>
                  </a:lnTo>
                  <a:lnTo>
                    <a:pt x="586" y="191"/>
                  </a:lnTo>
                  <a:lnTo>
                    <a:pt x="580" y="188"/>
                  </a:lnTo>
                  <a:lnTo>
                    <a:pt x="580" y="188"/>
                  </a:lnTo>
                  <a:lnTo>
                    <a:pt x="578" y="185"/>
                  </a:lnTo>
                  <a:lnTo>
                    <a:pt x="577" y="183"/>
                  </a:lnTo>
                  <a:lnTo>
                    <a:pt x="577" y="183"/>
                  </a:lnTo>
                  <a:lnTo>
                    <a:pt x="572" y="183"/>
                  </a:lnTo>
                  <a:lnTo>
                    <a:pt x="569" y="182"/>
                  </a:lnTo>
                  <a:lnTo>
                    <a:pt x="568" y="179"/>
                  </a:lnTo>
                  <a:lnTo>
                    <a:pt x="568" y="179"/>
                  </a:lnTo>
                  <a:lnTo>
                    <a:pt x="568" y="179"/>
                  </a:lnTo>
                  <a:lnTo>
                    <a:pt x="568" y="180"/>
                  </a:lnTo>
                  <a:lnTo>
                    <a:pt x="568" y="180"/>
                  </a:lnTo>
                  <a:lnTo>
                    <a:pt x="560" y="174"/>
                  </a:lnTo>
                  <a:lnTo>
                    <a:pt x="551" y="170"/>
                  </a:lnTo>
                  <a:lnTo>
                    <a:pt x="532" y="160"/>
                  </a:lnTo>
                  <a:lnTo>
                    <a:pt x="532" y="160"/>
                  </a:lnTo>
                  <a:lnTo>
                    <a:pt x="529" y="157"/>
                  </a:lnTo>
                  <a:lnTo>
                    <a:pt x="525" y="154"/>
                  </a:lnTo>
                  <a:lnTo>
                    <a:pt x="513" y="150"/>
                  </a:lnTo>
                  <a:lnTo>
                    <a:pt x="508" y="148"/>
                  </a:lnTo>
                  <a:lnTo>
                    <a:pt x="502" y="145"/>
                  </a:lnTo>
                  <a:lnTo>
                    <a:pt x="499" y="142"/>
                  </a:lnTo>
                  <a:lnTo>
                    <a:pt x="497" y="138"/>
                  </a:lnTo>
                  <a:lnTo>
                    <a:pt x="497" y="138"/>
                  </a:lnTo>
                  <a:lnTo>
                    <a:pt x="508" y="139"/>
                  </a:lnTo>
                  <a:lnTo>
                    <a:pt x="519" y="145"/>
                  </a:lnTo>
                  <a:lnTo>
                    <a:pt x="529" y="150"/>
                  </a:lnTo>
                  <a:lnTo>
                    <a:pt x="540" y="154"/>
                  </a:lnTo>
                  <a:lnTo>
                    <a:pt x="540" y="154"/>
                  </a:lnTo>
                  <a:lnTo>
                    <a:pt x="539" y="150"/>
                  </a:lnTo>
                  <a:lnTo>
                    <a:pt x="536" y="147"/>
                  </a:lnTo>
                  <a:lnTo>
                    <a:pt x="528" y="139"/>
                  </a:lnTo>
                  <a:lnTo>
                    <a:pt x="525" y="135"/>
                  </a:lnTo>
                  <a:lnTo>
                    <a:pt x="523" y="131"/>
                  </a:lnTo>
                  <a:lnTo>
                    <a:pt x="522" y="127"/>
                  </a:lnTo>
                  <a:lnTo>
                    <a:pt x="523" y="121"/>
                  </a:lnTo>
                  <a:lnTo>
                    <a:pt x="523" y="121"/>
                  </a:lnTo>
                  <a:lnTo>
                    <a:pt x="516" y="110"/>
                  </a:lnTo>
                  <a:lnTo>
                    <a:pt x="513" y="104"/>
                  </a:lnTo>
                  <a:lnTo>
                    <a:pt x="511" y="98"/>
                  </a:lnTo>
                  <a:lnTo>
                    <a:pt x="511" y="98"/>
                  </a:lnTo>
                  <a:lnTo>
                    <a:pt x="513" y="96"/>
                  </a:lnTo>
                  <a:lnTo>
                    <a:pt x="516" y="95"/>
                  </a:lnTo>
                  <a:lnTo>
                    <a:pt x="522" y="96"/>
                  </a:lnTo>
                  <a:lnTo>
                    <a:pt x="522" y="96"/>
                  </a:lnTo>
                  <a:lnTo>
                    <a:pt x="520" y="93"/>
                  </a:lnTo>
                  <a:lnTo>
                    <a:pt x="517" y="90"/>
                  </a:lnTo>
                  <a:lnTo>
                    <a:pt x="514" y="86"/>
                  </a:lnTo>
                  <a:lnTo>
                    <a:pt x="513" y="81"/>
                  </a:lnTo>
                  <a:lnTo>
                    <a:pt x="513" y="81"/>
                  </a:lnTo>
                  <a:lnTo>
                    <a:pt x="517" y="80"/>
                  </a:lnTo>
                  <a:lnTo>
                    <a:pt x="520" y="80"/>
                  </a:lnTo>
                  <a:lnTo>
                    <a:pt x="525" y="83"/>
                  </a:lnTo>
                  <a:lnTo>
                    <a:pt x="525" y="83"/>
                  </a:lnTo>
                  <a:lnTo>
                    <a:pt x="522" y="78"/>
                  </a:lnTo>
                  <a:lnTo>
                    <a:pt x="520" y="77"/>
                  </a:lnTo>
                  <a:lnTo>
                    <a:pt x="520" y="72"/>
                  </a:lnTo>
                  <a:lnTo>
                    <a:pt x="520" y="72"/>
                  </a:lnTo>
                  <a:lnTo>
                    <a:pt x="525" y="72"/>
                  </a:lnTo>
                  <a:lnTo>
                    <a:pt x="526" y="74"/>
                  </a:lnTo>
                  <a:lnTo>
                    <a:pt x="532" y="77"/>
                  </a:lnTo>
                  <a:lnTo>
                    <a:pt x="532" y="77"/>
                  </a:lnTo>
                  <a:lnTo>
                    <a:pt x="529" y="74"/>
                  </a:lnTo>
                  <a:lnTo>
                    <a:pt x="525" y="69"/>
                  </a:lnTo>
                  <a:lnTo>
                    <a:pt x="522" y="64"/>
                  </a:lnTo>
                  <a:lnTo>
                    <a:pt x="519" y="60"/>
                  </a:lnTo>
                  <a:lnTo>
                    <a:pt x="519" y="60"/>
                  </a:lnTo>
                  <a:lnTo>
                    <a:pt x="519" y="58"/>
                  </a:lnTo>
                  <a:lnTo>
                    <a:pt x="520" y="58"/>
                  </a:lnTo>
                  <a:lnTo>
                    <a:pt x="523" y="58"/>
                  </a:lnTo>
                  <a:lnTo>
                    <a:pt x="523" y="58"/>
                  </a:lnTo>
                  <a:lnTo>
                    <a:pt x="517" y="52"/>
                  </a:lnTo>
                  <a:lnTo>
                    <a:pt x="516" y="49"/>
                  </a:lnTo>
                  <a:lnTo>
                    <a:pt x="514" y="45"/>
                  </a:lnTo>
                  <a:lnTo>
                    <a:pt x="514" y="45"/>
                  </a:lnTo>
                  <a:lnTo>
                    <a:pt x="516" y="43"/>
                  </a:lnTo>
                  <a:lnTo>
                    <a:pt x="517" y="43"/>
                  </a:lnTo>
                  <a:lnTo>
                    <a:pt x="517" y="43"/>
                  </a:lnTo>
                  <a:lnTo>
                    <a:pt x="517" y="43"/>
                  </a:lnTo>
                  <a:lnTo>
                    <a:pt x="517" y="38"/>
                  </a:lnTo>
                  <a:lnTo>
                    <a:pt x="517" y="35"/>
                  </a:lnTo>
                  <a:lnTo>
                    <a:pt x="517" y="35"/>
                  </a:lnTo>
                  <a:lnTo>
                    <a:pt x="522" y="35"/>
                  </a:lnTo>
                  <a:lnTo>
                    <a:pt x="526" y="37"/>
                  </a:lnTo>
                  <a:lnTo>
                    <a:pt x="534" y="42"/>
                  </a:lnTo>
                  <a:lnTo>
                    <a:pt x="542" y="48"/>
                  </a:lnTo>
                  <a:lnTo>
                    <a:pt x="551" y="52"/>
                  </a:lnTo>
                  <a:lnTo>
                    <a:pt x="551" y="52"/>
                  </a:lnTo>
                  <a:lnTo>
                    <a:pt x="546" y="48"/>
                  </a:lnTo>
                  <a:lnTo>
                    <a:pt x="542" y="43"/>
                  </a:lnTo>
                  <a:lnTo>
                    <a:pt x="532" y="35"/>
                  </a:lnTo>
                  <a:lnTo>
                    <a:pt x="525" y="28"/>
                  </a:lnTo>
                  <a:lnTo>
                    <a:pt x="522" y="23"/>
                  </a:lnTo>
                  <a:lnTo>
                    <a:pt x="520" y="17"/>
                  </a:lnTo>
                  <a:lnTo>
                    <a:pt x="520" y="17"/>
                  </a:lnTo>
                  <a:lnTo>
                    <a:pt x="525" y="17"/>
                  </a:lnTo>
                  <a:lnTo>
                    <a:pt x="529" y="19"/>
                  </a:lnTo>
                  <a:lnTo>
                    <a:pt x="536" y="23"/>
                  </a:lnTo>
                  <a:lnTo>
                    <a:pt x="543" y="29"/>
                  </a:lnTo>
                  <a:lnTo>
                    <a:pt x="551" y="34"/>
                  </a:lnTo>
                  <a:lnTo>
                    <a:pt x="551" y="34"/>
                  </a:lnTo>
                  <a:lnTo>
                    <a:pt x="545" y="28"/>
                  </a:lnTo>
                  <a:lnTo>
                    <a:pt x="537" y="22"/>
                  </a:lnTo>
                  <a:lnTo>
                    <a:pt x="531" y="16"/>
                  </a:lnTo>
                  <a:lnTo>
                    <a:pt x="529" y="11"/>
                  </a:lnTo>
                  <a:lnTo>
                    <a:pt x="528" y="6"/>
                  </a:lnTo>
                  <a:lnTo>
                    <a:pt x="528" y="6"/>
                  </a:lnTo>
                  <a:lnTo>
                    <a:pt x="536" y="6"/>
                  </a:lnTo>
                  <a:lnTo>
                    <a:pt x="542" y="8"/>
                  </a:lnTo>
                  <a:lnTo>
                    <a:pt x="548" y="11"/>
                  </a:lnTo>
                  <a:lnTo>
                    <a:pt x="552" y="14"/>
                  </a:lnTo>
                  <a:lnTo>
                    <a:pt x="561" y="22"/>
                  </a:lnTo>
                  <a:lnTo>
                    <a:pt x="569" y="29"/>
                  </a:lnTo>
                  <a:lnTo>
                    <a:pt x="569" y="29"/>
                  </a:lnTo>
                  <a:lnTo>
                    <a:pt x="569" y="32"/>
                  </a:lnTo>
                  <a:lnTo>
                    <a:pt x="569" y="35"/>
                  </a:lnTo>
                  <a:lnTo>
                    <a:pt x="571" y="38"/>
                  </a:lnTo>
                  <a:lnTo>
                    <a:pt x="568" y="42"/>
                  </a:lnTo>
                  <a:lnTo>
                    <a:pt x="568" y="42"/>
                  </a:lnTo>
                  <a:lnTo>
                    <a:pt x="572" y="46"/>
                  </a:lnTo>
                  <a:lnTo>
                    <a:pt x="577" y="51"/>
                  </a:lnTo>
                  <a:lnTo>
                    <a:pt x="577" y="51"/>
                  </a:lnTo>
                  <a:lnTo>
                    <a:pt x="577" y="52"/>
                  </a:lnTo>
                  <a:lnTo>
                    <a:pt x="575" y="52"/>
                  </a:lnTo>
                  <a:lnTo>
                    <a:pt x="575" y="54"/>
                  </a:lnTo>
                  <a:lnTo>
                    <a:pt x="575" y="55"/>
                  </a:lnTo>
                  <a:lnTo>
                    <a:pt x="575" y="55"/>
                  </a:lnTo>
                  <a:lnTo>
                    <a:pt x="566" y="52"/>
                  </a:lnTo>
                  <a:lnTo>
                    <a:pt x="560" y="48"/>
                  </a:lnTo>
                  <a:lnTo>
                    <a:pt x="548" y="40"/>
                  </a:lnTo>
                  <a:lnTo>
                    <a:pt x="548" y="40"/>
                  </a:lnTo>
                  <a:lnTo>
                    <a:pt x="554" y="48"/>
                  </a:lnTo>
                  <a:lnTo>
                    <a:pt x="563" y="55"/>
                  </a:lnTo>
                  <a:lnTo>
                    <a:pt x="571" y="63"/>
                  </a:lnTo>
                  <a:lnTo>
                    <a:pt x="578" y="72"/>
                  </a:lnTo>
                  <a:lnTo>
                    <a:pt x="578" y="72"/>
                  </a:lnTo>
                  <a:lnTo>
                    <a:pt x="578" y="72"/>
                  </a:lnTo>
                  <a:lnTo>
                    <a:pt x="578" y="74"/>
                  </a:lnTo>
                  <a:lnTo>
                    <a:pt x="577" y="74"/>
                  </a:lnTo>
                  <a:lnTo>
                    <a:pt x="577" y="75"/>
                  </a:lnTo>
                  <a:lnTo>
                    <a:pt x="577" y="75"/>
                  </a:lnTo>
                  <a:lnTo>
                    <a:pt x="572" y="75"/>
                  </a:lnTo>
                  <a:lnTo>
                    <a:pt x="569" y="74"/>
                  </a:lnTo>
                  <a:lnTo>
                    <a:pt x="565" y="71"/>
                  </a:lnTo>
                  <a:lnTo>
                    <a:pt x="560" y="66"/>
                  </a:lnTo>
                  <a:lnTo>
                    <a:pt x="554" y="64"/>
                  </a:lnTo>
                  <a:lnTo>
                    <a:pt x="554" y="64"/>
                  </a:lnTo>
                  <a:lnTo>
                    <a:pt x="546" y="58"/>
                  </a:lnTo>
                  <a:lnTo>
                    <a:pt x="539" y="52"/>
                  </a:lnTo>
                  <a:lnTo>
                    <a:pt x="539" y="52"/>
                  </a:lnTo>
                  <a:lnTo>
                    <a:pt x="548" y="61"/>
                  </a:lnTo>
                  <a:lnTo>
                    <a:pt x="557" y="71"/>
                  </a:lnTo>
                  <a:lnTo>
                    <a:pt x="578" y="89"/>
                  </a:lnTo>
                  <a:lnTo>
                    <a:pt x="578" y="89"/>
                  </a:lnTo>
                  <a:lnTo>
                    <a:pt x="578" y="90"/>
                  </a:lnTo>
                  <a:lnTo>
                    <a:pt x="577" y="92"/>
                  </a:lnTo>
                  <a:lnTo>
                    <a:pt x="575" y="93"/>
                  </a:lnTo>
                  <a:lnTo>
                    <a:pt x="575" y="93"/>
                  </a:lnTo>
                  <a:lnTo>
                    <a:pt x="580" y="98"/>
                  </a:lnTo>
                  <a:lnTo>
                    <a:pt x="587" y="103"/>
                  </a:lnTo>
                  <a:lnTo>
                    <a:pt x="592" y="109"/>
                  </a:lnTo>
                  <a:lnTo>
                    <a:pt x="593" y="112"/>
                  </a:lnTo>
                  <a:lnTo>
                    <a:pt x="592" y="116"/>
                  </a:lnTo>
                  <a:lnTo>
                    <a:pt x="592" y="116"/>
                  </a:lnTo>
                  <a:lnTo>
                    <a:pt x="587" y="116"/>
                  </a:lnTo>
                  <a:lnTo>
                    <a:pt x="583" y="115"/>
                  </a:lnTo>
                  <a:lnTo>
                    <a:pt x="574" y="109"/>
                  </a:lnTo>
                  <a:lnTo>
                    <a:pt x="566" y="104"/>
                  </a:lnTo>
                  <a:lnTo>
                    <a:pt x="557" y="99"/>
                  </a:lnTo>
                  <a:lnTo>
                    <a:pt x="557" y="99"/>
                  </a:lnTo>
                  <a:lnTo>
                    <a:pt x="560" y="104"/>
                  </a:lnTo>
                  <a:lnTo>
                    <a:pt x="565" y="107"/>
                  </a:lnTo>
                  <a:lnTo>
                    <a:pt x="571" y="112"/>
                  </a:lnTo>
                  <a:lnTo>
                    <a:pt x="575" y="118"/>
                  </a:lnTo>
                  <a:lnTo>
                    <a:pt x="575" y="118"/>
                  </a:lnTo>
                  <a:lnTo>
                    <a:pt x="583" y="122"/>
                  </a:lnTo>
                  <a:lnTo>
                    <a:pt x="590" y="130"/>
                  </a:lnTo>
                  <a:lnTo>
                    <a:pt x="590" y="130"/>
                  </a:lnTo>
                  <a:lnTo>
                    <a:pt x="600" y="136"/>
                  </a:lnTo>
                  <a:lnTo>
                    <a:pt x="603" y="139"/>
                  </a:lnTo>
                  <a:lnTo>
                    <a:pt x="606" y="144"/>
                  </a:lnTo>
                  <a:lnTo>
                    <a:pt x="606" y="144"/>
                  </a:lnTo>
                  <a:lnTo>
                    <a:pt x="603" y="145"/>
                  </a:lnTo>
                  <a:lnTo>
                    <a:pt x="600" y="145"/>
                  </a:lnTo>
                  <a:lnTo>
                    <a:pt x="593" y="142"/>
                  </a:lnTo>
                  <a:lnTo>
                    <a:pt x="586" y="133"/>
                  </a:lnTo>
                  <a:lnTo>
                    <a:pt x="586" y="133"/>
                  </a:lnTo>
                  <a:lnTo>
                    <a:pt x="574" y="127"/>
                  </a:lnTo>
                  <a:lnTo>
                    <a:pt x="569" y="122"/>
                  </a:lnTo>
                  <a:lnTo>
                    <a:pt x="565" y="118"/>
                  </a:lnTo>
                  <a:lnTo>
                    <a:pt x="565" y="118"/>
                  </a:lnTo>
                  <a:lnTo>
                    <a:pt x="555" y="112"/>
                  </a:lnTo>
                  <a:lnTo>
                    <a:pt x="548" y="106"/>
                  </a:lnTo>
                  <a:lnTo>
                    <a:pt x="531" y="93"/>
                  </a:lnTo>
                  <a:lnTo>
                    <a:pt x="531" y="93"/>
                  </a:lnTo>
                  <a:lnTo>
                    <a:pt x="545" y="109"/>
                  </a:lnTo>
                  <a:lnTo>
                    <a:pt x="561" y="121"/>
                  </a:lnTo>
                  <a:lnTo>
                    <a:pt x="578" y="133"/>
                  </a:lnTo>
                  <a:lnTo>
                    <a:pt x="593" y="147"/>
                  </a:lnTo>
                  <a:lnTo>
                    <a:pt x="593" y="147"/>
                  </a:lnTo>
                  <a:lnTo>
                    <a:pt x="592" y="151"/>
                  </a:lnTo>
                  <a:lnTo>
                    <a:pt x="592" y="151"/>
                  </a:lnTo>
                  <a:lnTo>
                    <a:pt x="572" y="139"/>
                  </a:lnTo>
                  <a:lnTo>
                    <a:pt x="555" y="125"/>
                  </a:lnTo>
                  <a:lnTo>
                    <a:pt x="537" y="112"/>
                  </a:lnTo>
                  <a:lnTo>
                    <a:pt x="528" y="106"/>
                  </a:lnTo>
                  <a:lnTo>
                    <a:pt x="517" y="101"/>
                  </a:lnTo>
                  <a:lnTo>
                    <a:pt x="517" y="101"/>
                  </a:lnTo>
                  <a:lnTo>
                    <a:pt x="523" y="112"/>
                  </a:lnTo>
                  <a:lnTo>
                    <a:pt x="526" y="116"/>
                  </a:lnTo>
                  <a:lnTo>
                    <a:pt x="531" y="119"/>
                  </a:lnTo>
                  <a:lnTo>
                    <a:pt x="531" y="119"/>
                  </a:lnTo>
                  <a:lnTo>
                    <a:pt x="537" y="124"/>
                  </a:lnTo>
                  <a:lnTo>
                    <a:pt x="543" y="125"/>
                  </a:lnTo>
                  <a:lnTo>
                    <a:pt x="543" y="125"/>
                  </a:lnTo>
                  <a:lnTo>
                    <a:pt x="561" y="138"/>
                  </a:lnTo>
                  <a:lnTo>
                    <a:pt x="569" y="145"/>
                  </a:lnTo>
                  <a:lnTo>
                    <a:pt x="577" y="153"/>
                  </a:lnTo>
                  <a:lnTo>
                    <a:pt x="577" y="153"/>
                  </a:lnTo>
                  <a:lnTo>
                    <a:pt x="581" y="159"/>
                  </a:lnTo>
                  <a:lnTo>
                    <a:pt x="583" y="162"/>
                  </a:lnTo>
                  <a:lnTo>
                    <a:pt x="581" y="165"/>
                  </a:lnTo>
                  <a:lnTo>
                    <a:pt x="581" y="165"/>
                  </a:lnTo>
                  <a:lnTo>
                    <a:pt x="577" y="164"/>
                  </a:lnTo>
                  <a:lnTo>
                    <a:pt x="574" y="162"/>
                  </a:lnTo>
                  <a:lnTo>
                    <a:pt x="566" y="157"/>
                  </a:lnTo>
                  <a:lnTo>
                    <a:pt x="566" y="157"/>
                  </a:lnTo>
                  <a:lnTo>
                    <a:pt x="549" y="144"/>
                  </a:lnTo>
                  <a:lnTo>
                    <a:pt x="531" y="128"/>
                  </a:lnTo>
                  <a:lnTo>
                    <a:pt x="531" y="128"/>
                  </a:lnTo>
                  <a:lnTo>
                    <a:pt x="532" y="131"/>
                  </a:lnTo>
                  <a:lnTo>
                    <a:pt x="534" y="135"/>
                  </a:lnTo>
                  <a:lnTo>
                    <a:pt x="537" y="138"/>
                  </a:lnTo>
                  <a:lnTo>
                    <a:pt x="539" y="141"/>
                  </a:lnTo>
                  <a:lnTo>
                    <a:pt x="539" y="141"/>
                  </a:lnTo>
                  <a:lnTo>
                    <a:pt x="554" y="159"/>
                  </a:lnTo>
                  <a:lnTo>
                    <a:pt x="563" y="168"/>
                  </a:lnTo>
                  <a:lnTo>
                    <a:pt x="574" y="174"/>
                  </a:lnTo>
                  <a:lnTo>
                    <a:pt x="574" y="174"/>
                  </a:lnTo>
                  <a:lnTo>
                    <a:pt x="583" y="179"/>
                  </a:lnTo>
                  <a:lnTo>
                    <a:pt x="592" y="183"/>
                  </a:lnTo>
                  <a:lnTo>
                    <a:pt x="601" y="189"/>
                  </a:lnTo>
                  <a:lnTo>
                    <a:pt x="612" y="194"/>
                  </a:lnTo>
                  <a:lnTo>
                    <a:pt x="612" y="194"/>
                  </a:lnTo>
                  <a:lnTo>
                    <a:pt x="610" y="192"/>
                  </a:lnTo>
                  <a:lnTo>
                    <a:pt x="609" y="189"/>
                  </a:lnTo>
                  <a:lnTo>
                    <a:pt x="607" y="186"/>
                  </a:lnTo>
                  <a:lnTo>
                    <a:pt x="607" y="183"/>
                  </a:lnTo>
                  <a:lnTo>
                    <a:pt x="607" y="183"/>
                  </a:lnTo>
                  <a:lnTo>
                    <a:pt x="612" y="183"/>
                  </a:lnTo>
                  <a:lnTo>
                    <a:pt x="616" y="185"/>
                  </a:lnTo>
                  <a:lnTo>
                    <a:pt x="622" y="189"/>
                  </a:lnTo>
                  <a:lnTo>
                    <a:pt x="630" y="196"/>
                  </a:lnTo>
                  <a:lnTo>
                    <a:pt x="638" y="200"/>
                  </a:lnTo>
                  <a:lnTo>
                    <a:pt x="638" y="200"/>
                  </a:lnTo>
                  <a:lnTo>
                    <a:pt x="635" y="196"/>
                  </a:lnTo>
                  <a:lnTo>
                    <a:pt x="632" y="191"/>
                  </a:lnTo>
                  <a:lnTo>
                    <a:pt x="622" y="183"/>
                  </a:lnTo>
                  <a:lnTo>
                    <a:pt x="612" y="177"/>
                  </a:lnTo>
                  <a:lnTo>
                    <a:pt x="609" y="173"/>
                  </a:lnTo>
                  <a:lnTo>
                    <a:pt x="607" y="167"/>
                  </a:lnTo>
                  <a:lnTo>
                    <a:pt x="607" y="167"/>
                  </a:lnTo>
                  <a:lnTo>
                    <a:pt x="613" y="167"/>
                  </a:lnTo>
                  <a:lnTo>
                    <a:pt x="619" y="167"/>
                  </a:lnTo>
                  <a:lnTo>
                    <a:pt x="619" y="167"/>
                  </a:lnTo>
                  <a:lnTo>
                    <a:pt x="621" y="164"/>
                  </a:lnTo>
                  <a:lnTo>
                    <a:pt x="622" y="160"/>
                  </a:lnTo>
                  <a:lnTo>
                    <a:pt x="622" y="160"/>
                  </a:lnTo>
                  <a:lnTo>
                    <a:pt x="630" y="160"/>
                  </a:lnTo>
                  <a:lnTo>
                    <a:pt x="633" y="160"/>
                  </a:lnTo>
                  <a:lnTo>
                    <a:pt x="636" y="162"/>
                  </a:lnTo>
                  <a:lnTo>
                    <a:pt x="636" y="162"/>
                  </a:lnTo>
                  <a:lnTo>
                    <a:pt x="633" y="156"/>
                  </a:lnTo>
                  <a:lnTo>
                    <a:pt x="630" y="151"/>
                  </a:lnTo>
                  <a:lnTo>
                    <a:pt x="627" y="147"/>
                  </a:lnTo>
                  <a:lnTo>
                    <a:pt x="627" y="139"/>
                  </a:lnTo>
                  <a:lnTo>
                    <a:pt x="627" y="139"/>
                  </a:lnTo>
                  <a:lnTo>
                    <a:pt x="632" y="139"/>
                  </a:lnTo>
                  <a:lnTo>
                    <a:pt x="635" y="139"/>
                  </a:lnTo>
                  <a:lnTo>
                    <a:pt x="641" y="142"/>
                  </a:lnTo>
                  <a:lnTo>
                    <a:pt x="641" y="142"/>
                  </a:lnTo>
                  <a:lnTo>
                    <a:pt x="636" y="136"/>
                  </a:lnTo>
                  <a:lnTo>
                    <a:pt x="635" y="130"/>
                  </a:lnTo>
                  <a:lnTo>
                    <a:pt x="635" y="128"/>
                  </a:lnTo>
                  <a:lnTo>
                    <a:pt x="636" y="125"/>
                  </a:lnTo>
                  <a:lnTo>
                    <a:pt x="636" y="125"/>
                  </a:lnTo>
                  <a:lnTo>
                    <a:pt x="641" y="127"/>
                  </a:lnTo>
                  <a:lnTo>
                    <a:pt x="642" y="128"/>
                  </a:lnTo>
                  <a:lnTo>
                    <a:pt x="642" y="128"/>
                  </a:lnTo>
                  <a:lnTo>
                    <a:pt x="638" y="121"/>
                  </a:lnTo>
                  <a:lnTo>
                    <a:pt x="636" y="116"/>
                  </a:lnTo>
                  <a:lnTo>
                    <a:pt x="635" y="112"/>
                  </a:lnTo>
                  <a:lnTo>
                    <a:pt x="635" y="112"/>
                  </a:lnTo>
                  <a:lnTo>
                    <a:pt x="641" y="112"/>
                  </a:lnTo>
                  <a:lnTo>
                    <a:pt x="645" y="113"/>
                  </a:lnTo>
                  <a:lnTo>
                    <a:pt x="648" y="115"/>
                  </a:lnTo>
                  <a:lnTo>
                    <a:pt x="653" y="118"/>
                  </a:lnTo>
                  <a:lnTo>
                    <a:pt x="659" y="125"/>
                  </a:lnTo>
                  <a:lnTo>
                    <a:pt x="667" y="130"/>
                  </a:lnTo>
                  <a:lnTo>
                    <a:pt x="667" y="130"/>
                  </a:lnTo>
                  <a:lnTo>
                    <a:pt x="661" y="122"/>
                  </a:lnTo>
                  <a:lnTo>
                    <a:pt x="654" y="115"/>
                  </a:lnTo>
                  <a:lnTo>
                    <a:pt x="647" y="107"/>
                  </a:lnTo>
                  <a:lnTo>
                    <a:pt x="644" y="103"/>
                  </a:lnTo>
                  <a:lnTo>
                    <a:pt x="642" y="96"/>
                  </a:lnTo>
                  <a:lnTo>
                    <a:pt x="642" y="96"/>
                  </a:lnTo>
                  <a:lnTo>
                    <a:pt x="647" y="96"/>
                  </a:lnTo>
                  <a:lnTo>
                    <a:pt x="650" y="98"/>
                  </a:lnTo>
                  <a:lnTo>
                    <a:pt x="650" y="98"/>
                  </a:lnTo>
                  <a:lnTo>
                    <a:pt x="650" y="96"/>
                  </a:lnTo>
                  <a:lnTo>
                    <a:pt x="650" y="93"/>
                  </a:lnTo>
                  <a:lnTo>
                    <a:pt x="648" y="92"/>
                  </a:lnTo>
                  <a:lnTo>
                    <a:pt x="648" y="89"/>
                  </a:lnTo>
                  <a:lnTo>
                    <a:pt x="648" y="89"/>
                  </a:lnTo>
                  <a:lnTo>
                    <a:pt x="654" y="87"/>
                  </a:lnTo>
                  <a:lnTo>
                    <a:pt x="659" y="90"/>
                  </a:lnTo>
                  <a:lnTo>
                    <a:pt x="667" y="95"/>
                  </a:lnTo>
                  <a:lnTo>
                    <a:pt x="667" y="95"/>
                  </a:lnTo>
                  <a:lnTo>
                    <a:pt x="662" y="89"/>
                  </a:lnTo>
                  <a:lnTo>
                    <a:pt x="658" y="83"/>
                  </a:lnTo>
                  <a:lnTo>
                    <a:pt x="653" y="77"/>
                  </a:lnTo>
                  <a:lnTo>
                    <a:pt x="651" y="72"/>
                  </a:lnTo>
                  <a:lnTo>
                    <a:pt x="650" y="67"/>
                  </a:lnTo>
                  <a:lnTo>
                    <a:pt x="650" y="67"/>
                  </a:lnTo>
                  <a:lnTo>
                    <a:pt x="656" y="69"/>
                  </a:lnTo>
                  <a:lnTo>
                    <a:pt x="661" y="72"/>
                  </a:lnTo>
                  <a:lnTo>
                    <a:pt x="667" y="80"/>
                  </a:lnTo>
                  <a:lnTo>
                    <a:pt x="667" y="80"/>
                  </a:lnTo>
                  <a:lnTo>
                    <a:pt x="673" y="87"/>
                  </a:lnTo>
                  <a:lnTo>
                    <a:pt x="679" y="95"/>
                  </a:lnTo>
                  <a:lnTo>
                    <a:pt x="679" y="95"/>
                  </a:lnTo>
                  <a:lnTo>
                    <a:pt x="676" y="90"/>
                  </a:lnTo>
                  <a:lnTo>
                    <a:pt x="673" y="86"/>
                  </a:lnTo>
                  <a:lnTo>
                    <a:pt x="665" y="77"/>
                  </a:lnTo>
                  <a:lnTo>
                    <a:pt x="659" y="67"/>
                  </a:lnTo>
                  <a:lnTo>
                    <a:pt x="658" y="63"/>
                  </a:lnTo>
                  <a:lnTo>
                    <a:pt x="658" y="57"/>
                  </a:lnTo>
                  <a:lnTo>
                    <a:pt x="658" y="57"/>
                  </a:lnTo>
                  <a:lnTo>
                    <a:pt x="661" y="58"/>
                  </a:lnTo>
                  <a:lnTo>
                    <a:pt x="664" y="58"/>
                  </a:lnTo>
                  <a:lnTo>
                    <a:pt x="665" y="58"/>
                  </a:lnTo>
                  <a:lnTo>
                    <a:pt x="668" y="58"/>
                  </a:lnTo>
                  <a:lnTo>
                    <a:pt x="668" y="58"/>
                  </a:lnTo>
                  <a:lnTo>
                    <a:pt x="679" y="67"/>
                  </a:lnTo>
                  <a:lnTo>
                    <a:pt x="690" y="80"/>
                  </a:lnTo>
                  <a:lnTo>
                    <a:pt x="708" y="101"/>
                  </a:lnTo>
                  <a:lnTo>
                    <a:pt x="708" y="101"/>
                  </a:lnTo>
                  <a:lnTo>
                    <a:pt x="703" y="93"/>
                  </a:lnTo>
                  <a:lnTo>
                    <a:pt x="699" y="87"/>
                  </a:lnTo>
                  <a:lnTo>
                    <a:pt x="688" y="74"/>
                  </a:lnTo>
                  <a:lnTo>
                    <a:pt x="677" y="58"/>
                  </a:lnTo>
                  <a:lnTo>
                    <a:pt x="673" y="51"/>
                  </a:lnTo>
                  <a:lnTo>
                    <a:pt x="670" y="42"/>
                  </a:lnTo>
                  <a:lnTo>
                    <a:pt x="670" y="42"/>
                  </a:lnTo>
                  <a:lnTo>
                    <a:pt x="673" y="42"/>
                  </a:lnTo>
                  <a:lnTo>
                    <a:pt x="674" y="42"/>
                  </a:lnTo>
                  <a:lnTo>
                    <a:pt x="674" y="42"/>
                  </a:lnTo>
                  <a:lnTo>
                    <a:pt x="673" y="31"/>
                  </a:lnTo>
                  <a:lnTo>
                    <a:pt x="673" y="31"/>
                  </a:lnTo>
                  <a:lnTo>
                    <a:pt x="674" y="29"/>
                  </a:lnTo>
                  <a:lnTo>
                    <a:pt x="677" y="29"/>
                  </a:lnTo>
                  <a:lnTo>
                    <a:pt x="677" y="29"/>
                  </a:lnTo>
                  <a:lnTo>
                    <a:pt x="679" y="28"/>
                  </a:lnTo>
                  <a:lnTo>
                    <a:pt x="679" y="28"/>
                  </a:lnTo>
                  <a:lnTo>
                    <a:pt x="679" y="26"/>
                  </a:lnTo>
                  <a:lnTo>
                    <a:pt x="679" y="25"/>
                  </a:lnTo>
                  <a:lnTo>
                    <a:pt x="679" y="25"/>
                  </a:lnTo>
                  <a:lnTo>
                    <a:pt x="682" y="23"/>
                  </a:lnTo>
                  <a:lnTo>
                    <a:pt x="685" y="25"/>
                  </a:lnTo>
                  <a:lnTo>
                    <a:pt x="685" y="25"/>
                  </a:lnTo>
                  <a:lnTo>
                    <a:pt x="683" y="20"/>
                  </a:lnTo>
                  <a:lnTo>
                    <a:pt x="682" y="17"/>
                  </a:lnTo>
                  <a:lnTo>
                    <a:pt x="682" y="13"/>
                  </a:lnTo>
                  <a:lnTo>
                    <a:pt x="686" y="10"/>
                  </a:lnTo>
                  <a:lnTo>
                    <a:pt x="686" y="10"/>
                  </a:lnTo>
                  <a:lnTo>
                    <a:pt x="688" y="10"/>
                  </a:lnTo>
                  <a:lnTo>
                    <a:pt x="688" y="11"/>
                  </a:lnTo>
                  <a:lnTo>
                    <a:pt x="690" y="14"/>
                  </a:lnTo>
                  <a:lnTo>
                    <a:pt x="690" y="14"/>
                  </a:lnTo>
                  <a:lnTo>
                    <a:pt x="700" y="26"/>
                  </a:lnTo>
                  <a:lnTo>
                    <a:pt x="705" y="32"/>
                  </a:lnTo>
                  <a:lnTo>
                    <a:pt x="708" y="40"/>
                  </a:lnTo>
                  <a:lnTo>
                    <a:pt x="708" y="40"/>
                  </a:lnTo>
                  <a:lnTo>
                    <a:pt x="705" y="42"/>
                  </a:lnTo>
                  <a:lnTo>
                    <a:pt x="703" y="43"/>
                  </a:lnTo>
                  <a:lnTo>
                    <a:pt x="703" y="45"/>
                  </a:lnTo>
                  <a:lnTo>
                    <a:pt x="703" y="45"/>
                  </a:lnTo>
                  <a:lnTo>
                    <a:pt x="705" y="51"/>
                  </a:lnTo>
                  <a:lnTo>
                    <a:pt x="703" y="54"/>
                  </a:lnTo>
                  <a:lnTo>
                    <a:pt x="700" y="55"/>
                  </a:lnTo>
                  <a:lnTo>
                    <a:pt x="700" y="55"/>
                  </a:lnTo>
                  <a:lnTo>
                    <a:pt x="705" y="61"/>
                  </a:lnTo>
                  <a:lnTo>
                    <a:pt x="708" y="69"/>
                  </a:lnTo>
                  <a:lnTo>
                    <a:pt x="708" y="69"/>
                  </a:lnTo>
                  <a:lnTo>
                    <a:pt x="706" y="71"/>
                  </a:lnTo>
                  <a:lnTo>
                    <a:pt x="706" y="72"/>
                  </a:lnTo>
                  <a:lnTo>
                    <a:pt x="703" y="72"/>
                  </a:lnTo>
                  <a:lnTo>
                    <a:pt x="703" y="72"/>
                  </a:lnTo>
                  <a:lnTo>
                    <a:pt x="708" y="81"/>
                  </a:lnTo>
                  <a:lnTo>
                    <a:pt x="708" y="81"/>
                  </a:lnTo>
                  <a:lnTo>
                    <a:pt x="708" y="83"/>
                  </a:lnTo>
                  <a:lnTo>
                    <a:pt x="706" y="83"/>
                  </a:lnTo>
                  <a:lnTo>
                    <a:pt x="705" y="84"/>
                  </a:lnTo>
                  <a:lnTo>
                    <a:pt x="705" y="84"/>
                  </a:lnTo>
                  <a:lnTo>
                    <a:pt x="709" y="93"/>
                  </a:lnTo>
                  <a:lnTo>
                    <a:pt x="715" y="101"/>
                  </a:lnTo>
                  <a:lnTo>
                    <a:pt x="720" y="110"/>
                  </a:lnTo>
                  <a:lnTo>
                    <a:pt x="722" y="115"/>
                  </a:lnTo>
                  <a:lnTo>
                    <a:pt x="723" y="119"/>
                  </a:lnTo>
                  <a:lnTo>
                    <a:pt x="723" y="119"/>
                  </a:lnTo>
                  <a:lnTo>
                    <a:pt x="720" y="121"/>
                  </a:lnTo>
                  <a:lnTo>
                    <a:pt x="717" y="119"/>
                  </a:lnTo>
                  <a:lnTo>
                    <a:pt x="712" y="115"/>
                  </a:lnTo>
                  <a:lnTo>
                    <a:pt x="712" y="115"/>
                  </a:lnTo>
                  <a:lnTo>
                    <a:pt x="711" y="116"/>
                  </a:lnTo>
                  <a:lnTo>
                    <a:pt x="708" y="118"/>
                  </a:lnTo>
                  <a:lnTo>
                    <a:pt x="708" y="118"/>
                  </a:lnTo>
                  <a:lnTo>
                    <a:pt x="697" y="106"/>
                  </a:lnTo>
                  <a:lnTo>
                    <a:pt x="693" y="101"/>
                  </a:lnTo>
                  <a:lnTo>
                    <a:pt x="688" y="95"/>
                  </a:lnTo>
                  <a:lnTo>
                    <a:pt x="688" y="95"/>
                  </a:lnTo>
                  <a:lnTo>
                    <a:pt x="694" y="106"/>
                  </a:lnTo>
                  <a:lnTo>
                    <a:pt x="702" y="116"/>
                  </a:lnTo>
                  <a:lnTo>
                    <a:pt x="709" y="125"/>
                  </a:lnTo>
                  <a:lnTo>
                    <a:pt x="715" y="136"/>
                  </a:lnTo>
                  <a:lnTo>
                    <a:pt x="715" y="136"/>
                  </a:lnTo>
                  <a:lnTo>
                    <a:pt x="714" y="139"/>
                  </a:lnTo>
                  <a:lnTo>
                    <a:pt x="715" y="142"/>
                  </a:lnTo>
                  <a:lnTo>
                    <a:pt x="717" y="148"/>
                  </a:lnTo>
                  <a:lnTo>
                    <a:pt x="717" y="148"/>
                  </a:lnTo>
                  <a:lnTo>
                    <a:pt x="715" y="148"/>
                  </a:lnTo>
                  <a:lnTo>
                    <a:pt x="715" y="150"/>
                  </a:lnTo>
                  <a:lnTo>
                    <a:pt x="715" y="150"/>
                  </a:lnTo>
                  <a:lnTo>
                    <a:pt x="703" y="142"/>
                  </a:lnTo>
                  <a:lnTo>
                    <a:pt x="694" y="131"/>
                  </a:lnTo>
                  <a:lnTo>
                    <a:pt x="686" y="121"/>
                  </a:lnTo>
                  <a:lnTo>
                    <a:pt x="676" y="112"/>
                  </a:lnTo>
                  <a:lnTo>
                    <a:pt x="676" y="112"/>
                  </a:lnTo>
                  <a:lnTo>
                    <a:pt x="676" y="110"/>
                  </a:lnTo>
                  <a:lnTo>
                    <a:pt x="676" y="109"/>
                  </a:lnTo>
                  <a:lnTo>
                    <a:pt x="676" y="109"/>
                  </a:lnTo>
                  <a:lnTo>
                    <a:pt x="671" y="106"/>
                  </a:lnTo>
                  <a:lnTo>
                    <a:pt x="667" y="103"/>
                  </a:lnTo>
                  <a:lnTo>
                    <a:pt x="659" y="95"/>
                  </a:lnTo>
                  <a:lnTo>
                    <a:pt x="659" y="95"/>
                  </a:lnTo>
                  <a:lnTo>
                    <a:pt x="661" y="99"/>
                  </a:lnTo>
                  <a:lnTo>
                    <a:pt x="664" y="104"/>
                  </a:lnTo>
                  <a:lnTo>
                    <a:pt x="670" y="113"/>
                  </a:lnTo>
                  <a:lnTo>
                    <a:pt x="670" y="113"/>
                  </a:lnTo>
                  <a:lnTo>
                    <a:pt x="683" y="128"/>
                  </a:lnTo>
                  <a:lnTo>
                    <a:pt x="697" y="142"/>
                  </a:lnTo>
                  <a:lnTo>
                    <a:pt x="711" y="157"/>
                  </a:lnTo>
                  <a:lnTo>
                    <a:pt x="717" y="165"/>
                  </a:lnTo>
                  <a:lnTo>
                    <a:pt x="723" y="174"/>
                  </a:lnTo>
                  <a:lnTo>
                    <a:pt x="723" y="174"/>
                  </a:lnTo>
                  <a:lnTo>
                    <a:pt x="722" y="174"/>
                  </a:lnTo>
                  <a:lnTo>
                    <a:pt x="720" y="176"/>
                  </a:lnTo>
                  <a:lnTo>
                    <a:pt x="720" y="176"/>
                  </a:lnTo>
                  <a:lnTo>
                    <a:pt x="715" y="174"/>
                  </a:lnTo>
                  <a:lnTo>
                    <a:pt x="714" y="171"/>
                  </a:lnTo>
                  <a:lnTo>
                    <a:pt x="711" y="168"/>
                  </a:lnTo>
                  <a:lnTo>
                    <a:pt x="709" y="165"/>
                  </a:lnTo>
                  <a:lnTo>
                    <a:pt x="709" y="165"/>
                  </a:lnTo>
                  <a:lnTo>
                    <a:pt x="731" y="200"/>
                  </a:lnTo>
                  <a:lnTo>
                    <a:pt x="731" y="200"/>
                  </a:lnTo>
                  <a:lnTo>
                    <a:pt x="729" y="202"/>
                  </a:lnTo>
                  <a:lnTo>
                    <a:pt x="728" y="203"/>
                  </a:lnTo>
                  <a:lnTo>
                    <a:pt x="728" y="203"/>
                  </a:lnTo>
                  <a:lnTo>
                    <a:pt x="731" y="208"/>
                  </a:lnTo>
                  <a:lnTo>
                    <a:pt x="732" y="214"/>
                  </a:lnTo>
                  <a:lnTo>
                    <a:pt x="732" y="214"/>
                  </a:lnTo>
                  <a:lnTo>
                    <a:pt x="731" y="215"/>
                  </a:lnTo>
                  <a:lnTo>
                    <a:pt x="729" y="215"/>
                  </a:lnTo>
                  <a:lnTo>
                    <a:pt x="725" y="215"/>
                  </a:lnTo>
                  <a:lnTo>
                    <a:pt x="720" y="214"/>
                  </a:lnTo>
                  <a:lnTo>
                    <a:pt x="715" y="211"/>
                  </a:lnTo>
                  <a:lnTo>
                    <a:pt x="715" y="211"/>
                  </a:lnTo>
                  <a:lnTo>
                    <a:pt x="700" y="196"/>
                  </a:lnTo>
                  <a:lnTo>
                    <a:pt x="685" y="180"/>
                  </a:lnTo>
                  <a:lnTo>
                    <a:pt x="685" y="180"/>
                  </a:lnTo>
                  <a:lnTo>
                    <a:pt x="686" y="185"/>
                  </a:lnTo>
                  <a:lnTo>
                    <a:pt x="690" y="188"/>
                  </a:lnTo>
                  <a:lnTo>
                    <a:pt x="690" y="188"/>
                  </a:lnTo>
                  <a:lnTo>
                    <a:pt x="711" y="208"/>
                  </a:lnTo>
                  <a:lnTo>
                    <a:pt x="720" y="218"/>
                  </a:lnTo>
                  <a:lnTo>
                    <a:pt x="725" y="225"/>
                  </a:lnTo>
                  <a:lnTo>
                    <a:pt x="728" y="231"/>
                  </a:lnTo>
                  <a:lnTo>
                    <a:pt x="728" y="231"/>
                  </a:lnTo>
                  <a:lnTo>
                    <a:pt x="725" y="232"/>
                  </a:lnTo>
                  <a:lnTo>
                    <a:pt x="722" y="231"/>
                  </a:lnTo>
                  <a:lnTo>
                    <a:pt x="719" y="229"/>
                  </a:lnTo>
                  <a:lnTo>
                    <a:pt x="717" y="226"/>
                  </a:lnTo>
                  <a:lnTo>
                    <a:pt x="717" y="226"/>
                  </a:lnTo>
                  <a:lnTo>
                    <a:pt x="706" y="220"/>
                  </a:lnTo>
                  <a:lnTo>
                    <a:pt x="697" y="212"/>
                  </a:lnTo>
                  <a:lnTo>
                    <a:pt x="688" y="205"/>
                  </a:lnTo>
                  <a:lnTo>
                    <a:pt x="677" y="197"/>
                  </a:lnTo>
                  <a:lnTo>
                    <a:pt x="677" y="197"/>
                  </a:lnTo>
                  <a:lnTo>
                    <a:pt x="677" y="196"/>
                  </a:lnTo>
                  <a:lnTo>
                    <a:pt x="676" y="194"/>
                  </a:lnTo>
                  <a:lnTo>
                    <a:pt x="676" y="194"/>
                  </a:lnTo>
                  <a:lnTo>
                    <a:pt x="673" y="192"/>
                  </a:lnTo>
                  <a:lnTo>
                    <a:pt x="670" y="191"/>
                  </a:lnTo>
                  <a:lnTo>
                    <a:pt x="664" y="186"/>
                  </a:lnTo>
                  <a:lnTo>
                    <a:pt x="664" y="186"/>
                  </a:lnTo>
                  <a:lnTo>
                    <a:pt x="665" y="189"/>
                  </a:lnTo>
                  <a:lnTo>
                    <a:pt x="668" y="194"/>
                  </a:lnTo>
                  <a:lnTo>
                    <a:pt x="676" y="200"/>
                  </a:lnTo>
                  <a:lnTo>
                    <a:pt x="676" y="200"/>
                  </a:lnTo>
                  <a:lnTo>
                    <a:pt x="700" y="223"/>
                  </a:lnTo>
                  <a:lnTo>
                    <a:pt x="726" y="246"/>
                  </a:lnTo>
                  <a:lnTo>
                    <a:pt x="726" y="246"/>
                  </a:lnTo>
                  <a:lnTo>
                    <a:pt x="726" y="241"/>
                  </a:lnTo>
                  <a:lnTo>
                    <a:pt x="728" y="240"/>
                  </a:lnTo>
                  <a:lnTo>
                    <a:pt x="728" y="237"/>
                  </a:lnTo>
                  <a:lnTo>
                    <a:pt x="728" y="237"/>
                  </a:lnTo>
                  <a:lnTo>
                    <a:pt x="734" y="241"/>
                  </a:lnTo>
                  <a:lnTo>
                    <a:pt x="738" y="246"/>
                  </a:lnTo>
                  <a:lnTo>
                    <a:pt x="746" y="257"/>
                  </a:lnTo>
                  <a:lnTo>
                    <a:pt x="754" y="269"/>
                  </a:lnTo>
                  <a:lnTo>
                    <a:pt x="758" y="275"/>
                  </a:lnTo>
                  <a:lnTo>
                    <a:pt x="763" y="279"/>
                  </a:lnTo>
                  <a:lnTo>
                    <a:pt x="763" y="279"/>
                  </a:lnTo>
                  <a:lnTo>
                    <a:pt x="749" y="257"/>
                  </a:lnTo>
                  <a:lnTo>
                    <a:pt x="734" y="235"/>
                  </a:lnTo>
                  <a:lnTo>
                    <a:pt x="734" y="235"/>
                  </a:lnTo>
                  <a:lnTo>
                    <a:pt x="734" y="231"/>
                  </a:lnTo>
                  <a:lnTo>
                    <a:pt x="735" y="226"/>
                  </a:lnTo>
                  <a:lnTo>
                    <a:pt x="735" y="226"/>
                  </a:lnTo>
                  <a:lnTo>
                    <a:pt x="741" y="231"/>
                  </a:lnTo>
                  <a:lnTo>
                    <a:pt x="746" y="235"/>
                  </a:lnTo>
                  <a:lnTo>
                    <a:pt x="754" y="247"/>
                  </a:lnTo>
                  <a:lnTo>
                    <a:pt x="754" y="247"/>
                  </a:lnTo>
                  <a:lnTo>
                    <a:pt x="761" y="255"/>
                  </a:lnTo>
                  <a:lnTo>
                    <a:pt x="767" y="264"/>
                  </a:lnTo>
                  <a:lnTo>
                    <a:pt x="767" y="264"/>
                  </a:lnTo>
                  <a:lnTo>
                    <a:pt x="775" y="272"/>
                  </a:lnTo>
                  <a:lnTo>
                    <a:pt x="781" y="281"/>
                  </a:lnTo>
                  <a:lnTo>
                    <a:pt x="789" y="290"/>
                  </a:lnTo>
                  <a:lnTo>
                    <a:pt x="796" y="298"/>
                  </a:lnTo>
                  <a:lnTo>
                    <a:pt x="796" y="298"/>
                  </a:lnTo>
                  <a:lnTo>
                    <a:pt x="792" y="290"/>
                  </a:lnTo>
                  <a:lnTo>
                    <a:pt x="789" y="281"/>
                  </a:lnTo>
                  <a:lnTo>
                    <a:pt x="789" y="281"/>
                  </a:lnTo>
                  <a:lnTo>
                    <a:pt x="787" y="279"/>
                  </a:lnTo>
                  <a:lnTo>
                    <a:pt x="784" y="279"/>
                  </a:lnTo>
                  <a:lnTo>
                    <a:pt x="784" y="279"/>
                  </a:lnTo>
                  <a:lnTo>
                    <a:pt x="781" y="270"/>
                  </a:lnTo>
                  <a:lnTo>
                    <a:pt x="775" y="263"/>
                  </a:lnTo>
                  <a:lnTo>
                    <a:pt x="775" y="263"/>
                  </a:lnTo>
                  <a:lnTo>
                    <a:pt x="766" y="250"/>
                  </a:lnTo>
                  <a:lnTo>
                    <a:pt x="757" y="238"/>
                  </a:lnTo>
                  <a:lnTo>
                    <a:pt x="747" y="225"/>
                  </a:lnTo>
                  <a:lnTo>
                    <a:pt x="740" y="211"/>
                  </a:lnTo>
                  <a:lnTo>
                    <a:pt x="740" y="211"/>
                  </a:lnTo>
                  <a:lnTo>
                    <a:pt x="743" y="209"/>
                  </a:lnTo>
                  <a:lnTo>
                    <a:pt x="743" y="209"/>
                  </a:lnTo>
                  <a:lnTo>
                    <a:pt x="754" y="220"/>
                  </a:lnTo>
                  <a:lnTo>
                    <a:pt x="763" y="231"/>
                  </a:lnTo>
                  <a:lnTo>
                    <a:pt x="781" y="255"/>
                  </a:lnTo>
                  <a:lnTo>
                    <a:pt x="781" y="255"/>
                  </a:lnTo>
                  <a:lnTo>
                    <a:pt x="779" y="250"/>
                  </a:lnTo>
                  <a:lnTo>
                    <a:pt x="776" y="249"/>
                  </a:lnTo>
                  <a:lnTo>
                    <a:pt x="776" y="249"/>
                  </a:lnTo>
                  <a:lnTo>
                    <a:pt x="773" y="241"/>
                  </a:lnTo>
                  <a:lnTo>
                    <a:pt x="770" y="235"/>
                  </a:lnTo>
                  <a:lnTo>
                    <a:pt x="761" y="225"/>
                  </a:lnTo>
                  <a:lnTo>
                    <a:pt x="754" y="214"/>
                  </a:lnTo>
                  <a:lnTo>
                    <a:pt x="752" y="208"/>
                  </a:lnTo>
                  <a:lnTo>
                    <a:pt x="751" y="200"/>
                  </a:lnTo>
                  <a:lnTo>
                    <a:pt x="751" y="200"/>
                  </a:lnTo>
                  <a:lnTo>
                    <a:pt x="754" y="200"/>
                  </a:lnTo>
                  <a:lnTo>
                    <a:pt x="757" y="203"/>
                  </a:lnTo>
                  <a:lnTo>
                    <a:pt x="760" y="208"/>
                  </a:lnTo>
                  <a:lnTo>
                    <a:pt x="760" y="208"/>
                  </a:lnTo>
                  <a:lnTo>
                    <a:pt x="770" y="221"/>
                  </a:lnTo>
                  <a:lnTo>
                    <a:pt x="781" y="235"/>
                  </a:lnTo>
                  <a:lnTo>
                    <a:pt x="792" y="249"/>
                  </a:lnTo>
                  <a:lnTo>
                    <a:pt x="802" y="263"/>
                  </a:lnTo>
                  <a:lnTo>
                    <a:pt x="802" y="263"/>
                  </a:lnTo>
                  <a:lnTo>
                    <a:pt x="795" y="247"/>
                  </a:lnTo>
                  <a:lnTo>
                    <a:pt x="786" y="232"/>
                  </a:lnTo>
                  <a:lnTo>
                    <a:pt x="786" y="232"/>
                  </a:lnTo>
                  <a:lnTo>
                    <a:pt x="775" y="214"/>
                  </a:lnTo>
                  <a:lnTo>
                    <a:pt x="770" y="205"/>
                  </a:lnTo>
                  <a:lnTo>
                    <a:pt x="769" y="200"/>
                  </a:lnTo>
                  <a:lnTo>
                    <a:pt x="769" y="196"/>
                  </a:lnTo>
                  <a:lnTo>
                    <a:pt x="769" y="196"/>
                  </a:lnTo>
                  <a:lnTo>
                    <a:pt x="773" y="197"/>
                  </a:lnTo>
                  <a:lnTo>
                    <a:pt x="776" y="199"/>
                  </a:lnTo>
                  <a:lnTo>
                    <a:pt x="779" y="202"/>
                  </a:lnTo>
                  <a:lnTo>
                    <a:pt x="783" y="205"/>
                  </a:lnTo>
                  <a:lnTo>
                    <a:pt x="783" y="205"/>
                  </a:lnTo>
                  <a:lnTo>
                    <a:pt x="799" y="229"/>
                  </a:lnTo>
                  <a:lnTo>
                    <a:pt x="818" y="253"/>
                  </a:lnTo>
                  <a:lnTo>
                    <a:pt x="818" y="253"/>
                  </a:lnTo>
                  <a:lnTo>
                    <a:pt x="813" y="243"/>
                  </a:lnTo>
                  <a:lnTo>
                    <a:pt x="808" y="232"/>
                  </a:lnTo>
                  <a:lnTo>
                    <a:pt x="808" y="232"/>
                  </a:lnTo>
                  <a:lnTo>
                    <a:pt x="799" y="217"/>
                  </a:lnTo>
                  <a:lnTo>
                    <a:pt x="789" y="200"/>
                  </a:lnTo>
                  <a:lnTo>
                    <a:pt x="789" y="200"/>
                  </a:lnTo>
                  <a:lnTo>
                    <a:pt x="784" y="194"/>
                  </a:lnTo>
                  <a:lnTo>
                    <a:pt x="783" y="191"/>
                  </a:lnTo>
                  <a:lnTo>
                    <a:pt x="783" y="186"/>
                  </a:lnTo>
                  <a:lnTo>
                    <a:pt x="783" y="186"/>
                  </a:lnTo>
                  <a:lnTo>
                    <a:pt x="787" y="186"/>
                  </a:lnTo>
                  <a:lnTo>
                    <a:pt x="792" y="189"/>
                  </a:lnTo>
                  <a:lnTo>
                    <a:pt x="796" y="197"/>
                  </a:lnTo>
                  <a:lnTo>
                    <a:pt x="796" y="197"/>
                  </a:lnTo>
                  <a:lnTo>
                    <a:pt x="804" y="205"/>
                  </a:lnTo>
                  <a:lnTo>
                    <a:pt x="810" y="214"/>
                  </a:lnTo>
                  <a:lnTo>
                    <a:pt x="816" y="223"/>
                  </a:lnTo>
                  <a:lnTo>
                    <a:pt x="824" y="231"/>
                  </a:lnTo>
                  <a:lnTo>
                    <a:pt x="824" y="231"/>
                  </a:lnTo>
                  <a:lnTo>
                    <a:pt x="816" y="217"/>
                  </a:lnTo>
                  <a:lnTo>
                    <a:pt x="808" y="203"/>
                  </a:lnTo>
                  <a:lnTo>
                    <a:pt x="793" y="179"/>
                  </a:lnTo>
                  <a:lnTo>
                    <a:pt x="793" y="179"/>
                  </a:lnTo>
                  <a:lnTo>
                    <a:pt x="793" y="177"/>
                  </a:lnTo>
                  <a:lnTo>
                    <a:pt x="793" y="176"/>
                  </a:lnTo>
                  <a:lnTo>
                    <a:pt x="793" y="174"/>
                  </a:lnTo>
                  <a:lnTo>
                    <a:pt x="793" y="173"/>
                  </a:lnTo>
                  <a:lnTo>
                    <a:pt x="793" y="173"/>
                  </a:lnTo>
                  <a:lnTo>
                    <a:pt x="799" y="176"/>
                  </a:lnTo>
                  <a:lnTo>
                    <a:pt x="805" y="182"/>
                  </a:lnTo>
                  <a:lnTo>
                    <a:pt x="812" y="194"/>
                  </a:lnTo>
                  <a:lnTo>
                    <a:pt x="812" y="194"/>
                  </a:lnTo>
                  <a:lnTo>
                    <a:pt x="836" y="228"/>
                  </a:lnTo>
                  <a:lnTo>
                    <a:pt x="836" y="228"/>
                  </a:lnTo>
                  <a:lnTo>
                    <a:pt x="833" y="218"/>
                  </a:lnTo>
                  <a:lnTo>
                    <a:pt x="828" y="209"/>
                  </a:lnTo>
                  <a:lnTo>
                    <a:pt x="818" y="191"/>
                  </a:lnTo>
                  <a:lnTo>
                    <a:pt x="818" y="191"/>
                  </a:lnTo>
                  <a:lnTo>
                    <a:pt x="810" y="177"/>
                  </a:lnTo>
                  <a:lnTo>
                    <a:pt x="807" y="171"/>
                  </a:lnTo>
                  <a:lnTo>
                    <a:pt x="807" y="164"/>
                  </a:lnTo>
                  <a:lnTo>
                    <a:pt x="807" y="164"/>
                  </a:lnTo>
                  <a:lnTo>
                    <a:pt x="812" y="167"/>
                  </a:lnTo>
                  <a:lnTo>
                    <a:pt x="816" y="171"/>
                  </a:lnTo>
                  <a:lnTo>
                    <a:pt x="824" y="180"/>
                  </a:lnTo>
                  <a:lnTo>
                    <a:pt x="830" y="189"/>
                  </a:lnTo>
                  <a:lnTo>
                    <a:pt x="836" y="199"/>
                  </a:lnTo>
                  <a:lnTo>
                    <a:pt x="836" y="199"/>
                  </a:lnTo>
                  <a:lnTo>
                    <a:pt x="831" y="186"/>
                  </a:lnTo>
                  <a:lnTo>
                    <a:pt x="824" y="176"/>
                  </a:lnTo>
                  <a:lnTo>
                    <a:pt x="818" y="164"/>
                  </a:lnTo>
                  <a:lnTo>
                    <a:pt x="812" y="151"/>
                  </a:lnTo>
                  <a:lnTo>
                    <a:pt x="812" y="151"/>
                  </a:lnTo>
                  <a:lnTo>
                    <a:pt x="815" y="151"/>
                  </a:lnTo>
                  <a:lnTo>
                    <a:pt x="816" y="151"/>
                  </a:lnTo>
                  <a:lnTo>
                    <a:pt x="816" y="151"/>
                  </a:lnTo>
                  <a:lnTo>
                    <a:pt x="825" y="160"/>
                  </a:lnTo>
                  <a:lnTo>
                    <a:pt x="833" y="171"/>
                  </a:lnTo>
                  <a:lnTo>
                    <a:pt x="848" y="192"/>
                  </a:lnTo>
                  <a:lnTo>
                    <a:pt x="848" y="192"/>
                  </a:lnTo>
                  <a:lnTo>
                    <a:pt x="847" y="186"/>
                  </a:lnTo>
                  <a:lnTo>
                    <a:pt x="844" y="180"/>
                  </a:lnTo>
                  <a:lnTo>
                    <a:pt x="836" y="167"/>
                  </a:lnTo>
                  <a:lnTo>
                    <a:pt x="828" y="154"/>
                  </a:lnTo>
                  <a:lnTo>
                    <a:pt x="825" y="148"/>
                  </a:lnTo>
                  <a:lnTo>
                    <a:pt x="824" y="141"/>
                  </a:lnTo>
                  <a:lnTo>
                    <a:pt x="824" y="141"/>
                  </a:lnTo>
                  <a:lnTo>
                    <a:pt x="828" y="142"/>
                  </a:lnTo>
                  <a:lnTo>
                    <a:pt x="831" y="144"/>
                  </a:lnTo>
                  <a:lnTo>
                    <a:pt x="837" y="151"/>
                  </a:lnTo>
                  <a:lnTo>
                    <a:pt x="842" y="160"/>
                  </a:lnTo>
                  <a:lnTo>
                    <a:pt x="848" y="168"/>
                  </a:lnTo>
                  <a:lnTo>
                    <a:pt x="848" y="168"/>
                  </a:lnTo>
                  <a:lnTo>
                    <a:pt x="847" y="162"/>
                  </a:lnTo>
                  <a:lnTo>
                    <a:pt x="842" y="154"/>
                  </a:lnTo>
                  <a:lnTo>
                    <a:pt x="839" y="148"/>
                  </a:lnTo>
                  <a:lnTo>
                    <a:pt x="837" y="139"/>
                  </a:lnTo>
                  <a:lnTo>
                    <a:pt x="837" y="139"/>
                  </a:lnTo>
                  <a:lnTo>
                    <a:pt x="840" y="139"/>
                  </a:lnTo>
                  <a:lnTo>
                    <a:pt x="842" y="138"/>
                  </a:lnTo>
                  <a:lnTo>
                    <a:pt x="844" y="138"/>
                  </a:lnTo>
                  <a:lnTo>
                    <a:pt x="845" y="136"/>
                  </a:lnTo>
                  <a:lnTo>
                    <a:pt x="845" y="136"/>
                  </a:lnTo>
                  <a:lnTo>
                    <a:pt x="848" y="138"/>
                  </a:lnTo>
                  <a:lnTo>
                    <a:pt x="851" y="141"/>
                  </a:lnTo>
                  <a:lnTo>
                    <a:pt x="856" y="151"/>
                  </a:lnTo>
                  <a:lnTo>
                    <a:pt x="860" y="164"/>
                  </a:lnTo>
                  <a:lnTo>
                    <a:pt x="863" y="173"/>
                  </a:lnTo>
                  <a:lnTo>
                    <a:pt x="863" y="173"/>
                  </a:lnTo>
                  <a:lnTo>
                    <a:pt x="860" y="174"/>
                  </a:lnTo>
                  <a:lnTo>
                    <a:pt x="857" y="176"/>
                  </a:lnTo>
                  <a:lnTo>
                    <a:pt x="857" y="176"/>
                  </a:lnTo>
                  <a:lnTo>
                    <a:pt x="859" y="182"/>
                  </a:lnTo>
                  <a:lnTo>
                    <a:pt x="860" y="188"/>
                  </a:lnTo>
                  <a:lnTo>
                    <a:pt x="860" y="188"/>
                  </a:lnTo>
                  <a:lnTo>
                    <a:pt x="857" y="188"/>
                  </a:lnTo>
                  <a:lnTo>
                    <a:pt x="856" y="188"/>
                  </a:lnTo>
                  <a:lnTo>
                    <a:pt x="853" y="186"/>
                  </a:lnTo>
                  <a:lnTo>
                    <a:pt x="853" y="186"/>
                  </a:lnTo>
                  <a:lnTo>
                    <a:pt x="857" y="197"/>
                  </a:lnTo>
                  <a:lnTo>
                    <a:pt x="859" y="202"/>
                  </a:lnTo>
                  <a:lnTo>
                    <a:pt x="859" y="208"/>
                  </a:lnTo>
                  <a:lnTo>
                    <a:pt x="859" y="208"/>
                  </a:lnTo>
                  <a:lnTo>
                    <a:pt x="857" y="208"/>
                  </a:lnTo>
                  <a:lnTo>
                    <a:pt x="856" y="209"/>
                  </a:lnTo>
                  <a:lnTo>
                    <a:pt x="856" y="209"/>
                  </a:lnTo>
                  <a:lnTo>
                    <a:pt x="850" y="205"/>
                  </a:lnTo>
                  <a:lnTo>
                    <a:pt x="845" y="200"/>
                  </a:lnTo>
                  <a:lnTo>
                    <a:pt x="837" y="188"/>
                  </a:lnTo>
                  <a:lnTo>
                    <a:pt x="837" y="188"/>
                  </a:lnTo>
                  <a:lnTo>
                    <a:pt x="842" y="196"/>
                  </a:lnTo>
                  <a:lnTo>
                    <a:pt x="847" y="205"/>
                  </a:lnTo>
                  <a:lnTo>
                    <a:pt x="850" y="215"/>
                  </a:lnTo>
                  <a:lnTo>
                    <a:pt x="851" y="220"/>
                  </a:lnTo>
                  <a:lnTo>
                    <a:pt x="851" y="225"/>
                  </a:lnTo>
                  <a:lnTo>
                    <a:pt x="851" y="225"/>
                  </a:lnTo>
                  <a:lnTo>
                    <a:pt x="850" y="225"/>
                  </a:lnTo>
                  <a:lnTo>
                    <a:pt x="850" y="226"/>
                  </a:lnTo>
                  <a:lnTo>
                    <a:pt x="850" y="226"/>
                  </a:lnTo>
                  <a:lnTo>
                    <a:pt x="845" y="225"/>
                  </a:lnTo>
                  <a:lnTo>
                    <a:pt x="842" y="220"/>
                  </a:lnTo>
                  <a:lnTo>
                    <a:pt x="840" y="217"/>
                  </a:lnTo>
                  <a:lnTo>
                    <a:pt x="837" y="212"/>
                  </a:lnTo>
                  <a:lnTo>
                    <a:pt x="837" y="212"/>
                  </a:lnTo>
                  <a:lnTo>
                    <a:pt x="839" y="218"/>
                  </a:lnTo>
                  <a:lnTo>
                    <a:pt x="842" y="225"/>
                  </a:lnTo>
                  <a:lnTo>
                    <a:pt x="845" y="232"/>
                  </a:lnTo>
                  <a:lnTo>
                    <a:pt x="845" y="240"/>
                  </a:lnTo>
                  <a:lnTo>
                    <a:pt x="845" y="240"/>
                  </a:lnTo>
                  <a:lnTo>
                    <a:pt x="842" y="240"/>
                  </a:lnTo>
                  <a:lnTo>
                    <a:pt x="842" y="241"/>
                  </a:lnTo>
                  <a:lnTo>
                    <a:pt x="842" y="241"/>
                  </a:lnTo>
                  <a:lnTo>
                    <a:pt x="837" y="240"/>
                  </a:lnTo>
                  <a:lnTo>
                    <a:pt x="834" y="237"/>
                  </a:lnTo>
                  <a:lnTo>
                    <a:pt x="831" y="229"/>
                  </a:lnTo>
                  <a:lnTo>
                    <a:pt x="831" y="229"/>
                  </a:lnTo>
                  <a:lnTo>
                    <a:pt x="831" y="234"/>
                  </a:lnTo>
                  <a:lnTo>
                    <a:pt x="831" y="237"/>
                  </a:lnTo>
                  <a:lnTo>
                    <a:pt x="833" y="241"/>
                  </a:lnTo>
                  <a:lnTo>
                    <a:pt x="834" y="244"/>
                  </a:lnTo>
                  <a:lnTo>
                    <a:pt x="834" y="244"/>
                  </a:lnTo>
                  <a:lnTo>
                    <a:pt x="830" y="246"/>
                  </a:lnTo>
                  <a:lnTo>
                    <a:pt x="827" y="246"/>
                  </a:lnTo>
                  <a:lnTo>
                    <a:pt x="824" y="243"/>
                  </a:lnTo>
                  <a:lnTo>
                    <a:pt x="821" y="240"/>
                  </a:lnTo>
                  <a:lnTo>
                    <a:pt x="816" y="232"/>
                  </a:lnTo>
                  <a:lnTo>
                    <a:pt x="815" y="229"/>
                  </a:lnTo>
                  <a:lnTo>
                    <a:pt x="812" y="226"/>
                  </a:lnTo>
                  <a:lnTo>
                    <a:pt x="812" y="226"/>
                  </a:lnTo>
                  <a:lnTo>
                    <a:pt x="821" y="244"/>
                  </a:lnTo>
                  <a:lnTo>
                    <a:pt x="824" y="253"/>
                  </a:lnTo>
                  <a:lnTo>
                    <a:pt x="827" y="264"/>
                  </a:lnTo>
                  <a:lnTo>
                    <a:pt x="827" y="264"/>
                  </a:lnTo>
                  <a:lnTo>
                    <a:pt x="825" y="266"/>
                  </a:lnTo>
                  <a:lnTo>
                    <a:pt x="822" y="266"/>
                  </a:lnTo>
                  <a:lnTo>
                    <a:pt x="818" y="263"/>
                  </a:lnTo>
                  <a:lnTo>
                    <a:pt x="813" y="258"/>
                  </a:lnTo>
                  <a:lnTo>
                    <a:pt x="810" y="253"/>
                  </a:lnTo>
                  <a:lnTo>
                    <a:pt x="810" y="253"/>
                  </a:lnTo>
                  <a:lnTo>
                    <a:pt x="798" y="235"/>
                  </a:lnTo>
                  <a:lnTo>
                    <a:pt x="792" y="225"/>
                  </a:lnTo>
                  <a:lnTo>
                    <a:pt x="786" y="218"/>
                  </a:lnTo>
                  <a:lnTo>
                    <a:pt x="786" y="218"/>
                  </a:lnTo>
                  <a:lnTo>
                    <a:pt x="793" y="232"/>
                  </a:lnTo>
                  <a:lnTo>
                    <a:pt x="801" y="247"/>
                  </a:lnTo>
                  <a:lnTo>
                    <a:pt x="808" y="264"/>
                  </a:lnTo>
                  <a:lnTo>
                    <a:pt x="812" y="272"/>
                  </a:lnTo>
                  <a:lnTo>
                    <a:pt x="813" y="281"/>
                  </a:lnTo>
                  <a:lnTo>
                    <a:pt x="813" y="281"/>
                  </a:lnTo>
                  <a:lnTo>
                    <a:pt x="808" y="279"/>
                  </a:lnTo>
                  <a:lnTo>
                    <a:pt x="805" y="279"/>
                  </a:lnTo>
                  <a:lnTo>
                    <a:pt x="801" y="273"/>
                  </a:lnTo>
                  <a:lnTo>
                    <a:pt x="796" y="266"/>
                  </a:lnTo>
                  <a:lnTo>
                    <a:pt x="793" y="260"/>
                  </a:lnTo>
                  <a:lnTo>
                    <a:pt x="793" y="260"/>
                  </a:lnTo>
                  <a:lnTo>
                    <a:pt x="795" y="266"/>
                  </a:lnTo>
                  <a:lnTo>
                    <a:pt x="798" y="272"/>
                  </a:lnTo>
                  <a:lnTo>
                    <a:pt x="799" y="278"/>
                  </a:lnTo>
                  <a:lnTo>
                    <a:pt x="801" y="284"/>
                  </a:lnTo>
                  <a:lnTo>
                    <a:pt x="801" y="284"/>
                  </a:lnTo>
                  <a:lnTo>
                    <a:pt x="801" y="285"/>
                  </a:lnTo>
                  <a:lnTo>
                    <a:pt x="799" y="285"/>
                  </a:lnTo>
                  <a:lnTo>
                    <a:pt x="798" y="285"/>
                  </a:lnTo>
                  <a:lnTo>
                    <a:pt x="798" y="287"/>
                  </a:lnTo>
                  <a:lnTo>
                    <a:pt x="798" y="287"/>
                  </a:lnTo>
                  <a:lnTo>
                    <a:pt x="798" y="290"/>
                  </a:lnTo>
                  <a:lnTo>
                    <a:pt x="799" y="295"/>
                  </a:lnTo>
                  <a:lnTo>
                    <a:pt x="804" y="301"/>
                  </a:lnTo>
                  <a:lnTo>
                    <a:pt x="807" y="308"/>
                  </a:lnTo>
                  <a:lnTo>
                    <a:pt x="805" y="311"/>
                  </a:lnTo>
                  <a:lnTo>
                    <a:pt x="804" y="313"/>
                  </a:lnTo>
                  <a:lnTo>
                    <a:pt x="804" y="313"/>
                  </a:lnTo>
                  <a:lnTo>
                    <a:pt x="798" y="308"/>
                  </a:lnTo>
                  <a:lnTo>
                    <a:pt x="792" y="302"/>
                  </a:lnTo>
                  <a:lnTo>
                    <a:pt x="781" y="290"/>
                  </a:lnTo>
                  <a:lnTo>
                    <a:pt x="772" y="276"/>
                  </a:lnTo>
                  <a:lnTo>
                    <a:pt x="761" y="264"/>
                  </a:lnTo>
                  <a:lnTo>
                    <a:pt x="761" y="264"/>
                  </a:lnTo>
                  <a:lnTo>
                    <a:pt x="773" y="290"/>
                  </a:lnTo>
                  <a:lnTo>
                    <a:pt x="773" y="290"/>
                  </a:lnTo>
                  <a:lnTo>
                    <a:pt x="778" y="299"/>
                  </a:lnTo>
                  <a:lnTo>
                    <a:pt x="779" y="304"/>
                  </a:lnTo>
                  <a:lnTo>
                    <a:pt x="778" y="310"/>
                  </a:lnTo>
                  <a:lnTo>
                    <a:pt x="778" y="310"/>
                  </a:lnTo>
                  <a:lnTo>
                    <a:pt x="767" y="307"/>
                  </a:lnTo>
                  <a:lnTo>
                    <a:pt x="758" y="302"/>
                  </a:lnTo>
                  <a:lnTo>
                    <a:pt x="758" y="302"/>
                  </a:lnTo>
                  <a:lnTo>
                    <a:pt x="760" y="305"/>
                  </a:lnTo>
                  <a:lnTo>
                    <a:pt x="761" y="308"/>
                  </a:lnTo>
                  <a:lnTo>
                    <a:pt x="763" y="310"/>
                  </a:lnTo>
                  <a:lnTo>
                    <a:pt x="764" y="313"/>
                  </a:lnTo>
                  <a:lnTo>
                    <a:pt x="764" y="313"/>
                  </a:lnTo>
                  <a:lnTo>
                    <a:pt x="763" y="314"/>
                  </a:lnTo>
                  <a:lnTo>
                    <a:pt x="760" y="314"/>
                  </a:lnTo>
                  <a:lnTo>
                    <a:pt x="755" y="316"/>
                  </a:lnTo>
                  <a:lnTo>
                    <a:pt x="755" y="316"/>
                  </a:lnTo>
                  <a:lnTo>
                    <a:pt x="755" y="316"/>
                  </a:lnTo>
                  <a:lnTo>
                    <a:pt x="755" y="318"/>
                  </a:lnTo>
                  <a:lnTo>
                    <a:pt x="757" y="319"/>
                  </a:lnTo>
                  <a:lnTo>
                    <a:pt x="755" y="321"/>
                  </a:lnTo>
                  <a:lnTo>
                    <a:pt x="755" y="321"/>
                  </a:lnTo>
                  <a:lnTo>
                    <a:pt x="754" y="322"/>
                  </a:lnTo>
                  <a:lnTo>
                    <a:pt x="751" y="322"/>
                  </a:lnTo>
                  <a:lnTo>
                    <a:pt x="743" y="319"/>
                  </a:lnTo>
                  <a:lnTo>
                    <a:pt x="731" y="310"/>
                  </a:lnTo>
                  <a:lnTo>
                    <a:pt x="731" y="310"/>
                  </a:lnTo>
                  <a:lnTo>
                    <a:pt x="711" y="293"/>
                  </a:lnTo>
                  <a:lnTo>
                    <a:pt x="702" y="285"/>
                  </a:lnTo>
                  <a:lnTo>
                    <a:pt x="691" y="281"/>
                  </a:lnTo>
                  <a:lnTo>
                    <a:pt x="691" y="281"/>
                  </a:lnTo>
                  <a:lnTo>
                    <a:pt x="691" y="282"/>
                  </a:lnTo>
                  <a:lnTo>
                    <a:pt x="693" y="284"/>
                  </a:lnTo>
                  <a:lnTo>
                    <a:pt x="696" y="285"/>
                  </a:lnTo>
                  <a:lnTo>
                    <a:pt x="700" y="289"/>
                  </a:lnTo>
                  <a:lnTo>
                    <a:pt x="703" y="293"/>
                  </a:lnTo>
                  <a:lnTo>
                    <a:pt x="703" y="293"/>
                  </a:lnTo>
                  <a:lnTo>
                    <a:pt x="717" y="302"/>
                  </a:lnTo>
                  <a:lnTo>
                    <a:pt x="729" y="311"/>
                  </a:lnTo>
                  <a:lnTo>
                    <a:pt x="752" y="334"/>
                  </a:lnTo>
                  <a:lnTo>
                    <a:pt x="752" y="334"/>
                  </a:lnTo>
                  <a:lnTo>
                    <a:pt x="760" y="340"/>
                  </a:lnTo>
                  <a:lnTo>
                    <a:pt x="763" y="345"/>
                  </a:lnTo>
                  <a:lnTo>
                    <a:pt x="764" y="350"/>
                  </a:lnTo>
                  <a:lnTo>
                    <a:pt x="764" y="350"/>
                  </a:lnTo>
                  <a:lnTo>
                    <a:pt x="761" y="350"/>
                  </a:lnTo>
                  <a:lnTo>
                    <a:pt x="758" y="350"/>
                  </a:lnTo>
                  <a:lnTo>
                    <a:pt x="752" y="346"/>
                  </a:lnTo>
                  <a:lnTo>
                    <a:pt x="752" y="346"/>
                  </a:lnTo>
                  <a:lnTo>
                    <a:pt x="754" y="350"/>
                  </a:lnTo>
                  <a:lnTo>
                    <a:pt x="755" y="351"/>
                  </a:lnTo>
                  <a:lnTo>
                    <a:pt x="758" y="353"/>
                  </a:lnTo>
                  <a:lnTo>
                    <a:pt x="758" y="356"/>
                  </a:lnTo>
                  <a:lnTo>
                    <a:pt x="758" y="356"/>
                  </a:lnTo>
                  <a:lnTo>
                    <a:pt x="761" y="354"/>
                  </a:lnTo>
                  <a:lnTo>
                    <a:pt x="764" y="354"/>
                  </a:lnTo>
                  <a:lnTo>
                    <a:pt x="764" y="354"/>
                  </a:lnTo>
                  <a:lnTo>
                    <a:pt x="767" y="360"/>
                  </a:lnTo>
                  <a:lnTo>
                    <a:pt x="772" y="365"/>
                  </a:lnTo>
                  <a:lnTo>
                    <a:pt x="784" y="372"/>
                  </a:lnTo>
                  <a:lnTo>
                    <a:pt x="784" y="372"/>
                  </a:lnTo>
                  <a:lnTo>
                    <a:pt x="781" y="363"/>
                  </a:lnTo>
                  <a:lnTo>
                    <a:pt x="776" y="353"/>
                  </a:lnTo>
                  <a:lnTo>
                    <a:pt x="773" y="343"/>
                  </a:lnTo>
                  <a:lnTo>
                    <a:pt x="772" y="331"/>
                  </a:lnTo>
                  <a:lnTo>
                    <a:pt x="772" y="331"/>
                  </a:lnTo>
                  <a:lnTo>
                    <a:pt x="775" y="333"/>
                  </a:lnTo>
                  <a:lnTo>
                    <a:pt x="778" y="336"/>
                  </a:lnTo>
                  <a:lnTo>
                    <a:pt x="783" y="343"/>
                  </a:lnTo>
                  <a:lnTo>
                    <a:pt x="783" y="343"/>
                  </a:lnTo>
                  <a:lnTo>
                    <a:pt x="790" y="363"/>
                  </a:lnTo>
                  <a:lnTo>
                    <a:pt x="790" y="363"/>
                  </a:lnTo>
                  <a:lnTo>
                    <a:pt x="796" y="377"/>
                  </a:lnTo>
                  <a:lnTo>
                    <a:pt x="804" y="391"/>
                  </a:lnTo>
                  <a:lnTo>
                    <a:pt x="804" y="391"/>
                  </a:lnTo>
                  <a:lnTo>
                    <a:pt x="801" y="382"/>
                  </a:lnTo>
                  <a:lnTo>
                    <a:pt x="799" y="377"/>
                  </a:lnTo>
                  <a:lnTo>
                    <a:pt x="798" y="374"/>
                  </a:lnTo>
                  <a:lnTo>
                    <a:pt x="798" y="374"/>
                  </a:lnTo>
                  <a:lnTo>
                    <a:pt x="796" y="366"/>
                  </a:lnTo>
                  <a:lnTo>
                    <a:pt x="795" y="360"/>
                  </a:lnTo>
                  <a:lnTo>
                    <a:pt x="789" y="348"/>
                  </a:lnTo>
                  <a:lnTo>
                    <a:pt x="783" y="336"/>
                  </a:lnTo>
                  <a:lnTo>
                    <a:pt x="781" y="328"/>
                  </a:lnTo>
                  <a:lnTo>
                    <a:pt x="779" y="322"/>
                  </a:lnTo>
                  <a:lnTo>
                    <a:pt x="779" y="322"/>
                  </a:lnTo>
                  <a:lnTo>
                    <a:pt x="786" y="325"/>
                  </a:lnTo>
                  <a:lnTo>
                    <a:pt x="790" y="330"/>
                  </a:lnTo>
                  <a:lnTo>
                    <a:pt x="796" y="342"/>
                  </a:lnTo>
                  <a:lnTo>
                    <a:pt x="796" y="342"/>
                  </a:lnTo>
                  <a:lnTo>
                    <a:pt x="813" y="377"/>
                  </a:lnTo>
                  <a:lnTo>
                    <a:pt x="828" y="412"/>
                  </a:lnTo>
                  <a:lnTo>
                    <a:pt x="828" y="412"/>
                  </a:lnTo>
                  <a:lnTo>
                    <a:pt x="825" y="389"/>
                  </a:lnTo>
                  <a:lnTo>
                    <a:pt x="821" y="369"/>
                  </a:lnTo>
                  <a:lnTo>
                    <a:pt x="805" y="330"/>
                  </a:lnTo>
                  <a:lnTo>
                    <a:pt x="805" y="330"/>
                  </a:lnTo>
                  <a:lnTo>
                    <a:pt x="802" y="325"/>
                  </a:lnTo>
                  <a:lnTo>
                    <a:pt x="802" y="322"/>
                  </a:lnTo>
                  <a:lnTo>
                    <a:pt x="804" y="319"/>
                  </a:lnTo>
                  <a:lnTo>
                    <a:pt x="804" y="319"/>
                  </a:lnTo>
                  <a:lnTo>
                    <a:pt x="808" y="321"/>
                  </a:lnTo>
                  <a:lnTo>
                    <a:pt x="812" y="325"/>
                  </a:lnTo>
                  <a:lnTo>
                    <a:pt x="816" y="333"/>
                  </a:lnTo>
                  <a:lnTo>
                    <a:pt x="816" y="333"/>
                  </a:lnTo>
                  <a:lnTo>
                    <a:pt x="825" y="350"/>
                  </a:lnTo>
                  <a:lnTo>
                    <a:pt x="830" y="357"/>
                  </a:lnTo>
                  <a:lnTo>
                    <a:pt x="833" y="366"/>
                  </a:lnTo>
                  <a:lnTo>
                    <a:pt x="833" y="366"/>
                  </a:lnTo>
                  <a:lnTo>
                    <a:pt x="831" y="360"/>
                  </a:lnTo>
                  <a:lnTo>
                    <a:pt x="830" y="354"/>
                  </a:lnTo>
                  <a:lnTo>
                    <a:pt x="824" y="342"/>
                  </a:lnTo>
                  <a:lnTo>
                    <a:pt x="819" y="330"/>
                  </a:lnTo>
                  <a:lnTo>
                    <a:pt x="818" y="325"/>
                  </a:lnTo>
                  <a:lnTo>
                    <a:pt x="819" y="321"/>
                  </a:lnTo>
                  <a:lnTo>
                    <a:pt x="819" y="321"/>
                  </a:lnTo>
                  <a:lnTo>
                    <a:pt x="825" y="325"/>
                  </a:lnTo>
                  <a:lnTo>
                    <a:pt x="831" y="331"/>
                  </a:lnTo>
                  <a:lnTo>
                    <a:pt x="840" y="346"/>
                  </a:lnTo>
                  <a:lnTo>
                    <a:pt x="848" y="362"/>
                  </a:lnTo>
                  <a:lnTo>
                    <a:pt x="856" y="377"/>
                  </a:lnTo>
                  <a:lnTo>
                    <a:pt x="856" y="377"/>
                  </a:lnTo>
                  <a:lnTo>
                    <a:pt x="854" y="368"/>
                  </a:lnTo>
                  <a:lnTo>
                    <a:pt x="851" y="360"/>
                  </a:lnTo>
                  <a:lnTo>
                    <a:pt x="845" y="346"/>
                  </a:lnTo>
                  <a:lnTo>
                    <a:pt x="839" y="331"/>
                  </a:lnTo>
                  <a:lnTo>
                    <a:pt x="837" y="324"/>
                  </a:lnTo>
                  <a:lnTo>
                    <a:pt x="837" y="316"/>
                  </a:lnTo>
                  <a:lnTo>
                    <a:pt x="837" y="316"/>
                  </a:lnTo>
                  <a:lnTo>
                    <a:pt x="844" y="321"/>
                  </a:lnTo>
                  <a:lnTo>
                    <a:pt x="850" y="327"/>
                  </a:lnTo>
                  <a:lnTo>
                    <a:pt x="859" y="342"/>
                  </a:lnTo>
                  <a:lnTo>
                    <a:pt x="866" y="357"/>
                  </a:lnTo>
                  <a:lnTo>
                    <a:pt x="876" y="372"/>
                  </a:lnTo>
                  <a:lnTo>
                    <a:pt x="876" y="372"/>
                  </a:lnTo>
                  <a:lnTo>
                    <a:pt x="876" y="368"/>
                  </a:lnTo>
                  <a:lnTo>
                    <a:pt x="872" y="365"/>
                  </a:lnTo>
                  <a:lnTo>
                    <a:pt x="869" y="359"/>
                  </a:lnTo>
                  <a:lnTo>
                    <a:pt x="869" y="359"/>
                  </a:lnTo>
                  <a:lnTo>
                    <a:pt x="868" y="353"/>
                  </a:lnTo>
                  <a:lnTo>
                    <a:pt x="865" y="346"/>
                  </a:lnTo>
                  <a:lnTo>
                    <a:pt x="865" y="346"/>
                  </a:lnTo>
                  <a:lnTo>
                    <a:pt x="857" y="333"/>
                  </a:lnTo>
                  <a:lnTo>
                    <a:pt x="854" y="325"/>
                  </a:lnTo>
                  <a:lnTo>
                    <a:pt x="854" y="322"/>
                  </a:lnTo>
                  <a:lnTo>
                    <a:pt x="856" y="318"/>
                  </a:lnTo>
                  <a:lnTo>
                    <a:pt x="856" y="318"/>
                  </a:lnTo>
                  <a:lnTo>
                    <a:pt x="859" y="319"/>
                  </a:lnTo>
                  <a:lnTo>
                    <a:pt x="862" y="322"/>
                  </a:lnTo>
                  <a:lnTo>
                    <a:pt x="866" y="328"/>
                  </a:lnTo>
                  <a:lnTo>
                    <a:pt x="876" y="343"/>
                  </a:lnTo>
                  <a:lnTo>
                    <a:pt x="876" y="343"/>
                  </a:lnTo>
                  <a:lnTo>
                    <a:pt x="874" y="337"/>
                  </a:lnTo>
                  <a:lnTo>
                    <a:pt x="871" y="331"/>
                  </a:lnTo>
                  <a:lnTo>
                    <a:pt x="869" y="325"/>
                  </a:lnTo>
                  <a:lnTo>
                    <a:pt x="869" y="322"/>
                  </a:lnTo>
                  <a:lnTo>
                    <a:pt x="869" y="319"/>
                  </a:lnTo>
                  <a:lnTo>
                    <a:pt x="869" y="319"/>
                  </a:lnTo>
                  <a:lnTo>
                    <a:pt x="872" y="319"/>
                  </a:lnTo>
                  <a:lnTo>
                    <a:pt x="876" y="321"/>
                  </a:lnTo>
                  <a:lnTo>
                    <a:pt x="880" y="325"/>
                  </a:lnTo>
                  <a:lnTo>
                    <a:pt x="886" y="336"/>
                  </a:lnTo>
                  <a:lnTo>
                    <a:pt x="886" y="336"/>
                  </a:lnTo>
                  <a:lnTo>
                    <a:pt x="894" y="346"/>
                  </a:lnTo>
                  <a:lnTo>
                    <a:pt x="900" y="357"/>
                  </a:lnTo>
                  <a:lnTo>
                    <a:pt x="900" y="357"/>
                  </a:lnTo>
                  <a:lnTo>
                    <a:pt x="897" y="346"/>
                  </a:lnTo>
                  <a:lnTo>
                    <a:pt x="892" y="337"/>
                  </a:lnTo>
                  <a:lnTo>
                    <a:pt x="888" y="327"/>
                  </a:lnTo>
                  <a:lnTo>
                    <a:pt x="886" y="321"/>
                  </a:lnTo>
                  <a:lnTo>
                    <a:pt x="886" y="314"/>
                  </a:lnTo>
                  <a:lnTo>
                    <a:pt x="886" y="314"/>
                  </a:lnTo>
                  <a:lnTo>
                    <a:pt x="892" y="318"/>
                  </a:lnTo>
                  <a:lnTo>
                    <a:pt x="897" y="321"/>
                  </a:lnTo>
                  <a:lnTo>
                    <a:pt x="903" y="328"/>
                  </a:lnTo>
                  <a:lnTo>
                    <a:pt x="908" y="337"/>
                  </a:lnTo>
                  <a:lnTo>
                    <a:pt x="914" y="346"/>
                  </a:lnTo>
                  <a:lnTo>
                    <a:pt x="914" y="346"/>
                  </a:lnTo>
                  <a:lnTo>
                    <a:pt x="911" y="336"/>
                  </a:lnTo>
                  <a:lnTo>
                    <a:pt x="906" y="327"/>
                  </a:lnTo>
                  <a:lnTo>
                    <a:pt x="903" y="318"/>
                  </a:lnTo>
                  <a:lnTo>
                    <a:pt x="903" y="313"/>
                  </a:lnTo>
                  <a:lnTo>
                    <a:pt x="903" y="307"/>
                  </a:lnTo>
                  <a:lnTo>
                    <a:pt x="903" y="307"/>
                  </a:lnTo>
                  <a:lnTo>
                    <a:pt x="906" y="308"/>
                  </a:lnTo>
                  <a:lnTo>
                    <a:pt x="909" y="311"/>
                  </a:lnTo>
                  <a:lnTo>
                    <a:pt x="915" y="318"/>
                  </a:lnTo>
                  <a:lnTo>
                    <a:pt x="924" y="333"/>
                  </a:lnTo>
                  <a:lnTo>
                    <a:pt x="924" y="333"/>
                  </a:lnTo>
                  <a:lnTo>
                    <a:pt x="923" y="328"/>
                  </a:lnTo>
                  <a:lnTo>
                    <a:pt x="921" y="322"/>
                  </a:lnTo>
                  <a:lnTo>
                    <a:pt x="920" y="316"/>
                  </a:lnTo>
                  <a:lnTo>
                    <a:pt x="920" y="311"/>
                  </a:lnTo>
                  <a:lnTo>
                    <a:pt x="920" y="311"/>
                  </a:lnTo>
                  <a:lnTo>
                    <a:pt x="926" y="313"/>
                  </a:lnTo>
                  <a:lnTo>
                    <a:pt x="929" y="316"/>
                  </a:lnTo>
                  <a:lnTo>
                    <a:pt x="932" y="319"/>
                  </a:lnTo>
                  <a:lnTo>
                    <a:pt x="935" y="324"/>
                  </a:lnTo>
                  <a:lnTo>
                    <a:pt x="935" y="324"/>
                  </a:lnTo>
                  <a:lnTo>
                    <a:pt x="933" y="318"/>
                  </a:lnTo>
                  <a:lnTo>
                    <a:pt x="933" y="308"/>
                  </a:lnTo>
                  <a:lnTo>
                    <a:pt x="933" y="308"/>
                  </a:lnTo>
                  <a:lnTo>
                    <a:pt x="935" y="307"/>
                  </a:lnTo>
                  <a:lnTo>
                    <a:pt x="938" y="307"/>
                  </a:lnTo>
                  <a:lnTo>
                    <a:pt x="938" y="307"/>
                  </a:lnTo>
                  <a:lnTo>
                    <a:pt x="937" y="302"/>
                  </a:lnTo>
                  <a:lnTo>
                    <a:pt x="937" y="298"/>
                  </a:lnTo>
                  <a:lnTo>
                    <a:pt x="937" y="298"/>
                  </a:lnTo>
                  <a:lnTo>
                    <a:pt x="941" y="301"/>
                  </a:lnTo>
                  <a:lnTo>
                    <a:pt x="944" y="304"/>
                  </a:lnTo>
                  <a:lnTo>
                    <a:pt x="947" y="313"/>
                  </a:lnTo>
                  <a:lnTo>
                    <a:pt x="947" y="313"/>
                  </a:lnTo>
                  <a:lnTo>
                    <a:pt x="950" y="322"/>
                  </a:lnTo>
                  <a:lnTo>
                    <a:pt x="952" y="331"/>
                  </a:lnTo>
                  <a:lnTo>
                    <a:pt x="952" y="331"/>
                  </a:lnTo>
                  <a:lnTo>
                    <a:pt x="947" y="333"/>
                  </a:lnTo>
                  <a:lnTo>
                    <a:pt x="944" y="330"/>
                  </a:lnTo>
                  <a:lnTo>
                    <a:pt x="944" y="330"/>
                  </a:lnTo>
                  <a:lnTo>
                    <a:pt x="947" y="339"/>
                  </a:lnTo>
                  <a:lnTo>
                    <a:pt x="949" y="350"/>
                  </a:lnTo>
                  <a:lnTo>
                    <a:pt x="949" y="350"/>
                  </a:lnTo>
                  <a:lnTo>
                    <a:pt x="947" y="350"/>
                  </a:lnTo>
                  <a:lnTo>
                    <a:pt x="946" y="351"/>
                  </a:lnTo>
                  <a:lnTo>
                    <a:pt x="946" y="351"/>
                  </a:lnTo>
                  <a:lnTo>
                    <a:pt x="944" y="351"/>
                  </a:lnTo>
                  <a:lnTo>
                    <a:pt x="944" y="351"/>
                  </a:lnTo>
                  <a:lnTo>
                    <a:pt x="940" y="346"/>
                  </a:lnTo>
                  <a:lnTo>
                    <a:pt x="938" y="342"/>
                  </a:lnTo>
                  <a:lnTo>
                    <a:pt x="935" y="336"/>
                  </a:lnTo>
                  <a:lnTo>
                    <a:pt x="930" y="330"/>
                  </a:lnTo>
                  <a:lnTo>
                    <a:pt x="930" y="330"/>
                  </a:lnTo>
                  <a:lnTo>
                    <a:pt x="935" y="346"/>
                  </a:lnTo>
                  <a:lnTo>
                    <a:pt x="937" y="354"/>
                  </a:lnTo>
                  <a:lnTo>
                    <a:pt x="937" y="362"/>
                  </a:lnTo>
                  <a:lnTo>
                    <a:pt x="937" y="362"/>
                  </a:lnTo>
                  <a:lnTo>
                    <a:pt x="935" y="362"/>
                  </a:lnTo>
                  <a:lnTo>
                    <a:pt x="935" y="362"/>
                  </a:lnTo>
                  <a:lnTo>
                    <a:pt x="932" y="360"/>
                  </a:lnTo>
                  <a:lnTo>
                    <a:pt x="929" y="357"/>
                  </a:lnTo>
                  <a:lnTo>
                    <a:pt x="926" y="353"/>
                  </a:lnTo>
                  <a:lnTo>
                    <a:pt x="924" y="345"/>
                  </a:lnTo>
                  <a:lnTo>
                    <a:pt x="920" y="339"/>
                  </a:lnTo>
                  <a:lnTo>
                    <a:pt x="920" y="339"/>
                  </a:lnTo>
                  <a:lnTo>
                    <a:pt x="921" y="348"/>
                  </a:lnTo>
                  <a:lnTo>
                    <a:pt x="924" y="359"/>
                  </a:lnTo>
                  <a:lnTo>
                    <a:pt x="927" y="369"/>
                  </a:lnTo>
                  <a:lnTo>
                    <a:pt x="927" y="377"/>
                  </a:lnTo>
                  <a:lnTo>
                    <a:pt x="927" y="377"/>
                  </a:lnTo>
                  <a:lnTo>
                    <a:pt x="924" y="377"/>
                  </a:lnTo>
                  <a:lnTo>
                    <a:pt x="921" y="375"/>
                  </a:lnTo>
                  <a:lnTo>
                    <a:pt x="918" y="371"/>
                  </a:lnTo>
                  <a:lnTo>
                    <a:pt x="914" y="360"/>
                  </a:lnTo>
                  <a:lnTo>
                    <a:pt x="914" y="360"/>
                  </a:lnTo>
                  <a:lnTo>
                    <a:pt x="908" y="346"/>
                  </a:lnTo>
                  <a:lnTo>
                    <a:pt x="898" y="334"/>
                  </a:lnTo>
                  <a:lnTo>
                    <a:pt x="898" y="334"/>
                  </a:lnTo>
                  <a:lnTo>
                    <a:pt x="906" y="356"/>
                  </a:lnTo>
                  <a:lnTo>
                    <a:pt x="909" y="366"/>
                  </a:lnTo>
                  <a:lnTo>
                    <a:pt x="911" y="378"/>
                  </a:lnTo>
                  <a:lnTo>
                    <a:pt x="911" y="378"/>
                  </a:lnTo>
                  <a:lnTo>
                    <a:pt x="905" y="380"/>
                  </a:lnTo>
                  <a:lnTo>
                    <a:pt x="905" y="380"/>
                  </a:lnTo>
                  <a:lnTo>
                    <a:pt x="894" y="360"/>
                  </a:lnTo>
                  <a:lnTo>
                    <a:pt x="883" y="339"/>
                  </a:lnTo>
                  <a:lnTo>
                    <a:pt x="883" y="339"/>
                  </a:lnTo>
                  <a:lnTo>
                    <a:pt x="886" y="350"/>
                  </a:lnTo>
                  <a:lnTo>
                    <a:pt x="889" y="360"/>
                  </a:lnTo>
                  <a:lnTo>
                    <a:pt x="894" y="371"/>
                  </a:lnTo>
                  <a:lnTo>
                    <a:pt x="895" y="382"/>
                  </a:lnTo>
                  <a:lnTo>
                    <a:pt x="895" y="382"/>
                  </a:lnTo>
                  <a:lnTo>
                    <a:pt x="891" y="383"/>
                  </a:lnTo>
                  <a:lnTo>
                    <a:pt x="891" y="383"/>
                  </a:lnTo>
                  <a:lnTo>
                    <a:pt x="883" y="368"/>
                  </a:lnTo>
                  <a:lnTo>
                    <a:pt x="876" y="354"/>
                  </a:lnTo>
                  <a:lnTo>
                    <a:pt x="876" y="354"/>
                  </a:lnTo>
                  <a:lnTo>
                    <a:pt x="879" y="363"/>
                  </a:lnTo>
                  <a:lnTo>
                    <a:pt x="882" y="372"/>
                  </a:lnTo>
                  <a:lnTo>
                    <a:pt x="885" y="382"/>
                  </a:lnTo>
                  <a:lnTo>
                    <a:pt x="885" y="392"/>
                  </a:lnTo>
                  <a:lnTo>
                    <a:pt x="885" y="392"/>
                  </a:lnTo>
                  <a:lnTo>
                    <a:pt x="883" y="394"/>
                  </a:lnTo>
                  <a:lnTo>
                    <a:pt x="882" y="395"/>
                  </a:lnTo>
                  <a:lnTo>
                    <a:pt x="880" y="395"/>
                  </a:lnTo>
                  <a:lnTo>
                    <a:pt x="880" y="395"/>
                  </a:lnTo>
                  <a:lnTo>
                    <a:pt x="872" y="382"/>
                  </a:lnTo>
                  <a:lnTo>
                    <a:pt x="865" y="366"/>
                  </a:lnTo>
                  <a:lnTo>
                    <a:pt x="857" y="353"/>
                  </a:lnTo>
                  <a:lnTo>
                    <a:pt x="850" y="337"/>
                  </a:lnTo>
                  <a:lnTo>
                    <a:pt x="850" y="337"/>
                  </a:lnTo>
                  <a:lnTo>
                    <a:pt x="854" y="351"/>
                  </a:lnTo>
                  <a:lnTo>
                    <a:pt x="859" y="365"/>
                  </a:lnTo>
                  <a:lnTo>
                    <a:pt x="863" y="378"/>
                  </a:lnTo>
                  <a:lnTo>
                    <a:pt x="863" y="386"/>
                  </a:lnTo>
                  <a:lnTo>
                    <a:pt x="863" y="394"/>
                  </a:lnTo>
                  <a:lnTo>
                    <a:pt x="863" y="394"/>
                  </a:lnTo>
                  <a:lnTo>
                    <a:pt x="862" y="394"/>
                  </a:lnTo>
                  <a:lnTo>
                    <a:pt x="860" y="395"/>
                  </a:lnTo>
                  <a:lnTo>
                    <a:pt x="860" y="395"/>
                  </a:lnTo>
                  <a:lnTo>
                    <a:pt x="856" y="391"/>
                  </a:lnTo>
                  <a:lnTo>
                    <a:pt x="853" y="386"/>
                  </a:lnTo>
                  <a:lnTo>
                    <a:pt x="848" y="374"/>
                  </a:lnTo>
                  <a:lnTo>
                    <a:pt x="842" y="363"/>
                  </a:lnTo>
                  <a:lnTo>
                    <a:pt x="839" y="357"/>
                  </a:lnTo>
                  <a:lnTo>
                    <a:pt x="836" y="353"/>
                  </a:lnTo>
                  <a:lnTo>
                    <a:pt x="836" y="353"/>
                  </a:lnTo>
                  <a:lnTo>
                    <a:pt x="845" y="380"/>
                  </a:lnTo>
                  <a:lnTo>
                    <a:pt x="850" y="395"/>
                  </a:lnTo>
                  <a:lnTo>
                    <a:pt x="850" y="409"/>
                  </a:lnTo>
                  <a:lnTo>
                    <a:pt x="850" y="409"/>
                  </a:lnTo>
                  <a:lnTo>
                    <a:pt x="847" y="409"/>
                  </a:lnTo>
                  <a:lnTo>
                    <a:pt x="845" y="407"/>
                  </a:lnTo>
                  <a:lnTo>
                    <a:pt x="842" y="403"/>
                  </a:lnTo>
                  <a:lnTo>
                    <a:pt x="837" y="392"/>
                  </a:lnTo>
                  <a:lnTo>
                    <a:pt x="837" y="392"/>
                  </a:lnTo>
                  <a:lnTo>
                    <a:pt x="822" y="357"/>
                  </a:lnTo>
                  <a:lnTo>
                    <a:pt x="822" y="357"/>
                  </a:lnTo>
                  <a:lnTo>
                    <a:pt x="830" y="386"/>
                  </a:lnTo>
                  <a:lnTo>
                    <a:pt x="833" y="401"/>
                  </a:lnTo>
                  <a:lnTo>
                    <a:pt x="834" y="420"/>
                  </a:lnTo>
                  <a:lnTo>
                    <a:pt x="834" y="420"/>
                  </a:lnTo>
                  <a:lnTo>
                    <a:pt x="833" y="421"/>
                  </a:lnTo>
                  <a:lnTo>
                    <a:pt x="830" y="423"/>
                  </a:lnTo>
                  <a:lnTo>
                    <a:pt x="830" y="423"/>
                  </a:lnTo>
                  <a:lnTo>
                    <a:pt x="825" y="418"/>
                  </a:lnTo>
                  <a:lnTo>
                    <a:pt x="822" y="414"/>
                  </a:lnTo>
                  <a:lnTo>
                    <a:pt x="818" y="403"/>
                  </a:lnTo>
                  <a:lnTo>
                    <a:pt x="813" y="391"/>
                  </a:lnTo>
                  <a:lnTo>
                    <a:pt x="807" y="380"/>
                  </a:lnTo>
                  <a:lnTo>
                    <a:pt x="807" y="380"/>
                  </a:lnTo>
                  <a:lnTo>
                    <a:pt x="810" y="392"/>
                  </a:lnTo>
                  <a:lnTo>
                    <a:pt x="813" y="406"/>
                  </a:lnTo>
                  <a:lnTo>
                    <a:pt x="816" y="418"/>
                  </a:lnTo>
                  <a:lnTo>
                    <a:pt x="818" y="432"/>
                  </a:lnTo>
                  <a:lnTo>
                    <a:pt x="818" y="432"/>
                  </a:lnTo>
                  <a:lnTo>
                    <a:pt x="813" y="432"/>
                  </a:lnTo>
                  <a:lnTo>
                    <a:pt x="810" y="430"/>
                  </a:lnTo>
                  <a:lnTo>
                    <a:pt x="807" y="423"/>
                  </a:lnTo>
                  <a:lnTo>
                    <a:pt x="807" y="423"/>
                  </a:lnTo>
                  <a:lnTo>
                    <a:pt x="804" y="423"/>
                  </a:lnTo>
                  <a:lnTo>
                    <a:pt x="801" y="423"/>
                  </a:lnTo>
                  <a:lnTo>
                    <a:pt x="801" y="423"/>
                  </a:lnTo>
                  <a:lnTo>
                    <a:pt x="801" y="429"/>
                  </a:lnTo>
                  <a:lnTo>
                    <a:pt x="802" y="435"/>
                  </a:lnTo>
                  <a:lnTo>
                    <a:pt x="802" y="441"/>
                  </a:lnTo>
                  <a:lnTo>
                    <a:pt x="801" y="446"/>
                  </a:lnTo>
                  <a:lnTo>
                    <a:pt x="801" y="446"/>
                  </a:lnTo>
                  <a:lnTo>
                    <a:pt x="810" y="490"/>
                  </a:lnTo>
                  <a:lnTo>
                    <a:pt x="819" y="534"/>
                  </a:lnTo>
                  <a:lnTo>
                    <a:pt x="819" y="534"/>
                  </a:lnTo>
                  <a:lnTo>
                    <a:pt x="816" y="504"/>
                  </a:lnTo>
                  <a:lnTo>
                    <a:pt x="812" y="473"/>
                  </a:lnTo>
                  <a:lnTo>
                    <a:pt x="812" y="473"/>
                  </a:lnTo>
                  <a:lnTo>
                    <a:pt x="808" y="456"/>
                  </a:lnTo>
                  <a:lnTo>
                    <a:pt x="807" y="449"/>
                  </a:lnTo>
                  <a:lnTo>
                    <a:pt x="808" y="441"/>
                  </a:lnTo>
                  <a:lnTo>
                    <a:pt x="808" y="441"/>
                  </a:lnTo>
                  <a:lnTo>
                    <a:pt x="810" y="441"/>
                  </a:lnTo>
                  <a:lnTo>
                    <a:pt x="813" y="443"/>
                  </a:lnTo>
                  <a:lnTo>
                    <a:pt x="815" y="447"/>
                  </a:lnTo>
                  <a:lnTo>
                    <a:pt x="816" y="459"/>
                  </a:lnTo>
                  <a:lnTo>
                    <a:pt x="816" y="459"/>
                  </a:lnTo>
                  <a:lnTo>
                    <a:pt x="825" y="499"/>
                  </a:lnTo>
                  <a:lnTo>
                    <a:pt x="830" y="517"/>
                  </a:lnTo>
                  <a:lnTo>
                    <a:pt x="833" y="536"/>
                  </a:lnTo>
                  <a:lnTo>
                    <a:pt x="833" y="536"/>
                  </a:lnTo>
                  <a:lnTo>
                    <a:pt x="831" y="514"/>
                  </a:lnTo>
                  <a:lnTo>
                    <a:pt x="827" y="493"/>
                  </a:lnTo>
                  <a:lnTo>
                    <a:pt x="824" y="472"/>
                  </a:lnTo>
                  <a:lnTo>
                    <a:pt x="821" y="450"/>
                  </a:lnTo>
                  <a:lnTo>
                    <a:pt x="821" y="450"/>
                  </a:lnTo>
                  <a:lnTo>
                    <a:pt x="824" y="452"/>
                  </a:lnTo>
                  <a:lnTo>
                    <a:pt x="827" y="455"/>
                  </a:lnTo>
                  <a:lnTo>
                    <a:pt x="830" y="461"/>
                  </a:lnTo>
                  <a:lnTo>
                    <a:pt x="836" y="476"/>
                  </a:lnTo>
                  <a:lnTo>
                    <a:pt x="836" y="476"/>
                  </a:lnTo>
                  <a:lnTo>
                    <a:pt x="839" y="484"/>
                  </a:lnTo>
                  <a:lnTo>
                    <a:pt x="842" y="493"/>
                  </a:lnTo>
                  <a:lnTo>
                    <a:pt x="842" y="493"/>
                  </a:lnTo>
                  <a:lnTo>
                    <a:pt x="840" y="487"/>
                  </a:lnTo>
                  <a:lnTo>
                    <a:pt x="839" y="482"/>
                  </a:lnTo>
                  <a:lnTo>
                    <a:pt x="837" y="476"/>
                  </a:lnTo>
                  <a:lnTo>
                    <a:pt x="839" y="470"/>
                  </a:lnTo>
                  <a:lnTo>
                    <a:pt x="839" y="470"/>
                  </a:lnTo>
                  <a:lnTo>
                    <a:pt x="844" y="470"/>
                  </a:lnTo>
                  <a:lnTo>
                    <a:pt x="845" y="473"/>
                  </a:lnTo>
                  <a:lnTo>
                    <a:pt x="848" y="481"/>
                  </a:lnTo>
                  <a:lnTo>
                    <a:pt x="848" y="481"/>
                  </a:lnTo>
                  <a:lnTo>
                    <a:pt x="853" y="494"/>
                  </a:lnTo>
                  <a:lnTo>
                    <a:pt x="857" y="507"/>
                  </a:lnTo>
                  <a:lnTo>
                    <a:pt x="857" y="507"/>
                  </a:lnTo>
                  <a:lnTo>
                    <a:pt x="857" y="500"/>
                  </a:lnTo>
                  <a:lnTo>
                    <a:pt x="857" y="497"/>
                  </a:lnTo>
                  <a:lnTo>
                    <a:pt x="859" y="496"/>
                  </a:lnTo>
                  <a:lnTo>
                    <a:pt x="859" y="496"/>
                  </a:lnTo>
                  <a:lnTo>
                    <a:pt x="863" y="497"/>
                  </a:lnTo>
                  <a:lnTo>
                    <a:pt x="866" y="502"/>
                  </a:lnTo>
                  <a:lnTo>
                    <a:pt x="871" y="511"/>
                  </a:lnTo>
                  <a:lnTo>
                    <a:pt x="874" y="520"/>
                  </a:lnTo>
                  <a:lnTo>
                    <a:pt x="879" y="529"/>
                  </a:lnTo>
                  <a:lnTo>
                    <a:pt x="879" y="529"/>
                  </a:lnTo>
                  <a:lnTo>
                    <a:pt x="877" y="520"/>
                  </a:lnTo>
                  <a:lnTo>
                    <a:pt x="874" y="510"/>
                  </a:lnTo>
                  <a:lnTo>
                    <a:pt x="872" y="500"/>
                  </a:lnTo>
                  <a:lnTo>
                    <a:pt x="872" y="494"/>
                  </a:lnTo>
                  <a:lnTo>
                    <a:pt x="874" y="490"/>
                  </a:lnTo>
                  <a:lnTo>
                    <a:pt x="874" y="490"/>
                  </a:lnTo>
                  <a:lnTo>
                    <a:pt x="877" y="493"/>
                  </a:lnTo>
                  <a:lnTo>
                    <a:pt x="880" y="494"/>
                  </a:lnTo>
                  <a:lnTo>
                    <a:pt x="885" y="502"/>
                  </a:lnTo>
                  <a:lnTo>
                    <a:pt x="889" y="517"/>
                  </a:lnTo>
                  <a:lnTo>
                    <a:pt x="889" y="517"/>
                  </a:lnTo>
                  <a:lnTo>
                    <a:pt x="891" y="513"/>
                  </a:lnTo>
                  <a:lnTo>
                    <a:pt x="889" y="507"/>
                  </a:lnTo>
                  <a:lnTo>
                    <a:pt x="889" y="499"/>
                  </a:lnTo>
                  <a:lnTo>
                    <a:pt x="891" y="493"/>
                  </a:lnTo>
                  <a:lnTo>
                    <a:pt x="891" y="493"/>
                  </a:lnTo>
                  <a:lnTo>
                    <a:pt x="894" y="493"/>
                  </a:lnTo>
                  <a:lnTo>
                    <a:pt x="897" y="496"/>
                  </a:lnTo>
                  <a:lnTo>
                    <a:pt x="900" y="500"/>
                  </a:lnTo>
                  <a:lnTo>
                    <a:pt x="903" y="508"/>
                  </a:lnTo>
                  <a:lnTo>
                    <a:pt x="906" y="514"/>
                  </a:lnTo>
                  <a:lnTo>
                    <a:pt x="906" y="514"/>
                  </a:lnTo>
                  <a:lnTo>
                    <a:pt x="908" y="510"/>
                  </a:lnTo>
                  <a:lnTo>
                    <a:pt x="908" y="507"/>
                  </a:lnTo>
                  <a:lnTo>
                    <a:pt x="909" y="504"/>
                  </a:lnTo>
                  <a:lnTo>
                    <a:pt x="909" y="504"/>
                  </a:lnTo>
                  <a:lnTo>
                    <a:pt x="911" y="504"/>
                  </a:lnTo>
                  <a:lnTo>
                    <a:pt x="911" y="505"/>
                  </a:lnTo>
                  <a:lnTo>
                    <a:pt x="912" y="505"/>
                  </a:lnTo>
                  <a:lnTo>
                    <a:pt x="914" y="505"/>
                  </a:lnTo>
                  <a:lnTo>
                    <a:pt x="914" y="505"/>
                  </a:lnTo>
                  <a:lnTo>
                    <a:pt x="915" y="510"/>
                  </a:lnTo>
                  <a:lnTo>
                    <a:pt x="917" y="514"/>
                  </a:lnTo>
                  <a:lnTo>
                    <a:pt x="917" y="514"/>
                  </a:lnTo>
                  <a:lnTo>
                    <a:pt x="918" y="511"/>
                  </a:lnTo>
                  <a:lnTo>
                    <a:pt x="920" y="505"/>
                  </a:lnTo>
                  <a:lnTo>
                    <a:pt x="920" y="505"/>
                  </a:lnTo>
                  <a:lnTo>
                    <a:pt x="924" y="507"/>
                  </a:lnTo>
                  <a:lnTo>
                    <a:pt x="926" y="507"/>
                  </a:lnTo>
                  <a:lnTo>
                    <a:pt x="929" y="505"/>
                  </a:lnTo>
                  <a:lnTo>
                    <a:pt x="929" y="505"/>
                  </a:lnTo>
                  <a:lnTo>
                    <a:pt x="927" y="511"/>
                  </a:lnTo>
                  <a:lnTo>
                    <a:pt x="929" y="516"/>
                  </a:lnTo>
                  <a:lnTo>
                    <a:pt x="930" y="528"/>
                  </a:lnTo>
                  <a:lnTo>
                    <a:pt x="932" y="542"/>
                  </a:lnTo>
                  <a:lnTo>
                    <a:pt x="932" y="548"/>
                  </a:lnTo>
                  <a:lnTo>
                    <a:pt x="930" y="554"/>
                  </a:lnTo>
                  <a:lnTo>
                    <a:pt x="930" y="554"/>
                  </a:lnTo>
                  <a:lnTo>
                    <a:pt x="929" y="554"/>
                  </a:lnTo>
                  <a:lnTo>
                    <a:pt x="927" y="552"/>
                  </a:lnTo>
                  <a:lnTo>
                    <a:pt x="927" y="551"/>
                  </a:lnTo>
                  <a:lnTo>
                    <a:pt x="926" y="549"/>
                  </a:lnTo>
                  <a:lnTo>
                    <a:pt x="926" y="549"/>
                  </a:lnTo>
                  <a:lnTo>
                    <a:pt x="926" y="551"/>
                  </a:lnTo>
                  <a:lnTo>
                    <a:pt x="926" y="554"/>
                  </a:lnTo>
                  <a:lnTo>
                    <a:pt x="926" y="555"/>
                  </a:lnTo>
                  <a:lnTo>
                    <a:pt x="924" y="557"/>
                  </a:lnTo>
                  <a:lnTo>
                    <a:pt x="924" y="557"/>
                  </a:lnTo>
                  <a:lnTo>
                    <a:pt x="921" y="557"/>
                  </a:lnTo>
                  <a:lnTo>
                    <a:pt x="921" y="557"/>
                  </a:lnTo>
                  <a:lnTo>
                    <a:pt x="918" y="552"/>
                  </a:lnTo>
                  <a:lnTo>
                    <a:pt x="918" y="548"/>
                  </a:lnTo>
                  <a:lnTo>
                    <a:pt x="917" y="542"/>
                  </a:lnTo>
                  <a:lnTo>
                    <a:pt x="915" y="537"/>
                  </a:lnTo>
                  <a:lnTo>
                    <a:pt x="915" y="537"/>
                  </a:lnTo>
                  <a:lnTo>
                    <a:pt x="915" y="543"/>
                  </a:lnTo>
                  <a:lnTo>
                    <a:pt x="915" y="549"/>
                  </a:lnTo>
                  <a:lnTo>
                    <a:pt x="915" y="555"/>
                  </a:lnTo>
                  <a:lnTo>
                    <a:pt x="914" y="557"/>
                  </a:lnTo>
                  <a:lnTo>
                    <a:pt x="911" y="558"/>
                  </a:lnTo>
                  <a:lnTo>
                    <a:pt x="911" y="558"/>
                  </a:lnTo>
                  <a:lnTo>
                    <a:pt x="908" y="554"/>
                  </a:lnTo>
                  <a:lnTo>
                    <a:pt x="906" y="548"/>
                  </a:lnTo>
                  <a:lnTo>
                    <a:pt x="905" y="534"/>
                  </a:lnTo>
                  <a:lnTo>
                    <a:pt x="905" y="534"/>
                  </a:lnTo>
                  <a:lnTo>
                    <a:pt x="901" y="522"/>
                  </a:lnTo>
                  <a:lnTo>
                    <a:pt x="897" y="511"/>
                  </a:lnTo>
                  <a:lnTo>
                    <a:pt x="897" y="511"/>
                  </a:lnTo>
                  <a:lnTo>
                    <a:pt x="898" y="523"/>
                  </a:lnTo>
                  <a:lnTo>
                    <a:pt x="900" y="536"/>
                  </a:lnTo>
                  <a:lnTo>
                    <a:pt x="901" y="548"/>
                  </a:lnTo>
                  <a:lnTo>
                    <a:pt x="900" y="554"/>
                  </a:lnTo>
                  <a:lnTo>
                    <a:pt x="900" y="560"/>
                  </a:lnTo>
                  <a:lnTo>
                    <a:pt x="900" y="560"/>
                  </a:lnTo>
                  <a:lnTo>
                    <a:pt x="897" y="560"/>
                  </a:lnTo>
                  <a:lnTo>
                    <a:pt x="895" y="560"/>
                  </a:lnTo>
                  <a:lnTo>
                    <a:pt x="895" y="560"/>
                  </a:lnTo>
                  <a:lnTo>
                    <a:pt x="891" y="549"/>
                  </a:lnTo>
                  <a:lnTo>
                    <a:pt x="889" y="540"/>
                  </a:lnTo>
                  <a:lnTo>
                    <a:pt x="888" y="531"/>
                  </a:lnTo>
                  <a:lnTo>
                    <a:pt x="885" y="520"/>
                  </a:lnTo>
                  <a:lnTo>
                    <a:pt x="885" y="520"/>
                  </a:lnTo>
                  <a:lnTo>
                    <a:pt x="886" y="534"/>
                  </a:lnTo>
                  <a:lnTo>
                    <a:pt x="888" y="548"/>
                  </a:lnTo>
                  <a:lnTo>
                    <a:pt x="889" y="561"/>
                  </a:lnTo>
                  <a:lnTo>
                    <a:pt x="889" y="575"/>
                  </a:lnTo>
                  <a:lnTo>
                    <a:pt x="889" y="575"/>
                  </a:lnTo>
                  <a:lnTo>
                    <a:pt x="888" y="575"/>
                  </a:lnTo>
                  <a:lnTo>
                    <a:pt x="886" y="575"/>
                  </a:lnTo>
                  <a:lnTo>
                    <a:pt x="885" y="577"/>
                  </a:lnTo>
                  <a:lnTo>
                    <a:pt x="885" y="577"/>
                  </a:lnTo>
                  <a:lnTo>
                    <a:pt x="880" y="565"/>
                  </a:lnTo>
                  <a:lnTo>
                    <a:pt x="877" y="551"/>
                  </a:lnTo>
                  <a:lnTo>
                    <a:pt x="874" y="537"/>
                  </a:lnTo>
                  <a:lnTo>
                    <a:pt x="869" y="525"/>
                  </a:lnTo>
                  <a:lnTo>
                    <a:pt x="869" y="525"/>
                  </a:lnTo>
                  <a:lnTo>
                    <a:pt x="871" y="537"/>
                  </a:lnTo>
                  <a:lnTo>
                    <a:pt x="872" y="549"/>
                  </a:lnTo>
                  <a:lnTo>
                    <a:pt x="874" y="561"/>
                  </a:lnTo>
                  <a:lnTo>
                    <a:pt x="876" y="575"/>
                  </a:lnTo>
                  <a:lnTo>
                    <a:pt x="876" y="575"/>
                  </a:lnTo>
                  <a:lnTo>
                    <a:pt x="872" y="577"/>
                  </a:lnTo>
                  <a:lnTo>
                    <a:pt x="869" y="577"/>
                  </a:lnTo>
                  <a:lnTo>
                    <a:pt x="868" y="574"/>
                  </a:lnTo>
                  <a:lnTo>
                    <a:pt x="866" y="571"/>
                  </a:lnTo>
                  <a:lnTo>
                    <a:pt x="866" y="571"/>
                  </a:lnTo>
                  <a:lnTo>
                    <a:pt x="862" y="548"/>
                  </a:lnTo>
                  <a:lnTo>
                    <a:pt x="860" y="537"/>
                  </a:lnTo>
                  <a:lnTo>
                    <a:pt x="857" y="528"/>
                  </a:lnTo>
                  <a:lnTo>
                    <a:pt x="857" y="528"/>
                  </a:lnTo>
                  <a:lnTo>
                    <a:pt x="857" y="537"/>
                  </a:lnTo>
                  <a:lnTo>
                    <a:pt x="857" y="546"/>
                  </a:lnTo>
                  <a:lnTo>
                    <a:pt x="859" y="557"/>
                  </a:lnTo>
                  <a:lnTo>
                    <a:pt x="857" y="566"/>
                  </a:lnTo>
                  <a:lnTo>
                    <a:pt x="857" y="566"/>
                  </a:lnTo>
                  <a:lnTo>
                    <a:pt x="856" y="566"/>
                  </a:lnTo>
                  <a:lnTo>
                    <a:pt x="851" y="566"/>
                  </a:lnTo>
                  <a:lnTo>
                    <a:pt x="851" y="566"/>
                  </a:lnTo>
                  <a:lnTo>
                    <a:pt x="847" y="545"/>
                  </a:lnTo>
                  <a:lnTo>
                    <a:pt x="842" y="523"/>
                  </a:lnTo>
                  <a:lnTo>
                    <a:pt x="839" y="504"/>
                  </a:lnTo>
                  <a:lnTo>
                    <a:pt x="833" y="484"/>
                  </a:lnTo>
                  <a:lnTo>
                    <a:pt x="833" y="484"/>
                  </a:lnTo>
                  <a:lnTo>
                    <a:pt x="834" y="504"/>
                  </a:lnTo>
                  <a:lnTo>
                    <a:pt x="837" y="522"/>
                  </a:lnTo>
                  <a:lnTo>
                    <a:pt x="839" y="542"/>
                  </a:lnTo>
                  <a:lnTo>
                    <a:pt x="839" y="551"/>
                  </a:lnTo>
                  <a:lnTo>
                    <a:pt x="837" y="561"/>
                  </a:lnTo>
                  <a:lnTo>
                    <a:pt x="837" y="561"/>
                  </a:lnTo>
                  <a:lnTo>
                    <a:pt x="836" y="561"/>
                  </a:lnTo>
                  <a:lnTo>
                    <a:pt x="834" y="561"/>
                  </a:lnTo>
                  <a:lnTo>
                    <a:pt x="834" y="561"/>
                  </a:lnTo>
                  <a:lnTo>
                    <a:pt x="833" y="558"/>
                  </a:lnTo>
                  <a:lnTo>
                    <a:pt x="830" y="554"/>
                  </a:lnTo>
                  <a:lnTo>
                    <a:pt x="828" y="545"/>
                  </a:lnTo>
                  <a:lnTo>
                    <a:pt x="827" y="534"/>
                  </a:lnTo>
                  <a:lnTo>
                    <a:pt x="825" y="525"/>
                  </a:lnTo>
                  <a:lnTo>
                    <a:pt x="825" y="525"/>
                  </a:lnTo>
                  <a:lnTo>
                    <a:pt x="825" y="540"/>
                  </a:lnTo>
                  <a:lnTo>
                    <a:pt x="825" y="540"/>
                  </a:lnTo>
                  <a:lnTo>
                    <a:pt x="827" y="557"/>
                  </a:lnTo>
                  <a:lnTo>
                    <a:pt x="825" y="563"/>
                  </a:lnTo>
                  <a:lnTo>
                    <a:pt x="824" y="566"/>
                  </a:lnTo>
                  <a:lnTo>
                    <a:pt x="822" y="568"/>
                  </a:lnTo>
                  <a:lnTo>
                    <a:pt x="822" y="568"/>
                  </a:lnTo>
                  <a:lnTo>
                    <a:pt x="819" y="565"/>
                  </a:lnTo>
                  <a:lnTo>
                    <a:pt x="818" y="560"/>
                  </a:lnTo>
                  <a:lnTo>
                    <a:pt x="815" y="549"/>
                  </a:lnTo>
                  <a:lnTo>
                    <a:pt x="813" y="537"/>
                  </a:lnTo>
                  <a:lnTo>
                    <a:pt x="812" y="526"/>
                  </a:lnTo>
                  <a:lnTo>
                    <a:pt x="812" y="526"/>
                  </a:lnTo>
                  <a:lnTo>
                    <a:pt x="812" y="537"/>
                  </a:lnTo>
                  <a:lnTo>
                    <a:pt x="812" y="546"/>
                  </a:lnTo>
                  <a:lnTo>
                    <a:pt x="812" y="557"/>
                  </a:lnTo>
                  <a:lnTo>
                    <a:pt x="810" y="566"/>
                  </a:lnTo>
                  <a:lnTo>
                    <a:pt x="810" y="566"/>
                  </a:lnTo>
                  <a:lnTo>
                    <a:pt x="807" y="566"/>
                  </a:lnTo>
                  <a:lnTo>
                    <a:pt x="804" y="563"/>
                  </a:lnTo>
                  <a:lnTo>
                    <a:pt x="802" y="560"/>
                  </a:lnTo>
                  <a:lnTo>
                    <a:pt x="802" y="555"/>
                  </a:lnTo>
                  <a:lnTo>
                    <a:pt x="799" y="539"/>
                  </a:lnTo>
                  <a:lnTo>
                    <a:pt x="799" y="539"/>
                  </a:lnTo>
                  <a:lnTo>
                    <a:pt x="793" y="497"/>
                  </a:lnTo>
                  <a:lnTo>
                    <a:pt x="793" y="497"/>
                  </a:lnTo>
                  <a:lnTo>
                    <a:pt x="793" y="496"/>
                  </a:lnTo>
                  <a:lnTo>
                    <a:pt x="795" y="494"/>
                  </a:lnTo>
                  <a:lnTo>
                    <a:pt x="795" y="494"/>
                  </a:lnTo>
                  <a:lnTo>
                    <a:pt x="793" y="491"/>
                  </a:lnTo>
                  <a:lnTo>
                    <a:pt x="792" y="488"/>
                  </a:lnTo>
                  <a:lnTo>
                    <a:pt x="792" y="484"/>
                  </a:lnTo>
                  <a:lnTo>
                    <a:pt x="790" y="482"/>
                  </a:lnTo>
                  <a:lnTo>
                    <a:pt x="790" y="482"/>
                  </a:lnTo>
                  <a:lnTo>
                    <a:pt x="790" y="494"/>
                  </a:lnTo>
                  <a:lnTo>
                    <a:pt x="790" y="507"/>
                  </a:lnTo>
                  <a:lnTo>
                    <a:pt x="792" y="529"/>
                  </a:lnTo>
                  <a:lnTo>
                    <a:pt x="792" y="529"/>
                  </a:lnTo>
                  <a:lnTo>
                    <a:pt x="792" y="531"/>
                  </a:lnTo>
                  <a:lnTo>
                    <a:pt x="793" y="532"/>
                  </a:lnTo>
                  <a:lnTo>
                    <a:pt x="795" y="534"/>
                  </a:lnTo>
                  <a:lnTo>
                    <a:pt x="795" y="534"/>
                  </a:lnTo>
                  <a:lnTo>
                    <a:pt x="793" y="537"/>
                  </a:lnTo>
                  <a:lnTo>
                    <a:pt x="793" y="542"/>
                  </a:lnTo>
                  <a:lnTo>
                    <a:pt x="793" y="551"/>
                  </a:lnTo>
                  <a:lnTo>
                    <a:pt x="793" y="558"/>
                  </a:lnTo>
                  <a:lnTo>
                    <a:pt x="793" y="563"/>
                  </a:lnTo>
                  <a:lnTo>
                    <a:pt x="792" y="568"/>
                  </a:lnTo>
                  <a:lnTo>
                    <a:pt x="792" y="568"/>
                  </a:lnTo>
                  <a:lnTo>
                    <a:pt x="789" y="566"/>
                  </a:lnTo>
                  <a:lnTo>
                    <a:pt x="786" y="565"/>
                  </a:lnTo>
                  <a:lnTo>
                    <a:pt x="783" y="557"/>
                  </a:lnTo>
                  <a:lnTo>
                    <a:pt x="781" y="549"/>
                  </a:lnTo>
                  <a:lnTo>
                    <a:pt x="779" y="548"/>
                  </a:lnTo>
                  <a:lnTo>
                    <a:pt x="775" y="546"/>
                  </a:lnTo>
                  <a:lnTo>
                    <a:pt x="775" y="546"/>
                  </a:lnTo>
                  <a:lnTo>
                    <a:pt x="776" y="554"/>
                  </a:lnTo>
                  <a:lnTo>
                    <a:pt x="776" y="557"/>
                  </a:lnTo>
                  <a:lnTo>
                    <a:pt x="775" y="561"/>
                  </a:lnTo>
                  <a:lnTo>
                    <a:pt x="775" y="561"/>
                  </a:lnTo>
                  <a:lnTo>
                    <a:pt x="776" y="565"/>
                  </a:lnTo>
                  <a:lnTo>
                    <a:pt x="778" y="566"/>
                  </a:lnTo>
                  <a:lnTo>
                    <a:pt x="779" y="569"/>
                  </a:lnTo>
                  <a:lnTo>
                    <a:pt x="781" y="574"/>
                  </a:lnTo>
                  <a:lnTo>
                    <a:pt x="781" y="574"/>
                  </a:lnTo>
                  <a:lnTo>
                    <a:pt x="778" y="574"/>
                  </a:lnTo>
                  <a:lnTo>
                    <a:pt x="775" y="574"/>
                  </a:lnTo>
                  <a:lnTo>
                    <a:pt x="769" y="571"/>
                  </a:lnTo>
                  <a:lnTo>
                    <a:pt x="761" y="563"/>
                  </a:lnTo>
                  <a:lnTo>
                    <a:pt x="761" y="563"/>
                  </a:lnTo>
                  <a:lnTo>
                    <a:pt x="746" y="552"/>
                  </a:lnTo>
                  <a:lnTo>
                    <a:pt x="738" y="548"/>
                  </a:lnTo>
                  <a:lnTo>
                    <a:pt x="732" y="542"/>
                  </a:lnTo>
                  <a:lnTo>
                    <a:pt x="732" y="542"/>
                  </a:lnTo>
                  <a:lnTo>
                    <a:pt x="732" y="542"/>
                  </a:lnTo>
                  <a:lnTo>
                    <a:pt x="731" y="540"/>
                  </a:lnTo>
                  <a:lnTo>
                    <a:pt x="729" y="540"/>
                  </a:lnTo>
                  <a:lnTo>
                    <a:pt x="729" y="539"/>
                  </a:lnTo>
                  <a:lnTo>
                    <a:pt x="729" y="539"/>
                  </a:lnTo>
                  <a:lnTo>
                    <a:pt x="725" y="536"/>
                  </a:lnTo>
                  <a:lnTo>
                    <a:pt x="719" y="531"/>
                  </a:lnTo>
                  <a:lnTo>
                    <a:pt x="708" y="522"/>
                  </a:lnTo>
                  <a:lnTo>
                    <a:pt x="708" y="522"/>
                  </a:lnTo>
                  <a:lnTo>
                    <a:pt x="708" y="520"/>
                  </a:lnTo>
                  <a:lnTo>
                    <a:pt x="708" y="519"/>
                  </a:lnTo>
                  <a:lnTo>
                    <a:pt x="708" y="519"/>
                  </a:lnTo>
                  <a:lnTo>
                    <a:pt x="702" y="517"/>
                  </a:lnTo>
                  <a:lnTo>
                    <a:pt x="697" y="513"/>
                  </a:lnTo>
                  <a:lnTo>
                    <a:pt x="694" y="510"/>
                  </a:lnTo>
                  <a:lnTo>
                    <a:pt x="690" y="505"/>
                  </a:lnTo>
                  <a:lnTo>
                    <a:pt x="690" y="505"/>
                  </a:lnTo>
                  <a:lnTo>
                    <a:pt x="723" y="545"/>
                  </a:lnTo>
                  <a:lnTo>
                    <a:pt x="740" y="566"/>
                  </a:lnTo>
                  <a:lnTo>
                    <a:pt x="754" y="589"/>
                  </a:lnTo>
                  <a:lnTo>
                    <a:pt x="754" y="589"/>
                  </a:lnTo>
                  <a:lnTo>
                    <a:pt x="763" y="595"/>
                  </a:lnTo>
                  <a:lnTo>
                    <a:pt x="769" y="603"/>
                  </a:lnTo>
                  <a:lnTo>
                    <a:pt x="781" y="619"/>
                  </a:lnTo>
                  <a:lnTo>
                    <a:pt x="781" y="619"/>
                  </a:lnTo>
                  <a:lnTo>
                    <a:pt x="781" y="621"/>
                  </a:lnTo>
                  <a:lnTo>
                    <a:pt x="779" y="622"/>
                  </a:lnTo>
                  <a:lnTo>
                    <a:pt x="778" y="622"/>
                  </a:lnTo>
                  <a:lnTo>
                    <a:pt x="776" y="624"/>
                  </a:lnTo>
                  <a:lnTo>
                    <a:pt x="776" y="624"/>
                  </a:lnTo>
                  <a:lnTo>
                    <a:pt x="778" y="627"/>
                  </a:lnTo>
                  <a:lnTo>
                    <a:pt x="781" y="629"/>
                  </a:lnTo>
                  <a:lnTo>
                    <a:pt x="783" y="630"/>
                  </a:lnTo>
                  <a:lnTo>
                    <a:pt x="784" y="633"/>
                  </a:lnTo>
                  <a:lnTo>
                    <a:pt x="784" y="633"/>
                  </a:lnTo>
                  <a:lnTo>
                    <a:pt x="787" y="632"/>
                  </a:lnTo>
                  <a:lnTo>
                    <a:pt x="787" y="632"/>
                  </a:lnTo>
                  <a:lnTo>
                    <a:pt x="787" y="630"/>
                  </a:lnTo>
                  <a:lnTo>
                    <a:pt x="790" y="630"/>
                  </a:lnTo>
                  <a:lnTo>
                    <a:pt x="790" y="630"/>
                  </a:lnTo>
                  <a:lnTo>
                    <a:pt x="792" y="632"/>
                  </a:lnTo>
                  <a:lnTo>
                    <a:pt x="793" y="633"/>
                  </a:lnTo>
                  <a:lnTo>
                    <a:pt x="793" y="638"/>
                  </a:lnTo>
                  <a:lnTo>
                    <a:pt x="792" y="644"/>
                  </a:lnTo>
                  <a:lnTo>
                    <a:pt x="792" y="648"/>
                  </a:lnTo>
                  <a:lnTo>
                    <a:pt x="792" y="648"/>
                  </a:lnTo>
                  <a:lnTo>
                    <a:pt x="787" y="671"/>
                  </a:lnTo>
                  <a:lnTo>
                    <a:pt x="783" y="694"/>
                  </a:lnTo>
                  <a:lnTo>
                    <a:pt x="783" y="694"/>
                  </a:lnTo>
                  <a:lnTo>
                    <a:pt x="787" y="680"/>
                  </a:lnTo>
                  <a:lnTo>
                    <a:pt x="790" y="667"/>
                  </a:lnTo>
                  <a:lnTo>
                    <a:pt x="795" y="653"/>
                  </a:lnTo>
                  <a:lnTo>
                    <a:pt x="799" y="642"/>
                  </a:lnTo>
                  <a:lnTo>
                    <a:pt x="799" y="642"/>
                  </a:lnTo>
                  <a:lnTo>
                    <a:pt x="802" y="644"/>
                  </a:lnTo>
                  <a:lnTo>
                    <a:pt x="802" y="645"/>
                  </a:lnTo>
                  <a:lnTo>
                    <a:pt x="804" y="651"/>
                  </a:lnTo>
                  <a:lnTo>
                    <a:pt x="804" y="662"/>
                  </a:lnTo>
                  <a:lnTo>
                    <a:pt x="804" y="662"/>
                  </a:lnTo>
                  <a:lnTo>
                    <a:pt x="802" y="677"/>
                  </a:lnTo>
                  <a:lnTo>
                    <a:pt x="799" y="694"/>
                  </a:lnTo>
                  <a:lnTo>
                    <a:pt x="799" y="694"/>
                  </a:lnTo>
                  <a:lnTo>
                    <a:pt x="802" y="685"/>
                  </a:lnTo>
                  <a:lnTo>
                    <a:pt x="804" y="676"/>
                  </a:lnTo>
                  <a:lnTo>
                    <a:pt x="805" y="665"/>
                  </a:lnTo>
                  <a:lnTo>
                    <a:pt x="808" y="661"/>
                  </a:lnTo>
                  <a:lnTo>
                    <a:pt x="810" y="656"/>
                  </a:lnTo>
                  <a:lnTo>
                    <a:pt x="810" y="656"/>
                  </a:lnTo>
                  <a:lnTo>
                    <a:pt x="813" y="658"/>
                  </a:lnTo>
                  <a:lnTo>
                    <a:pt x="815" y="661"/>
                  </a:lnTo>
                  <a:lnTo>
                    <a:pt x="816" y="668"/>
                  </a:lnTo>
                  <a:lnTo>
                    <a:pt x="816" y="677"/>
                  </a:lnTo>
                  <a:lnTo>
                    <a:pt x="818" y="685"/>
                  </a:lnTo>
                  <a:lnTo>
                    <a:pt x="818" y="685"/>
                  </a:lnTo>
                  <a:lnTo>
                    <a:pt x="819" y="683"/>
                  </a:lnTo>
                  <a:lnTo>
                    <a:pt x="819" y="682"/>
                  </a:lnTo>
                  <a:lnTo>
                    <a:pt x="822" y="677"/>
                  </a:lnTo>
                  <a:lnTo>
                    <a:pt x="822" y="677"/>
                  </a:lnTo>
                  <a:lnTo>
                    <a:pt x="824" y="679"/>
                  </a:lnTo>
                  <a:lnTo>
                    <a:pt x="825" y="682"/>
                  </a:lnTo>
                  <a:lnTo>
                    <a:pt x="827" y="688"/>
                  </a:lnTo>
                  <a:lnTo>
                    <a:pt x="827" y="702"/>
                  </a:lnTo>
                  <a:lnTo>
                    <a:pt x="827" y="702"/>
                  </a:lnTo>
                  <a:lnTo>
                    <a:pt x="828" y="700"/>
                  </a:lnTo>
                  <a:lnTo>
                    <a:pt x="828" y="697"/>
                  </a:lnTo>
                  <a:lnTo>
                    <a:pt x="830" y="694"/>
                  </a:lnTo>
                  <a:lnTo>
                    <a:pt x="833" y="693"/>
                  </a:lnTo>
                  <a:lnTo>
                    <a:pt x="833" y="693"/>
                  </a:lnTo>
                  <a:lnTo>
                    <a:pt x="834" y="694"/>
                  </a:lnTo>
                  <a:lnTo>
                    <a:pt x="836" y="697"/>
                  </a:lnTo>
                  <a:lnTo>
                    <a:pt x="836" y="703"/>
                  </a:lnTo>
                  <a:lnTo>
                    <a:pt x="836" y="709"/>
                  </a:lnTo>
                  <a:lnTo>
                    <a:pt x="836" y="715"/>
                  </a:lnTo>
                  <a:lnTo>
                    <a:pt x="836" y="715"/>
                  </a:lnTo>
                  <a:lnTo>
                    <a:pt x="837" y="711"/>
                  </a:lnTo>
                  <a:lnTo>
                    <a:pt x="839" y="706"/>
                  </a:lnTo>
                  <a:lnTo>
                    <a:pt x="839" y="706"/>
                  </a:lnTo>
                  <a:lnTo>
                    <a:pt x="840" y="708"/>
                  </a:lnTo>
                  <a:lnTo>
                    <a:pt x="842" y="711"/>
                  </a:lnTo>
                  <a:lnTo>
                    <a:pt x="842" y="715"/>
                  </a:lnTo>
                  <a:lnTo>
                    <a:pt x="837" y="728"/>
                  </a:lnTo>
                  <a:lnTo>
                    <a:pt x="837" y="728"/>
                  </a:lnTo>
                  <a:lnTo>
                    <a:pt x="837" y="731"/>
                  </a:lnTo>
                  <a:lnTo>
                    <a:pt x="836" y="732"/>
                  </a:lnTo>
                  <a:lnTo>
                    <a:pt x="834" y="734"/>
                  </a:lnTo>
                  <a:lnTo>
                    <a:pt x="834" y="734"/>
                  </a:lnTo>
                  <a:lnTo>
                    <a:pt x="834" y="737"/>
                  </a:lnTo>
                  <a:lnTo>
                    <a:pt x="834" y="740"/>
                  </a:lnTo>
                  <a:lnTo>
                    <a:pt x="831" y="746"/>
                  </a:lnTo>
                  <a:lnTo>
                    <a:pt x="831" y="746"/>
                  </a:lnTo>
                  <a:lnTo>
                    <a:pt x="830" y="746"/>
                  </a:lnTo>
                  <a:lnTo>
                    <a:pt x="827" y="747"/>
                  </a:lnTo>
                  <a:lnTo>
                    <a:pt x="827" y="747"/>
                  </a:lnTo>
                  <a:lnTo>
                    <a:pt x="827" y="735"/>
                  </a:lnTo>
                  <a:lnTo>
                    <a:pt x="827" y="735"/>
                  </a:lnTo>
                  <a:lnTo>
                    <a:pt x="824" y="737"/>
                  </a:lnTo>
                  <a:lnTo>
                    <a:pt x="821" y="738"/>
                  </a:lnTo>
                  <a:lnTo>
                    <a:pt x="821" y="738"/>
                  </a:lnTo>
                  <a:lnTo>
                    <a:pt x="819" y="729"/>
                  </a:lnTo>
                  <a:lnTo>
                    <a:pt x="821" y="722"/>
                  </a:lnTo>
                  <a:lnTo>
                    <a:pt x="821" y="706"/>
                  </a:lnTo>
                  <a:lnTo>
                    <a:pt x="821" y="706"/>
                  </a:lnTo>
                  <a:lnTo>
                    <a:pt x="819" y="711"/>
                  </a:lnTo>
                  <a:lnTo>
                    <a:pt x="818" y="715"/>
                  </a:lnTo>
                  <a:lnTo>
                    <a:pt x="816" y="726"/>
                  </a:lnTo>
                  <a:lnTo>
                    <a:pt x="816" y="726"/>
                  </a:lnTo>
                  <a:lnTo>
                    <a:pt x="813" y="734"/>
                  </a:lnTo>
                  <a:lnTo>
                    <a:pt x="810" y="737"/>
                  </a:lnTo>
                  <a:lnTo>
                    <a:pt x="805" y="738"/>
                  </a:lnTo>
                  <a:lnTo>
                    <a:pt x="805" y="738"/>
                  </a:lnTo>
                  <a:lnTo>
                    <a:pt x="807" y="722"/>
                  </a:lnTo>
                  <a:lnTo>
                    <a:pt x="808" y="706"/>
                  </a:lnTo>
                  <a:lnTo>
                    <a:pt x="810" y="691"/>
                  </a:lnTo>
                  <a:lnTo>
                    <a:pt x="810" y="676"/>
                  </a:lnTo>
                  <a:lnTo>
                    <a:pt x="810" y="676"/>
                  </a:lnTo>
                  <a:lnTo>
                    <a:pt x="804" y="705"/>
                  </a:lnTo>
                  <a:lnTo>
                    <a:pt x="796" y="734"/>
                  </a:lnTo>
                  <a:lnTo>
                    <a:pt x="796" y="734"/>
                  </a:lnTo>
                  <a:lnTo>
                    <a:pt x="793" y="741"/>
                  </a:lnTo>
                  <a:lnTo>
                    <a:pt x="792" y="744"/>
                  </a:lnTo>
                  <a:lnTo>
                    <a:pt x="789" y="746"/>
                  </a:lnTo>
                  <a:lnTo>
                    <a:pt x="789" y="746"/>
                  </a:lnTo>
                  <a:lnTo>
                    <a:pt x="787" y="744"/>
                  </a:lnTo>
                  <a:lnTo>
                    <a:pt x="786" y="741"/>
                  </a:lnTo>
                  <a:lnTo>
                    <a:pt x="786" y="737"/>
                  </a:lnTo>
                  <a:lnTo>
                    <a:pt x="790" y="725"/>
                  </a:lnTo>
                  <a:lnTo>
                    <a:pt x="790" y="725"/>
                  </a:lnTo>
                  <a:lnTo>
                    <a:pt x="795" y="694"/>
                  </a:lnTo>
                  <a:lnTo>
                    <a:pt x="798" y="667"/>
                  </a:lnTo>
                  <a:lnTo>
                    <a:pt x="798" y="667"/>
                  </a:lnTo>
                  <a:lnTo>
                    <a:pt x="792" y="683"/>
                  </a:lnTo>
                  <a:lnTo>
                    <a:pt x="786" y="702"/>
                  </a:lnTo>
                  <a:lnTo>
                    <a:pt x="781" y="720"/>
                  </a:lnTo>
                  <a:lnTo>
                    <a:pt x="773" y="737"/>
                  </a:lnTo>
                  <a:lnTo>
                    <a:pt x="773" y="737"/>
                  </a:lnTo>
                  <a:lnTo>
                    <a:pt x="772" y="737"/>
                  </a:lnTo>
                  <a:lnTo>
                    <a:pt x="770" y="737"/>
                  </a:lnTo>
                  <a:lnTo>
                    <a:pt x="770" y="737"/>
                  </a:lnTo>
                  <a:lnTo>
                    <a:pt x="772" y="717"/>
                  </a:lnTo>
                  <a:lnTo>
                    <a:pt x="775" y="699"/>
                  </a:lnTo>
                  <a:lnTo>
                    <a:pt x="783" y="661"/>
                  </a:lnTo>
                  <a:lnTo>
                    <a:pt x="783" y="661"/>
                  </a:lnTo>
                  <a:lnTo>
                    <a:pt x="781" y="664"/>
                  </a:lnTo>
                  <a:lnTo>
                    <a:pt x="779" y="665"/>
                  </a:lnTo>
                  <a:lnTo>
                    <a:pt x="778" y="673"/>
                  </a:lnTo>
                  <a:lnTo>
                    <a:pt x="778" y="673"/>
                  </a:lnTo>
                  <a:lnTo>
                    <a:pt x="769" y="696"/>
                  </a:lnTo>
                  <a:lnTo>
                    <a:pt x="766" y="708"/>
                  </a:lnTo>
                  <a:lnTo>
                    <a:pt x="763" y="722"/>
                  </a:lnTo>
                  <a:lnTo>
                    <a:pt x="763" y="722"/>
                  </a:lnTo>
                  <a:lnTo>
                    <a:pt x="760" y="722"/>
                  </a:lnTo>
                  <a:lnTo>
                    <a:pt x="757" y="722"/>
                  </a:lnTo>
                  <a:lnTo>
                    <a:pt x="757" y="722"/>
                  </a:lnTo>
                  <a:lnTo>
                    <a:pt x="757" y="715"/>
                  </a:lnTo>
                  <a:lnTo>
                    <a:pt x="757" y="709"/>
                  </a:lnTo>
                  <a:lnTo>
                    <a:pt x="760" y="696"/>
                  </a:lnTo>
                  <a:lnTo>
                    <a:pt x="763" y="680"/>
                  </a:lnTo>
                  <a:lnTo>
                    <a:pt x="764" y="665"/>
                  </a:lnTo>
                  <a:lnTo>
                    <a:pt x="764" y="665"/>
                  </a:lnTo>
                  <a:lnTo>
                    <a:pt x="758" y="662"/>
                  </a:lnTo>
                  <a:lnTo>
                    <a:pt x="758" y="662"/>
                  </a:lnTo>
                  <a:lnTo>
                    <a:pt x="757" y="668"/>
                  </a:lnTo>
                  <a:lnTo>
                    <a:pt x="755" y="671"/>
                  </a:lnTo>
                  <a:lnTo>
                    <a:pt x="757" y="673"/>
                  </a:lnTo>
                  <a:lnTo>
                    <a:pt x="757" y="673"/>
                  </a:lnTo>
                  <a:lnTo>
                    <a:pt x="752" y="683"/>
                  </a:lnTo>
                  <a:lnTo>
                    <a:pt x="747" y="696"/>
                  </a:lnTo>
                  <a:lnTo>
                    <a:pt x="741" y="720"/>
                  </a:lnTo>
                  <a:lnTo>
                    <a:pt x="741" y="720"/>
                  </a:lnTo>
                  <a:lnTo>
                    <a:pt x="738" y="720"/>
                  </a:lnTo>
                  <a:lnTo>
                    <a:pt x="735" y="720"/>
                  </a:lnTo>
                  <a:lnTo>
                    <a:pt x="735" y="720"/>
                  </a:lnTo>
                  <a:lnTo>
                    <a:pt x="737" y="708"/>
                  </a:lnTo>
                  <a:lnTo>
                    <a:pt x="740" y="697"/>
                  </a:lnTo>
                  <a:lnTo>
                    <a:pt x="743" y="686"/>
                  </a:lnTo>
                  <a:lnTo>
                    <a:pt x="746" y="676"/>
                  </a:lnTo>
                  <a:lnTo>
                    <a:pt x="746" y="676"/>
                  </a:lnTo>
                  <a:lnTo>
                    <a:pt x="744" y="673"/>
                  </a:lnTo>
                  <a:lnTo>
                    <a:pt x="741" y="671"/>
                  </a:lnTo>
                  <a:lnTo>
                    <a:pt x="741" y="671"/>
                  </a:lnTo>
                  <a:lnTo>
                    <a:pt x="740" y="673"/>
                  </a:lnTo>
                  <a:lnTo>
                    <a:pt x="740" y="674"/>
                  </a:lnTo>
                  <a:lnTo>
                    <a:pt x="743" y="677"/>
                  </a:lnTo>
                  <a:lnTo>
                    <a:pt x="743" y="677"/>
                  </a:lnTo>
                  <a:lnTo>
                    <a:pt x="740" y="680"/>
                  </a:lnTo>
                  <a:lnTo>
                    <a:pt x="738" y="682"/>
                  </a:lnTo>
                  <a:lnTo>
                    <a:pt x="738" y="682"/>
                  </a:lnTo>
                  <a:lnTo>
                    <a:pt x="734" y="699"/>
                  </a:lnTo>
                  <a:lnTo>
                    <a:pt x="734" y="699"/>
                  </a:lnTo>
                  <a:lnTo>
                    <a:pt x="731" y="706"/>
                  </a:lnTo>
                  <a:lnTo>
                    <a:pt x="729" y="709"/>
                  </a:lnTo>
                  <a:lnTo>
                    <a:pt x="725" y="711"/>
                  </a:lnTo>
                  <a:lnTo>
                    <a:pt x="725" y="711"/>
                  </a:lnTo>
                  <a:lnTo>
                    <a:pt x="725" y="705"/>
                  </a:lnTo>
                  <a:lnTo>
                    <a:pt x="726" y="697"/>
                  </a:lnTo>
                  <a:lnTo>
                    <a:pt x="726" y="697"/>
                  </a:lnTo>
                  <a:lnTo>
                    <a:pt x="725" y="697"/>
                  </a:lnTo>
                  <a:lnTo>
                    <a:pt x="725" y="696"/>
                  </a:lnTo>
                  <a:lnTo>
                    <a:pt x="722" y="694"/>
                  </a:lnTo>
                  <a:lnTo>
                    <a:pt x="722" y="694"/>
                  </a:lnTo>
                  <a:lnTo>
                    <a:pt x="720" y="694"/>
                  </a:lnTo>
                  <a:lnTo>
                    <a:pt x="719" y="696"/>
                  </a:lnTo>
                  <a:lnTo>
                    <a:pt x="717" y="697"/>
                  </a:lnTo>
                  <a:lnTo>
                    <a:pt x="715" y="697"/>
                  </a:lnTo>
                  <a:lnTo>
                    <a:pt x="715" y="697"/>
                  </a:lnTo>
                  <a:lnTo>
                    <a:pt x="711" y="694"/>
                  </a:lnTo>
                  <a:lnTo>
                    <a:pt x="706" y="691"/>
                  </a:lnTo>
                  <a:lnTo>
                    <a:pt x="702" y="688"/>
                  </a:lnTo>
                  <a:lnTo>
                    <a:pt x="696" y="685"/>
                  </a:lnTo>
                  <a:lnTo>
                    <a:pt x="696" y="685"/>
                  </a:lnTo>
                  <a:lnTo>
                    <a:pt x="696" y="683"/>
                  </a:lnTo>
                  <a:lnTo>
                    <a:pt x="696" y="683"/>
                  </a:lnTo>
                  <a:lnTo>
                    <a:pt x="694" y="680"/>
                  </a:lnTo>
                  <a:lnTo>
                    <a:pt x="694" y="680"/>
                  </a:lnTo>
                  <a:lnTo>
                    <a:pt x="683" y="676"/>
                  </a:lnTo>
                  <a:lnTo>
                    <a:pt x="677" y="673"/>
                  </a:lnTo>
                  <a:lnTo>
                    <a:pt x="673" y="668"/>
                  </a:lnTo>
                  <a:lnTo>
                    <a:pt x="673" y="668"/>
                  </a:lnTo>
                  <a:lnTo>
                    <a:pt x="665" y="664"/>
                  </a:lnTo>
                  <a:lnTo>
                    <a:pt x="658" y="658"/>
                  </a:lnTo>
                  <a:lnTo>
                    <a:pt x="651" y="651"/>
                  </a:lnTo>
                  <a:lnTo>
                    <a:pt x="645" y="645"/>
                  </a:lnTo>
                  <a:lnTo>
                    <a:pt x="645" y="645"/>
                  </a:lnTo>
                  <a:lnTo>
                    <a:pt x="636" y="638"/>
                  </a:lnTo>
                  <a:lnTo>
                    <a:pt x="632" y="633"/>
                  </a:lnTo>
                  <a:lnTo>
                    <a:pt x="630" y="629"/>
                  </a:lnTo>
                  <a:lnTo>
                    <a:pt x="630" y="629"/>
                  </a:lnTo>
                  <a:lnTo>
                    <a:pt x="618" y="619"/>
                  </a:lnTo>
                  <a:lnTo>
                    <a:pt x="612" y="613"/>
                  </a:lnTo>
                  <a:lnTo>
                    <a:pt x="609" y="609"/>
                  </a:lnTo>
                  <a:lnTo>
                    <a:pt x="609" y="609"/>
                  </a:lnTo>
                  <a:lnTo>
                    <a:pt x="603" y="604"/>
                  </a:lnTo>
                  <a:lnTo>
                    <a:pt x="598" y="601"/>
                  </a:lnTo>
                  <a:lnTo>
                    <a:pt x="595" y="600"/>
                  </a:lnTo>
                  <a:lnTo>
                    <a:pt x="595" y="600"/>
                  </a:lnTo>
                  <a:lnTo>
                    <a:pt x="590" y="597"/>
                  </a:lnTo>
                  <a:lnTo>
                    <a:pt x="586" y="593"/>
                  </a:lnTo>
                  <a:lnTo>
                    <a:pt x="577" y="586"/>
                  </a:lnTo>
                  <a:lnTo>
                    <a:pt x="577" y="586"/>
                  </a:lnTo>
                  <a:lnTo>
                    <a:pt x="574" y="584"/>
                  </a:lnTo>
                  <a:lnTo>
                    <a:pt x="574" y="580"/>
                  </a:lnTo>
                  <a:lnTo>
                    <a:pt x="574" y="580"/>
                  </a:lnTo>
                  <a:lnTo>
                    <a:pt x="566" y="578"/>
                  </a:lnTo>
                  <a:lnTo>
                    <a:pt x="561" y="575"/>
                  </a:lnTo>
                  <a:lnTo>
                    <a:pt x="552" y="568"/>
                  </a:lnTo>
                  <a:lnTo>
                    <a:pt x="552" y="568"/>
                  </a:lnTo>
                  <a:lnTo>
                    <a:pt x="554" y="572"/>
                  </a:lnTo>
                  <a:lnTo>
                    <a:pt x="558" y="577"/>
                  </a:lnTo>
                  <a:lnTo>
                    <a:pt x="565" y="581"/>
                  </a:lnTo>
                  <a:lnTo>
                    <a:pt x="568" y="587"/>
                  </a:lnTo>
                  <a:lnTo>
                    <a:pt x="568" y="587"/>
                  </a:lnTo>
                  <a:lnTo>
                    <a:pt x="587" y="601"/>
                  </a:lnTo>
                  <a:lnTo>
                    <a:pt x="606" y="615"/>
                  </a:lnTo>
                  <a:lnTo>
                    <a:pt x="622" y="630"/>
                  </a:lnTo>
                  <a:lnTo>
                    <a:pt x="641" y="644"/>
                  </a:lnTo>
                  <a:lnTo>
                    <a:pt x="641" y="644"/>
                  </a:lnTo>
                  <a:lnTo>
                    <a:pt x="641" y="645"/>
                  </a:lnTo>
                  <a:lnTo>
                    <a:pt x="639" y="645"/>
                  </a:lnTo>
                  <a:lnTo>
                    <a:pt x="638" y="647"/>
                  </a:lnTo>
                  <a:lnTo>
                    <a:pt x="638" y="648"/>
                  </a:lnTo>
                  <a:lnTo>
                    <a:pt x="638" y="648"/>
                  </a:lnTo>
                  <a:lnTo>
                    <a:pt x="641" y="651"/>
                  </a:lnTo>
                  <a:lnTo>
                    <a:pt x="642" y="653"/>
                  </a:lnTo>
                  <a:lnTo>
                    <a:pt x="645" y="654"/>
                  </a:lnTo>
                  <a:lnTo>
                    <a:pt x="645" y="658"/>
                  </a:lnTo>
                  <a:lnTo>
                    <a:pt x="645" y="658"/>
                  </a:lnTo>
                  <a:lnTo>
                    <a:pt x="642" y="659"/>
                  </a:lnTo>
                  <a:lnTo>
                    <a:pt x="639" y="661"/>
                  </a:lnTo>
                  <a:lnTo>
                    <a:pt x="636" y="659"/>
                  </a:lnTo>
                  <a:lnTo>
                    <a:pt x="636" y="659"/>
                  </a:lnTo>
                  <a:lnTo>
                    <a:pt x="639" y="664"/>
                  </a:lnTo>
                  <a:lnTo>
                    <a:pt x="642" y="668"/>
                  </a:lnTo>
                  <a:lnTo>
                    <a:pt x="651" y="674"/>
                  </a:lnTo>
                  <a:lnTo>
                    <a:pt x="651" y="674"/>
                  </a:lnTo>
                  <a:lnTo>
                    <a:pt x="647" y="679"/>
                  </a:lnTo>
                  <a:lnTo>
                    <a:pt x="641" y="682"/>
                  </a:lnTo>
                  <a:lnTo>
                    <a:pt x="641" y="682"/>
                  </a:lnTo>
                  <a:lnTo>
                    <a:pt x="638" y="680"/>
                  </a:lnTo>
                  <a:lnTo>
                    <a:pt x="635" y="680"/>
                  </a:lnTo>
                  <a:lnTo>
                    <a:pt x="635" y="680"/>
                  </a:lnTo>
                  <a:lnTo>
                    <a:pt x="635" y="683"/>
                  </a:lnTo>
                  <a:lnTo>
                    <a:pt x="636" y="685"/>
                  </a:lnTo>
                  <a:lnTo>
                    <a:pt x="642" y="690"/>
                  </a:lnTo>
                  <a:lnTo>
                    <a:pt x="642" y="690"/>
                  </a:lnTo>
                  <a:lnTo>
                    <a:pt x="642" y="691"/>
                  </a:lnTo>
                  <a:lnTo>
                    <a:pt x="641" y="693"/>
                  </a:lnTo>
                  <a:lnTo>
                    <a:pt x="641" y="693"/>
                  </a:lnTo>
                  <a:lnTo>
                    <a:pt x="639" y="694"/>
                  </a:lnTo>
                  <a:lnTo>
                    <a:pt x="639" y="694"/>
                  </a:lnTo>
                  <a:lnTo>
                    <a:pt x="629" y="690"/>
                  </a:lnTo>
                  <a:lnTo>
                    <a:pt x="616" y="683"/>
                  </a:lnTo>
                  <a:lnTo>
                    <a:pt x="616" y="683"/>
                  </a:lnTo>
                  <a:lnTo>
                    <a:pt x="619" y="688"/>
                  </a:lnTo>
                  <a:lnTo>
                    <a:pt x="624" y="691"/>
                  </a:lnTo>
                  <a:lnTo>
                    <a:pt x="635" y="697"/>
                  </a:lnTo>
                  <a:lnTo>
                    <a:pt x="635" y="697"/>
                  </a:lnTo>
                  <a:lnTo>
                    <a:pt x="656" y="711"/>
                  </a:lnTo>
                  <a:lnTo>
                    <a:pt x="656" y="711"/>
                  </a:lnTo>
                  <a:lnTo>
                    <a:pt x="656" y="714"/>
                  </a:lnTo>
                  <a:lnTo>
                    <a:pt x="659" y="717"/>
                  </a:lnTo>
                  <a:lnTo>
                    <a:pt x="661" y="719"/>
                  </a:lnTo>
                  <a:lnTo>
                    <a:pt x="664" y="720"/>
                  </a:lnTo>
                  <a:lnTo>
                    <a:pt x="664" y="720"/>
                  </a:lnTo>
                  <a:lnTo>
                    <a:pt x="662" y="722"/>
                  </a:lnTo>
                  <a:lnTo>
                    <a:pt x="661" y="723"/>
                  </a:lnTo>
                  <a:lnTo>
                    <a:pt x="656" y="725"/>
                  </a:lnTo>
                  <a:lnTo>
                    <a:pt x="651" y="725"/>
                  </a:lnTo>
                  <a:lnTo>
                    <a:pt x="647" y="723"/>
                  </a:lnTo>
                  <a:lnTo>
                    <a:pt x="647" y="723"/>
                  </a:lnTo>
                  <a:lnTo>
                    <a:pt x="647" y="726"/>
                  </a:lnTo>
                  <a:lnTo>
                    <a:pt x="648" y="729"/>
                  </a:lnTo>
                  <a:lnTo>
                    <a:pt x="653" y="735"/>
                  </a:lnTo>
                  <a:lnTo>
                    <a:pt x="659" y="740"/>
                  </a:lnTo>
                  <a:lnTo>
                    <a:pt x="662" y="741"/>
                  </a:lnTo>
                  <a:lnTo>
                    <a:pt x="664" y="746"/>
                  </a:lnTo>
                  <a:lnTo>
                    <a:pt x="664" y="746"/>
                  </a:lnTo>
                  <a:lnTo>
                    <a:pt x="659" y="747"/>
                  </a:lnTo>
                  <a:lnTo>
                    <a:pt x="654" y="749"/>
                  </a:lnTo>
                  <a:lnTo>
                    <a:pt x="650" y="747"/>
                  </a:lnTo>
                  <a:lnTo>
                    <a:pt x="644" y="746"/>
                  </a:lnTo>
                  <a:lnTo>
                    <a:pt x="635" y="740"/>
                  </a:lnTo>
                  <a:lnTo>
                    <a:pt x="625" y="735"/>
                  </a:lnTo>
                  <a:lnTo>
                    <a:pt x="625" y="735"/>
                  </a:lnTo>
                  <a:lnTo>
                    <a:pt x="636" y="744"/>
                  </a:lnTo>
                  <a:lnTo>
                    <a:pt x="648" y="755"/>
                  </a:lnTo>
                  <a:lnTo>
                    <a:pt x="661" y="764"/>
                  </a:lnTo>
                  <a:lnTo>
                    <a:pt x="670" y="775"/>
                  </a:lnTo>
                  <a:lnTo>
                    <a:pt x="670" y="775"/>
                  </a:lnTo>
                  <a:lnTo>
                    <a:pt x="665" y="776"/>
                  </a:lnTo>
                  <a:lnTo>
                    <a:pt x="661" y="778"/>
                  </a:lnTo>
                  <a:lnTo>
                    <a:pt x="658" y="776"/>
                  </a:lnTo>
                  <a:lnTo>
                    <a:pt x="653" y="773"/>
                  </a:lnTo>
                  <a:lnTo>
                    <a:pt x="647" y="769"/>
                  </a:lnTo>
                  <a:lnTo>
                    <a:pt x="641" y="764"/>
                  </a:lnTo>
                  <a:lnTo>
                    <a:pt x="641" y="764"/>
                  </a:lnTo>
                  <a:lnTo>
                    <a:pt x="632" y="761"/>
                  </a:lnTo>
                  <a:lnTo>
                    <a:pt x="624" y="758"/>
                  </a:lnTo>
                  <a:lnTo>
                    <a:pt x="624" y="758"/>
                  </a:lnTo>
                  <a:lnTo>
                    <a:pt x="610" y="754"/>
                  </a:lnTo>
                  <a:lnTo>
                    <a:pt x="598" y="751"/>
                  </a:lnTo>
                  <a:lnTo>
                    <a:pt x="598" y="751"/>
                  </a:lnTo>
                  <a:lnTo>
                    <a:pt x="604" y="755"/>
                  </a:lnTo>
                  <a:lnTo>
                    <a:pt x="612" y="760"/>
                  </a:lnTo>
                  <a:lnTo>
                    <a:pt x="629" y="769"/>
                  </a:lnTo>
                  <a:lnTo>
                    <a:pt x="644" y="779"/>
                  </a:lnTo>
                  <a:lnTo>
                    <a:pt x="651" y="786"/>
                  </a:lnTo>
                  <a:lnTo>
                    <a:pt x="658" y="792"/>
                  </a:lnTo>
                  <a:lnTo>
                    <a:pt x="658" y="792"/>
                  </a:lnTo>
                  <a:lnTo>
                    <a:pt x="656" y="793"/>
                  </a:lnTo>
                  <a:lnTo>
                    <a:pt x="651" y="795"/>
                  </a:lnTo>
                  <a:lnTo>
                    <a:pt x="651" y="795"/>
                  </a:lnTo>
                  <a:lnTo>
                    <a:pt x="653" y="796"/>
                  </a:lnTo>
                  <a:lnTo>
                    <a:pt x="654" y="798"/>
                  </a:lnTo>
                  <a:lnTo>
                    <a:pt x="658" y="799"/>
                  </a:lnTo>
                  <a:lnTo>
                    <a:pt x="658" y="801"/>
                  </a:lnTo>
                  <a:lnTo>
                    <a:pt x="658" y="801"/>
                  </a:lnTo>
                  <a:lnTo>
                    <a:pt x="658" y="802"/>
                  </a:lnTo>
                  <a:lnTo>
                    <a:pt x="656" y="804"/>
                  </a:lnTo>
                  <a:lnTo>
                    <a:pt x="654" y="805"/>
                  </a:lnTo>
                  <a:lnTo>
                    <a:pt x="654" y="805"/>
                  </a:lnTo>
                  <a:lnTo>
                    <a:pt x="662" y="810"/>
                  </a:lnTo>
                  <a:lnTo>
                    <a:pt x="667" y="813"/>
                  </a:lnTo>
                  <a:lnTo>
                    <a:pt x="670" y="818"/>
                  </a:lnTo>
                  <a:lnTo>
                    <a:pt x="670" y="818"/>
                  </a:lnTo>
                  <a:lnTo>
                    <a:pt x="665" y="818"/>
                  </a:lnTo>
                  <a:lnTo>
                    <a:pt x="659" y="816"/>
                  </a:lnTo>
                  <a:lnTo>
                    <a:pt x="650" y="812"/>
                  </a:lnTo>
                  <a:lnTo>
                    <a:pt x="641" y="805"/>
                  </a:lnTo>
                  <a:lnTo>
                    <a:pt x="632" y="801"/>
                  </a:lnTo>
                  <a:lnTo>
                    <a:pt x="632" y="801"/>
                  </a:lnTo>
                  <a:lnTo>
                    <a:pt x="633" y="805"/>
                  </a:lnTo>
                  <a:lnTo>
                    <a:pt x="636" y="808"/>
                  </a:lnTo>
                  <a:lnTo>
                    <a:pt x="644" y="813"/>
                  </a:lnTo>
                  <a:lnTo>
                    <a:pt x="653" y="819"/>
                  </a:lnTo>
                  <a:lnTo>
                    <a:pt x="661" y="824"/>
                  </a:lnTo>
                  <a:lnTo>
                    <a:pt x="661" y="824"/>
                  </a:lnTo>
                  <a:lnTo>
                    <a:pt x="661" y="825"/>
                  </a:lnTo>
                  <a:lnTo>
                    <a:pt x="659" y="827"/>
                  </a:lnTo>
                  <a:lnTo>
                    <a:pt x="658" y="827"/>
                  </a:lnTo>
                  <a:lnTo>
                    <a:pt x="658" y="827"/>
                  </a:lnTo>
                  <a:lnTo>
                    <a:pt x="648" y="824"/>
                  </a:lnTo>
                  <a:lnTo>
                    <a:pt x="642" y="821"/>
                  </a:lnTo>
                  <a:lnTo>
                    <a:pt x="635" y="816"/>
                  </a:lnTo>
                  <a:lnTo>
                    <a:pt x="627" y="813"/>
                  </a:lnTo>
                  <a:lnTo>
                    <a:pt x="627" y="813"/>
                  </a:lnTo>
                  <a:lnTo>
                    <a:pt x="635" y="819"/>
                  </a:lnTo>
                  <a:lnTo>
                    <a:pt x="644" y="824"/>
                  </a:lnTo>
                  <a:lnTo>
                    <a:pt x="653" y="830"/>
                  </a:lnTo>
                  <a:lnTo>
                    <a:pt x="661" y="836"/>
                  </a:lnTo>
                  <a:lnTo>
                    <a:pt x="661" y="836"/>
                  </a:lnTo>
                  <a:lnTo>
                    <a:pt x="659" y="839"/>
                  </a:lnTo>
                  <a:lnTo>
                    <a:pt x="658" y="842"/>
                  </a:lnTo>
                  <a:lnTo>
                    <a:pt x="658" y="845"/>
                  </a:lnTo>
                  <a:lnTo>
                    <a:pt x="656" y="848"/>
                  </a:lnTo>
                  <a:lnTo>
                    <a:pt x="656" y="848"/>
                  </a:lnTo>
                  <a:lnTo>
                    <a:pt x="654" y="848"/>
                  </a:lnTo>
                  <a:lnTo>
                    <a:pt x="651" y="848"/>
                  </a:lnTo>
                  <a:lnTo>
                    <a:pt x="648" y="845"/>
                  </a:lnTo>
                  <a:lnTo>
                    <a:pt x="648" y="845"/>
                  </a:lnTo>
                  <a:lnTo>
                    <a:pt x="648" y="847"/>
                  </a:lnTo>
                  <a:lnTo>
                    <a:pt x="650" y="848"/>
                  </a:lnTo>
                  <a:lnTo>
                    <a:pt x="651" y="851"/>
                  </a:lnTo>
                  <a:lnTo>
                    <a:pt x="650" y="853"/>
                  </a:lnTo>
                  <a:lnTo>
                    <a:pt x="650" y="853"/>
                  </a:lnTo>
                  <a:lnTo>
                    <a:pt x="645" y="853"/>
                  </a:lnTo>
                  <a:lnTo>
                    <a:pt x="642" y="851"/>
                  </a:lnTo>
                  <a:lnTo>
                    <a:pt x="635" y="847"/>
                  </a:lnTo>
                  <a:lnTo>
                    <a:pt x="629" y="842"/>
                  </a:lnTo>
                  <a:lnTo>
                    <a:pt x="621" y="839"/>
                  </a:lnTo>
                  <a:lnTo>
                    <a:pt x="621" y="839"/>
                  </a:lnTo>
                  <a:lnTo>
                    <a:pt x="621" y="837"/>
                  </a:lnTo>
                  <a:lnTo>
                    <a:pt x="619" y="837"/>
                  </a:lnTo>
                  <a:lnTo>
                    <a:pt x="618" y="836"/>
                  </a:lnTo>
                  <a:lnTo>
                    <a:pt x="618" y="834"/>
                  </a:lnTo>
                  <a:lnTo>
                    <a:pt x="618" y="834"/>
                  </a:lnTo>
                  <a:lnTo>
                    <a:pt x="612" y="833"/>
                  </a:lnTo>
                  <a:lnTo>
                    <a:pt x="610" y="831"/>
                  </a:lnTo>
                  <a:lnTo>
                    <a:pt x="610" y="828"/>
                  </a:lnTo>
                  <a:lnTo>
                    <a:pt x="610" y="828"/>
                  </a:lnTo>
                  <a:lnTo>
                    <a:pt x="613" y="828"/>
                  </a:lnTo>
                  <a:lnTo>
                    <a:pt x="615" y="830"/>
                  </a:lnTo>
                  <a:lnTo>
                    <a:pt x="616" y="831"/>
                  </a:lnTo>
                  <a:lnTo>
                    <a:pt x="618" y="833"/>
                  </a:lnTo>
                  <a:lnTo>
                    <a:pt x="618" y="833"/>
                  </a:lnTo>
                  <a:lnTo>
                    <a:pt x="618" y="833"/>
                  </a:lnTo>
                  <a:lnTo>
                    <a:pt x="618" y="831"/>
                  </a:lnTo>
                  <a:lnTo>
                    <a:pt x="618" y="827"/>
                  </a:lnTo>
                  <a:lnTo>
                    <a:pt x="618" y="827"/>
                  </a:lnTo>
                  <a:lnTo>
                    <a:pt x="619" y="827"/>
                  </a:lnTo>
                  <a:lnTo>
                    <a:pt x="622" y="827"/>
                  </a:lnTo>
                  <a:lnTo>
                    <a:pt x="627" y="828"/>
                  </a:lnTo>
                  <a:lnTo>
                    <a:pt x="627" y="828"/>
                  </a:lnTo>
                  <a:lnTo>
                    <a:pt x="621" y="822"/>
                  </a:lnTo>
                  <a:lnTo>
                    <a:pt x="613" y="818"/>
                  </a:lnTo>
                  <a:lnTo>
                    <a:pt x="598" y="812"/>
                  </a:lnTo>
                  <a:lnTo>
                    <a:pt x="598" y="812"/>
                  </a:lnTo>
                  <a:lnTo>
                    <a:pt x="597" y="808"/>
                  </a:lnTo>
                  <a:lnTo>
                    <a:pt x="597" y="805"/>
                  </a:lnTo>
                  <a:lnTo>
                    <a:pt x="597" y="804"/>
                  </a:lnTo>
                  <a:lnTo>
                    <a:pt x="597" y="804"/>
                  </a:lnTo>
                  <a:lnTo>
                    <a:pt x="590" y="799"/>
                  </a:lnTo>
                  <a:lnTo>
                    <a:pt x="583" y="796"/>
                  </a:lnTo>
                  <a:lnTo>
                    <a:pt x="577" y="792"/>
                  </a:lnTo>
                  <a:lnTo>
                    <a:pt x="571" y="786"/>
                  </a:lnTo>
                  <a:lnTo>
                    <a:pt x="571" y="786"/>
                  </a:lnTo>
                  <a:lnTo>
                    <a:pt x="575" y="784"/>
                  </a:lnTo>
                  <a:lnTo>
                    <a:pt x="578" y="784"/>
                  </a:lnTo>
                  <a:lnTo>
                    <a:pt x="586" y="787"/>
                  </a:lnTo>
                  <a:lnTo>
                    <a:pt x="593" y="790"/>
                  </a:lnTo>
                  <a:lnTo>
                    <a:pt x="601" y="793"/>
                  </a:lnTo>
                  <a:lnTo>
                    <a:pt x="601" y="793"/>
                  </a:lnTo>
                  <a:lnTo>
                    <a:pt x="592" y="786"/>
                  </a:lnTo>
                  <a:lnTo>
                    <a:pt x="581" y="778"/>
                  </a:lnTo>
                  <a:lnTo>
                    <a:pt x="571" y="770"/>
                  </a:lnTo>
                  <a:lnTo>
                    <a:pt x="561" y="761"/>
                  </a:lnTo>
                  <a:lnTo>
                    <a:pt x="561" y="761"/>
                  </a:lnTo>
                  <a:lnTo>
                    <a:pt x="561" y="760"/>
                  </a:lnTo>
                  <a:lnTo>
                    <a:pt x="563" y="760"/>
                  </a:lnTo>
                  <a:lnTo>
                    <a:pt x="565" y="758"/>
                  </a:lnTo>
                  <a:lnTo>
                    <a:pt x="566" y="757"/>
                  </a:lnTo>
                  <a:lnTo>
                    <a:pt x="566" y="757"/>
                  </a:lnTo>
                  <a:lnTo>
                    <a:pt x="558" y="754"/>
                  </a:lnTo>
                  <a:lnTo>
                    <a:pt x="554" y="751"/>
                  </a:lnTo>
                  <a:lnTo>
                    <a:pt x="554" y="747"/>
                  </a:lnTo>
                  <a:lnTo>
                    <a:pt x="554" y="746"/>
                  </a:lnTo>
                  <a:lnTo>
                    <a:pt x="554" y="746"/>
                  </a:lnTo>
                  <a:lnTo>
                    <a:pt x="558" y="746"/>
                  </a:lnTo>
                  <a:lnTo>
                    <a:pt x="563" y="746"/>
                  </a:lnTo>
                  <a:lnTo>
                    <a:pt x="563" y="746"/>
                  </a:lnTo>
                  <a:lnTo>
                    <a:pt x="565" y="744"/>
                  </a:lnTo>
                  <a:lnTo>
                    <a:pt x="565" y="743"/>
                  </a:lnTo>
                  <a:lnTo>
                    <a:pt x="565" y="741"/>
                  </a:lnTo>
                  <a:lnTo>
                    <a:pt x="568" y="741"/>
                  </a:lnTo>
                  <a:lnTo>
                    <a:pt x="568" y="741"/>
                  </a:lnTo>
                  <a:lnTo>
                    <a:pt x="563" y="738"/>
                  </a:lnTo>
                  <a:lnTo>
                    <a:pt x="557" y="735"/>
                  </a:lnTo>
                  <a:lnTo>
                    <a:pt x="552" y="732"/>
                  </a:lnTo>
                  <a:lnTo>
                    <a:pt x="548" y="729"/>
                  </a:lnTo>
                  <a:lnTo>
                    <a:pt x="548" y="729"/>
                  </a:lnTo>
                  <a:lnTo>
                    <a:pt x="540" y="726"/>
                  </a:lnTo>
                  <a:lnTo>
                    <a:pt x="539" y="725"/>
                  </a:lnTo>
                  <a:lnTo>
                    <a:pt x="537" y="720"/>
                  </a:lnTo>
                  <a:lnTo>
                    <a:pt x="537" y="720"/>
                  </a:lnTo>
                  <a:lnTo>
                    <a:pt x="542" y="720"/>
                  </a:lnTo>
                  <a:lnTo>
                    <a:pt x="546" y="720"/>
                  </a:lnTo>
                  <a:lnTo>
                    <a:pt x="554" y="725"/>
                  </a:lnTo>
                  <a:lnTo>
                    <a:pt x="563" y="729"/>
                  </a:lnTo>
                  <a:lnTo>
                    <a:pt x="571" y="732"/>
                  </a:lnTo>
                  <a:lnTo>
                    <a:pt x="571" y="732"/>
                  </a:lnTo>
                  <a:lnTo>
                    <a:pt x="566" y="726"/>
                  </a:lnTo>
                  <a:lnTo>
                    <a:pt x="560" y="722"/>
                  </a:lnTo>
                  <a:lnTo>
                    <a:pt x="555" y="717"/>
                  </a:lnTo>
                  <a:lnTo>
                    <a:pt x="551" y="711"/>
                  </a:lnTo>
                  <a:lnTo>
                    <a:pt x="551" y="711"/>
                  </a:lnTo>
                  <a:lnTo>
                    <a:pt x="549" y="711"/>
                  </a:lnTo>
                  <a:lnTo>
                    <a:pt x="549" y="711"/>
                  </a:lnTo>
                  <a:lnTo>
                    <a:pt x="548" y="712"/>
                  </a:lnTo>
                  <a:lnTo>
                    <a:pt x="548" y="712"/>
                  </a:lnTo>
                  <a:lnTo>
                    <a:pt x="548" y="712"/>
                  </a:lnTo>
                  <a:lnTo>
                    <a:pt x="536" y="703"/>
                  </a:lnTo>
                  <a:lnTo>
                    <a:pt x="525" y="696"/>
                  </a:lnTo>
                  <a:lnTo>
                    <a:pt x="514" y="688"/>
                  </a:lnTo>
                  <a:lnTo>
                    <a:pt x="504" y="680"/>
                  </a:lnTo>
                  <a:lnTo>
                    <a:pt x="504" y="680"/>
                  </a:lnTo>
                  <a:lnTo>
                    <a:pt x="508" y="685"/>
                  </a:lnTo>
                  <a:lnTo>
                    <a:pt x="514" y="690"/>
                  </a:lnTo>
                  <a:lnTo>
                    <a:pt x="525" y="699"/>
                  </a:lnTo>
                  <a:lnTo>
                    <a:pt x="525" y="699"/>
                  </a:lnTo>
                  <a:lnTo>
                    <a:pt x="523" y="700"/>
                  </a:lnTo>
                  <a:lnTo>
                    <a:pt x="522" y="703"/>
                  </a:lnTo>
                  <a:lnTo>
                    <a:pt x="522" y="703"/>
                  </a:lnTo>
                  <a:lnTo>
                    <a:pt x="510" y="700"/>
                  </a:lnTo>
                  <a:lnTo>
                    <a:pt x="504" y="700"/>
                  </a:lnTo>
                  <a:lnTo>
                    <a:pt x="497" y="700"/>
                  </a:lnTo>
                  <a:lnTo>
                    <a:pt x="497" y="700"/>
                  </a:lnTo>
                  <a:lnTo>
                    <a:pt x="455" y="676"/>
                  </a:lnTo>
                  <a:lnTo>
                    <a:pt x="455" y="676"/>
                  </a:lnTo>
                  <a:lnTo>
                    <a:pt x="468" y="688"/>
                  </a:lnTo>
                  <a:lnTo>
                    <a:pt x="484" y="703"/>
                  </a:lnTo>
                  <a:lnTo>
                    <a:pt x="499" y="717"/>
                  </a:lnTo>
                  <a:lnTo>
                    <a:pt x="511" y="731"/>
                  </a:lnTo>
                  <a:lnTo>
                    <a:pt x="511" y="731"/>
                  </a:lnTo>
                  <a:lnTo>
                    <a:pt x="510" y="732"/>
                  </a:lnTo>
                  <a:lnTo>
                    <a:pt x="507" y="732"/>
                  </a:lnTo>
                  <a:lnTo>
                    <a:pt x="500" y="731"/>
                  </a:lnTo>
                  <a:lnTo>
                    <a:pt x="496" y="728"/>
                  </a:lnTo>
                  <a:lnTo>
                    <a:pt x="490" y="725"/>
                  </a:lnTo>
                  <a:lnTo>
                    <a:pt x="490" y="725"/>
                  </a:lnTo>
                  <a:lnTo>
                    <a:pt x="493" y="729"/>
                  </a:lnTo>
                  <a:lnTo>
                    <a:pt x="499" y="732"/>
                  </a:lnTo>
                  <a:lnTo>
                    <a:pt x="504" y="735"/>
                  </a:lnTo>
                  <a:lnTo>
                    <a:pt x="507" y="740"/>
                  </a:lnTo>
                  <a:lnTo>
                    <a:pt x="507" y="740"/>
                  </a:lnTo>
                  <a:lnTo>
                    <a:pt x="502" y="740"/>
                  </a:lnTo>
                  <a:lnTo>
                    <a:pt x="497" y="740"/>
                  </a:lnTo>
                  <a:lnTo>
                    <a:pt x="488" y="737"/>
                  </a:lnTo>
                  <a:lnTo>
                    <a:pt x="479" y="731"/>
                  </a:lnTo>
                  <a:lnTo>
                    <a:pt x="472" y="726"/>
                  </a:lnTo>
                  <a:lnTo>
                    <a:pt x="472" y="726"/>
                  </a:lnTo>
                  <a:lnTo>
                    <a:pt x="461" y="717"/>
                  </a:lnTo>
                  <a:lnTo>
                    <a:pt x="455" y="714"/>
                  </a:lnTo>
                  <a:lnTo>
                    <a:pt x="450" y="711"/>
                  </a:lnTo>
                  <a:lnTo>
                    <a:pt x="450" y="711"/>
                  </a:lnTo>
                  <a:lnTo>
                    <a:pt x="458" y="719"/>
                  </a:lnTo>
                  <a:lnTo>
                    <a:pt x="468" y="725"/>
                  </a:lnTo>
                  <a:lnTo>
                    <a:pt x="478" y="732"/>
                  </a:lnTo>
                  <a:lnTo>
                    <a:pt x="485" y="740"/>
                  </a:lnTo>
                  <a:lnTo>
                    <a:pt x="485" y="740"/>
                  </a:lnTo>
                  <a:lnTo>
                    <a:pt x="493" y="746"/>
                  </a:lnTo>
                  <a:lnTo>
                    <a:pt x="494" y="751"/>
                  </a:lnTo>
                  <a:lnTo>
                    <a:pt x="494" y="755"/>
                  </a:lnTo>
                  <a:lnTo>
                    <a:pt x="494" y="755"/>
                  </a:lnTo>
                  <a:lnTo>
                    <a:pt x="491" y="755"/>
                  </a:lnTo>
                  <a:lnTo>
                    <a:pt x="490" y="755"/>
                  </a:lnTo>
                  <a:lnTo>
                    <a:pt x="488" y="754"/>
                  </a:lnTo>
                  <a:lnTo>
                    <a:pt x="485" y="752"/>
                  </a:lnTo>
                  <a:lnTo>
                    <a:pt x="485" y="752"/>
                  </a:lnTo>
                  <a:lnTo>
                    <a:pt x="484" y="754"/>
                  </a:lnTo>
                  <a:lnTo>
                    <a:pt x="485" y="754"/>
                  </a:lnTo>
                  <a:lnTo>
                    <a:pt x="485" y="755"/>
                  </a:lnTo>
                  <a:lnTo>
                    <a:pt x="484" y="755"/>
                  </a:lnTo>
                  <a:lnTo>
                    <a:pt x="484" y="755"/>
                  </a:lnTo>
                  <a:lnTo>
                    <a:pt x="475" y="751"/>
                  </a:lnTo>
                  <a:lnTo>
                    <a:pt x="470" y="749"/>
                  </a:lnTo>
                  <a:lnTo>
                    <a:pt x="464" y="751"/>
                  </a:lnTo>
                  <a:lnTo>
                    <a:pt x="464" y="751"/>
                  </a:lnTo>
                  <a:lnTo>
                    <a:pt x="472" y="757"/>
                  </a:lnTo>
                  <a:lnTo>
                    <a:pt x="479" y="763"/>
                  </a:lnTo>
                  <a:lnTo>
                    <a:pt x="485" y="769"/>
                  </a:lnTo>
                  <a:lnTo>
                    <a:pt x="488" y="773"/>
                  </a:lnTo>
                  <a:lnTo>
                    <a:pt x="490" y="779"/>
                  </a:lnTo>
                  <a:lnTo>
                    <a:pt x="490" y="779"/>
                  </a:lnTo>
                  <a:lnTo>
                    <a:pt x="484" y="779"/>
                  </a:lnTo>
                  <a:lnTo>
                    <a:pt x="479" y="778"/>
                  </a:lnTo>
                  <a:lnTo>
                    <a:pt x="468" y="773"/>
                  </a:lnTo>
                  <a:lnTo>
                    <a:pt x="468" y="773"/>
                  </a:lnTo>
                  <a:lnTo>
                    <a:pt x="470" y="776"/>
                  </a:lnTo>
                  <a:lnTo>
                    <a:pt x="473" y="779"/>
                  </a:lnTo>
                  <a:lnTo>
                    <a:pt x="476" y="783"/>
                  </a:lnTo>
                  <a:lnTo>
                    <a:pt x="479" y="786"/>
                  </a:lnTo>
                  <a:lnTo>
                    <a:pt x="479" y="786"/>
                  </a:lnTo>
                  <a:lnTo>
                    <a:pt x="479" y="789"/>
                  </a:lnTo>
                  <a:lnTo>
                    <a:pt x="478" y="789"/>
                  </a:lnTo>
                  <a:lnTo>
                    <a:pt x="475" y="790"/>
                  </a:lnTo>
                  <a:lnTo>
                    <a:pt x="475" y="790"/>
                  </a:lnTo>
                  <a:lnTo>
                    <a:pt x="478" y="795"/>
                  </a:lnTo>
                  <a:lnTo>
                    <a:pt x="482" y="799"/>
                  </a:lnTo>
                  <a:lnTo>
                    <a:pt x="485" y="804"/>
                  </a:lnTo>
                  <a:lnTo>
                    <a:pt x="487" y="810"/>
                  </a:lnTo>
                  <a:lnTo>
                    <a:pt x="487" y="810"/>
                  </a:lnTo>
                  <a:lnTo>
                    <a:pt x="482" y="810"/>
                  </a:lnTo>
                  <a:lnTo>
                    <a:pt x="479" y="810"/>
                  </a:lnTo>
                  <a:lnTo>
                    <a:pt x="470" y="805"/>
                  </a:lnTo>
                  <a:lnTo>
                    <a:pt x="462" y="801"/>
                  </a:lnTo>
                  <a:lnTo>
                    <a:pt x="455" y="796"/>
                  </a:lnTo>
                  <a:lnTo>
                    <a:pt x="455" y="796"/>
                  </a:lnTo>
                  <a:lnTo>
                    <a:pt x="462" y="805"/>
                  </a:lnTo>
                  <a:lnTo>
                    <a:pt x="470" y="813"/>
                  </a:lnTo>
                  <a:lnTo>
                    <a:pt x="478" y="822"/>
                  </a:lnTo>
                  <a:lnTo>
                    <a:pt x="481" y="827"/>
                  </a:lnTo>
                  <a:lnTo>
                    <a:pt x="482" y="831"/>
                  </a:lnTo>
                  <a:lnTo>
                    <a:pt x="482" y="831"/>
                  </a:lnTo>
                  <a:lnTo>
                    <a:pt x="482" y="833"/>
                  </a:lnTo>
                  <a:lnTo>
                    <a:pt x="481" y="833"/>
                  </a:lnTo>
                  <a:lnTo>
                    <a:pt x="481" y="833"/>
                  </a:lnTo>
                  <a:lnTo>
                    <a:pt x="479" y="834"/>
                  </a:lnTo>
                  <a:lnTo>
                    <a:pt x="479" y="834"/>
                  </a:lnTo>
                  <a:lnTo>
                    <a:pt x="473" y="831"/>
                  </a:lnTo>
                  <a:lnTo>
                    <a:pt x="465" y="828"/>
                  </a:lnTo>
                  <a:lnTo>
                    <a:pt x="452" y="824"/>
                  </a:lnTo>
                  <a:lnTo>
                    <a:pt x="452" y="824"/>
                  </a:lnTo>
                  <a:lnTo>
                    <a:pt x="455" y="830"/>
                  </a:lnTo>
                  <a:lnTo>
                    <a:pt x="461" y="836"/>
                  </a:lnTo>
                  <a:lnTo>
                    <a:pt x="464" y="842"/>
                  </a:lnTo>
                  <a:lnTo>
                    <a:pt x="465" y="845"/>
                  </a:lnTo>
                  <a:lnTo>
                    <a:pt x="467" y="850"/>
                  </a:lnTo>
                  <a:lnTo>
                    <a:pt x="467" y="850"/>
                  </a:lnTo>
                  <a:lnTo>
                    <a:pt x="464" y="850"/>
                  </a:lnTo>
                  <a:lnTo>
                    <a:pt x="464" y="851"/>
                  </a:lnTo>
                  <a:lnTo>
                    <a:pt x="464" y="851"/>
                  </a:lnTo>
                  <a:lnTo>
                    <a:pt x="458" y="848"/>
                  </a:lnTo>
                  <a:lnTo>
                    <a:pt x="452" y="845"/>
                  </a:lnTo>
                  <a:lnTo>
                    <a:pt x="446" y="844"/>
                  </a:lnTo>
                  <a:lnTo>
                    <a:pt x="443" y="839"/>
                  </a:lnTo>
                  <a:lnTo>
                    <a:pt x="443" y="839"/>
                  </a:lnTo>
                  <a:lnTo>
                    <a:pt x="444" y="845"/>
                  </a:lnTo>
                  <a:lnTo>
                    <a:pt x="447" y="851"/>
                  </a:lnTo>
                  <a:lnTo>
                    <a:pt x="447" y="851"/>
                  </a:lnTo>
                  <a:lnTo>
                    <a:pt x="443" y="854"/>
                  </a:lnTo>
                  <a:lnTo>
                    <a:pt x="439" y="854"/>
                  </a:lnTo>
                  <a:lnTo>
                    <a:pt x="435" y="851"/>
                  </a:lnTo>
                  <a:lnTo>
                    <a:pt x="432" y="848"/>
                  </a:lnTo>
                  <a:lnTo>
                    <a:pt x="432" y="848"/>
                  </a:lnTo>
                  <a:lnTo>
                    <a:pt x="420" y="839"/>
                  </a:lnTo>
                  <a:lnTo>
                    <a:pt x="411" y="830"/>
                  </a:lnTo>
                  <a:lnTo>
                    <a:pt x="411" y="830"/>
                  </a:lnTo>
                  <a:lnTo>
                    <a:pt x="418" y="842"/>
                  </a:lnTo>
                  <a:lnTo>
                    <a:pt x="427" y="853"/>
                  </a:lnTo>
                  <a:lnTo>
                    <a:pt x="444" y="873"/>
                  </a:lnTo>
                  <a:lnTo>
                    <a:pt x="444" y="873"/>
                  </a:lnTo>
                  <a:lnTo>
                    <a:pt x="444" y="874"/>
                  </a:lnTo>
                  <a:lnTo>
                    <a:pt x="443" y="876"/>
                  </a:lnTo>
                  <a:lnTo>
                    <a:pt x="441" y="877"/>
                  </a:lnTo>
                  <a:lnTo>
                    <a:pt x="441" y="877"/>
                  </a:lnTo>
                  <a:lnTo>
                    <a:pt x="436" y="874"/>
                  </a:lnTo>
                  <a:lnTo>
                    <a:pt x="432" y="871"/>
                  </a:lnTo>
                  <a:lnTo>
                    <a:pt x="432" y="871"/>
                  </a:lnTo>
                  <a:lnTo>
                    <a:pt x="435" y="877"/>
                  </a:lnTo>
                  <a:lnTo>
                    <a:pt x="433" y="880"/>
                  </a:lnTo>
                  <a:lnTo>
                    <a:pt x="430" y="882"/>
                  </a:lnTo>
                  <a:lnTo>
                    <a:pt x="430" y="882"/>
                  </a:lnTo>
                  <a:lnTo>
                    <a:pt x="414" y="860"/>
                  </a:lnTo>
                  <a:lnTo>
                    <a:pt x="406" y="850"/>
                  </a:lnTo>
                  <a:lnTo>
                    <a:pt x="404" y="844"/>
                  </a:lnTo>
                  <a:lnTo>
                    <a:pt x="401" y="836"/>
                  </a:lnTo>
                  <a:lnTo>
                    <a:pt x="401" y="836"/>
                  </a:lnTo>
                  <a:lnTo>
                    <a:pt x="403" y="834"/>
                  </a:lnTo>
                  <a:lnTo>
                    <a:pt x="406" y="834"/>
                  </a:lnTo>
                  <a:lnTo>
                    <a:pt x="406" y="834"/>
                  </a:lnTo>
                  <a:lnTo>
                    <a:pt x="398" y="824"/>
                  </a:lnTo>
                  <a:lnTo>
                    <a:pt x="395" y="818"/>
                  </a:lnTo>
                  <a:lnTo>
                    <a:pt x="395" y="815"/>
                  </a:lnTo>
                  <a:lnTo>
                    <a:pt x="397" y="812"/>
                  </a:lnTo>
                  <a:lnTo>
                    <a:pt x="397" y="812"/>
                  </a:lnTo>
                  <a:lnTo>
                    <a:pt x="403" y="813"/>
                  </a:lnTo>
                  <a:lnTo>
                    <a:pt x="407" y="816"/>
                  </a:lnTo>
                  <a:lnTo>
                    <a:pt x="412" y="821"/>
                  </a:lnTo>
                  <a:lnTo>
                    <a:pt x="417" y="824"/>
                  </a:lnTo>
                  <a:lnTo>
                    <a:pt x="417" y="824"/>
                  </a:lnTo>
                  <a:lnTo>
                    <a:pt x="412" y="818"/>
                  </a:lnTo>
                  <a:lnTo>
                    <a:pt x="406" y="810"/>
                  </a:lnTo>
                  <a:lnTo>
                    <a:pt x="401" y="802"/>
                  </a:lnTo>
                  <a:lnTo>
                    <a:pt x="400" y="798"/>
                  </a:lnTo>
                  <a:lnTo>
                    <a:pt x="401" y="793"/>
                  </a:lnTo>
                  <a:lnTo>
                    <a:pt x="401" y="793"/>
                  </a:lnTo>
                  <a:lnTo>
                    <a:pt x="395" y="786"/>
                  </a:lnTo>
                  <a:lnTo>
                    <a:pt x="388" y="778"/>
                  </a:lnTo>
                  <a:lnTo>
                    <a:pt x="382" y="769"/>
                  </a:lnTo>
                  <a:lnTo>
                    <a:pt x="377" y="758"/>
                  </a:lnTo>
                  <a:lnTo>
                    <a:pt x="377" y="758"/>
                  </a:lnTo>
                  <a:lnTo>
                    <a:pt x="383" y="758"/>
                  </a:lnTo>
                  <a:lnTo>
                    <a:pt x="388" y="760"/>
                  </a:lnTo>
                  <a:lnTo>
                    <a:pt x="397" y="766"/>
                  </a:lnTo>
                  <a:lnTo>
                    <a:pt x="397" y="766"/>
                  </a:lnTo>
                  <a:lnTo>
                    <a:pt x="394" y="763"/>
                  </a:lnTo>
                  <a:lnTo>
                    <a:pt x="391" y="758"/>
                  </a:lnTo>
                  <a:lnTo>
                    <a:pt x="380" y="752"/>
                  </a:lnTo>
                  <a:lnTo>
                    <a:pt x="380" y="752"/>
                  </a:lnTo>
                  <a:lnTo>
                    <a:pt x="371" y="744"/>
                  </a:lnTo>
                  <a:lnTo>
                    <a:pt x="368" y="740"/>
                  </a:lnTo>
                  <a:lnTo>
                    <a:pt x="366" y="735"/>
                  </a:lnTo>
                  <a:lnTo>
                    <a:pt x="366" y="735"/>
                  </a:lnTo>
                  <a:lnTo>
                    <a:pt x="374" y="737"/>
                  </a:lnTo>
                  <a:lnTo>
                    <a:pt x="380" y="741"/>
                  </a:lnTo>
                  <a:lnTo>
                    <a:pt x="386" y="746"/>
                  </a:lnTo>
                  <a:lnTo>
                    <a:pt x="392" y="751"/>
                  </a:lnTo>
                  <a:lnTo>
                    <a:pt x="392" y="751"/>
                  </a:lnTo>
                  <a:lnTo>
                    <a:pt x="383" y="737"/>
                  </a:lnTo>
                  <a:lnTo>
                    <a:pt x="374" y="720"/>
                  </a:lnTo>
                  <a:lnTo>
                    <a:pt x="374" y="720"/>
                  </a:lnTo>
                  <a:lnTo>
                    <a:pt x="368" y="717"/>
                  </a:lnTo>
                  <a:lnTo>
                    <a:pt x="363" y="712"/>
                  </a:lnTo>
                  <a:lnTo>
                    <a:pt x="359" y="709"/>
                  </a:lnTo>
                  <a:lnTo>
                    <a:pt x="357" y="706"/>
                  </a:lnTo>
                  <a:lnTo>
                    <a:pt x="356" y="703"/>
                  </a:lnTo>
                  <a:lnTo>
                    <a:pt x="356" y="703"/>
                  </a:lnTo>
                  <a:lnTo>
                    <a:pt x="362" y="703"/>
                  </a:lnTo>
                  <a:lnTo>
                    <a:pt x="365" y="705"/>
                  </a:lnTo>
                  <a:lnTo>
                    <a:pt x="372" y="709"/>
                  </a:lnTo>
                  <a:lnTo>
                    <a:pt x="380" y="715"/>
                  </a:lnTo>
                  <a:lnTo>
                    <a:pt x="386" y="722"/>
                  </a:lnTo>
                  <a:lnTo>
                    <a:pt x="386" y="722"/>
                  </a:lnTo>
                  <a:lnTo>
                    <a:pt x="395" y="726"/>
                  </a:lnTo>
                  <a:lnTo>
                    <a:pt x="404" y="732"/>
                  </a:lnTo>
                  <a:lnTo>
                    <a:pt x="412" y="738"/>
                  </a:lnTo>
                  <a:lnTo>
                    <a:pt x="423" y="743"/>
                  </a:lnTo>
                  <a:lnTo>
                    <a:pt x="423" y="743"/>
                  </a:lnTo>
                  <a:lnTo>
                    <a:pt x="411" y="731"/>
                  </a:lnTo>
                  <a:lnTo>
                    <a:pt x="395" y="719"/>
                  </a:lnTo>
                  <a:lnTo>
                    <a:pt x="395" y="719"/>
                  </a:lnTo>
                  <a:lnTo>
                    <a:pt x="380" y="703"/>
                  </a:lnTo>
                  <a:lnTo>
                    <a:pt x="372" y="697"/>
                  </a:lnTo>
                  <a:lnTo>
                    <a:pt x="363" y="691"/>
                  </a:lnTo>
                  <a:lnTo>
                    <a:pt x="363" y="691"/>
                  </a:lnTo>
                  <a:lnTo>
                    <a:pt x="363" y="690"/>
                  </a:lnTo>
                  <a:lnTo>
                    <a:pt x="362" y="688"/>
                  </a:lnTo>
                  <a:lnTo>
                    <a:pt x="362" y="686"/>
                  </a:lnTo>
                  <a:lnTo>
                    <a:pt x="362" y="685"/>
                  </a:lnTo>
                  <a:lnTo>
                    <a:pt x="362" y="685"/>
                  </a:lnTo>
                  <a:lnTo>
                    <a:pt x="365" y="683"/>
                  </a:lnTo>
                  <a:lnTo>
                    <a:pt x="368" y="680"/>
                  </a:lnTo>
                  <a:lnTo>
                    <a:pt x="368" y="680"/>
                  </a:lnTo>
                  <a:lnTo>
                    <a:pt x="375" y="683"/>
                  </a:lnTo>
                  <a:lnTo>
                    <a:pt x="383" y="688"/>
                  </a:lnTo>
                  <a:lnTo>
                    <a:pt x="398" y="697"/>
                  </a:lnTo>
                  <a:lnTo>
                    <a:pt x="398" y="697"/>
                  </a:lnTo>
                  <a:lnTo>
                    <a:pt x="432" y="715"/>
                  </a:lnTo>
                  <a:lnTo>
                    <a:pt x="432" y="715"/>
                  </a:lnTo>
                  <a:lnTo>
                    <a:pt x="429" y="711"/>
                  </a:lnTo>
                  <a:lnTo>
                    <a:pt x="424" y="706"/>
                  </a:lnTo>
                  <a:lnTo>
                    <a:pt x="412" y="697"/>
                  </a:lnTo>
                  <a:lnTo>
                    <a:pt x="412" y="697"/>
                  </a:lnTo>
                  <a:lnTo>
                    <a:pt x="414" y="696"/>
                  </a:lnTo>
                  <a:lnTo>
                    <a:pt x="414" y="696"/>
                  </a:lnTo>
                  <a:lnTo>
                    <a:pt x="407" y="693"/>
                  </a:lnTo>
                  <a:lnTo>
                    <a:pt x="403" y="690"/>
                  </a:lnTo>
                  <a:lnTo>
                    <a:pt x="395" y="680"/>
                  </a:lnTo>
                  <a:lnTo>
                    <a:pt x="395" y="680"/>
                  </a:lnTo>
                  <a:lnTo>
                    <a:pt x="388" y="676"/>
                  </a:lnTo>
                  <a:lnTo>
                    <a:pt x="382" y="670"/>
                  </a:lnTo>
                  <a:lnTo>
                    <a:pt x="382" y="670"/>
                  </a:lnTo>
                  <a:lnTo>
                    <a:pt x="377" y="668"/>
                  </a:lnTo>
                  <a:lnTo>
                    <a:pt x="374" y="667"/>
                  </a:lnTo>
                  <a:lnTo>
                    <a:pt x="374" y="667"/>
                  </a:lnTo>
                  <a:lnTo>
                    <a:pt x="374" y="664"/>
                  </a:lnTo>
                  <a:lnTo>
                    <a:pt x="374" y="664"/>
                  </a:lnTo>
                  <a:lnTo>
                    <a:pt x="366" y="661"/>
                  </a:lnTo>
                  <a:lnTo>
                    <a:pt x="360" y="658"/>
                  </a:lnTo>
                  <a:lnTo>
                    <a:pt x="350" y="648"/>
                  </a:lnTo>
                  <a:lnTo>
                    <a:pt x="339" y="639"/>
                  </a:lnTo>
                  <a:lnTo>
                    <a:pt x="327" y="630"/>
                  </a:lnTo>
                  <a:lnTo>
                    <a:pt x="327" y="630"/>
                  </a:lnTo>
                  <a:lnTo>
                    <a:pt x="339" y="642"/>
                  </a:lnTo>
                  <a:lnTo>
                    <a:pt x="351" y="654"/>
                  </a:lnTo>
                  <a:lnTo>
                    <a:pt x="351" y="654"/>
                  </a:lnTo>
                  <a:lnTo>
                    <a:pt x="359" y="661"/>
                  </a:lnTo>
                  <a:lnTo>
                    <a:pt x="363" y="664"/>
                  </a:lnTo>
                  <a:lnTo>
                    <a:pt x="365" y="668"/>
                  </a:lnTo>
                  <a:lnTo>
                    <a:pt x="365" y="668"/>
                  </a:lnTo>
                  <a:lnTo>
                    <a:pt x="359" y="670"/>
                  </a:lnTo>
                  <a:lnTo>
                    <a:pt x="354" y="668"/>
                  </a:lnTo>
                  <a:lnTo>
                    <a:pt x="345" y="662"/>
                  </a:lnTo>
                  <a:lnTo>
                    <a:pt x="345" y="662"/>
                  </a:lnTo>
                  <a:lnTo>
                    <a:pt x="346" y="665"/>
                  </a:lnTo>
                  <a:lnTo>
                    <a:pt x="350" y="668"/>
                  </a:lnTo>
                  <a:lnTo>
                    <a:pt x="353" y="671"/>
                  </a:lnTo>
                  <a:lnTo>
                    <a:pt x="354" y="676"/>
                  </a:lnTo>
                  <a:lnTo>
                    <a:pt x="354" y="676"/>
                  </a:lnTo>
                  <a:lnTo>
                    <a:pt x="353" y="679"/>
                  </a:lnTo>
                  <a:lnTo>
                    <a:pt x="353" y="679"/>
                  </a:lnTo>
                  <a:lnTo>
                    <a:pt x="345" y="676"/>
                  </a:lnTo>
                  <a:lnTo>
                    <a:pt x="337" y="671"/>
                  </a:lnTo>
                  <a:lnTo>
                    <a:pt x="325" y="662"/>
                  </a:lnTo>
                  <a:lnTo>
                    <a:pt x="325" y="662"/>
                  </a:lnTo>
                  <a:lnTo>
                    <a:pt x="325" y="665"/>
                  </a:lnTo>
                  <a:lnTo>
                    <a:pt x="325" y="667"/>
                  </a:lnTo>
                  <a:lnTo>
                    <a:pt x="328" y="671"/>
                  </a:lnTo>
                  <a:lnTo>
                    <a:pt x="333" y="674"/>
                  </a:lnTo>
                  <a:lnTo>
                    <a:pt x="336" y="679"/>
                  </a:lnTo>
                  <a:lnTo>
                    <a:pt x="336" y="679"/>
                  </a:lnTo>
                  <a:lnTo>
                    <a:pt x="334" y="680"/>
                  </a:lnTo>
                  <a:lnTo>
                    <a:pt x="334" y="680"/>
                  </a:lnTo>
                  <a:lnTo>
                    <a:pt x="333" y="682"/>
                  </a:lnTo>
                  <a:lnTo>
                    <a:pt x="333" y="682"/>
                  </a:lnTo>
                  <a:lnTo>
                    <a:pt x="325" y="680"/>
                  </a:lnTo>
                  <a:lnTo>
                    <a:pt x="319" y="677"/>
                  </a:lnTo>
                  <a:lnTo>
                    <a:pt x="308" y="668"/>
                  </a:lnTo>
                  <a:lnTo>
                    <a:pt x="308" y="668"/>
                  </a:lnTo>
                  <a:lnTo>
                    <a:pt x="308" y="670"/>
                  </a:lnTo>
                  <a:lnTo>
                    <a:pt x="310" y="673"/>
                  </a:lnTo>
                  <a:lnTo>
                    <a:pt x="314" y="677"/>
                  </a:lnTo>
                  <a:lnTo>
                    <a:pt x="319" y="680"/>
                  </a:lnTo>
                  <a:lnTo>
                    <a:pt x="322" y="685"/>
                  </a:lnTo>
                  <a:lnTo>
                    <a:pt x="322" y="685"/>
                  </a:lnTo>
                  <a:lnTo>
                    <a:pt x="319" y="686"/>
                  </a:lnTo>
                  <a:lnTo>
                    <a:pt x="316" y="688"/>
                  </a:lnTo>
                  <a:lnTo>
                    <a:pt x="310" y="686"/>
                  </a:lnTo>
                  <a:lnTo>
                    <a:pt x="305" y="682"/>
                  </a:lnTo>
                  <a:lnTo>
                    <a:pt x="299" y="677"/>
                  </a:lnTo>
                  <a:lnTo>
                    <a:pt x="299" y="677"/>
                  </a:lnTo>
                  <a:lnTo>
                    <a:pt x="273" y="656"/>
                  </a:lnTo>
                  <a:lnTo>
                    <a:pt x="249" y="636"/>
                  </a:lnTo>
                  <a:lnTo>
                    <a:pt x="249" y="636"/>
                  </a:lnTo>
                  <a:lnTo>
                    <a:pt x="257" y="645"/>
                  </a:lnTo>
                  <a:lnTo>
                    <a:pt x="266" y="654"/>
                  </a:lnTo>
                  <a:lnTo>
                    <a:pt x="273" y="664"/>
                  </a:lnTo>
                  <a:lnTo>
                    <a:pt x="281" y="673"/>
                  </a:lnTo>
                  <a:lnTo>
                    <a:pt x="281" y="673"/>
                  </a:lnTo>
                  <a:lnTo>
                    <a:pt x="289" y="679"/>
                  </a:lnTo>
                  <a:lnTo>
                    <a:pt x="298" y="685"/>
                  </a:lnTo>
                  <a:lnTo>
                    <a:pt x="311" y="700"/>
                  </a:lnTo>
                  <a:lnTo>
                    <a:pt x="311" y="700"/>
                  </a:lnTo>
                  <a:lnTo>
                    <a:pt x="308" y="705"/>
                  </a:lnTo>
                  <a:lnTo>
                    <a:pt x="305" y="709"/>
                  </a:lnTo>
                  <a:lnTo>
                    <a:pt x="305" y="709"/>
                  </a:lnTo>
                  <a:lnTo>
                    <a:pt x="301" y="708"/>
                  </a:lnTo>
                  <a:lnTo>
                    <a:pt x="299" y="706"/>
                  </a:lnTo>
                  <a:lnTo>
                    <a:pt x="299" y="703"/>
                  </a:lnTo>
                  <a:lnTo>
                    <a:pt x="299" y="703"/>
                  </a:lnTo>
                  <a:lnTo>
                    <a:pt x="276" y="686"/>
                  </a:lnTo>
                  <a:lnTo>
                    <a:pt x="255" y="668"/>
                  </a:lnTo>
                  <a:lnTo>
                    <a:pt x="255" y="668"/>
                  </a:lnTo>
                  <a:lnTo>
                    <a:pt x="266" y="682"/>
                  </a:lnTo>
                  <a:lnTo>
                    <a:pt x="279" y="696"/>
                  </a:lnTo>
                  <a:lnTo>
                    <a:pt x="293" y="709"/>
                  </a:lnTo>
                  <a:lnTo>
                    <a:pt x="305" y="725"/>
                  </a:lnTo>
                  <a:lnTo>
                    <a:pt x="305" y="725"/>
                  </a:lnTo>
                  <a:lnTo>
                    <a:pt x="302" y="728"/>
                  </a:lnTo>
                  <a:lnTo>
                    <a:pt x="301" y="729"/>
                  </a:lnTo>
                  <a:lnTo>
                    <a:pt x="295" y="731"/>
                  </a:lnTo>
                  <a:lnTo>
                    <a:pt x="295" y="731"/>
                  </a:lnTo>
                  <a:lnTo>
                    <a:pt x="282" y="720"/>
                  </a:lnTo>
                  <a:lnTo>
                    <a:pt x="270" y="711"/>
                  </a:lnTo>
                  <a:lnTo>
                    <a:pt x="246" y="690"/>
                  </a:lnTo>
                  <a:lnTo>
                    <a:pt x="246" y="690"/>
                  </a:lnTo>
                  <a:lnTo>
                    <a:pt x="267" y="714"/>
                  </a:lnTo>
                  <a:lnTo>
                    <a:pt x="276" y="726"/>
                  </a:lnTo>
                  <a:lnTo>
                    <a:pt x="285" y="740"/>
                  </a:lnTo>
                  <a:lnTo>
                    <a:pt x="285" y="740"/>
                  </a:lnTo>
                  <a:lnTo>
                    <a:pt x="282" y="743"/>
                  </a:lnTo>
                  <a:lnTo>
                    <a:pt x="279" y="744"/>
                  </a:lnTo>
                  <a:lnTo>
                    <a:pt x="279" y="744"/>
                  </a:lnTo>
                  <a:lnTo>
                    <a:pt x="281" y="747"/>
                  </a:lnTo>
                  <a:lnTo>
                    <a:pt x="282" y="752"/>
                  </a:lnTo>
                  <a:lnTo>
                    <a:pt x="285" y="755"/>
                  </a:lnTo>
                  <a:lnTo>
                    <a:pt x="287" y="760"/>
                  </a:lnTo>
                  <a:lnTo>
                    <a:pt x="287" y="760"/>
                  </a:lnTo>
                  <a:lnTo>
                    <a:pt x="279" y="764"/>
                  </a:lnTo>
                  <a:lnTo>
                    <a:pt x="279" y="764"/>
                  </a:lnTo>
                  <a:lnTo>
                    <a:pt x="269" y="758"/>
                  </a:lnTo>
                  <a:lnTo>
                    <a:pt x="260" y="751"/>
                  </a:lnTo>
                  <a:lnTo>
                    <a:pt x="260" y="751"/>
                  </a:lnTo>
                  <a:lnTo>
                    <a:pt x="261" y="757"/>
                  </a:lnTo>
                  <a:lnTo>
                    <a:pt x="266" y="763"/>
                  </a:lnTo>
                  <a:lnTo>
                    <a:pt x="269" y="769"/>
                  </a:lnTo>
                  <a:lnTo>
                    <a:pt x="270" y="772"/>
                  </a:lnTo>
                  <a:lnTo>
                    <a:pt x="270" y="775"/>
                  </a:lnTo>
                  <a:lnTo>
                    <a:pt x="270" y="775"/>
                  </a:lnTo>
                  <a:lnTo>
                    <a:pt x="269" y="775"/>
                  </a:lnTo>
                  <a:lnTo>
                    <a:pt x="267" y="776"/>
                  </a:lnTo>
                  <a:lnTo>
                    <a:pt x="267" y="776"/>
                  </a:lnTo>
                  <a:lnTo>
                    <a:pt x="264" y="775"/>
                  </a:lnTo>
                  <a:lnTo>
                    <a:pt x="261" y="772"/>
                  </a:lnTo>
                  <a:lnTo>
                    <a:pt x="257" y="767"/>
                  </a:lnTo>
                  <a:lnTo>
                    <a:pt x="253" y="763"/>
                  </a:lnTo>
                  <a:lnTo>
                    <a:pt x="250" y="760"/>
                  </a:lnTo>
                  <a:lnTo>
                    <a:pt x="246" y="758"/>
                  </a:lnTo>
                  <a:lnTo>
                    <a:pt x="246" y="758"/>
                  </a:lnTo>
                  <a:lnTo>
                    <a:pt x="250" y="766"/>
                  </a:lnTo>
                  <a:lnTo>
                    <a:pt x="255" y="773"/>
                  </a:lnTo>
                  <a:lnTo>
                    <a:pt x="260" y="781"/>
                  </a:lnTo>
                  <a:lnTo>
                    <a:pt x="263" y="789"/>
                  </a:lnTo>
                  <a:lnTo>
                    <a:pt x="263" y="789"/>
                  </a:lnTo>
                  <a:lnTo>
                    <a:pt x="260" y="792"/>
                  </a:lnTo>
                  <a:lnTo>
                    <a:pt x="260" y="792"/>
                  </a:lnTo>
                  <a:lnTo>
                    <a:pt x="247" y="779"/>
                  </a:lnTo>
                  <a:lnTo>
                    <a:pt x="235" y="767"/>
                  </a:lnTo>
                  <a:lnTo>
                    <a:pt x="214" y="741"/>
                  </a:lnTo>
                  <a:lnTo>
                    <a:pt x="214" y="741"/>
                  </a:lnTo>
                  <a:lnTo>
                    <a:pt x="223" y="763"/>
                  </a:lnTo>
                  <a:lnTo>
                    <a:pt x="232" y="784"/>
                  </a:lnTo>
                  <a:lnTo>
                    <a:pt x="232" y="784"/>
                  </a:lnTo>
                  <a:lnTo>
                    <a:pt x="238" y="796"/>
                  </a:lnTo>
                  <a:lnTo>
                    <a:pt x="240" y="802"/>
                  </a:lnTo>
                  <a:lnTo>
                    <a:pt x="240" y="808"/>
                  </a:lnTo>
                  <a:lnTo>
                    <a:pt x="240" y="808"/>
                  </a:lnTo>
                  <a:lnTo>
                    <a:pt x="235" y="807"/>
                  </a:lnTo>
                  <a:lnTo>
                    <a:pt x="234" y="805"/>
                  </a:lnTo>
                  <a:lnTo>
                    <a:pt x="229" y="799"/>
                  </a:lnTo>
                  <a:lnTo>
                    <a:pt x="226" y="793"/>
                  </a:lnTo>
                  <a:lnTo>
                    <a:pt x="221" y="789"/>
                  </a:lnTo>
                  <a:lnTo>
                    <a:pt x="221" y="789"/>
                  </a:lnTo>
                  <a:lnTo>
                    <a:pt x="225" y="798"/>
                  </a:lnTo>
                  <a:lnTo>
                    <a:pt x="228" y="805"/>
                  </a:lnTo>
                  <a:lnTo>
                    <a:pt x="231" y="813"/>
                  </a:lnTo>
                  <a:lnTo>
                    <a:pt x="231" y="819"/>
                  </a:lnTo>
                  <a:lnTo>
                    <a:pt x="231" y="819"/>
                  </a:lnTo>
                  <a:lnTo>
                    <a:pt x="228" y="819"/>
                  </a:lnTo>
                  <a:lnTo>
                    <a:pt x="225" y="816"/>
                  </a:lnTo>
                  <a:lnTo>
                    <a:pt x="220" y="810"/>
                  </a:lnTo>
                  <a:lnTo>
                    <a:pt x="215" y="802"/>
                  </a:lnTo>
                  <a:lnTo>
                    <a:pt x="211" y="796"/>
                  </a:lnTo>
                  <a:lnTo>
                    <a:pt x="211" y="796"/>
                  </a:lnTo>
                  <a:lnTo>
                    <a:pt x="214" y="805"/>
                  </a:lnTo>
                  <a:lnTo>
                    <a:pt x="217" y="816"/>
                  </a:lnTo>
                  <a:lnTo>
                    <a:pt x="221" y="825"/>
                  </a:lnTo>
                  <a:lnTo>
                    <a:pt x="223" y="836"/>
                  </a:lnTo>
                  <a:lnTo>
                    <a:pt x="223" y="836"/>
                  </a:lnTo>
                  <a:lnTo>
                    <a:pt x="221" y="836"/>
                  </a:lnTo>
                  <a:lnTo>
                    <a:pt x="220" y="836"/>
                  </a:lnTo>
                  <a:lnTo>
                    <a:pt x="220" y="837"/>
                  </a:lnTo>
                  <a:lnTo>
                    <a:pt x="220" y="837"/>
                  </a:lnTo>
                  <a:lnTo>
                    <a:pt x="212" y="822"/>
                  </a:lnTo>
                  <a:lnTo>
                    <a:pt x="208" y="815"/>
                  </a:lnTo>
                  <a:lnTo>
                    <a:pt x="203" y="808"/>
                  </a:lnTo>
                  <a:lnTo>
                    <a:pt x="203" y="808"/>
                  </a:lnTo>
                  <a:lnTo>
                    <a:pt x="206" y="808"/>
                  </a:lnTo>
                  <a:lnTo>
                    <a:pt x="206" y="807"/>
                  </a:lnTo>
                  <a:lnTo>
                    <a:pt x="205" y="807"/>
                  </a:lnTo>
                  <a:lnTo>
                    <a:pt x="205" y="807"/>
                  </a:lnTo>
                  <a:lnTo>
                    <a:pt x="206" y="805"/>
                  </a:lnTo>
                  <a:lnTo>
                    <a:pt x="206" y="807"/>
                  </a:lnTo>
                  <a:lnTo>
                    <a:pt x="208" y="808"/>
                  </a:lnTo>
                  <a:lnTo>
                    <a:pt x="208" y="808"/>
                  </a:lnTo>
                  <a:lnTo>
                    <a:pt x="208" y="808"/>
                  </a:lnTo>
                  <a:lnTo>
                    <a:pt x="206" y="801"/>
                  </a:lnTo>
                  <a:lnTo>
                    <a:pt x="203" y="795"/>
                  </a:lnTo>
                  <a:lnTo>
                    <a:pt x="202" y="787"/>
                  </a:lnTo>
                  <a:lnTo>
                    <a:pt x="200" y="779"/>
                  </a:lnTo>
                  <a:lnTo>
                    <a:pt x="200" y="779"/>
                  </a:lnTo>
                  <a:lnTo>
                    <a:pt x="205" y="779"/>
                  </a:lnTo>
                  <a:lnTo>
                    <a:pt x="208" y="783"/>
                  </a:lnTo>
                  <a:lnTo>
                    <a:pt x="211" y="786"/>
                  </a:lnTo>
                  <a:lnTo>
                    <a:pt x="214" y="789"/>
                  </a:lnTo>
                  <a:lnTo>
                    <a:pt x="214" y="789"/>
                  </a:lnTo>
                  <a:lnTo>
                    <a:pt x="212" y="783"/>
                  </a:lnTo>
                  <a:lnTo>
                    <a:pt x="209" y="776"/>
                  </a:lnTo>
                  <a:lnTo>
                    <a:pt x="203" y="766"/>
                  </a:lnTo>
                  <a:lnTo>
                    <a:pt x="203" y="766"/>
                  </a:lnTo>
                  <a:lnTo>
                    <a:pt x="197" y="755"/>
                  </a:lnTo>
                  <a:lnTo>
                    <a:pt x="196" y="749"/>
                  </a:lnTo>
                  <a:lnTo>
                    <a:pt x="192" y="743"/>
                  </a:lnTo>
                  <a:lnTo>
                    <a:pt x="192" y="743"/>
                  </a:lnTo>
                  <a:lnTo>
                    <a:pt x="199" y="744"/>
                  </a:lnTo>
                  <a:lnTo>
                    <a:pt x="203" y="749"/>
                  </a:lnTo>
                  <a:lnTo>
                    <a:pt x="209" y="758"/>
                  </a:lnTo>
                  <a:lnTo>
                    <a:pt x="209" y="758"/>
                  </a:lnTo>
                  <a:lnTo>
                    <a:pt x="215" y="769"/>
                  </a:lnTo>
                  <a:lnTo>
                    <a:pt x="221" y="776"/>
                  </a:lnTo>
                  <a:lnTo>
                    <a:pt x="221" y="776"/>
                  </a:lnTo>
                  <a:lnTo>
                    <a:pt x="209" y="747"/>
                  </a:lnTo>
                  <a:lnTo>
                    <a:pt x="209" y="747"/>
                  </a:lnTo>
                  <a:lnTo>
                    <a:pt x="202" y="732"/>
                  </a:lnTo>
                  <a:lnTo>
                    <a:pt x="199" y="725"/>
                  </a:lnTo>
                  <a:lnTo>
                    <a:pt x="196" y="717"/>
                  </a:lnTo>
                  <a:lnTo>
                    <a:pt x="196" y="717"/>
                  </a:lnTo>
                  <a:lnTo>
                    <a:pt x="202" y="720"/>
                  </a:lnTo>
                  <a:lnTo>
                    <a:pt x="205" y="722"/>
                  </a:lnTo>
                  <a:lnTo>
                    <a:pt x="211" y="729"/>
                  </a:lnTo>
                  <a:lnTo>
                    <a:pt x="217" y="735"/>
                  </a:lnTo>
                  <a:lnTo>
                    <a:pt x="223" y="743"/>
                  </a:lnTo>
                  <a:lnTo>
                    <a:pt x="223" y="743"/>
                  </a:lnTo>
                  <a:lnTo>
                    <a:pt x="221" y="737"/>
                  </a:lnTo>
                  <a:lnTo>
                    <a:pt x="220" y="732"/>
                  </a:lnTo>
                  <a:lnTo>
                    <a:pt x="212" y="723"/>
                  </a:lnTo>
                  <a:lnTo>
                    <a:pt x="206" y="714"/>
                  </a:lnTo>
                  <a:lnTo>
                    <a:pt x="203" y="709"/>
                  </a:lnTo>
                  <a:lnTo>
                    <a:pt x="203" y="703"/>
                  </a:lnTo>
                  <a:lnTo>
                    <a:pt x="203" y="703"/>
                  </a:lnTo>
                  <a:lnTo>
                    <a:pt x="208" y="706"/>
                  </a:lnTo>
                  <a:lnTo>
                    <a:pt x="212" y="709"/>
                  </a:lnTo>
                  <a:lnTo>
                    <a:pt x="220" y="717"/>
                  </a:lnTo>
                  <a:lnTo>
                    <a:pt x="228" y="725"/>
                  </a:lnTo>
                  <a:lnTo>
                    <a:pt x="235" y="732"/>
                  </a:lnTo>
                  <a:lnTo>
                    <a:pt x="235" y="732"/>
                  </a:lnTo>
                  <a:lnTo>
                    <a:pt x="229" y="725"/>
                  </a:lnTo>
                  <a:lnTo>
                    <a:pt x="221" y="715"/>
                  </a:lnTo>
                  <a:lnTo>
                    <a:pt x="221" y="715"/>
                  </a:lnTo>
                  <a:lnTo>
                    <a:pt x="221" y="714"/>
                  </a:lnTo>
                  <a:lnTo>
                    <a:pt x="221" y="714"/>
                  </a:lnTo>
                  <a:lnTo>
                    <a:pt x="215" y="702"/>
                  </a:lnTo>
                  <a:lnTo>
                    <a:pt x="206" y="693"/>
                  </a:lnTo>
                  <a:lnTo>
                    <a:pt x="199" y="682"/>
                  </a:lnTo>
                  <a:lnTo>
                    <a:pt x="194" y="671"/>
                  </a:lnTo>
                  <a:lnTo>
                    <a:pt x="194" y="671"/>
                  </a:lnTo>
                  <a:lnTo>
                    <a:pt x="199" y="671"/>
                  </a:lnTo>
                  <a:lnTo>
                    <a:pt x="202" y="673"/>
                  </a:lnTo>
                  <a:lnTo>
                    <a:pt x="209" y="679"/>
                  </a:lnTo>
                  <a:lnTo>
                    <a:pt x="220" y="691"/>
                  </a:lnTo>
                  <a:lnTo>
                    <a:pt x="220" y="691"/>
                  </a:lnTo>
                  <a:lnTo>
                    <a:pt x="229" y="696"/>
                  </a:lnTo>
                  <a:lnTo>
                    <a:pt x="237" y="702"/>
                  </a:lnTo>
                  <a:lnTo>
                    <a:pt x="243" y="708"/>
                  </a:lnTo>
                  <a:lnTo>
                    <a:pt x="249" y="714"/>
                  </a:lnTo>
                  <a:lnTo>
                    <a:pt x="249" y="714"/>
                  </a:lnTo>
                  <a:lnTo>
                    <a:pt x="238" y="699"/>
                  </a:lnTo>
                  <a:lnTo>
                    <a:pt x="228" y="683"/>
                  </a:lnTo>
                  <a:lnTo>
                    <a:pt x="203" y="653"/>
                  </a:lnTo>
                  <a:lnTo>
                    <a:pt x="203" y="653"/>
                  </a:lnTo>
                  <a:lnTo>
                    <a:pt x="203" y="651"/>
                  </a:lnTo>
                  <a:lnTo>
                    <a:pt x="203" y="650"/>
                  </a:lnTo>
                  <a:lnTo>
                    <a:pt x="202" y="648"/>
                  </a:lnTo>
                  <a:lnTo>
                    <a:pt x="203" y="647"/>
                  </a:lnTo>
                  <a:lnTo>
                    <a:pt x="203" y="647"/>
                  </a:lnTo>
                  <a:lnTo>
                    <a:pt x="208" y="648"/>
                  </a:lnTo>
                  <a:lnTo>
                    <a:pt x="214" y="651"/>
                  </a:lnTo>
                  <a:lnTo>
                    <a:pt x="221" y="659"/>
                  </a:lnTo>
                  <a:lnTo>
                    <a:pt x="221" y="659"/>
                  </a:lnTo>
                  <a:lnTo>
                    <a:pt x="270" y="705"/>
                  </a:lnTo>
                  <a:lnTo>
                    <a:pt x="270" y="705"/>
                  </a:lnTo>
                  <a:lnTo>
                    <a:pt x="273" y="705"/>
                  </a:lnTo>
                  <a:lnTo>
                    <a:pt x="275" y="706"/>
                  </a:lnTo>
                  <a:lnTo>
                    <a:pt x="279" y="711"/>
                  </a:lnTo>
                  <a:lnTo>
                    <a:pt x="279" y="711"/>
                  </a:lnTo>
                  <a:lnTo>
                    <a:pt x="263" y="690"/>
                  </a:lnTo>
                  <a:lnTo>
                    <a:pt x="246" y="670"/>
                  </a:lnTo>
                  <a:lnTo>
                    <a:pt x="229" y="651"/>
                  </a:lnTo>
                  <a:lnTo>
                    <a:pt x="211" y="633"/>
                  </a:lnTo>
                  <a:lnTo>
                    <a:pt x="211" y="633"/>
                  </a:lnTo>
                  <a:lnTo>
                    <a:pt x="211" y="632"/>
                  </a:lnTo>
                  <a:lnTo>
                    <a:pt x="211" y="630"/>
                  </a:lnTo>
                  <a:lnTo>
                    <a:pt x="211" y="629"/>
                  </a:lnTo>
                  <a:lnTo>
                    <a:pt x="211" y="627"/>
                  </a:lnTo>
                  <a:lnTo>
                    <a:pt x="211" y="627"/>
                  </a:lnTo>
                  <a:lnTo>
                    <a:pt x="221" y="632"/>
                  </a:lnTo>
                  <a:lnTo>
                    <a:pt x="229" y="638"/>
                  </a:lnTo>
                  <a:lnTo>
                    <a:pt x="244" y="653"/>
                  </a:lnTo>
                  <a:lnTo>
                    <a:pt x="244" y="653"/>
                  </a:lnTo>
                  <a:lnTo>
                    <a:pt x="253" y="659"/>
                  </a:lnTo>
                  <a:lnTo>
                    <a:pt x="263" y="667"/>
                  </a:lnTo>
                  <a:lnTo>
                    <a:pt x="282" y="682"/>
                  </a:lnTo>
                  <a:lnTo>
                    <a:pt x="282" y="682"/>
                  </a:lnTo>
                  <a:lnTo>
                    <a:pt x="264" y="661"/>
                  </a:lnTo>
                  <a:lnTo>
                    <a:pt x="244" y="641"/>
                  </a:lnTo>
                  <a:lnTo>
                    <a:pt x="202" y="603"/>
                  </a:lnTo>
                  <a:lnTo>
                    <a:pt x="202" y="603"/>
                  </a:lnTo>
                  <a:lnTo>
                    <a:pt x="202" y="601"/>
                  </a:lnTo>
                  <a:lnTo>
                    <a:pt x="202" y="600"/>
                  </a:lnTo>
                  <a:lnTo>
                    <a:pt x="202" y="600"/>
                  </a:lnTo>
                  <a:lnTo>
                    <a:pt x="200" y="598"/>
                  </a:lnTo>
                  <a:lnTo>
                    <a:pt x="202" y="597"/>
                  </a:lnTo>
                  <a:lnTo>
                    <a:pt x="203" y="597"/>
                  </a:lnTo>
                  <a:lnTo>
                    <a:pt x="203" y="597"/>
                  </a:lnTo>
                  <a:lnTo>
                    <a:pt x="191" y="572"/>
                  </a:lnTo>
                  <a:lnTo>
                    <a:pt x="180" y="549"/>
                  </a:lnTo>
                  <a:lnTo>
                    <a:pt x="165" y="528"/>
                  </a:lnTo>
                  <a:lnTo>
                    <a:pt x="157" y="517"/>
                  </a:lnTo>
                  <a:lnTo>
                    <a:pt x="150" y="508"/>
                  </a:lnTo>
                  <a:lnTo>
                    <a:pt x="150" y="508"/>
                  </a:lnTo>
                  <a:lnTo>
                    <a:pt x="176" y="563"/>
                  </a:lnTo>
                  <a:lnTo>
                    <a:pt x="188" y="592"/>
                  </a:lnTo>
                  <a:lnTo>
                    <a:pt x="197" y="621"/>
                  </a:lnTo>
                  <a:lnTo>
                    <a:pt x="197" y="621"/>
                  </a:lnTo>
                  <a:lnTo>
                    <a:pt x="199" y="626"/>
                  </a:lnTo>
                  <a:lnTo>
                    <a:pt x="200" y="629"/>
                  </a:lnTo>
                  <a:lnTo>
                    <a:pt x="199" y="630"/>
                  </a:lnTo>
                  <a:lnTo>
                    <a:pt x="199" y="630"/>
                  </a:lnTo>
                  <a:lnTo>
                    <a:pt x="197" y="630"/>
                  </a:lnTo>
                  <a:lnTo>
                    <a:pt x="196" y="632"/>
                  </a:lnTo>
                  <a:lnTo>
                    <a:pt x="196" y="632"/>
                  </a:lnTo>
                  <a:lnTo>
                    <a:pt x="191" y="622"/>
                  </a:lnTo>
                  <a:lnTo>
                    <a:pt x="186" y="615"/>
                  </a:lnTo>
                  <a:lnTo>
                    <a:pt x="183" y="606"/>
                  </a:lnTo>
                  <a:lnTo>
                    <a:pt x="179" y="597"/>
                  </a:lnTo>
                  <a:lnTo>
                    <a:pt x="179" y="597"/>
                  </a:lnTo>
                  <a:lnTo>
                    <a:pt x="170" y="578"/>
                  </a:lnTo>
                  <a:lnTo>
                    <a:pt x="159" y="561"/>
                  </a:lnTo>
                  <a:lnTo>
                    <a:pt x="138" y="528"/>
                  </a:lnTo>
                  <a:lnTo>
                    <a:pt x="138" y="528"/>
                  </a:lnTo>
                  <a:lnTo>
                    <a:pt x="147" y="552"/>
                  </a:lnTo>
                  <a:lnTo>
                    <a:pt x="157" y="578"/>
                  </a:lnTo>
                  <a:lnTo>
                    <a:pt x="167" y="604"/>
                  </a:lnTo>
                  <a:lnTo>
                    <a:pt x="170" y="616"/>
                  </a:lnTo>
                  <a:lnTo>
                    <a:pt x="173" y="629"/>
                  </a:lnTo>
                  <a:lnTo>
                    <a:pt x="173" y="629"/>
                  </a:lnTo>
                  <a:lnTo>
                    <a:pt x="174" y="635"/>
                  </a:lnTo>
                  <a:lnTo>
                    <a:pt x="174" y="638"/>
                  </a:lnTo>
                  <a:lnTo>
                    <a:pt x="171" y="639"/>
                  </a:lnTo>
                  <a:lnTo>
                    <a:pt x="171" y="639"/>
                  </a:lnTo>
                  <a:lnTo>
                    <a:pt x="164" y="627"/>
                  </a:lnTo>
                  <a:lnTo>
                    <a:pt x="160" y="619"/>
                  </a:lnTo>
                  <a:lnTo>
                    <a:pt x="159" y="613"/>
                  </a:lnTo>
                  <a:lnTo>
                    <a:pt x="159" y="613"/>
                  </a:lnTo>
                  <a:lnTo>
                    <a:pt x="150" y="601"/>
                  </a:lnTo>
                  <a:lnTo>
                    <a:pt x="144" y="587"/>
                  </a:lnTo>
                  <a:lnTo>
                    <a:pt x="136" y="575"/>
                  </a:lnTo>
                  <a:lnTo>
                    <a:pt x="127" y="565"/>
                  </a:lnTo>
                  <a:lnTo>
                    <a:pt x="127" y="565"/>
                  </a:lnTo>
                  <a:lnTo>
                    <a:pt x="142" y="603"/>
                  </a:lnTo>
                  <a:lnTo>
                    <a:pt x="150" y="624"/>
                  </a:lnTo>
                  <a:lnTo>
                    <a:pt x="151" y="635"/>
                  </a:lnTo>
                  <a:lnTo>
                    <a:pt x="153" y="645"/>
                  </a:lnTo>
                  <a:lnTo>
                    <a:pt x="153" y="645"/>
                  </a:lnTo>
                  <a:lnTo>
                    <a:pt x="151" y="647"/>
                  </a:lnTo>
                  <a:lnTo>
                    <a:pt x="150" y="647"/>
                  </a:lnTo>
                  <a:lnTo>
                    <a:pt x="150" y="647"/>
                  </a:lnTo>
                  <a:lnTo>
                    <a:pt x="147" y="644"/>
                  </a:lnTo>
                  <a:lnTo>
                    <a:pt x="144" y="639"/>
                  </a:lnTo>
                  <a:lnTo>
                    <a:pt x="139" y="629"/>
                  </a:lnTo>
                  <a:lnTo>
                    <a:pt x="139" y="629"/>
                  </a:lnTo>
                  <a:lnTo>
                    <a:pt x="130" y="609"/>
                  </a:lnTo>
                  <a:lnTo>
                    <a:pt x="119" y="590"/>
                  </a:lnTo>
                  <a:lnTo>
                    <a:pt x="119" y="590"/>
                  </a:lnTo>
                  <a:lnTo>
                    <a:pt x="124" y="607"/>
                  </a:lnTo>
                  <a:lnTo>
                    <a:pt x="131" y="626"/>
                  </a:lnTo>
                  <a:lnTo>
                    <a:pt x="138" y="645"/>
                  </a:lnTo>
                  <a:lnTo>
                    <a:pt x="141" y="667"/>
                  </a:lnTo>
                  <a:lnTo>
                    <a:pt x="141" y="667"/>
                  </a:lnTo>
                  <a:lnTo>
                    <a:pt x="135" y="668"/>
                  </a:lnTo>
                  <a:lnTo>
                    <a:pt x="135" y="668"/>
                  </a:lnTo>
                  <a:lnTo>
                    <a:pt x="124" y="642"/>
                  </a:lnTo>
                  <a:lnTo>
                    <a:pt x="118" y="630"/>
                  </a:lnTo>
                  <a:lnTo>
                    <a:pt x="110" y="619"/>
                  </a:lnTo>
                  <a:lnTo>
                    <a:pt x="110" y="619"/>
                  </a:lnTo>
                  <a:lnTo>
                    <a:pt x="112" y="626"/>
                  </a:lnTo>
                  <a:lnTo>
                    <a:pt x="113" y="632"/>
                  </a:lnTo>
                  <a:lnTo>
                    <a:pt x="118" y="647"/>
                  </a:lnTo>
                  <a:lnTo>
                    <a:pt x="118" y="647"/>
                  </a:lnTo>
                  <a:lnTo>
                    <a:pt x="119" y="661"/>
                  </a:lnTo>
                  <a:lnTo>
                    <a:pt x="118" y="667"/>
                  </a:lnTo>
                  <a:lnTo>
                    <a:pt x="115" y="671"/>
                  </a:lnTo>
                  <a:lnTo>
                    <a:pt x="115" y="671"/>
                  </a:lnTo>
                  <a:lnTo>
                    <a:pt x="110" y="667"/>
                  </a:lnTo>
                  <a:lnTo>
                    <a:pt x="107" y="661"/>
                  </a:lnTo>
                  <a:lnTo>
                    <a:pt x="104" y="653"/>
                  </a:lnTo>
                  <a:lnTo>
                    <a:pt x="99" y="648"/>
                  </a:lnTo>
                  <a:lnTo>
                    <a:pt x="99" y="648"/>
                  </a:lnTo>
                  <a:lnTo>
                    <a:pt x="101" y="661"/>
                  </a:lnTo>
                  <a:lnTo>
                    <a:pt x="103" y="667"/>
                  </a:lnTo>
                  <a:lnTo>
                    <a:pt x="101" y="674"/>
                  </a:lnTo>
                  <a:lnTo>
                    <a:pt x="101" y="674"/>
                  </a:lnTo>
                  <a:lnTo>
                    <a:pt x="98" y="674"/>
                  </a:lnTo>
                  <a:lnTo>
                    <a:pt x="95" y="676"/>
                  </a:lnTo>
                  <a:lnTo>
                    <a:pt x="95" y="676"/>
                  </a:lnTo>
                  <a:lnTo>
                    <a:pt x="90" y="664"/>
                  </a:lnTo>
                  <a:lnTo>
                    <a:pt x="87" y="659"/>
                  </a:lnTo>
                  <a:lnTo>
                    <a:pt x="84" y="654"/>
                  </a:lnTo>
                  <a:lnTo>
                    <a:pt x="84" y="654"/>
                  </a:lnTo>
                  <a:lnTo>
                    <a:pt x="84" y="661"/>
                  </a:lnTo>
                  <a:lnTo>
                    <a:pt x="84" y="668"/>
                  </a:lnTo>
                  <a:lnTo>
                    <a:pt x="84" y="676"/>
                  </a:lnTo>
                  <a:lnTo>
                    <a:pt x="83" y="677"/>
                  </a:lnTo>
                  <a:lnTo>
                    <a:pt x="80" y="680"/>
                  </a:lnTo>
                  <a:lnTo>
                    <a:pt x="80" y="680"/>
                  </a:lnTo>
                  <a:lnTo>
                    <a:pt x="78" y="679"/>
                  </a:lnTo>
                  <a:lnTo>
                    <a:pt x="75" y="676"/>
                  </a:lnTo>
                  <a:lnTo>
                    <a:pt x="75" y="673"/>
                  </a:lnTo>
                  <a:lnTo>
                    <a:pt x="72" y="671"/>
                  </a:lnTo>
                  <a:lnTo>
                    <a:pt x="72" y="671"/>
                  </a:lnTo>
                  <a:lnTo>
                    <a:pt x="75" y="683"/>
                  </a:lnTo>
                  <a:lnTo>
                    <a:pt x="75" y="690"/>
                  </a:lnTo>
                  <a:lnTo>
                    <a:pt x="74" y="696"/>
                  </a:lnTo>
                  <a:lnTo>
                    <a:pt x="74" y="696"/>
                  </a:lnTo>
                  <a:lnTo>
                    <a:pt x="71" y="696"/>
                  </a:lnTo>
                  <a:lnTo>
                    <a:pt x="71" y="696"/>
                  </a:lnTo>
                  <a:lnTo>
                    <a:pt x="69" y="694"/>
                  </a:lnTo>
                  <a:lnTo>
                    <a:pt x="67" y="693"/>
                  </a:lnTo>
                  <a:lnTo>
                    <a:pt x="66" y="686"/>
                  </a:lnTo>
                  <a:lnTo>
                    <a:pt x="66" y="686"/>
                  </a:lnTo>
                  <a:lnTo>
                    <a:pt x="60" y="677"/>
                  </a:lnTo>
                  <a:lnTo>
                    <a:pt x="58" y="671"/>
                  </a:lnTo>
                  <a:lnTo>
                    <a:pt x="57" y="667"/>
                  </a:lnTo>
                  <a:lnTo>
                    <a:pt x="57" y="667"/>
                  </a:lnTo>
                  <a:lnTo>
                    <a:pt x="60" y="667"/>
                  </a:lnTo>
                  <a:lnTo>
                    <a:pt x="61" y="670"/>
                  </a:lnTo>
                  <a:lnTo>
                    <a:pt x="61" y="677"/>
                  </a:lnTo>
                  <a:lnTo>
                    <a:pt x="61" y="677"/>
                  </a:lnTo>
                  <a:lnTo>
                    <a:pt x="64" y="676"/>
                  </a:lnTo>
                  <a:lnTo>
                    <a:pt x="66" y="677"/>
                  </a:lnTo>
                  <a:lnTo>
                    <a:pt x="66" y="677"/>
                  </a:lnTo>
                  <a:lnTo>
                    <a:pt x="66" y="674"/>
                  </a:lnTo>
                  <a:lnTo>
                    <a:pt x="66" y="671"/>
                  </a:lnTo>
                  <a:lnTo>
                    <a:pt x="64" y="664"/>
                  </a:lnTo>
                  <a:lnTo>
                    <a:pt x="64" y="656"/>
                  </a:lnTo>
                  <a:lnTo>
                    <a:pt x="64" y="651"/>
                  </a:lnTo>
                  <a:lnTo>
                    <a:pt x="66" y="648"/>
                  </a:lnTo>
                  <a:lnTo>
                    <a:pt x="66" y="648"/>
                  </a:lnTo>
                  <a:lnTo>
                    <a:pt x="67" y="650"/>
                  </a:lnTo>
                  <a:lnTo>
                    <a:pt x="71" y="650"/>
                  </a:lnTo>
                  <a:lnTo>
                    <a:pt x="72" y="653"/>
                  </a:lnTo>
                  <a:lnTo>
                    <a:pt x="74" y="658"/>
                  </a:lnTo>
                  <a:lnTo>
                    <a:pt x="77" y="661"/>
                  </a:lnTo>
                  <a:lnTo>
                    <a:pt x="77" y="661"/>
                  </a:lnTo>
                  <a:lnTo>
                    <a:pt x="77" y="658"/>
                  </a:lnTo>
                  <a:lnTo>
                    <a:pt x="78" y="651"/>
                  </a:lnTo>
                  <a:lnTo>
                    <a:pt x="75" y="642"/>
                  </a:lnTo>
                  <a:lnTo>
                    <a:pt x="74" y="633"/>
                  </a:lnTo>
                  <a:lnTo>
                    <a:pt x="74" y="629"/>
                  </a:lnTo>
                  <a:lnTo>
                    <a:pt x="74" y="624"/>
                  </a:lnTo>
                  <a:lnTo>
                    <a:pt x="74" y="624"/>
                  </a:lnTo>
                  <a:lnTo>
                    <a:pt x="78" y="626"/>
                  </a:lnTo>
                  <a:lnTo>
                    <a:pt x="80" y="627"/>
                  </a:lnTo>
                  <a:lnTo>
                    <a:pt x="81" y="633"/>
                  </a:lnTo>
                  <a:lnTo>
                    <a:pt x="81" y="633"/>
                  </a:lnTo>
                  <a:lnTo>
                    <a:pt x="92" y="653"/>
                  </a:lnTo>
                  <a:lnTo>
                    <a:pt x="92" y="653"/>
                  </a:lnTo>
                  <a:lnTo>
                    <a:pt x="92" y="647"/>
                  </a:lnTo>
                  <a:lnTo>
                    <a:pt x="92" y="641"/>
                  </a:lnTo>
                  <a:lnTo>
                    <a:pt x="87" y="629"/>
                  </a:lnTo>
                  <a:lnTo>
                    <a:pt x="84" y="618"/>
                  </a:lnTo>
                  <a:lnTo>
                    <a:pt x="83" y="612"/>
                  </a:lnTo>
                  <a:lnTo>
                    <a:pt x="83" y="607"/>
                  </a:lnTo>
                  <a:lnTo>
                    <a:pt x="83" y="607"/>
                  </a:lnTo>
                  <a:lnTo>
                    <a:pt x="89" y="610"/>
                  </a:lnTo>
                  <a:lnTo>
                    <a:pt x="92" y="615"/>
                  </a:lnTo>
                  <a:lnTo>
                    <a:pt x="98" y="629"/>
                  </a:lnTo>
                  <a:lnTo>
                    <a:pt x="98" y="629"/>
                  </a:lnTo>
                  <a:lnTo>
                    <a:pt x="104" y="641"/>
                  </a:lnTo>
                  <a:lnTo>
                    <a:pt x="110" y="651"/>
                  </a:lnTo>
                  <a:lnTo>
                    <a:pt x="110" y="651"/>
                  </a:lnTo>
                  <a:lnTo>
                    <a:pt x="110" y="644"/>
                  </a:lnTo>
                  <a:lnTo>
                    <a:pt x="109" y="636"/>
                  </a:lnTo>
                  <a:lnTo>
                    <a:pt x="104" y="621"/>
                  </a:lnTo>
                  <a:lnTo>
                    <a:pt x="99" y="606"/>
                  </a:lnTo>
                  <a:lnTo>
                    <a:pt x="99" y="598"/>
                  </a:lnTo>
                  <a:lnTo>
                    <a:pt x="99" y="589"/>
                  </a:lnTo>
                  <a:lnTo>
                    <a:pt x="99" y="589"/>
                  </a:lnTo>
                  <a:lnTo>
                    <a:pt x="104" y="593"/>
                  </a:lnTo>
                  <a:lnTo>
                    <a:pt x="109" y="598"/>
                  </a:lnTo>
                  <a:lnTo>
                    <a:pt x="113" y="610"/>
                  </a:lnTo>
                  <a:lnTo>
                    <a:pt x="113" y="610"/>
                  </a:lnTo>
                  <a:lnTo>
                    <a:pt x="119" y="624"/>
                  </a:lnTo>
                  <a:lnTo>
                    <a:pt x="125" y="635"/>
                  </a:lnTo>
                  <a:lnTo>
                    <a:pt x="125" y="635"/>
                  </a:lnTo>
                  <a:lnTo>
                    <a:pt x="124" y="626"/>
                  </a:lnTo>
                  <a:lnTo>
                    <a:pt x="122" y="616"/>
                  </a:lnTo>
                  <a:lnTo>
                    <a:pt x="115" y="600"/>
                  </a:lnTo>
                  <a:lnTo>
                    <a:pt x="107" y="581"/>
                  </a:lnTo>
                  <a:lnTo>
                    <a:pt x="106" y="574"/>
                  </a:lnTo>
                  <a:lnTo>
                    <a:pt x="104" y="565"/>
                  </a:lnTo>
                  <a:lnTo>
                    <a:pt x="104" y="565"/>
                  </a:lnTo>
                  <a:lnTo>
                    <a:pt x="107" y="566"/>
                  </a:lnTo>
                  <a:lnTo>
                    <a:pt x="110" y="568"/>
                  </a:lnTo>
                  <a:lnTo>
                    <a:pt x="115" y="574"/>
                  </a:lnTo>
                  <a:lnTo>
                    <a:pt x="122" y="587"/>
                  </a:lnTo>
                  <a:lnTo>
                    <a:pt x="122" y="587"/>
                  </a:lnTo>
                  <a:lnTo>
                    <a:pt x="131" y="601"/>
                  </a:lnTo>
                  <a:lnTo>
                    <a:pt x="139" y="616"/>
                  </a:lnTo>
                  <a:lnTo>
                    <a:pt x="139" y="616"/>
                  </a:lnTo>
                  <a:lnTo>
                    <a:pt x="136" y="604"/>
                  </a:lnTo>
                  <a:lnTo>
                    <a:pt x="131" y="590"/>
                  </a:lnTo>
                  <a:lnTo>
                    <a:pt x="121" y="566"/>
                  </a:lnTo>
                  <a:lnTo>
                    <a:pt x="121" y="566"/>
                  </a:lnTo>
                  <a:lnTo>
                    <a:pt x="115" y="552"/>
                  </a:lnTo>
                  <a:lnTo>
                    <a:pt x="112" y="546"/>
                  </a:lnTo>
                  <a:lnTo>
                    <a:pt x="112" y="540"/>
                  </a:lnTo>
                  <a:lnTo>
                    <a:pt x="112" y="540"/>
                  </a:lnTo>
                  <a:lnTo>
                    <a:pt x="119" y="543"/>
                  </a:lnTo>
                  <a:lnTo>
                    <a:pt x="121" y="545"/>
                  </a:lnTo>
                  <a:lnTo>
                    <a:pt x="122" y="548"/>
                  </a:lnTo>
                  <a:lnTo>
                    <a:pt x="122" y="548"/>
                  </a:lnTo>
                  <a:lnTo>
                    <a:pt x="133" y="561"/>
                  </a:lnTo>
                  <a:lnTo>
                    <a:pt x="142" y="577"/>
                  </a:lnTo>
                  <a:lnTo>
                    <a:pt x="150" y="590"/>
                  </a:lnTo>
                  <a:lnTo>
                    <a:pt x="159" y="606"/>
                  </a:lnTo>
                  <a:lnTo>
                    <a:pt x="159" y="606"/>
                  </a:lnTo>
                  <a:lnTo>
                    <a:pt x="156" y="592"/>
                  </a:lnTo>
                  <a:lnTo>
                    <a:pt x="151" y="580"/>
                  </a:lnTo>
                  <a:lnTo>
                    <a:pt x="142" y="555"/>
                  </a:lnTo>
                  <a:lnTo>
                    <a:pt x="131" y="531"/>
                  </a:lnTo>
                  <a:lnTo>
                    <a:pt x="128" y="519"/>
                  </a:lnTo>
                  <a:lnTo>
                    <a:pt x="125" y="505"/>
                  </a:lnTo>
                  <a:lnTo>
                    <a:pt x="125" y="505"/>
                  </a:lnTo>
                  <a:lnTo>
                    <a:pt x="128" y="507"/>
                  </a:lnTo>
                  <a:lnTo>
                    <a:pt x="131" y="510"/>
                  </a:lnTo>
                  <a:lnTo>
                    <a:pt x="136" y="516"/>
                  </a:lnTo>
                  <a:lnTo>
                    <a:pt x="136" y="516"/>
                  </a:lnTo>
                  <a:lnTo>
                    <a:pt x="147" y="532"/>
                  </a:lnTo>
                  <a:lnTo>
                    <a:pt x="147" y="532"/>
                  </a:lnTo>
                  <a:lnTo>
                    <a:pt x="177" y="583"/>
                  </a:lnTo>
                  <a:lnTo>
                    <a:pt x="177" y="583"/>
                  </a:lnTo>
                  <a:lnTo>
                    <a:pt x="164" y="552"/>
                  </a:lnTo>
                  <a:lnTo>
                    <a:pt x="148" y="520"/>
                  </a:lnTo>
                  <a:lnTo>
                    <a:pt x="148" y="520"/>
                  </a:lnTo>
                  <a:lnTo>
                    <a:pt x="141" y="507"/>
                  </a:lnTo>
                  <a:lnTo>
                    <a:pt x="138" y="499"/>
                  </a:lnTo>
                  <a:lnTo>
                    <a:pt x="136" y="491"/>
                  </a:lnTo>
                  <a:lnTo>
                    <a:pt x="136" y="491"/>
                  </a:lnTo>
                  <a:lnTo>
                    <a:pt x="144" y="494"/>
                  </a:lnTo>
                  <a:lnTo>
                    <a:pt x="148" y="497"/>
                  </a:lnTo>
                  <a:lnTo>
                    <a:pt x="157" y="508"/>
                  </a:lnTo>
                  <a:lnTo>
                    <a:pt x="165" y="517"/>
                  </a:lnTo>
                  <a:lnTo>
                    <a:pt x="173" y="528"/>
                  </a:lnTo>
                  <a:lnTo>
                    <a:pt x="173" y="528"/>
                  </a:lnTo>
                  <a:lnTo>
                    <a:pt x="168" y="517"/>
                  </a:lnTo>
                  <a:lnTo>
                    <a:pt x="164" y="507"/>
                  </a:lnTo>
                  <a:lnTo>
                    <a:pt x="160" y="494"/>
                  </a:lnTo>
                  <a:lnTo>
                    <a:pt x="157" y="482"/>
                  </a:lnTo>
                  <a:lnTo>
                    <a:pt x="157" y="482"/>
                  </a:lnTo>
                  <a:lnTo>
                    <a:pt x="164" y="482"/>
                  </a:lnTo>
                  <a:lnTo>
                    <a:pt x="168" y="484"/>
                  </a:lnTo>
                  <a:lnTo>
                    <a:pt x="173" y="487"/>
                  </a:lnTo>
                  <a:lnTo>
                    <a:pt x="179" y="490"/>
                  </a:lnTo>
                  <a:lnTo>
                    <a:pt x="179" y="490"/>
                  </a:lnTo>
                  <a:lnTo>
                    <a:pt x="177" y="485"/>
                  </a:lnTo>
                  <a:lnTo>
                    <a:pt x="176" y="482"/>
                  </a:lnTo>
                  <a:lnTo>
                    <a:pt x="173" y="478"/>
                  </a:lnTo>
                  <a:lnTo>
                    <a:pt x="173" y="473"/>
                  </a:lnTo>
                  <a:lnTo>
                    <a:pt x="173" y="473"/>
                  </a:lnTo>
                  <a:lnTo>
                    <a:pt x="173" y="464"/>
                  </a:lnTo>
                  <a:lnTo>
                    <a:pt x="173" y="459"/>
                  </a:lnTo>
                  <a:lnTo>
                    <a:pt x="173" y="455"/>
                  </a:lnTo>
                  <a:lnTo>
                    <a:pt x="173" y="455"/>
                  </a:lnTo>
                  <a:lnTo>
                    <a:pt x="177" y="453"/>
                  </a:lnTo>
                  <a:lnTo>
                    <a:pt x="182" y="453"/>
                  </a:lnTo>
                  <a:lnTo>
                    <a:pt x="186" y="455"/>
                  </a:lnTo>
                  <a:lnTo>
                    <a:pt x="189" y="458"/>
                  </a:lnTo>
                  <a:lnTo>
                    <a:pt x="189" y="458"/>
                  </a:lnTo>
                  <a:lnTo>
                    <a:pt x="194" y="455"/>
                  </a:lnTo>
                  <a:lnTo>
                    <a:pt x="197" y="453"/>
                  </a:lnTo>
                  <a:lnTo>
                    <a:pt x="200" y="455"/>
                  </a:lnTo>
                  <a:lnTo>
                    <a:pt x="200" y="455"/>
                  </a:lnTo>
                  <a:lnTo>
                    <a:pt x="196" y="449"/>
                  </a:lnTo>
                  <a:lnTo>
                    <a:pt x="189" y="443"/>
                  </a:lnTo>
                  <a:lnTo>
                    <a:pt x="176" y="435"/>
                  </a:lnTo>
                  <a:lnTo>
                    <a:pt x="176" y="435"/>
                  </a:lnTo>
                  <a:lnTo>
                    <a:pt x="176" y="432"/>
                  </a:lnTo>
                  <a:lnTo>
                    <a:pt x="174" y="430"/>
                  </a:lnTo>
                  <a:lnTo>
                    <a:pt x="174" y="430"/>
                  </a:lnTo>
                  <a:lnTo>
                    <a:pt x="177" y="429"/>
                  </a:lnTo>
                  <a:lnTo>
                    <a:pt x="180" y="429"/>
                  </a:lnTo>
                  <a:lnTo>
                    <a:pt x="186" y="432"/>
                  </a:lnTo>
                  <a:lnTo>
                    <a:pt x="186" y="432"/>
                  </a:lnTo>
                  <a:lnTo>
                    <a:pt x="185" y="427"/>
                  </a:lnTo>
                  <a:lnTo>
                    <a:pt x="180" y="426"/>
                  </a:lnTo>
                  <a:lnTo>
                    <a:pt x="176" y="423"/>
                  </a:lnTo>
                  <a:lnTo>
                    <a:pt x="173" y="418"/>
                  </a:lnTo>
                  <a:lnTo>
                    <a:pt x="173" y="418"/>
                  </a:lnTo>
                  <a:lnTo>
                    <a:pt x="168" y="424"/>
                  </a:lnTo>
                  <a:lnTo>
                    <a:pt x="167" y="432"/>
                  </a:lnTo>
                  <a:lnTo>
                    <a:pt x="164" y="439"/>
                  </a:lnTo>
                  <a:lnTo>
                    <a:pt x="160" y="444"/>
                  </a:lnTo>
                  <a:lnTo>
                    <a:pt x="160" y="444"/>
                  </a:lnTo>
                  <a:lnTo>
                    <a:pt x="157" y="453"/>
                  </a:lnTo>
                  <a:lnTo>
                    <a:pt x="154" y="461"/>
                  </a:lnTo>
                  <a:lnTo>
                    <a:pt x="148" y="467"/>
                  </a:lnTo>
                  <a:lnTo>
                    <a:pt x="145" y="468"/>
                  </a:lnTo>
                  <a:lnTo>
                    <a:pt x="141" y="470"/>
                  </a:lnTo>
                  <a:lnTo>
                    <a:pt x="141" y="470"/>
                  </a:lnTo>
                  <a:lnTo>
                    <a:pt x="141" y="467"/>
                  </a:lnTo>
                  <a:lnTo>
                    <a:pt x="139" y="464"/>
                  </a:lnTo>
                  <a:lnTo>
                    <a:pt x="141" y="455"/>
                  </a:lnTo>
                  <a:lnTo>
                    <a:pt x="141" y="455"/>
                  </a:lnTo>
                  <a:lnTo>
                    <a:pt x="136" y="464"/>
                  </a:lnTo>
                  <a:lnTo>
                    <a:pt x="133" y="475"/>
                  </a:lnTo>
                  <a:lnTo>
                    <a:pt x="128" y="485"/>
                  </a:lnTo>
                  <a:lnTo>
                    <a:pt x="125" y="490"/>
                  </a:lnTo>
                  <a:lnTo>
                    <a:pt x="122" y="493"/>
                  </a:lnTo>
                  <a:lnTo>
                    <a:pt x="122" y="493"/>
                  </a:lnTo>
                  <a:lnTo>
                    <a:pt x="118" y="491"/>
                  </a:lnTo>
                  <a:lnTo>
                    <a:pt x="118" y="488"/>
                  </a:lnTo>
                  <a:lnTo>
                    <a:pt x="118" y="488"/>
                  </a:lnTo>
                  <a:lnTo>
                    <a:pt x="115" y="491"/>
                  </a:lnTo>
                  <a:lnTo>
                    <a:pt x="112" y="496"/>
                  </a:lnTo>
                  <a:lnTo>
                    <a:pt x="109" y="499"/>
                  </a:lnTo>
                  <a:lnTo>
                    <a:pt x="107" y="500"/>
                  </a:lnTo>
                  <a:lnTo>
                    <a:pt x="104" y="500"/>
                  </a:lnTo>
                  <a:lnTo>
                    <a:pt x="104" y="500"/>
                  </a:lnTo>
                  <a:lnTo>
                    <a:pt x="103" y="493"/>
                  </a:lnTo>
                  <a:lnTo>
                    <a:pt x="104" y="487"/>
                  </a:lnTo>
                  <a:lnTo>
                    <a:pt x="104" y="473"/>
                  </a:lnTo>
                  <a:lnTo>
                    <a:pt x="104" y="473"/>
                  </a:lnTo>
                  <a:lnTo>
                    <a:pt x="99" y="485"/>
                  </a:lnTo>
                  <a:lnTo>
                    <a:pt x="96" y="491"/>
                  </a:lnTo>
                  <a:lnTo>
                    <a:pt x="93" y="496"/>
                  </a:lnTo>
                  <a:lnTo>
                    <a:pt x="93" y="496"/>
                  </a:lnTo>
                  <a:lnTo>
                    <a:pt x="87" y="496"/>
                  </a:lnTo>
                  <a:lnTo>
                    <a:pt x="87" y="496"/>
                  </a:lnTo>
                  <a:lnTo>
                    <a:pt x="87" y="479"/>
                  </a:lnTo>
                  <a:lnTo>
                    <a:pt x="86" y="461"/>
                  </a:lnTo>
                  <a:lnTo>
                    <a:pt x="86" y="461"/>
                  </a:lnTo>
                  <a:lnTo>
                    <a:pt x="78" y="481"/>
                  </a:lnTo>
                  <a:lnTo>
                    <a:pt x="78" y="481"/>
                  </a:lnTo>
                  <a:lnTo>
                    <a:pt x="75" y="491"/>
                  </a:lnTo>
                  <a:lnTo>
                    <a:pt x="72" y="496"/>
                  </a:lnTo>
                  <a:lnTo>
                    <a:pt x="69" y="497"/>
                  </a:lnTo>
                  <a:lnTo>
                    <a:pt x="67" y="497"/>
                  </a:lnTo>
                  <a:lnTo>
                    <a:pt x="67" y="497"/>
                  </a:lnTo>
                  <a:lnTo>
                    <a:pt x="67" y="485"/>
                  </a:lnTo>
                  <a:lnTo>
                    <a:pt x="67" y="473"/>
                  </a:lnTo>
                  <a:lnTo>
                    <a:pt x="69" y="447"/>
                  </a:lnTo>
                  <a:lnTo>
                    <a:pt x="69" y="447"/>
                  </a:lnTo>
                  <a:lnTo>
                    <a:pt x="66" y="452"/>
                  </a:lnTo>
                  <a:lnTo>
                    <a:pt x="64" y="458"/>
                  </a:lnTo>
                  <a:lnTo>
                    <a:pt x="61" y="470"/>
                  </a:lnTo>
                  <a:lnTo>
                    <a:pt x="61" y="470"/>
                  </a:lnTo>
                  <a:lnTo>
                    <a:pt x="58" y="482"/>
                  </a:lnTo>
                  <a:lnTo>
                    <a:pt x="55" y="487"/>
                  </a:lnTo>
                  <a:lnTo>
                    <a:pt x="52" y="488"/>
                  </a:lnTo>
                  <a:lnTo>
                    <a:pt x="49" y="488"/>
                  </a:lnTo>
                  <a:lnTo>
                    <a:pt x="49" y="488"/>
                  </a:lnTo>
                  <a:lnTo>
                    <a:pt x="49" y="482"/>
                  </a:lnTo>
                  <a:lnTo>
                    <a:pt x="49" y="476"/>
                  </a:lnTo>
                  <a:lnTo>
                    <a:pt x="51" y="472"/>
                  </a:lnTo>
                  <a:lnTo>
                    <a:pt x="51" y="465"/>
                  </a:lnTo>
                  <a:lnTo>
                    <a:pt x="51" y="465"/>
                  </a:lnTo>
                  <a:lnTo>
                    <a:pt x="48" y="472"/>
                  </a:lnTo>
                  <a:lnTo>
                    <a:pt x="46" y="478"/>
                  </a:lnTo>
                  <a:lnTo>
                    <a:pt x="43" y="482"/>
                  </a:lnTo>
                  <a:lnTo>
                    <a:pt x="40" y="488"/>
                  </a:lnTo>
                  <a:lnTo>
                    <a:pt x="40" y="488"/>
                  </a:lnTo>
                  <a:lnTo>
                    <a:pt x="35" y="488"/>
                  </a:lnTo>
                  <a:lnTo>
                    <a:pt x="35" y="488"/>
                  </a:lnTo>
                  <a:lnTo>
                    <a:pt x="37" y="481"/>
                  </a:lnTo>
                  <a:lnTo>
                    <a:pt x="37" y="472"/>
                  </a:lnTo>
                  <a:lnTo>
                    <a:pt x="38" y="464"/>
                  </a:lnTo>
                  <a:lnTo>
                    <a:pt x="38" y="458"/>
                  </a:lnTo>
                  <a:lnTo>
                    <a:pt x="38" y="458"/>
                  </a:lnTo>
                  <a:lnTo>
                    <a:pt x="35" y="462"/>
                  </a:lnTo>
                  <a:lnTo>
                    <a:pt x="32" y="468"/>
                  </a:lnTo>
                  <a:lnTo>
                    <a:pt x="29" y="475"/>
                  </a:lnTo>
                  <a:lnTo>
                    <a:pt x="28" y="476"/>
                  </a:lnTo>
                  <a:lnTo>
                    <a:pt x="25" y="478"/>
                  </a:lnTo>
                  <a:lnTo>
                    <a:pt x="25" y="478"/>
                  </a:lnTo>
                  <a:lnTo>
                    <a:pt x="23" y="475"/>
                  </a:lnTo>
                  <a:lnTo>
                    <a:pt x="23" y="472"/>
                  </a:lnTo>
                  <a:lnTo>
                    <a:pt x="25" y="464"/>
                  </a:lnTo>
                  <a:lnTo>
                    <a:pt x="25" y="464"/>
                  </a:lnTo>
                  <a:lnTo>
                    <a:pt x="20" y="468"/>
                  </a:lnTo>
                  <a:lnTo>
                    <a:pt x="17" y="475"/>
                  </a:lnTo>
                  <a:lnTo>
                    <a:pt x="17" y="475"/>
                  </a:lnTo>
                  <a:lnTo>
                    <a:pt x="14" y="475"/>
                  </a:lnTo>
                  <a:lnTo>
                    <a:pt x="11" y="473"/>
                  </a:lnTo>
                  <a:lnTo>
                    <a:pt x="11" y="473"/>
                  </a:lnTo>
                  <a:lnTo>
                    <a:pt x="8" y="478"/>
                  </a:lnTo>
                  <a:lnTo>
                    <a:pt x="8" y="482"/>
                  </a:lnTo>
                  <a:lnTo>
                    <a:pt x="5" y="485"/>
                  </a:lnTo>
                  <a:lnTo>
                    <a:pt x="3" y="487"/>
                  </a:lnTo>
                  <a:lnTo>
                    <a:pt x="0" y="487"/>
                  </a:lnTo>
                  <a:lnTo>
                    <a:pt x="0" y="487"/>
                  </a:lnTo>
                  <a:lnTo>
                    <a:pt x="0" y="472"/>
                  </a:lnTo>
                  <a:lnTo>
                    <a:pt x="3" y="458"/>
                  </a:lnTo>
                  <a:lnTo>
                    <a:pt x="3" y="458"/>
                  </a:lnTo>
                  <a:lnTo>
                    <a:pt x="6" y="458"/>
                  </a:lnTo>
                  <a:lnTo>
                    <a:pt x="8" y="459"/>
                  </a:lnTo>
                  <a:lnTo>
                    <a:pt x="8" y="459"/>
                  </a:lnTo>
                  <a:lnTo>
                    <a:pt x="11" y="455"/>
                  </a:lnTo>
                  <a:lnTo>
                    <a:pt x="13" y="450"/>
                  </a:lnTo>
                  <a:lnTo>
                    <a:pt x="13" y="450"/>
                  </a:lnTo>
                  <a:lnTo>
                    <a:pt x="17" y="452"/>
                  </a:lnTo>
                  <a:lnTo>
                    <a:pt x="19" y="453"/>
                  </a:lnTo>
                  <a:lnTo>
                    <a:pt x="19" y="456"/>
                  </a:lnTo>
                  <a:lnTo>
                    <a:pt x="19" y="456"/>
                  </a:lnTo>
                  <a:lnTo>
                    <a:pt x="22" y="452"/>
                  </a:lnTo>
                  <a:lnTo>
                    <a:pt x="23" y="447"/>
                  </a:lnTo>
                  <a:lnTo>
                    <a:pt x="28" y="436"/>
                  </a:lnTo>
                  <a:lnTo>
                    <a:pt x="28" y="436"/>
                  </a:lnTo>
                  <a:lnTo>
                    <a:pt x="29" y="436"/>
                  </a:lnTo>
                  <a:lnTo>
                    <a:pt x="31" y="438"/>
                  </a:lnTo>
                  <a:lnTo>
                    <a:pt x="31" y="438"/>
                  </a:lnTo>
                  <a:lnTo>
                    <a:pt x="32" y="438"/>
                  </a:lnTo>
                  <a:lnTo>
                    <a:pt x="32" y="438"/>
                  </a:lnTo>
                  <a:lnTo>
                    <a:pt x="34" y="446"/>
                  </a:lnTo>
                  <a:lnTo>
                    <a:pt x="34" y="446"/>
                  </a:lnTo>
                  <a:lnTo>
                    <a:pt x="37" y="438"/>
                  </a:lnTo>
                  <a:lnTo>
                    <a:pt x="38" y="435"/>
                  </a:lnTo>
                  <a:lnTo>
                    <a:pt x="42" y="432"/>
                  </a:lnTo>
                  <a:lnTo>
                    <a:pt x="42" y="432"/>
                  </a:lnTo>
                  <a:lnTo>
                    <a:pt x="43" y="433"/>
                  </a:lnTo>
                  <a:lnTo>
                    <a:pt x="45" y="436"/>
                  </a:lnTo>
                  <a:lnTo>
                    <a:pt x="46" y="443"/>
                  </a:lnTo>
                  <a:lnTo>
                    <a:pt x="45" y="450"/>
                  </a:lnTo>
                  <a:lnTo>
                    <a:pt x="45" y="458"/>
                  </a:lnTo>
                  <a:lnTo>
                    <a:pt x="45" y="458"/>
                  </a:lnTo>
                  <a:lnTo>
                    <a:pt x="48" y="447"/>
                  </a:lnTo>
                  <a:lnTo>
                    <a:pt x="51" y="436"/>
                  </a:lnTo>
                  <a:lnTo>
                    <a:pt x="52" y="424"/>
                  </a:lnTo>
                  <a:lnTo>
                    <a:pt x="55" y="414"/>
                  </a:lnTo>
                  <a:lnTo>
                    <a:pt x="55" y="414"/>
                  </a:lnTo>
                  <a:lnTo>
                    <a:pt x="58" y="414"/>
                  </a:lnTo>
                  <a:lnTo>
                    <a:pt x="60" y="415"/>
                  </a:lnTo>
                  <a:lnTo>
                    <a:pt x="60" y="415"/>
                  </a:lnTo>
                  <a:lnTo>
                    <a:pt x="58" y="438"/>
                  </a:lnTo>
                  <a:lnTo>
                    <a:pt x="57" y="450"/>
                  </a:lnTo>
                  <a:lnTo>
                    <a:pt x="57" y="461"/>
                  </a:lnTo>
                  <a:lnTo>
                    <a:pt x="57" y="461"/>
                  </a:lnTo>
                  <a:lnTo>
                    <a:pt x="61" y="447"/>
                  </a:lnTo>
                  <a:lnTo>
                    <a:pt x="66" y="432"/>
                  </a:lnTo>
                  <a:lnTo>
                    <a:pt x="69" y="418"/>
                  </a:lnTo>
                  <a:lnTo>
                    <a:pt x="75" y="404"/>
                  </a:lnTo>
                  <a:lnTo>
                    <a:pt x="75" y="404"/>
                  </a:lnTo>
                  <a:lnTo>
                    <a:pt x="77" y="406"/>
                  </a:lnTo>
                  <a:lnTo>
                    <a:pt x="78" y="409"/>
                  </a:lnTo>
                  <a:lnTo>
                    <a:pt x="78" y="414"/>
                  </a:lnTo>
                  <a:lnTo>
                    <a:pt x="77" y="429"/>
                  </a:lnTo>
                  <a:lnTo>
                    <a:pt x="77" y="429"/>
                  </a:lnTo>
                  <a:lnTo>
                    <a:pt x="75" y="453"/>
                  </a:lnTo>
                  <a:lnTo>
                    <a:pt x="72" y="476"/>
                  </a:lnTo>
                  <a:lnTo>
                    <a:pt x="72" y="476"/>
                  </a:lnTo>
                  <a:lnTo>
                    <a:pt x="78" y="468"/>
                  </a:lnTo>
                  <a:lnTo>
                    <a:pt x="81" y="459"/>
                  </a:lnTo>
                  <a:lnTo>
                    <a:pt x="86" y="436"/>
                  </a:lnTo>
                  <a:lnTo>
                    <a:pt x="86" y="436"/>
                  </a:lnTo>
                  <a:lnTo>
                    <a:pt x="89" y="421"/>
                  </a:lnTo>
                  <a:lnTo>
                    <a:pt x="90" y="412"/>
                  </a:lnTo>
                  <a:lnTo>
                    <a:pt x="95" y="404"/>
                  </a:lnTo>
                  <a:lnTo>
                    <a:pt x="95" y="404"/>
                  </a:lnTo>
                  <a:lnTo>
                    <a:pt x="96" y="406"/>
                  </a:lnTo>
                  <a:lnTo>
                    <a:pt x="98" y="407"/>
                  </a:lnTo>
                  <a:lnTo>
                    <a:pt x="98" y="412"/>
                  </a:lnTo>
                  <a:lnTo>
                    <a:pt x="96" y="421"/>
                  </a:lnTo>
                  <a:lnTo>
                    <a:pt x="96" y="421"/>
                  </a:lnTo>
                  <a:lnTo>
                    <a:pt x="92" y="450"/>
                  </a:lnTo>
                  <a:lnTo>
                    <a:pt x="92" y="467"/>
                  </a:lnTo>
                  <a:lnTo>
                    <a:pt x="93" y="482"/>
                  </a:lnTo>
                  <a:lnTo>
                    <a:pt x="93" y="482"/>
                  </a:lnTo>
                  <a:lnTo>
                    <a:pt x="99" y="468"/>
                  </a:lnTo>
                  <a:lnTo>
                    <a:pt x="104" y="452"/>
                  </a:lnTo>
                  <a:lnTo>
                    <a:pt x="107" y="435"/>
                  </a:lnTo>
                  <a:lnTo>
                    <a:pt x="110" y="417"/>
                  </a:lnTo>
                  <a:lnTo>
                    <a:pt x="110" y="417"/>
                  </a:lnTo>
                  <a:lnTo>
                    <a:pt x="112" y="407"/>
                  </a:lnTo>
                  <a:lnTo>
                    <a:pt x="113" y="404"/>
                  </a:lnTo>
                  <a:lnTo>
                    <a:pt x="115" y="401"/>
                  </a:lnTo>
                  <a:lnTo>
                    <a:pt x="115" y="401"/>
                  </a:lnTo>
                  <a:lnTo>
                    <a:pt x="118" y="403"/>
                  </a:lnTo>
                  <a:lnTo>
                    <a:pt x="119" y="406"/>
                  </a:lnTo>
                  <a:lnTo>
                    <a:pt x="118" y="414"/>
                  </a:lnTo>
                  <a:lnTo>
                    <a:pt x="118" y="414"/>
                  </a:lnTo>
                  <a:lnTo>
                    <a:pt x="113" y="447"/>
                  </a:lnTo>
                  <a:lnTo>
                    <a:pt x="109" y="484"/>
                  </a:lnTo>
                  <a:lnTo>
                    <a:pt x="109" y="484"/>
                  </a:lnTo>
                  <a:lnTo>
                    <a:pt x="113" y="476"/>
                  </a:lnTo>
                  <a:lnTo>
                    <a:pt x="118" y="465"/>
                  </a:lnTo>
                  <a:lnTo>
                    <a:pt x="121" y="453"/>
                  </a:lnTo>
                  <a:lnTo>
                    <a:pt x="122" y="439"/>
                  </a:lnTo>
                  <a:lnTo>
                    <a:pt x="122" y="439"/>
                  </a:lnTo>
                  <a:lnTo>
                    <a:pt x="124" y="418"/>
                  </a:lnTo>
                  <a:lnTo>
                    <a:pt x="125" y="409"/>
                  </a:lnTo>
                  <a:lnTo>
                    <a:pt x="127" y="404"/>
                  </a:lnTo>
                  <a:lnTo>
                    <a:pt x="130" y="401"/>
                  </a:lnTo>
                  <a:lnTo>
                    <a:pt x="130" y="401"/>
                  </a:lnTo>
                  <a:lnTo>
                    <a:pt x="131" y="403"/>
                  </a:lnTo>
                  <a:lnTo>
                    <a:pt x="133" y="404"/>
                  </a:lnTo>
                  <a:lnTo>
                    <a:pt x="133" y="409"/>
                  </a:lnTo>
                  <a:lnTo>
                    <a:pt x="131" y="420"/>
                  </a:lnTo>
                  <a:lnTo>
                    <a:pt x="131" y="420"/>
                  </a:lnTo>
                  <a:lnTo>
                    <a:pt x="127" y="449"/>
                  </a:lnTo>
                  <a:lnTo>
                    <a:pt x="124" y="476"/>
                  </a:lnTo>
                  <a:lnTo>
                    <a:pt x="124" y="476"/>
                  </a:lnTo>
                  <a:lnTo>
                    <a:pt x="127" y="472"/>
                  </a:lnTo>
                  <a:lnTo>
                    <a:pt x="130" y="465"/>
                  </a:lnTo>
                  <a:lnTo>
                    <a:pt x="135" y="453"/>
                  </a:lnTo>
                  <a:lnTo>
                    <a:pt x="135" y="453"/>
                  </a:lnTo>
                  <a:lnTo>
                    <a:pt x="141" y="429"/>
                  </a:lnTo>
                  <a:lnTo>
                    <a:pt x="145" y="401"/>
                  </a:lnTo>
                  <a:lnTo>
                    <a:pt x="145" y="401"/>
                  </a:lnTo>
                  <a:lnTo>
                    <a:pt x="148" y="400"/>
                  </a:lnTo>
                  <a:lnTo>
                    <a:pt x="150" y="397"/>
                  </a:lnTo>
                  <a:lnTo>
                    <a:pt x="150" y="397"/>
                  </a:lnTo>
                  <a:lnTo>
                    <a:pt x="150" y="395"/>
                  </a:lnTo>
                  <a:lnTo>
                    <a:pt x="151" y="397"/>
                  </a:lnTo>
                  <a:lnTo>
                    <a:pt x="154" y="398"/>
                  </a:lnTo>
                  <a:lnTo>
                    <a:pt x="154" y="398"/>
                  </a:lnTo>
                  <a:lnTo>
                    <a:pt x="148" y="427"/>
                  </a:lnTo>
                  <a:lnTo>
                    <a:pt x="145" y="459"/>
                  </a:lnTo>
                  <a:lnTo>
                    <a:pt x="145" y="459"/>
                  </a:lnTo>
                  <a:lnTo>
                    <a:pt x="150" y="453"/>
                  </a:lnTo>
                  <a:lnTo>
                    <a:pt x="154" y="446"/>
                  </a:lnTo>
                  <a:lnTo>
                    <a:pt x="162" y="429"/>
                  </a:lnTo>
                  <a:lnTo>
                    <a:pt x="168" y="412"/>
                  </a:lnTo>
                  <a:lnTo>
                    <a:pt x="174" y="397"/>
                  </a:lnTo>
                  <a:lnTo>
                    <a:pt x="174" y="397"/>
                  </a:lnTo>
                  <a:lnTo>
                    <a:pt x="173" y="392"/>
                  </a:lnTo>
                  <a:lnTo>
                    <a:pt x="174" y="391"/>
                  </a:lnTo>
                  <a:lnTo>
                    <a:pt x="174" y="391"/>
                  </a:lnTo>
                  <a:lnTo>
                    <a:pt x="180" y="383"/>
                  </a:lnTo>
                  <a:lnTo>
                    <a:pt x="182" y="377"/>
                  </a:lnTo>
                  <a:lnTo>
                    <a:pt x="183" y="371"/>
                  </a:lnTo>
                  <a:lnTo>
                    <a:pt x="183" y="371"/>
                  </a:lnTo>
                  <a:lnTo>
                    <a:pt x="186" y="371"/>
                  </a:lnTo>
                  <a:lnTo>
                    <a:pt x="189" y="371"/>
                  </a:lnTo>
                  <a:lnTo>
                    <a:pt x="194" y="372"/>
                  </a:lnTo>
                  <a:lnTo>
                    <a:pt x="194" y="372"/>
                  </a:lnTo>
                  <a:lnTo>
                    <a:pt x="192" y="371"/>
                  </a:lnTo>
                  <a:lnTo>
                    <a:pt x="191" y="368"/>
                  </a:lnTo>
                  <a:lnTo>
                    <a:pt x="191" y="365"/>
                  </a:lnTo>
                  <a:lnTo>
                    <a:pt x="191" y="362"/>
                  </a:lnTo>
                  <a:lnTo>
                    <a:pt x="191" y="362"/>
                  </a:lnTo>
                  <a:lnTo>
                    <a:pt x="182" y="356"/>
                  </a:lnTo>
                  <a:lnTo>
                    <a:pt x="174" y="351"/>
                  </a:lnTo>
                  <a:lnTo>
                    <a:pt x="167" y="345"/>
                  </a:lnTo>
                  <a:lnTo>
                    <a:pt x="164" y="340"/>
                  </a:lnTo>
                  <a:lnTo>
                    <a:pt x="162" y="336"/>
                  </a:lnTo>
                  <a:lnTo>
                    <a:pt x="162" y="336"/>
                  </a:lnTo>
                  <a:lnTo>
                    <a:pt x="165" y="334"/>
                  </a:lnTo>
                  <a:lnTo>
                    <a:pt x="168" y="336"/>
                  </a:lnTo>
                  <a:lnTo>
                    <a:pt x="173" y="337"/>
                  </a:lnTo>
                  <a:lnTo>
                    <a:pt x="177" y="340"/>
                  </a:lnTo>
                  <a:lnTo>
                    <a:pt x="183" y="342"/>
                  </a:lnTo>
                  <a:lnTo>
                    <a:pt x="183" y="342"/>
                  </a:lnTo>
                  <a:lnTo>
                    <a:pt x="167" y="324"/>
                  </a:lnTo>
                  <a:lnTo>
                    <a:pt x="167" y="324"/>
                  </a:lnTo>
                  <a:lnTo>
                    <a:pt x="164" y="328"/>
                  </a:lnTo>
                  <a:lnTo>
                    <a:pt x="160" y="334"/>
                  </a:lnTo>
                  <a:lnTo>
                    <a:pt x="156" y="339"/>
                  </a:lnTo>
                  <a:lnTo>
                    <a:pt x="153" y="342"/>
                  </a:lnTo>
                  <a:lnTo>
                    <a:pt x="150" y="342"/>
                  </a:lnTo>
                  <a:lnTo>
                    <a:pt x="150" y="342"/>
                  </a:lnTo>
                  <a:lnTo>
                    <a:pt x="151" y="336"/>
                  </a:lnTo>
                  <a:lnTo>
                    <a:pt x="153" y="328"/>
                  </a:lnTo>
                  <a:lnTo>
                    <a:pt x="157" y="314"/>
                  </a:lnTo>
                  <a:lnTo>
                    <a:pt x="171" y="287"/>
                  </a:lnTo>
                  <a:lnTo>
                    <a:pt x="171" y="287"/>
                  </a:lnTo>
                  <a:lnTo>
                    <a:pt x="176" y="275"/>
                  </a:lnTo>
                  <a:lnTo>
                    <a:pt x="177" y="270"/>
                  </a:lnTo>
                  <a:lnTo>
                    <a:pt x="179" y="264"/>
                  </a:lnTo>
                  <a:lnTo>
                    <a:pt x="179" y="264"/>
                  </a:lnTo>
                  <a:lnTo>
                    <a:pt x="170" y="278"/>
                  </a:lnTo>
                  <a:lnTo>
                    <a:pt x="162" y="292"/>
                  </a:lnTo>
                  <a:lnTo>
                    <a:pt x="148" y="321"/>
                  </a:lnTo>
                  <a:lnTo>
                    <a:pt x="148" y="321"/>
                  </a:lnTo>
                  <a:lnTo>
                    <a:pt x="142" y="330"/>
                  </a:lnTo>
                  <a:lnTo>
                    <a:pt x="139" y="334"/>
                  </a:lnTo>
                  <a:lnTo>
                    <a:pt x="135" y="337"/>
                  </a:lnTo>
                  <a:lnTo>
                    <a:pt x="135" y="337"/>
                  </a:lnTo>
                  <a:lnTo>
                    <a:pt x="135" y="333"/>
                  </a:lnTo>
                  <a:lnTo>
                    <a:pt x="136" y="327"/>
                  </a:lnTo>
                  <a:lnTo>
                    <a:pt x="141" y="316"/>
                  </a:lnTo>
                  <a:lnTo>
                    <a:pt x="153" y="296"/>
                  </a:lnTo>
                  <a:lnTo>
                    <a:pt x="153" y="296"/>
                  </a:lnTo>
                  <a:lnTo>
                    <a:pt x="156" y="290"/>
                  </a:lnTo>
                  <a:lnTo>
                    <a:pt x="159" y="282"/>
                  </a:lnTo>
                  <a:lnTo>
                    <a:pt x="167" y="269"/>
                  </a:lnTo>
                  <a:lnTo>
                    <a:pt x="167" y="269"/>
                  </a:lnTo>
                  <a:lnTo>
                    <a:pt x="162" y="273"/>
                  </a:lnTo>
                  <a:lnTo>
                    <a:pt x="159" y="278"/>
                  </a:lnTo>
                  <a:lnTo>
                    <a:pt x="151" y="290"/>
                  </a:lnTo>
                  <a:lnTo>
                    <a:pt x="145" y="304"/>
                  </a:lnTo>
                  <a:lnTo>
                    <a:pt x="139" y="316"/>
                  </a:lnTo>
                  <a:lnTo>
                    <a:pt x="139" y="316"/>
                  </a:lnTo>
                  <a:lnTo>
                    <a:pt x="138" y="316"/>
                  </a:lnTo>
                  <a:lnTo>
                    <a:pt x="135" y="316"/>
                  </a:lnTo>
                  <a:lnTo>
                    <a:pt x="135" y="316"/>
                  </a:lnTo>
                  <a:lnTo>
                    <a:pt x="135" y="310"/>
                  </a:lnTo>
                  <a:lnTo>
                    <a:pt x="136" y="302"/>
                  </a:lnTo>
                  <a:lnTo>
                    <a:pt x="139" y="295"/>
                  </a:lnTo>
                  <a:lnTo>
                    <a:pt x="144" y="289"/>
                  </a:lnTo>
                  <a:lnTo>
                    <a:pt x="144" y="289"/>
                  </a:lnTo>
                  <a:lnTo>
                    <a:pt x="147" y="279"/>
                  </a:lnTo>
                  <a:lnTo>
                    <a:pt x="150" y="269"/>
                  </a:lnTo>
                  <a:lnTo>
                    <a:pt x="154" y="260"/>
                  </a:lnTo>
                  <a:lnTo>
                    <a:pt x="157" y="247"/>
                  </a:lnTo>
                  <a:lnTo>
                    <a:pt x="157" y="247"/>
                  </a:lnTo>
                  <a:lnTo>
                    <a:pt x="138" y="282"/>
                  </a:lnTo>
                  <a:lnTo>
                    <a:pt x="118" y="319"/>
                  </a:lnTo>
                  <a:lnTo>
                    <a:pt x="118" y="319"/>
                  </a:lnTo>
                  <a:lnTo>
                    <a:pt x="112" y="319"/>
                  </a:lnTo>
                  <a:lnTo>
                    <a:pt x="112" y="319"/>
                  </a:lnTo>
                  <a:lnTo>
                    <a:pt x="115" y="310"/>
                  </a:lnTo>
                  <a:lnTo>
                    <a:pt x="119" y="302"/>
                  </a:lnTo>
                  <a:lnTo>
                    <a:pt x="127" y="285"/>
                  </a:lnTo>
                  <a:lnTo>
                    <a:pt x="136" y="270"/>
                  </a:lnTo>
                  <a:lnTo>
                    <a:pt x="139" y="261"/>
                  </a:lnTo>
                  <a:lnTo>
                    <a:pt x="141" y="252"/>
                  </a:lnTo>
                  <a:lnTo>
                    <a:pt x="141" y="252"/>
                  </a:lnTo>
                  <a:lnTo>
                    <a:pt x="135" y="261"/>
                  </a:lnTo>
                  <a:lnTo>
                    <a:pt x="130" y="272"/>
                  </a:lnTo>
                  <a:lnTo>
                    <a:pt x="121" y="295"/>
                  </a:lnTo>
                  <a:lnTo>
                    <a:pt x="121" y="295"/>
                  </a:lnTo>
                  <a:lnTo>
                    <a:pt x="115" y="295"/>
                  </a:lnTo>
                  <a:lnTo>
                    <a:pt x="115" y="295"/>
                  </a:lnTo>
                  <a:lnTo>
                    <a:pt x="115" y="289"/>
                  </a:lnTo>
                  <a:lnTo>
                    <a:pt x="118" y="284"/>
                  </a:lnTo>
                  <a:lnTo>
                    <a:pt x="118" y="284"/>
                  </a:lnTo>
                  <a:lnTo>
                    <a:pt x="110" y="292"/>
                  </a:lnTo>
                  <a:lnTo>
                    <a:pt x="106" y="302"/>
                  </a:lnTo>
                  <a:lnTo>
                    <a:pt x="106" y="302"/>
                  </a:lnTo>
                  <a:lnTo>
                    <a:pt x="99" y="304"/>
                  </a:lnTo>
                  <a:lnTo>
                    <a:pt x="99" y="304"/>
                  </a:lnTo>
                  <a:lnTo>
                    <a:pt x="99" y="296"/>
                  </a:lnTo>
                  <a:lnTo>
                    <a:pt x="101" y="287"/>
                  </a:lnTo>
                  <a:lnTo>
                    <a:pt x="107" y="269"/>
                  </a:lnTo>
                  <a:lnTo>
                    <a:pt x="107" y="269"/>
                  </a:lnTo>
                  <a:lnTo>
                    <a:pt x="103" y="276"/>
                  </a:lnTo>
                  <a:lnTo>
                    <a:pt x="99" y="284"/>
                  </a:lnTo>
                  <a:lnTo>
                    <a:pt x="95" y="292"/>
                  </a:lnTo>
                  <a:lnTo>
                    <a:pt x="92" y="293"/>
                  </a:lnTo>
                  <a:lnTo>
                    <a:pt x="87" y="295"/>
                  </a:lnTo>
                  <a:lnTo>
                    <a:pt x="87" y="295"/>
                  </a:lnTo>
                  <a:lnTo>
                    <a:pt x="89" y="292"/>
                  </a:lnTo>
                  <a:lnTo>
                    <a:pt x="87" y="289"/>
                  </a:lnTo>
                  <a:lnTo>
                    <a:pt x="87" y="289"/>
                  </a:lnTo>
                  <a:lnTo>
                    <a:pt x="86" y="290"/>
                  </a:lnTo>
                  <a:lnTo>
                    <a:pt x="84" y="293"/>
                  </a:lnTo>
                  <a:lnTo>
                    <a:pt x="81" y="295"/>
                  </a:lnTo>
                  <a:lnTo>
                    <a:pt x="77" y="295"/>
                  </a:lnTo>
                  <a:lnTo>
                    <a:pt x="77" y="295"/>
                  </a:lnTo>
                  <a:lnTo>
                    <a:pt x="77" y="278"/>
                  </a:lnTo>
                  <a:lnTo>
                    <a:pt x="77" y="278"/>
                  </a:lnTo>
                  <a:lnTo>
                    <a:pt x="72" y="281"/>
                  </a:lnTo>
                  <a:lnTo>
                    <a:pt x="69" y="285"/>
                  </a:lnTo>
                  <a:lnTo>
                    <a:pt x="66" y="290"/>
                  </a:lnTo>
                  <a:lnTo>
                    <a:pt x="63" y="292"/>
                  </a:lnTo>
                  <a:lnTo>
                    <a:pt x="58" y="292"/>
                  </a:lnTo>
                  <a:lnTo>
                    <a:pt x="58" y="292"/>
                  </a:lnTo>
                  <a:lnTo>
                    <a:pt x="58" y="287"/>
                  </a:lnTo>
                  <a:lnTo>
                    <a:pt x="58" y="282"/>
                  </a:lnTo>
                  <a:lnTo>
                    <a:pt x="58" y="282"/>
                  </a:lnTo>
                  <a:lnTo>
                    <a:pt x="57" y="281"/>
                  </a:lnTo>
                  <a:lnTo>
                    <a:pt x="55" y="281"/>
                  </a:lnTo>
                  <a:lnTo>
                    <a:pt x="54" y="282"/>
                  </a:lnTo>
                  <a:lnTo>
                    <a:pt x="52" y="281"/>
                  </a:lnTo>
                  <a:lnTo>
                    <a:pt x="52" y="281"/>
                  </a:lnTo>
                  <a:lnTo>
                    <a:pt x="51" y="279"/>
                  </a:lnTo>
                  <a:lnTo>
                    <a:pt x="51" y="276"/>
                  </a:lnTo>
                  <a:lnTo>
                    <a:pt x="51" y="276"/>
                  </a:lnTo>
                  <a:lnTo>
                    <a:pt x="49" y="278"/>
                  </a:lnTo>
                  <a:lnTo>
                    <a:pt x="48" y="281"/>
                  </a:lnTo>
                  <a:lnTo>
                    <a:pt x="45" y="282"/>
                  </a:lnTo>
                  <a:lnTo>
                    <a:pt x="40" y="282"/>
                  </a:lnTo>
                  <a:lnTo>
                    <a:pt x="40" y="282"/>
                  </a:lnTo>
                  <a:lnTo>
                    <a:pt x="40" y="276"/>
                  </a:lnTo>
                  <a:lnTo>
                    <a:pt x="42" y="272"/>
                  </a:lnTo>
                  <a:lnTo>
                    <a:pt x="42" y="272"/>
                  </a:lnTo>
                  <a:lnTo>
                    <a:pt x="37" y="275"/>
                  </a:lnTo>
                  <a:lnTo>
                    <a:pt x="35" y="276"/>
                  </a:lnTo>
                  <a:lnTo>
                    <a:pt x="31" y="276"/>
                  </a:lnTo>
                  <a:lnTo>
                    <a:pt x="31" y="276"/>
                  </a:lnTo>
                  <a:lnTo>
                    <a:pt x="31" y="270"/>
                  </a:lnTo>
                  <a:lnTo>
                    <a:pt x="34" y="264"/>
                  </a:lnTo>
                  <a:lnTo>
                    <a:pt x="35" y="258"/>
                  </a:lnTo>
                  <a:lnTo>
                    <a:pt x="37" y="252"/>
                  </a:lnTo>
                  <a:lnTo>
                    <a:pt x="37" y="252"/>
                  </a:lnTo>
                  <a:lnTo>
                    <a:pt x="40" y="252"/>
                  </a:lnTo>
                  <a:lnTo>
                    <a:pt x="42" y="250"/>
                  </a:lnTo>
                  <a:lnTo>
                    <a:pt x="43" y="247"/>
                  </a:lnTo>
                  <a:lnTo>
                    <a:pt x="46" y="247"/>
                  </a:lnTo>
                  <a:lnTo>
                    <a:pt x="46" y="247"/>
                  </a:lnTo>
                  <a:lnTo>
                    <a:pt x="49" y="249"/>
                  </a:lnTo>
                  <a:lnTo>
                    <a:pt x="49" y="249"/>
                  </a:lnTo>
                  <a:lnTo>
                    <a:pt x="49" y="257"/>
                  </a:lnTo>
                  <a:lnTo>
                    <a:pt x="48" y="263"/>
                  </a:lnTo>
                  <a:lnTo>
                    <a:pt x="48" y="263"/>
                  </a:lnTo>
                  <a:lnTo>
                    <a:pt x="51" y="258"/>
                  </a:lnTo>
                  <a:lnTo>
                    <a:pt x="54" y="253"/>
                  </a:lnTo>
                  <a:lnTo>
                    <a:pt x="55" y="247"/>
                  </a:lnTo>
                  <a:lnTo>
                    <a:pt x="57" y="243"/>
                  </a:lnTo>
                  <a:lnTo>
                    <a:pt x="57" y="243"/>
                  </a:lnTo>
                  <a:lnTo>
                    <a:pt x="60" y="244"/>
                  </a:lnTo>
                  <a:lnTo>
                    <a:pt x="61" y="246"/>
                  </a:lnTo>
                  <a:lnTo>
                    <a:pt x="61" y="252"/>
                  </a:lnTo>
                  <a:lnTo>
                    <a:pt x="60" y="258"/>
                  </a:lnTo>
                  <a:lnTo>
                    <a:pt x="60" y="261"/>
                  </a:lnTo>
                  <a:lnTo>
                    <a:pt x="60" y="264"/>
                  </a:lnTo>
                  <a:lnTo>
                    <a:pt x="60" y="264"/>
                  </a:lnTo>
                  <a:lnTo>
                    <a:pt x="64" y="260"/>
                  </a:lnTo>
                  <a:lnTo>
                    <a:pt x="66" y="255"/>
                  </a:lnTo>
                  <a:lnTo>
                    <a:pt x="69" y="243"/>
                  </a:lnTo>
                  <a:lnTo>
                    <a:pt x="69" y="243"/>
                  </a:lnTo>
                  <a:lnTo>
                    <a:pt x="74" y="244"/>
                  </a:lnTo>
                  <a:lnTo>
                    <a:pt x="75" y="246"/>
                  </a:lnTo>
                  <a:lnTo>
                    <a:pt x="75" y="246"/>
                  </a:lnTo>
                  <a:lnTo>
                    <a:pt x="75" y="252"/>
                  </a:lnTo>
                  <a:lnTo>
                    <a:pt x="72" y="258"/>
                  </a:lnTo>
                  <a:lnTo>
                    <a:pt x="71" y="264"/>
                  </a:lnTo>
                  <a:lnTo>
                    <a:pt x="69" y="270"/>
                  </a:lnTo>
                  <a:lnTo>
                    <a:pt x="69" y="270"/>
                  </a:lnTo>
                  <a:lnTo>
                    <a:pt x="72" y="269"/>
                  </a:lnTo>
                  <a:lnTo>
                    <a:pt x="74" y="264"/>
                  </a:lnTo>
                  <a:lnTo>
                    <a:pt x="78" y="257"/>
                  </a:lnTo>
                  <a:lnTo>
                    <a:pt x="81" y="247"/>
                  </a:lnTo>
                  <a:lnTo>
                    <a:pt x="86" y="238"/>
                  </a:lnTo>
                  <a:lnTo>
                    <a:pt x="86" y="238"/>
                  </a:lnTo>
                  <a:lnTo>
                    <a:pt x="89" y="240"/>
                  </a:lnTo>
                  <a:lnTo>
                    <a:pt x="92" y="241"/>
                  </a:lnTo>
                  <a:lnTo>
                    <a:pt x="92" y="241"/>
                  </a:lnTo>
                  <a:lnTo>
                    <a:pt x="86" y="260"/>
                  </a:lnTo>
                  <a:lnTo>
                    <a:pt x="84" y="269"/>
                  </a:lnTo>
                  <a:lnTo>
                    <a:pt x="83" y="279"/>
                  </a:lnTo>
                  <a:lnTo>
                    <a:pt x="83" y="279"/>
                  </a:lnTo>
                  <a:lnTo>
                    <a:pt x="87" y="275"/>
                  </a:lnTo>
                  <a:lnTo>
                    <a:pt x="90" y="270"/>
                  </a:lnTo>
                  <a:lnTo>
                    <a:pt x="96" y="260"/>
                  </a:lnTo>
                  <a:lnTo>
                    <a:pt x="104" y="237"/>
                  </a:lnTo>
                  <a:lnTo>
                    <a:pt x="104" y="237"/>
                  </a:lnTo>
                  <a:lnTo>
                    <a:pt x="107" y="237"/>
                  </a:lnTo>
                  <a:lnTo>
                    <a:pt x="109" y="238"/>
                  </a:lnTo>
                  <a:lnTo>
                    <a:pt x="109" y="241"/>
                  </a:lnTo>
                  <a:lnTo>
                    <a:pt x="109" y="244"/>
                  </a:lnTo>
                  <a:lnTo>
                    <a:pt x="109" y="244"/>
                  </a:lnTo>
                  <a:lnTo>
                    <a:pt x="116" y="232"/>
                  </a:lnTo>
                  <a:lnTo>
                    <a:pt x="116" y="232"/>
                  </a:lnTo>
                  <a:lnTo>
                    <a:pt x="118" y="232"/>
                  </a:lnTo>
                  <a:lnTo>
                    <a:pt x="119" y="232"/>
                  </a:lnTo>
                  <a:lnTo>
                    <a:pt x="122" y="234"/>
                  </a:lnTo>
                  <a:lnTo>
                    <a:pt x="122" y="234"/>
                  </a:lnTo>
                  <a:lnTo>
                    <a:pt x="119" y="246"/>
                  </a:lnTo>
                  <a:lnTo>
                    <a:pt x="118" y="257"/>
                  </a:lnTo>
                  <a:lnTo>
                    <a:pt x="110" y="276"/>
                  </a:lnTo>
                  <a:lnTo>
                    <a:pt x="110" y="276"/>
                  </a:lnTo>
                  <a:lnTo>
                    <a:pt x="118" y="266"/>
                  </a:lnTo>
                  <a:lnTo>
                    <a:pt x="124" y="255"/>
                  </a:lnTo>
                  <a:lnTo>
                    <a:pt x="135" y="229"/>
                  </a:lnTo>
                  <a:lnTo>
                    <a:pt x="135" y="229"/>
                  </a:lnTo>
                  <a:lnTo>
                    <a:pt x="139" y="231"/>
                  </a:lnTo>
                  <a:lnTo>
                    <a:pt x="141" y="235"/>
                  </a:lnTo>
                  <a:lnTo>
                    <a:pt x="141" y="235"/>
                  </a:lnTo>
                  <a:lnTo>
                    <a:pt x="142" y="234"/>
                  </a:lnTo>
                  <a:lnTo>
                    <a:pt x="144" y="232"/>
                  </a:lnTo>
                  <a:lnTo>
                    <a:pt x="145" y="231"/>
                  </a:lnTo>
                  <a:lnTo>
                    <a:pt x="147" y="229"/>
                  </a:lnTo>
                  <a:lnTo>
                    <a:pt x="147" y="229"/>
                  </a:lnTo>
                  <a:lnTo>
                    <a:pt x="150" y="231"/>
                  </a:lnTo>
                  <a:lnTo>
                    <a:pt x="150" y="234"/>
                  </a:lnTo>
                  <a:lnTo>
                    <a:pt x="150" y="238"/>
                  </a:lnTo>
                  <a:lnTo>
                    <a:pt x="148" y="250"/>
                  </a:lnTo>
                  <a:lnTo>
                    <a:pt x="148" y="250"/>
                  </a:lnTo>
                  <a:lnTo>
                    <a:pt x="151" y="246"/>
                  </a:lnTo>
                  <a:lnTo>
                    <a:pt x="154" y="240"/>
                  </a:lnTo>
                  <a:lnTo>
                    <a:pt x="157" y="235"/>
                  </a:lnTo>
                  <a:lnTo>
                    <a:pt x="160" y="229"/>
                  </a:lnTo>
                  <a:lnTo>
                    <a:pt x="160" y="229"/>
                  </a:lnTo>
                  <a:lnTo>
                    <a:pt x="165" y="232"/>
                  </a:lnTo>
                  <a:lnTo>
                    <a:pt x="165" y="232"/>
                  </a:lnTo>
                  <a:lnTo>
                    <a:pt x="165" y="241"/>
                  </a:lnTo>
                  <a:lnTo>
                    <a:pt x="162" y="250"/>
                  </a:lnTo>
                  <a:lnTo>
                    <a:pt x="157" y="267"/>
                  </a:lnTo>
                  <a:lnTo>
                    <a:pt x="157" y="267"/>
                  </a:lnTo>
                  <a:lnTo>
                    <a:pt x="162" y="263"/>
                  </a:lnTo>
                  <a:lnTo>
                    <a:pt x="168" y="255"/>
                  </a:lnTo>
                  <a:lnTo>
                    <a:pt x="179" y="240"/>
                  </a:lnTo>
                  <a:lnTo>
                    <a:pt x="179" y="240"/>
                  </a:lnTo>
                  <a:lnTo>
                    <a:pt x="180" y="240"/>
                  </a:lnTo>
                  <a:lnTo>
                    <a:pt x="182" y="241"/>
                  </a:lnTo>
                  <a:lnTo>
                    <a:pt x="182" y="241"/>
                  </a:lnTo>
                  <a:lnTo>
                    <a:pt x="186" y="237"/>
                  </a:lnTo>
                  <a:lnTo>
                    <a:pt x="188" y="232"/>
                  </a:lnTo>
                  <a:lnTo>
                    <a:pt x="191" y="228"/>
                  </a:lnTo>
                  <a:lnTo>
                    <a:pt x="194" y="225"/>
                  </a:lnTo>
                  <a:lnTo>
                    <a:pt x="194" y="225"/>
                  </a:lnTo>
                  <a:lnTo>
                    <a:pt x="196" y="229"/>
                  </a:lnTo>
                  <a:lnTo>
                    <a:pt x="196" y="234"/>
                  </a:lnTo>
                  <a:lnTo>
                    <a:pt x="192" y="243"/>
                  </a:lnTo>
                  <a:lnTo>
                    <a:pt x="188" y="252"/>
                  </a:lnTo>
                  <a:lnTo>
                    <a:pt x="186" y="257"/>
                  </a:lnTo>
                  <a:lnTo>
                    <a:pt x="186" y="261"/>
                  </a:lnTo>
                  <a:lnTo>
                    <a:pt x="186" y="261"/>
                  </a:lnTo>
                  <a:lnTo>
                    <a:pt x="186" y="263"/>
                  </a:lnTo>
                  <a:lnTo>
                    <a:pt x="188" y="263"/>
                  </a:lnTo>
                  <a:lnTo>
                    <a:pt x="191" y="263"/>
                  </a:lnTo>
                  <a:lnTo>
                    <a:pt x="191" y="263"/>
                  </a:lnTo>
                  <a:lnTo>
                    <a:pt x="196" y="258"/>
                  </a:lnTo>
                  <a:lnTo>
                    <a:pt x="197" y="255"/>
                  </a:lnTo>
                  <a:lnTo>
                    <a:pt x="196" y="252"/>
                  </a:lnTo>
                  <a:lnTo>
                    <a:pt x="196" y="252"/>
                  </a:lnTo>
                  <a:lnTo>
                    <a:pt x="200" y="249"/>
                  </a:lnTo>
                  <a:lnTo>
                    <a:pt x="203" y="244"/>
                  </a:lnTo>
                  <a:lnTo>
                    <a:pt x="209" y="237"/>
                  </a:lnTo>
                  <a:lnTo>
                    <a:pt x="209" y="237"/>
                  </a:lnTo>
                  <a:lnTo>
                    <a:pt x="211" y="237"/>
                  </a:lnTo>
                  <a:lnTo>
                    <a:pt x="212" y="240"/>
                  </a:lnTo>
                  <a:lnTo>
                    <a:pt x="212" y="244"/>
                  </a:lnTo>
                  <a:lnTo>
                    <a:pt x="211" y="249"/>
                  </a:lnTo>
                  <a:lnTo>
                    <a:pt x="211" y="253"/>
                  </a:lnTo>
                  <a:lnTo>
                    <a:pt x="211" y="253"/>
                  </a:lnTo>
                  <a:lnTo>
                    <a:pt x="215" y="252"/>
                  </a:lnTo>
                  <a:lnTo>
                    <a:pt x="217" y="250"/>
                  </a:lnTo>
                  <a:lnTo>
                    <a:pt x="221" y="246"/>
                  </a:lnTo>
                  <a:lnTo>
                    <a:pt x="221" y="246"/>
                  </a:lnTo>
                  <a:lnTo>
                    <a:pt x="228" y="247"/>
                  </a:lnTo>
                  <a:lnTo>
                    <a:pt x="228" y="247"/>
                  </a:lnTo>
                  <a:lnTo>
                    <a:pt x="228" y="253"/>
                  </a:lnTo>
                  <a:lnTo>
                    <a:pt x="228" y="260"/>
                  </a:lnTo>
                  <a:lnTo>
                    <a:pt x="228" y="260"/>
                  </a:lnTo>
                  <a:lnTo>
                    <a:pt x="229" y="261"/>
                  </a:lnTo>
                  <a:lnTo>
                    <a:pt x="234" y="263"/>
                  </a:lnTo>
                  <a:lnTo>
                    <a:pt x="237" y="264"/>
                  </a:lnTo>
                  <a:lnTo>
                    <a:pt x="240" y="266"/>
                  </a:lnTo>
                  <a:lnTo>
                    <a:pt x="240" y="266"/>
                  </a:lnTo>
                  <a:lnTo>
                    <a:pt x="240" y="263"/>
                  </a:lnTo>
                  <a:lnTo>
                    <a:pt x="238" y="260"/>
                  </a:lnTo>
                  <a:lnTo>
                    <a:pt x="235" y="255"/>
                  </a:lnTo>
                  <a:lnTo>
                    <a:pt x="231" y="249"/>
                  </a:lnTo>
                  <a:lnTo>
                    <a:pt x="229" y="246"/>
                  </a:lnTo>
                  <a:lnTo>
                    <a:pt x="229" y="241"/>
                  </a:lnTo>
                  <a:lnTo>
                    <a:pt x="229" y="241"/>
                  </a:lnTo>
                  <a:lnTo>
                    <a:pt x="235" y="240"/>
                  </a:lnTo>
                  <a:lnTo>
                    <a:pt x="243" y="240"/>
                  </a:lnTo>
                  <a:lnTo>
                    <a:pt x="243" y="240"/>
                  </a:lnTo>
                  <a:lnTo>
                    <a:pt x="243" y="238"/>
                  </a:lnTo>
                  <a:lnTo>
                    <a:pt x="240" y="237"/>
                  </a:lnTo>
                  <a:lnTo>
                    <a:pt x="238" y="234"/>
                  </a:lnTo>
                  <a:lnTo>
                    <a:pt x="237" y="229"/>
                  </a:lnTo>
                  <a:lnTo>
                    <a:pt x="237" y="229"/>
                  </a:lnTo>
                  <a:lnTo>
                    <a:pt x="246" y="231"/>
                  </a:lnTo>
                  <a:lnTo>
                    <a:pt x="253" y="234"/>
                  </a:lnTo>
                  <a:lnTo>
                    <a:pt x="270" y="241"/>
                  </a:lnTo>
                  <a:lnTo>
                    <a:pt x="270" y="241"/>
                  </a:lnTo>
                  <a:lnTo>
                    <a:pt x="264" y="235"/>
                  </a:lnTo>
                  <a:lnTo>
                    <a:pt x="258" y="231"/>
                  </a:lnTo>
                  <a:lnTo>
                    <a:pt x="252" y="226"/>
                  </a:lnTo>
                  <a:lnTo>
                    <a:pt x="249" y="221"/>
                  </a:lnTo>
                  <a:lnTo>
                    <a:pt x="247" y="218"/>
                  </a:lnTo>
                  <a:lnTo>
                    <a:pt x="247" y="218"/>
                  </a:lnTo>
                  <a:lnTo>
                    <a:pt x="253" y="215"/>
                  </a:lnTo>
                  <a:lnTo>
                    <a:pt x="261" y="215"/>
                  </a:lnTo>
                  <a:lnTo>
                    <a:pt x="267" y="217"/>
                  </a:lnTo>
                  <a:lnTo>
                    <a:pt x="273" y="218"/>
                  </a:lnTo>
                  <a:lnTo>
                    <a:pt x="273" y="218"/>
                  </a:lnTo>
                  <a:lnTo>
                    <a:pt x="273" y="215"/>
                  </a:lnTo>
                  <a:lnTo>
                    <a:pt x="272" y="214"/>
                  </a:lnTo>
                  <a:lnTo>
                    <a:pt x="272" y="212"/>
                  </a:lnTo>
                  <a:lnTo>
                    <a:pt x="270" y="211"/>
                  </a:lnTo>
                  <a:lnTo>
                    <a:pt x="270" y="211"/>
                  </a:lnTo>
                  <a:lnTo>
                    <a:pt x="276" y="211"/>
                  </a:lnTo>
                  <a:lnTo>
                    <a:pt x="282" y="212"/>
                  </a:lnTo>
                  <a:lnTo>
                    <a:pt x="293" y="217"/>
                  </a:lnTo>
                  <a:lnTo>
                    <a:pt x="304" y="220"/>
                  </a:lnTo>
                  <a:lnTo>
                    <a:pt x="310" y="221"/>
                  </a:lnTo>
                  <a:lnTo>
                    <a:pt x="318" y="223"/>
                  </a:lnTo>
                  <a:lnTo>
                    <a:pt x="318" y="223"/>
                  </a:lnTo>
                  <a:lnTo>
                    <a:pt x="322" y="225"/>
                  </a:lnTo>
                  <a:lnTo>
                    <a:pt x="327" y="228"/>
                  </a:lnTo>
                  <a:lnTo>
                    <a:pt x="339" y="231"/>
                  </a:lnTo>
                  <a:lnTo>
                    <a:pt x="339" y="231"/>
                  </a:lnTo>
                  <a:lnTo>
                    <a:pt x="333" y="228"/>
                  </a:lnTo>
                  <a:lnTo>
                    <a:pt x="327" y="225"/>
                  </a:lnTo>
                  <a:lnTo>
                    <a:pt x="321" y="221"/>
                  </a:lnTo>
                  <a:lnTo>
                    <a:pt x="319" y="218"/>
                  </a:lnTo>
                  <a:lnTo>
                    <a:pt x="318" y="215"/>
                  </a:lnTo>
                  <a:lnTo>
                    <a:pt x="318" y="215"/>
                  </a:lnTo>
                  <a:lnTo>
                    <a:pt x="298" y="212"/>
                  </a:lnTo>
                  <a:lnTo>
                    <a:pt x="287" y="209"/>
                  </a:lnTo>
                  <a:lnTo>
                    <a:pt x="278" y="208"/>
                  </a:lnTo>
                  <a:lnTo>
                    <a:pt x="278" y="208"/>
                  </a:lnTo>
                  <a:lnTo>
                    <a:pt x="273" y="205"/>
                  </a:lnTo>
                  <a:lnTo>
                    <a:pt x="269" y="202"/>
                  </a:lnTo>
                  <a:lnTo>
                    <a:pt x="266" y="199"/>
                  </a:lnTo>
                  <a:lnTo>
                    <a:pt x="264" y="192"/>
                  </a:lnTo>
                  <a:lnTo>
                    <a:pt x="264" y="192"/>
                  </a:lnTo>
                  <a:lnTo>
                    <a:pt x="260" y="191"/>
                  </a:lnTo>
                  <a:lnTo>
                    <a:pt x="257" y="189"/>
                  </a:lnTo>
                  <a:lnTo>
                    <a:pt x="257" y="186"/>
                  </a:lnTo>
                  <a:lnTo>
                    <a:pt x="257" y="186"/>
                  </a:lnTo>
                  <a:lnTo>
                    <a:pt x="261" y="183"/>
                  </a:lnTo>
                  <a:lnTo>
                    <a:pt x="269" y="183"/>
                  </a:lnTo>
                  <a:lnTo>
                    <a:pt x="282" y="185"/>
                  </a:lnTo>
                  <a:lnTo>
                    <a:pt x="282" y="185"/>
                  </a:lnTo>
                  <a:lnTo>
                    <a:pt x="282" y="183"/>
                  </a:lnTo>
                  <a:lnTo>
                    <a:pt x="281" y="182"/>
                  </a:lnTo>
                  <a:lnTo>
                    <a:pt x="281" y="179"/>
                  </a:lnTo>
                  <a:lnTo>
                    <a:pt x="281" y="176"/>
                  </a:lnTo>
                  <a:lnTo>
                    <a:pt x="281" y="176"/>
                  </a:lnTo>
                  <a:lnTo>
                    <a:pt x="264" y="174"/>
                  </a:lnTo>
                  <a:lnTo>
                    <a:pt x="247" y="173"/>
                  </a:lnTo>
                  <a:lnTo>
                    <a:pt x="232" y="170"/>
                  </a:lnTo>
                  <a:lnTo>
                    <a:pt x="217" y="165"/>
                  </a:lnTo>
                  <a:lnTo>
                    <a:pt x="217" y="165"/>
                  </a:lnTo>
                  <a:lnTo>
                    <a:pt x="215" y="160"/>
                  </a:lnTo>
                  <a:lnTo>
                    <a:pt x="214" y="157"/>
                  </a:lnTo>
                  <a:lnTo>
                    <a:pt x="214" y="154"/>
                  </a:lnTo>
                  <a:lnTo>
                    <a:pt x="214" y="154"/>
                  </a:lnTo>
                  <a:lnTo>
                    <a:pt x="211" y="154"/>
                  </a:lnTo>
                  <a:lnTo>
                    <a:pt x="206" y="153"/>
                  </a:lnTo>
                  <a:lnTo>
                    <a:pt x="206" y="153"/>
                  </a:lnTo>
                  <a:lnTo>
                    <a:pt x="206" y="151"/>
                  </a:lnTo>
                  <a:lnTo>
                    <a:pt x="205" y="150"/>
                  </a:lnTo>
                  <a:lnTo>
                    <a:pt x="205" y="148"/>
                  </a:lnTo>
                  <a:lnTo>
                    <a:pt x="206" y="147"/>
                  </a:lnTo>
                  <a:lnTo>
                    <a:pt x="206" y="147"/>
                  </a:lnTo>
                  <a:lnTo>
                    <a:pt x="203" y="145"/>
                  </a:lnTo>
                  <a:lnTo>
                    <a:pt x="200" y="142"/>
                  </a:lnTo>
                  <a:lnTo>
                    <a:pt x="200" y="142"/>
                  </a:lnTo>
                  <a:lnTo>
                    <a:pt x="208" y="138"/>
                  </a:lnTo>
                  <a:lnTo>
                    <a:pt x="215" y="135"/>
                  </a:lnTo>
                  <a:lnTo>
                    <a:pt x="226" y="133"/>
                  </a:lnTo>
                  <a:lnTo>
                    <a:pt x="235" y="133"/>
                  </a:lnTo>
                  <a:lnTo>
                    <a:pt x="257" y="131"/>
                  </a:lnTo>
                  <a:lnTo>
                    <a:pt x="266" y="130"/>
                  </a:lnTo>
                  <a:lnTo>
                    <a:pt x="275" y="127"/>
                  </a:lnTo>
                  <a:lnTo>
                    <a:pt x="275" y="127"/>
                  </a:lnTo>
                  <a:lnTo>
                    <a:pt x="232" y="125"/>
                  </a:lnTo>
                  <a:lnTo>
                    <a:pt x="188" y="125"/>
                  </a:lnTo>
                  <a:lnTo>
                    <a:pt x="188" y="125"/>
                  </a:lnTo>
                  <a:lnTo>
                    <a:pt x="186" y="124"/>
                  </a:lnTo>
                  <a:lnTo>
                    <a:pt x="183" y="119"/>
                  </a:lnTo>
                  <a:lnTo>
                    <a:pt x="183" y="119"/>
                  </a:lnTo>
                  <a:lnTo>
                    <a:pt x="191" y="118"/>
                  </a:lnTo>
                  <a:lnTo>
                    <a:pt x="199" y="116"/>
                  </a:lnTo>
                  <a:lnTo>
                    <a:pt x="215" y="118"/>
                  </a:lnTo>
                  <a:lnTo>
                    <a:pt x="231" y="118"/>
                  </a:lnTo>
                  <a:lnTo>
                    <a:pt x="238" y="116"/>
                  </a:lnTo>
                  <a:lnTo>
                    <a:pt x="244" y="113"/>
                  </a:lnTo>
                  <a:lnTo>
                    <a:pt x="244" y="113"/>
                  </a:lnTo>
                  <a:lnTo>
                    <a:pt x="232" y="113"/>
                  </a:lnTo>
                  <a:lnTo>
                    <a:pt x="217" y="113"/>
                  </a:lnTo>
                  <a:lnTo>
                    <a:pt x="200" y="115"/>
                  </a:lnTo>
                  <a:lnTo>
                    <a:pt x="182" y="115"/>
                  </a:lnTo>
                  <a:lnTo>
                    <a:pt x="182" y="115"/>
                  </a:lnTo>
                  <a:lnTo>
                    <a:pt x="180" y="112"/>
                  </a:lnTo>
                  <a:lnTo>
                    <a:pt x="179" y="110"/>
                  </a:lnTo>
                  <a:lnTo>
                    <a:pt x="179" y="110"/>
                  </a:lnTo>
                  <a:lnTo>
                    <a:pt x="179" y="109"/>
                  </a:lnTo>
                  <a:lnTo>
                    <a:pt x="180" y="107"/>
                  </a:lnTo>
                  <a:lnTo>
                    <a:pt x="183" y="107"/>
                  </a:lnTo>
                  <a:lnTo>
                    <a:pt x="183" y="107"/>
                  </a:lnTo>
                  <a:lnTo>
                    <a:pt x="180" y="106"/>
                  </a:lnTo>
                  <a:lnTo>
                    <a:pt x="179" y="104"/>
                  </a:lnTo>
                  <a:lnTo>
                    <a:pt x="177" y="101"/>
                  </a:lnTo>
                  <a:lnTo>
                    <a:pt x="177" y="101"/>
                  </a:lnTo>
                  <a:lnTo>
                    <a:pt x="179" y="101"/>
                  </a:lnTo>
                  <a:lnTo>
                    <a:pt x="179" y="99"/>
                  </a:lnTo>
                  <a:lnTo>
                    <a:pt x="179" y="99"/>
                  </a:lnTo>
                  <a:lnTo>
                    <a:pt x="206" y="96"/>
                  </a:lnTo>
                  <a:lnTo>
                    <a:pt x="206" y="96"/>
                  </a:lnTo>
                  <a:lnTo>
                    <a:pt x="191" y="93"/>
                  </a:lnTo>
                  <a:lnTo>
                    <a:pt x="180" y="92"/>
                  </a:lnTo>
                  <a:lnTo>
                    <a:pt x="171" y="93"/>
                  </a:lnTo>
                  <a:lnTo>
                    <a:pt x="171" y="93"/>
                  </a:lnTo>
                  <a:lnTo>
                    <a:pt x="170" y="95"/>
                  </a:lnTo>
                  <a:lnTo>
                    <a:pt x="171" y="98"/>
                  </a:lnTo>
                  <a:lnTo>
                    <a:pt x="171" y="98"/>
                  </a:lnTo>
                  <a:lnTo>
                    <a:pt x="168" y="96"/>
                  </a:lnTo>
                  <a:lnTo>
                    <a:pt x="164" y="95"/>
                  </a:lnTo>
                  <a:lnTo>
                    <a:pt x="160" y="95"/>
                  </a:lnTo>
                  <a:lnTo>
                    <a:pt x="159" y="93"/>
                  </a:lnTo>
                  <a:lnTo>
                    <a:pt x="159" y="90"/>
                  </a:lnTo>
                  <a:lnTo>
                    <a:pt x="159" y="90"/>
                  </a:lnTo>
                  <a:lnTo>
                    <a:pt x="177" y="89"/>
                  </a:lnTo>
                  <a:lnTo>
                    <a:pt x="196" y="89"/>
                  </a:lnTo>
                  <a:lnTo>
                    <a:pt x="214" y="90"/>
                  </a:lnTo>
                  <a:lnTo>
                    <a:pt x="231" y="95"/>
                  </a:lnTo>
                  <a:lnTo>
                    <a:pt x="231" y="95"/>
                  </a:lnTo>
                  <a:lnTo>
                    <a:pt x="229" y="98"/>
                  </a:lnTo>
                  <a:lnTo>
                    <a:pt x="226" y="99"/>
                  </a:lnTo>
                  <a:lnTo>
                    <a:pt x="217" y="101"/>
                  </a:lnTo>
                  <a:lnTo>
                    <a:pt x="217" y="101"/>
                  </a:lnTo>
                  <a:lnTo>
                    <a:pt x="221" y="103"/>
                  </a:lnTo>
                  <a:lnTo>
                    <a:pt x="228" y="103"/>
                  </a:lnTo>
                  <a:lnTo>
                    <a:pt x="238" y="104"/>
                  </a:lnTo>
                  <a:lnTo>
                    <a:pt x="238" y="104"/>
                  </a:lnTo>
                  <a:lnTo>
                    <a:pt x="240" y="106"/>
                  </a:lnTo>
                  <a:lnTo>
                    <a:pt x="240" y="109"/>
                  </a:lnTo>
                  <a:lnTo>
                    <a:pt x="240" y="109"/>
                  </a:lnTo>
                  <a:lnTo>
                    <a:pt x="250" y="109"/>
                  </a:lnTo>
                  <a:lnTo>
                    <a:pt x="260" y="109"/>
                  </a:lnTo>
                  <a:lnTo>
                    <a:pt x="260" y="109"/>
                  </a:lnTo>
                  <a:lnTo>
                    <a:pt x="258" y="113"/>
                  </a:lnTo>
                  <a:lnTo>
                    <a:pt x="255" y="116"/>
                  </a:lnTo>
                  <a:lnTo>
                    <a:pt x="247" y="119"/>
                  </a:lnTo>
                  <a:lnTo>
                    <a:pt x="247" y="119"/>
                  </a:lnTo>
                  <a:lnTo>
                    <a:pt x="258" y="121"/>
                  </a:lnTo>
                  <a:lnTo>
                    <a:pt x="269" y="122"/>
                  </a:lnTo>
                  <a:lnTo>
                    <a:pt x="279" y="122"/>
                  </a:lnTo>
                  <a:lnTo>
                    <a:pt x="290" y="124"/>
                  </a:lnTo>
                  <a:lnTo>
                    <a:pt x="290" y="124"/>
                  </a:lnTo>
                  <a:lnTo>
                    <a:pt x="290" y="127"/>
                  </a:lnTo>
                  <a:lnTo>
                    <a:pt x="287" y="130"/>
                  </a:lnTo>
                  <a:lnTo>
                    <a:pt x="282" y="131"/>
                  </a:lnTo>
                  <a:lnTo>
                    <a:pt x="282" y="131"/>
                  </a:lnTo>
                  <a:lnTo>
                    <a:pt x="284" y="133"/>
                  </a:lnTo>
                  <a:lnTo>
                    <a:pt x="289" y="135"/>
                  </a:lnTo>
                  <a:lnTo>
                    <a:pt x="295" y="133"/>
                  </a:lnTo>
                  <a:lnTo>
                    <a:pt x="302" y="131"/>
                  </a:lnTo>
                  <a:lnTo>
                    <a:pt x="305" y="131"/>
                  </a:lnTo>
                  <a:lnTo>
                    <a:pt x="308" y="131"/>
                  </a:lnTo>
                  <a:lnTo>
                    <a:pt x="308" y="131"/>
                  </a:lnTo>
                  <a:lnTo>
                    <a:pt x="307" y="136"/>
                  </a:lnTo>
                  <a:lnTo>
                    <a:pt x="302" y="138"/>
                  </a:lnTo>
                  <a:lnTo>
                    <a:pt x="293" y="141"/>
                  </a:lnTo>
                  <a:lnTo>
                    <a:pt x="293" y="141"/>
                  </a:lnTo>
                  <a:lnTo>
                    <a:pt x="296" y="144"/>
                  </a:lnTo>
                  <a:lnTo>
                    <a:pt x="296" y="144"/>
                  </a:lnTo>
                  <a:lnTo>
                    <a:pt x="289" y="142"/>
                  </a:lnTo>
                  <a:lnTo>
                    <a:pt x="281" y="145"/>
                  </a:lnTo>
                  <a:lnTo>
                    <a:pt x="281" y="145"/>
                  </a:lnTo>
                  <a:lnTo>
                    <a:pt x="285" y="145"/>
                  </a:lnTo>
                  <a:lnTo>
                    <a:pt x="292" y="147"/>
                  </a:lnTo>
                  <a:lnTo>
                    <a:pt x="301" y="147"/>
                  </a:lnTo>
                  <a:lnTo>
                    <a:pt x="301" y="147"/>
                  </a:lnTo>
                  <a:lnTo>
                    <a:pt x="302" y="145"/>
                  </a:lnTo>
                  <a:lnTo>
                    <a:pt x="301" y="145"/>
                  </a:lnTo>
                  <a:lnTo>
                    <a:pt x="301" y="144"/>
                  </a:lnTo>
                  <a:lnTo>
                    <a:pt x="301" y="144"/>
                  </a:lnTo>
                  <a:lnTo>
                    <a:pt x="308" y="147"/>
                  </a:lnTo>
                  <a:lnTo>
                    <a:pt x="318" y="147"/>
                  </a:lnTo>
                  <a:lnTo>
                    <a:pt x="328" y="147"/>
                  </a:lnTo>
                  <a:lnTo>
                    <a:pt x="339" y="148"/>
                  </a:lnTo>
                  <a:lnTo>
                    <a:pt x="339" y="148"/>
                  </a:lnTo>
                  <a:lnTo>
                    <a:pt x="337" y="153"/>
                  </a:lnTo>
                  <a:lnTo>
                    <a:pt x="334" y="156"/>
                  </a:lnTo>
                  <a:lnTo>
                    <a:pt x="327" y="159"/>
                  </a:lnTo>
                  <a:lnTo>
                    <a:pt x="327" y="159"/>
                  </a:lnTo>
                  <a:lnTo>
                    <a:pt x="331" y="162"/>
                  </a:lnTo>
                  <a:lnTo>
                    <a:pt x="339" y="164"/>
                  </a:lnTo>
                  <a:lnTo>
                    <a:pt x="354" y="164"/>
                  </a:lnTo>
                  <a:lnTo>
                    <a:pt x="354" y="164"/>
                  </a:lnTo>
                  <a:lnTo>
                    <a:pt x="356" y="162"/>
                  </a:lnTo>
                  <a:lnTo>
                    <a:pt x="354" y="160"/>
                  </a:lnTo>
                  <a:lnTo>
                    <a:pt x="354" y="159"/>
                  </a:lnTo>
                  <a:lnTo>
                    <a:pt x="354" y="157"/>
                  </a:lnTo>
                  <a:lnTo>
                    <a:pt x="354" y="157"/>
                  </a:lnTo>
                  <a:lnTo>
                    <a:pt x="360" y="157"/>
                  </a:lnTo>
                  <a:lnTo>
                    <a:pt x="366" y="159"/>
                  </a:lnTo>
                  <a:lnTo>
                    <a:pt x="382" y="167"/>
                  </a:lnTo>
                  <a:lnTo>
                    <a:pt x="382" y="167"/>
                  </a:lnTo>
                  <a:lnTo>
                    <a:pt x="397" y="174"/>
                  </a:lnTo>
                  <a:lnTo>
                    <a:pt x="411" y="180"/>
                  </a:lnTo>
                  <a:lnTo>
                    <a:pt x="411" y="180"/>
                  </a:lnTo>
                  <a:lnTo>
                    <a:pt x="429" y="189"/>
                  </a:lnTo>
                  <a:lnTo>
                    <a:pt x="447" y="199"/>
                  </a:lnTo>
                  <a:lnTo>
                    <a:pt x="467" y="209"/>
                  </a:lnTo>
                  <a:lnTo>
                    <a:pt x="484" y="218"/>
                  </a:lnTo>
                  <a:lnTo>
                    <a:pt x="484" y="218"/>
                  </a:lnTo>
                  <a:lnTo>
                    <a:pt x="487" y="217"/>
                  </a:lnTo>
                  <a:lnTo>
                    <a:pt x="490" y="217"/>
                  </a:lnTo>
                  <a:lnTo>
                    <a:pt x="490" y="217"/>
                  </a:lnTo>
                  <a:lnTo>
                    <a:pt x="510" y="229"/>
                  </a:lnTo>
                  <a:lnTo>
                    <a:pt x="531" y="240"/>
                  </a:lnTo>
                  <a:lnTo>
                    <a:pt x="575" y="261"/>
                  </a:lnTo>
                  <a:lnTo>
                    <a:pt x="575" y="261"/>
                  </a:lnTo>
                  <a:lnTo>
                    <a:pt x="572" y="258"/>
                  </a:lnTo>
                  <a:lnTo>
                    <a:pt x="568" y="255"/>
                  </a:lnTo>
                  <a:lnTo>
                    <a:pt x="563" y="252"/>
                  </a:lnTo>
                  <a:lnTo>
                    <a:pt x="560" y="247"/>
                  </a:lnTo>
                  <a:lnTo>
                    <a:pt x="560" y="247"/>
                  </a:lnTo>
                  <a:lnTo>
                    <a:pt x="554" y="243"/>
                  </a:lnTo>
                  <a:lnTo>
                    <a:pt x="549" y="240"/>
                  </a:lnTo>
                  <a:lnTo>
                    <a:pt x="543" y="235"/>
                  </a:lnTo>
                  <a:lnTo>
                    <a:pt x="536" y="232"/>
                  </a:lnTo>
                  <a:lnTo>
                    <a:pt x="536" y="232"/>
                  </a:lnTo>
                  <a:lnTo>
                    <a:pt x="536" y="231"/>
                  </a:lnTo>
                  <a:lnTo>
                    <a:pt x="534" y="229"/>
                  </a:lnTo>
                  <a:lnTo>
                    <a:pt x="534" y="229"/>
                  </a:lnTo>
                  <a:lnTo>
                    <a:pt x="526" y="226"/>
                  </a:lnTo>
                  <a:lnTo>
                    <a:pt x="523" y="225"/>
                  </a:lnTo>
                  <a:lnTo>
                    <a:pt x="522" y="221"/>
                  </a:lnTo>
                  <a:lnTo>
                    <a:pt x="522" y="221"/>
                  </a:lnTo>
                  <a:lnTo>
                    <a:pt x="517" y="221"/>
                  </a:lnTo>
                  <a:lnTo>
                    <a:pt x="514" y="220"/>
                  </a:lnTo>
                  <a:lnTo>
                    <a:pt x="510" y="218"/>
                  </a:lnTo>
                  <a:lnTo>
                    <a:pt x="507" y="215"/>
                  </a:lnTo>
                  <a:lnTo>
                    <a:pt x="507" y="215"/>
                  </a:lnTo>
                  <a:lnTo>
                    <a:pt x="500" y="214"/>
                  </a:lnTo>
                  <a:lnTo>
                    <a:pt x="496" y="211"/>
                  </a:lnTo>
                  <a:lnTo>
                    <a:pt x="490" y="208"/>
                  </a:lnTo>
                  <a:lnTo>
                    <a:pt x="485" y="206"/>
                  </a:lnTo>
                  <a:lnTo>
                    <a:pt x="485" y="206"/>
                  </a:lnTo>
                  <a:lnTo>
                    <a:pt x="484" y="205"/>
                  </a:lnTo>
                  <a:lnTo>
                    <a:pt x="484" y="205"/>
                  </a:lnTo>
                  <a:lnTo>
                    <a:pt x="484" y="203"/>
                  </a:lnTo>
                  <a:lnTo>
                    <a:pt x="484" y="203"/>
                  </a:lnTo>
                  <a:lnTo>
                    <a:pt x="479" y="203"/>
                  </a:lnTo>
                  <a:lnTo>
                    <a:pt x="479" y="203"/>
                  </a:lnTo>
                  <a:lnTo>
                    <a:pt x="472" y="199"/>
                  </a:lnTo>
                  <a:lnTo>
                    <a:pt x="464" y="194"/>
                  </a:lnTo>
                  <a:lnTo>
                    <a:pt x="446" y="186"/>
                  </a:lnTo>
                  <a:lnTo>
                    <a:pt x="446" y="186"/>
                  </a:lnTo>
                  <a:lnTo>
                    <a:pt x="430" y="180"/>
                  </a:lnTo>
                  <a:lnTo>
                    <a:pt x="427" y="179"/>
                  </a:lnTo>
                  <a:lnTo>
                    <a:pt x="426" y="177"/>
                  </a:lnTo>
                  <a:lnTo>
                    <a:pt x="426" y="174"/>
                  </a:lnTo>
                  <a:lnTo>
                    <a:pt x="427" y="171"/>
                  </a:lnTo>
                  <a:lnTo>
                    <a:pt x="427" y="171"/>
                  </a:lnTo>
                  <a:lnTo>
                    <a:pt x="411" y="160"/>
                  </a:lnTo>
                  <a:lnTo>
                    <a:pt x="395" y="148"/>
                  </a:lnTo>
                  <a:lnTo>
                    <a:pt x="388" y="142"/>
                  </a:lnTo>
                  <a:lnTo>
                    <a:pt x="382" y="135"/>
                  </a:lnTo>
                  <a:lnTo>
                    <a:pt x="375" y="125"/>
                  </a:lnTo>
                  <a:lnTo>
                    <a:pt x="372" y="116"/>
                  </a:lnTo>
                  <a:lnTo>
                    <a:pt x="372" y="116"/>
                  </a:lnTo>
                  <a:lnTo>
                    <a:pt x="375" y="115"/>
                  </a:lnTo>
                  <a:lnTo>
                    <a:pt x="378" y="115"/>
                  </a:lnTo>
                  <a:lnTo>
                    <a:pt x="385" y="118"/>
                  </a:lnTo>
                  <a:lnTo>
                    <a:pt x="385" y="118"/>
                  </a:lnTo>
                  <a:lnTo>
                    <a:pt x="382" y="115"/>
                  </a:lnTo>
                  <a:lnTo>
                    <a:pt x="378" y="113"/>
                  </a:lnTo>
                  <a:lnTo>
                    <a:pt x="371" y="110"/>
                  </a:lnTo>
                  <a:lnTo>
                    <a:pt x="363" y="107"/>
                  </a:lnTo>
                  <a:lnTo>
                    <a:pt x="360" y="104"/>
                  </a:lnTo>
                  <a:lnTo>
                    <a:pt x="360" y="101"/>
                  </a:lnTo>
                  <a:lnTo>
                    <a:pt x="360" y="101"/>
                  </a:lnTo>
                  <a:lnTo>
                    <a:pt x="372" y="103"/>
                  </a:lnTo>
                  <a:lnTo>
                    <a:pt x="385" y="107"/>
                  </a:lnTo>
                  <a:lnTo>
                    <a:pt x="407" y="118"/>
                  </a:lnTo>
                  <a:lnTo>
                    <a:pt x="407" y="118"/>
                  </a:lnTo>
                  <a:lnTo>
                    <a:pt x="411" y="118"/>
                  </a:lnTo>
                  <a:lnTo>
                    <a:pt x="411" y="118"/>
                  </a:lnTo>
                  <a:lnTo>
                    <a:pt x="423" y="122"/>
                  </a:lnTo>
                  <a:lnTo>
                    <a:pt x="436" y="128"/>
                  </a:lnTo>
                  <a:lnTo>
                    <a:pt x="462" y="138"/>
                  </a:lnTo>
                  <a:lnTo>
                    <a:pt x="462" y="138"/>
                  </a:lnTo>
                  <a:lnTo>
                    <a:pt x="436" y="124"/>
                  </a:lnTo>
                  <a:lnTo>
                    <a:pt x="409" y="110"/>
                  </a:lnTo>
                  <a:lnTo>
                    <a:pt x="409" y="110"/>
                  </a:lnTo>
                  <a:lnTo>
                    <a:pt x="394" y="106"/>
                  </a:lnTo>
                  <a:lnTo>
                    <a:pt x="394" y="106"/>
                  </a:lnTo>
                  <a:lnTo>
                    <a:pt x="383" y="99"/>
                  </a:lnTo>
                  <a:lnTo>
                    <a:pt x="372" y="93"/>
                  </a:lnTo>
                  <a:lnTo>
                    <a:pt x="372" y="93"/>
                  </a:lnTo>
                  <a:lnTo>
                    <a:pt x="362" y="90"/>
                  </a:lnTo>
                  <a:lnTo>
                    <a:pt x="357" y="87"/>
                  </a:lnTo>
                  <a:lnTo>
                    <a:pt x="354" y="83"/>
                  </a:lnTo>
                  <a:lnTo>
                    <a:pt x="354" y="83"/>
                  </a:lnTo>
                  <a:lnTo>
                    <a:pt x="357" y="83"/>
                  </a:lnTo>
                  <a:lnTo>
                    <a:pt x="362" y="81"/>
                  </a:lnTo>
                  <a:lnTo>
                    <a:pt x="369" y="84"/>
                  </a:lnTo>
                  <a:lnTo>
                    <a:pt x="383" y="93"/>
                  </a:lnTo>
                  <a:lnTo>
                    <a:pt x="383" y="93"/>
                  </a:lnTo>
                  <a:lnTo>
                    <a:pt x="394" y="96"/>
                  </a:lnTo>
                  <a:lnTo>
                    <a:pt x="404" y="99"/>
                  </a:lnTo>
                  <a:lnTo>
                    <a:pt x="415" y="103"/>
                  </a:lnTo>
                  <a:lnTo>
                    <a:pt x="424" y="107"/>
                  </a:lnTo>
                  <a:lnTo>
                    <a:pt x="424" y="107"/>
                  </a:lnTo>
                  <a:lnTo>
                    <a:pt x="411" y="99"/>
                  </a:lnTo>
                  <a:lnTo>
                    <a:pt x="397" y="93"/>
                  </a:lnTo>
                  <a:lnTo>
                    <a:pt x="382" y="86"/>
                  </a:lnTo>
                  <a:lnTo>
                    <a:pt x="368" y="78"/>
                  </a:lnTo>
                  <a:lnTo>
                    <a:pt x="368" y="78"/>
                  </a:lnTo>
                  <a:lnTo>
                    <a:pt x="363" y="78"/>
                  </a:lnTo>
                  <a:lnTo>
                    <a:pt x="360" y="75"/>
                  </a:lnTo>
                  <a:lnTo>
                    <a:pt x="359" y="72"/>
                  </a:lnTo>
                  <a:lnTo>
                    <a:pt x="359" y="69"/>
                  </a:lnTo>
                  <a:lnTo>
                    <a:pt x="359" y="69"/>
                  </a:lnTo>
                  <a:lnTo>
                    <a:pt x="368" y="69"/>
                  </a:lnTo>
                  <a:lnTo>
                    <a:pt x="378" y="71"/>
                  </a:lnTo>
                  <a:lnTo>
                    <a:pt x="398" y="77"/>
                  </a:lnTo>
                  <a:lnTo>
                    <a:pt x="417" y="84"/>
                  </a:lnTo>
                  <a:lnTo>
                    <a:pt x="435" y="90"/>
                  </a:lnTo>
                  <a:lnTo>
                    <a:pt x="435" y="90"/>
                  </a:lnTo>
                  <a:lnTo>
                    <a:pt x="420" y="81"/>
                  </a:lnTo>
                  <a:lnTo>
                    <a:pt x="400" y="72"/>
                  </a:lnTo>
                  <a:lnTo>
                    <a:pt x="382" y="64"/>
                  </a:lnTo>
                  <a:lnTo>
                    <a:pt x="363" y="54"/>
                  </a:lnTo>
                  <a:lnTo>
                    <a:pt x="363" y="54"/>
                  </a:lnTo>
                  <a:lnTo>
                    <a:pt x="362" y="51"/>
                  </a:lnTo>
                  <a:lnTo>
                    <a:pt x="362" y="49"/>
                  </a:lnTo>
                  <a:lnTo>
                    <a:pt x="363" y="48"/>
                  </a:lnTo>
                  <a:lnTo>
                    <a:pt x="363" y="48"/>
                  </a:lnTo>
                  <a:lnTo>
                    <a:pt x="357" y="45"/>
                  </a:lnTo>
                  <a:lnTo>
                    <a:pt x="354" y="42"/>
                  </a:lnTo>
                  <a:lnTo>
                    <a:pt x="354" y="38"/>
                  </a:lnTo>
                  <a:lnTo>
                    <a:pt x="354" y="38"/>
                  </a:lnTo>
                  <a:lnTo>
                    <a:pt x="374" y="43"/>
                  </a:lnTo>
                  <a:lnTo>
                    <a:pt x="394" y="51"/>
                  </a:lnTo>
                  <a:lnTo>
                    <a:pt x="414" y="58"/>
                  </a:lnTo>
                  <a:lnTo>
                    <a:pt x="435" y="64"/>
                  </a:lnTo>
                  <a:lnTo>
                    <a:pt x="435" y="64"/>
                  </a:lnTo>
                  <a:lnTo>
                    <a:pt x="418" y="55"/>
                  </a:lnTo>
                  <a:lnTo>
                    <a:pt x="400" y="46"/>
                  </a:lnTo>
                  <a:lnTo>
                    <a:pt x="360" y="32"/>
                  </a:lnTo>
                  <a:lnTo>
                    <a:pt x="360" y="32"/>
                  </a:lnTo>
                  <a:lnTo>
                    <a:pt x="351" y="29"/>
                  </a:lnTo>
                  <a:lnTo>
                    <a:pt x="348" y="26"/>
                  </a:lnTo>
                  <a:lnTo>
                    <a:pt x="348" y="25"/>
                  </a:lnTo>
                  <a:lnTo>
                    <a:pt x="348" y="22"/>
                  </a:lnTo>
                  <a:lnTo>
                    <a:pt x="348" y="22"/>
                  </a:lnTo>
                  <a:lnTo>
                    <a:pt x="366" y="26"/>
                  </a:lnTo>
                  <a:lnTo>
                    <a:pt x="385" y="34"/>
                  </a:lnTo>
                  <a:lnTo>
                    <a:pt x="403" y="40"/>
                  </a:lnTo>
                  <a:lnTo>
                    <a:pt x="420" y="48"/>
                  </a:lnTo>
                  <a:lnTo>
                    <a:pt x="420" y="48"/>
                  </a:lnTo>
                  <a:lnTo>
                    <a:pt x="388" y="29"/>
                  </a:lnTo>
                  <a:lnTo>
                    <a:pt x="354" y="13"/>
                  </a:lnTo>
                  <a:lnTo>
                    <a:pt x="354" y="13"/>
                  </a:lnTo>
                  <a:lnTo>
                    <a:pt x="353" y="8"/>
                  </a:lnTo>
                  <a:lnTo>
                    <a:pt x="351" y="0"/>
                  </a:lnTo>
                  <a:lnTo>
                    <a:pt x="351" y="0"/>
                  </a:lnTo>
                  <a:lnTo>
                    <a:pt x="360" y="2"/>
                  </a:lnTo>
                  <a:lnTo>
                    <a:pt x="369" y="3"/>
                  </a:lnTo>
                  <a:lnTo>
                    <a:pt x="385" y="10"/>
                  </a:lnTo>
                  <a:lnTo>
                    <a:pt x="401" y="17"/>
                  </a:lnTo>
                  <a:lnTo>
                    <a:pt x="418" y="22"/>
                  </a:lnTo>
                  <a:lnTo>
                    <a:pt x="418" y="22"/>
                  </a:lnTo>
                  <a:lnTo>
                    <a:pt x="417" y="26"/>
                  </a:lnTo>
                  <a:lnTo>
                    <a:pt x="415" y="28"/>
                  </a:lnTo>
                  <a:lnTo>
                    <a:pt x="415" y="28"/>
                  </a:lnTo>
                  <a:lnTo>
                    <a:pt x="418" y="31"/>
                  </a:lnTo>
                  <a:lnTo>
                    <a:pt x="423" y="34"/>
                  </a:lnTo>
                  <a:lnTo>
                    <a:pt x="423" y="34"/>
                  </a:lnTo>
                  <a:lnTo>
                    <a:pt x="421" y="37"/>
                  </a:lnTo>
                  <a:lnTo>
                    <a:pt x="420" y="40"/>
                  </a:lnTo>
                  <a:lnTo>
                    <a:pt x="420" y="40"/>
                  </a:lnTo>
                  <a:lnTo>
                    <a:pt x="424" y="43"/>
                  </a:lnTo>
                  <a:lnTo>
                    <a:pt x="430" y="46"/>
                  </a:lnTo>
                  <a:lnTo>
                    <a:pt x="438" y="51"/>
                  </a:lnTo>
                  <a:lnTo>
                    <a:pt x="444" y="54"/>
                  </a:lnTo>
                  <a:lnTo>
                    <a:pt x="444" y="54"/>
                  </a:lnTo>
                  <a:lnTo>
                    <a:pt x="441" y="57"/>
                  </a:lnTo>
                  <a:lnTo>
                    <a:pt x="439" y="58"/>
                  </a:lnTo>
                  <a:lnTo>
                    <a:pt x="438" y="58"/>
                  </a:lnTo>
                  <a:lnTo>
                    <a:pt x="438" y="58"/>
                  </a:lnTo>
                  <a:close/>
                  <a:moveTo>
                    <a:pt x="433" y="109"/>
                  </a:moveTo>
                  <a:lnTo>
                    <a:pt x="433" y="109"/>
                  </a:lnTo>
                  <a:lnTo>
                    <a:pt x="430" y="107"/>
                  </a:lnTo>
                  <a:lnTo>
                    <a:pt x="429" y="109"/>
                  </a:lnTo>
                  <a:lnTo>
                    <a:pt x="429" y="109"/>
                  </a:lnTo>
                  <a:lnTo>
                    <a:pt x="432" y="110"/>
                  </a:lnTo>
                  <a:lnTo>
                    <a:pt x="433" y="110"/>
                  </a:lnTo>
                  <a:lnTo>
                    <a:pt x="433" y="109"/>
                  </a:lnTo>
                  <a:lnTo>
                    <a:pt x="433" y="109"/>
                  </a:lnTo>
                  <a:close/>
                  <a:moveTo>
                    <a:pt x="667" y="141"/>
                  </a:moveTo>
                  <a:lnTo>
                    <a:pt x="667" y="141"/>
                  </a:lnTo>
                  <a:lnTo>
                    <a:pt x="658" y="128"/>
                  </a:lnTo>
                  <a:lnTo>
                    <a:pt x="645" y="119"/>
                  </a:lnTo>
                  <a:lnTo>
                    <a:pt x="645" y="119"/>
                  </a:lnTo>
                  <a:lnTo>
                    <a:pt x="650" y="125"/>
                  </a:lnTo>
                  <a:lnTo>
                    <a:pt x="654" y="131"/>
                  </a:lnTo>
                  <a:lnTo>
                    <a:pt x="659" y="138"/>
                  </a:lnTo>
                  <a:lnTo>
                    <a:pt x="662" y="139"/>
                  </a:lnTo>
                  <a:lnTo>
                    <a:pt x="667" y="141"/>
                  </a:lnTo>
                  <a:lnTo>
                    <a:pt x="667" y="141"/>
                  </a:lnTo>
                  <a:close/>
                  <a:moveTo>
                    <a:pt x="455" y="179"/>
                  </a:moveTo>
                  <a:lnTo>
                    <a:pt x="455" y="179"/>
                  </a:lnTo>
                  <a:lnTo>
                    <a:pt x="453" y="176"/>
                  </a:lnTo>
                  <a:lnTo>
                    <a:pt x="453" y="176"/>
                  </a:lnTo>
                  <a:lnTo>
                    <a:pt x="455" y="174"/>
                  </a:lnTo>
                  <a:lnTo>
                    <a:pt x="455" y="174"/>
                  </a:lnTo>
                  <a:lnTo>
                    <a:pt x="462" y="176"/>
                  </a:lnTo>
                  <a:lnTo>
                    <a:pt x="468" y="177"/>
                  </a:lnTo>
                  <a:lnTo>
                    <a:pt x="479" y="183"/>
                  </a:lnTo>
                  <a:lnTo>
                    <a:pt x="490" y="189"/>
                  </a:lnTo>
                  <a:lnTo>
                    <a:pt x="496" y="191"/>
                  </a:lnTo>
                  <a:lnTo>
                    <a:pt x="502" y="192"/>
                  </a:lnTo>
                  <a:lnTo>
                    <a:pt x="502" y="192"/>
                  </a:lnTo>
                  <a:lnTo>
                    <a:pt x="526" y="208"/>
                  </a:lnTo>
                  <a:lnTo>
                    <a:pt x="552" y="221"/>
                  </a:lnTo>
                  <a:lnTo>
                    <a:pt x="604" y="247"/>
                  </a:lnTo>
                  <a:lnTo>
                    <a:pt x="604" y="247"/>
                  </a:lnTo>
                  <a:lnTo>
                    <a:pt x="590" y="235"/>
                  </a:lnTo>
                  <a:lnTo>
                    <a:pt x="575" y="223"/>
                  </a:lnTo>
                  <a:lnTo>
                    <a:pt x="560" y="211"/>
                  </a:lnTo>
                  <a:lnTo>
                    <a:pt x="543" y="200"/>
                  </a:lnTo>
                  <a:lnTo>
                    <a:pt x="508" y="182"/>
                  </a:lnTo>
                  <a:lnTo>
                    <a:pt x="470" y="164"/>
                  </a:lnTo>
                  <a:lnTo>
                    <a:pt x="470" y="164"/>
                  </a:lnTo>
                  <a:lnTo>
                    <a:pt x="468" y="167"/>
                  </a:lnTo>
                  <a:lnTo>
                    <a:pt x="467" y="168"/>
                  </a:lnTo>
                  <a:lnTo>
                    <a:pt x="465" y="168"/>
                  </a:lnTo>
                  <a:lnTo>
                    <a:pt x="465" y="168"/>
                  </a:lnTo>
                  <a:lnTo>
                    <a:pt x="427" y="147"/>
                  </a:lnTo>
                  <a:lnTo>
                    <a:pt x="406" y="136"/>
                  </a:lnTo>
                  <a:lnTo>
                    <a:pt x="383" y="128"/>
                  </a:lnTo>
                  <a:lnTo>
                    <a:pt x="383" y="128"/>
                  </a:lnTo>
                  <a:lnTo>
                    <a:pt x="398" y="144"/>
                  </a:lnTo>
                  <a:lnTo>
                    <a:pt x="415" y="157"/>
                  </a:lnTo>
                  <a:lnTo>
                    <a:pt x="433" y="170"/>
                  </a:lnTo>
                  <a:lnTo>
                    <a:pt x="444" y="174"/>
                  </a:lnTo>
                  <a:lnTo>
                    <a:pt x="455" y="179"/>
                  </a:lnTo>
                  <a:lnTo>
                    <a:pt x="455" y="179"/>
                  </a:lnTo>
                  <a:close/>
                  <a:moveTo>
                    <a:pt x="676" y="139"/>
                  </a:moveTo>
                  <a:lnTo>
                    <a:pt x="676" y="139"/>
                  </a:lnTo>
                  <a:lnTo>
                    <a:pt x="671" y="135"/>
                  </a:lnTo>
                  <a:lnTo>
                    <a:pt x="670" y="131"/>
                  </a:lnTo>
                  <a:lnTo>
                    <a:pt x="667" y="131"/>
                  </a:lnTo>
                  <a:lnTo>
                    <a:pt x="667" y="131"/>
                  </a:lnTo>
                  <a:lnTo>
                    <a:pt x="671" y="136"/>
                  </a:lnTo>
                  <a:lnTo>
                    <a:pt x="674" y="138"/>
                  </a:lnTo>
                  <a:lnTo>
                    <a:pt x="676" y="139"/>
                  </a:lnTo>
                  <a:lnTo>
                    <a:pt x="676" y="139"/>
                  </a:lnTo>
                  <a:close/>
                  <a:moveTo>
                    <a:pt x="439" y="135"/>
                  </a:moveTo>
                  <a:lnTo>
                    <a:pt x="439" y="135"/>
                  </a:lnTo>
                  <a:lnTo>
                    <a:pt x="436" y="133"/>
                  </a:lnTo>
                  <a:lnTo>
                    <a:pt x="433" y="133"/>
                  </a:lnTo>
                  <a:lnTo>
                    <a:pt x="433" y="133"/>
                  </a:lnTo>
                  <a:lnTo>
                    <a:pt x="435" y="135"/>
                  </a:lnTo>
                  <a:lnTo>
                    <a:pt x="436" y="135"/>
                  </a:lnTo>
                  <a:lnTo>
                    <a:pt x="438" y="135"/>
                  </a:lnTo>
                  <a:lnTo>
                    <a:pt x="439" y="135"/>
                  </a:lnTo>
                  <a:lnTo>
                    <a:pt x="439" y="135"/>
                  </a:lnTo>
                  <a:close/>
                  <a:moveTo>
                    <a:pt x="270" y="135"/>
                  </a:moveTo>
                  <a:lnTo>
                    <a:pt x="270" y="135"/>
                  </a:lnTo>
                  <a:lnTo>
                    <a:pt x="275" y="135"/>
                  </a:lnTo>
                  <a:lnTo>
                    <a:pt x="276" y="135"/>
                  </a:lnTo>
                  <a:lnTo>
                    <a:pt x="276" y="133"/>
                  </a:lnTo>
                  <a:lnTo>
                    <a:pt x="276" y="133"/>
                  </a:lnTo>
                  <a:lnTo>
                    <a:pt x="273" y="133"/>
                  </a:lnTo>
                  <a:lnTo>
                    <a:pt x="272" y="135"/>
                  </a:lnTo>
                  <a:lnTo>
                    <a:pt x="270" y="135"/>
                  </a:lnTo>
                  <a:lnTo>
                    <a:pt x="270" y="135"/>
                  </a:lnTo>
                  <a:close/>
                  <a:moveTo>
                    <a:pt x="462" y="144"/>
                  </a:moveTo>
                  <a:lnTo>
                    <a:pt x="462" y="144"/>
                  </a:lnTo>
                  <a:lnTo>
                    <a:pt x="452" y="139"/>
                  </a:lnTo>
                  <a:lnTo>
                    <a:pt x="446" y="136"/>
                  </a:lnTo>
                  <a:lnTo>
                    <a:pt x="441" y="136"/>
                  </a:lnTo>
                  <a:lnTo>
                    <a:pt x="441" y="136"/>
                  </a:lnTo>
                  <a:lnTo>
                    <a:pt x="446" y="138"/>
                  </a:lnTo>
                  <a:lnTo>
                    <a:pt x="450" y="141"/>
                  </a:lnTo>
                  <a:lnTo>
                    <a:pt x="456" y="144"/>
                  </a:lnTo>
                  <a:lnTo>
                    <a:pt x="462" y="144"/>
                  </a:lnTo>
                  <a:lnTo>
                    <a:pt x="462" y="144"/>
                  </a:lnTo>
                  <a:close/>
                  <a:moveTo>
                    <a:pt x="456" y="153"/>
                  </a:moveTo>
                  <a:lnTo>
                    <a:pt x="456" y="153"/>
                  </a:lnTo>
                  <a:lnTo>
                    <a:pt x="452" y="148"/>
                  </a:lnTo>
                  <a:lnTo>
                    <a:pt x="446" y="147"/>
                  </a:lnTo>
                  <a:lnTo>
                    <a:pt x="435" y="144"/>
                  </a:lnTo>
                  <a:lnTo>
                    <a:pt x="435" y="144"/>
                  </a:lnTo>
                  <a:lnTo>
                    <a:pt x="446" y="148"/>
                  </a:lnTo>
                  <a:lnTo>
                    <a:pt x="450" y="151"/>
                  </a:lnTo>
                  <a:lnTo>
                    <a:pt x="456" y="153"/>
                  </a:lnTo>
                  <a:lnTo>
                    <a:pt x="456" y="153"/>
                  </a:lnTo>
                  <a:close/>
                  <a:moveTo>
                    <a:pt x="651" y="173"/>
                  </a:moveTo>
                  <a:lnTo>
                    <a:pt x="651" y="173"/>
                  </a:lnTo>
                  <a:lnTo>
                    <a:pt x="654" y="174"/>
                  </a:lnTo>
                  <a:lnTo>
                    <a:pt x="659" y="176"/>
                  </a:lnTo>
                  <a:lnTo>
                    <a:pt x="659" y="176"/>
                  </a:lnTo>
                  <a:lnTo>
                    <a:pt x="665" y="182"/>
                  </a:lnTo>
                  <a:lnTo>
                    <a:pt x="665" y="182"/>
                  </a:lnTo>
                  <a:lnTo>
                    <a:pt x="671" y="186"/>
                  </a:lnTo>
                  <a:lnTo>
                    <a:pt x="674" y="188"/>
                  </a:lnTo>
                  <a:lnTo>
                    <a:pt x="677" y="188"/>
                  </a:lnTo>
                  <a:lnTo>
                    <a:pt x="677" y="188"/>
                  </a:lnTo>
                  <a:lnTo>
                    <a:pt x="667" y="177"/>
                  </a:lnTo>
                  <a:lnTo>
                    <a:pt x="658" y="167"/>
                  </a:lnTo>
                  <a:lnTo>
                    <a:pt x="647" y="154"/>
                  </a:lnTo>
                  <a:lnTo>
                    <a:pt x="641" y="150"/>
                  </a:lnTo>
                  <a:lnTo>
                    <a:pt x="635" y="145"/>
                  </a:lnTo>
                  <a:lnTo>
                    <a:pt x="635" y="145"/>
                  </a:lnTo>
                  <a:lnTo>
                    <a:pt x="638" y="153"/>
                  </a:lnTo>
                  <a:lnTo>
                    <a:pt x="642" y="159"/>
                  </a:lnTo>
                  <a:lnTo>
                    <a:pt x="651" y="173"/>
                  </a:lnTo>
                  <a:lnTo>
                    <a:pt x="651" y="173"/>
                  </a:lnTo>
                  <a:close/>
                  <a:moveTo>
                    <a:pt x="676" y="168"/>
                  </a:moveTo>
                  <a:lnTo>
                    <a:pt x="676" y="168"/>
                  </a:lnTo>
                  <a:lnTo>
                    <a:pt x="667" y="157"/>
                  </a:lnTo>
                  <a:lnTo>
                    <a:pt x="654" y="147"/>
                  </a:lnTo>
                  <a:lnTo>
                    <a:pt x="654" y="147"/>
                  </a:lnTo>
                  <a:lnTo>
                    <a:pt x="664" y="159"/>
                  </a:lnTo>
                  <a:lnTo>
                    <a:pt x="670" y="164"/>
                  </a:lnTo>
                  <a:lnTo>
                    <a:pt x="676" y="168"/>
                  </a:lnTo>
                  <a:lnTo>
                    <a:pt x="676" y="168"/>
                  </a:lnTo>
                  <a:close/>
                  <a:moveTo>
                    <a:pt x="240" y="153"/>
                  </a:moveTo>
                  <a:lnTo>
                    <a:pt x="240" y="153"/>
                  </a:lnTo>
                  <a:lnTo>
                    <a:pt x="276" y="156"/>
                  </a:lnTo>
                  <a:lnTo>
                    <a:pt x="296" y="157"/>
                  </a:lnTo>
                  <a:lnTo>
                    <a:pt x="307" y="157"/>
                  </a:lnTo>
                  <a:lnTo>
                    <a:pt x="316" y="156"/>
                  </a:lnTo>
                  <a:lnTo>
                    <a:pt x="316" y="156"/>
                  </a:lnTo>
                  <a:lnTo>
                    <a:pt x="316" y="154"/>
                  </a:lnTo>
                  <a:lnTo>
                    <a:pt x="314" y="154"/>
                  </a:lnTo>
                  <a:lnTo>
                    <a:pt x="313" y="153"/>
                  </a:lnTo>
                  <a:lnTo>
                    <a:pt x="313" y="151"/>
                  </a:lnTo>
                  <a:lnTo>
                    <a:pt x="313" y="151"/>
                  </a:lnTo>
                  <a:lnTo>
                    <a:pt x="314" y="151"/>
                  </a:lnTo>
                  <a:lnTo>
                    <a:pt x="316" y="153"/>
                  </a:lnTo>
                  <a:lnTo>
                    <a:pt x="318" y="154"/>
                  </a:lnTo>
                  <a:lnTo>
                    <a:pt x="319" y="154"/>
                  </a:lnTo>
                  <a:lnTo>
                    <a:pt x="319" y="154"/>
                  </a:lnTo>
                  <a:lnTo>
                    <a:pt x="324" y="153"/>
                  </a:lnTo>
                  <a:lnTo>
                    <a:pt x="325" y="153"/>
                  </a:lnTo>
                  <a:lnTo>
                    <a:pt x="327" y="151"/>
                  </a:lnTo>
                  <a:lnTo>
                    <a:pt x="327" y="151"/>
                  </a:lnTo>
                  <a:lnTo>
                    <a:pt x="284" y="150"/>
                  </a:lnTo>
                  <a:lnTo>
                    <a:pt x="261" y="150"/>
                  </a:lnTo>
                  <a:lnTo>
                    <a:pt x="240" y="153"/>
                  </a:lnTo>
                  <a:lnTo>
                    <a:pt x="240" y="153"/>
                  </a:lnTo>
                  <a:close/>
                  <a:moveTo>
                    <a:pt x="318" y="160"/>
                  </a:moveTo>
                  <a:lnTo>
                    <a:pt x="318" y="160"/>
                  </a:lnTo>
                  <a:lnTo>
                    <a:pt x="322" y="162"/>
                  </a:lnTo>
                  <a:lnTo>
                    <a:pt x="325" y="162"/>
                  </a:lnTo>
                  <a:lnTo>
                    <a:pt x="327" y="160"/>
                  </a:lnTo>
                  <a:lnTo>
                    <a:pt x="327" y="160"/>
                  </a:lnTo>
                  <a:lnTo>
                    <a:pt x="325" y="160"/>
                  </a:lnTo>
                  <a:lnTo>
                    <a:pt x="322" y="159"/>
                  </a:lnTo>
                  <a:lnTo>
                    <a:pt x="319" y="159"/>
                  </a:lnTo>
                  <a:lnTo>
                    <a:pt x="318" y="160"/>
                  </a:lnTo>
                  <a:lnTo>
                    <a:pt x="318" y="160"/>
                  </a:lnTo>
                  <a:close/>
                  <a:moveTo>
                    <a:pt x="500" y="171"/>
                  </a:moveTo>
                  <a:lnTo>
                    <a:pt x="500" y="171"/>
                  </a:lnTo>
                  <a:lnTo>
                    <a:pt x="502" y="170"/>
                  </a:lnTo>
                  <a:lnTo>
                    <a:pt x="502" y="168"/>
                  </a:lnTo>
                  <a:lnTo>
                    <a:pt x="504" y="168"/>
                  </a:lnTo>
                  <a:lnTo>
                    <a:pt x="504" y="168"/>
                  </a:lnTo>
                  <a:lnTo>
                    <a:pt x="504" y="170"/>
                  </a:lnTo>
                  <a:lnTo>
                    <a:pt x="504" y="168"/>
                  </a:lnTo>
                  <a:lnTo>
                    <a:pt x="504" y="168"/>
                  </a:lnTo>
                  <a:lnTo>
                    <a:pt x="499" y="168"/>
                  </a:lnTo>
                  <a:lnTo>
                    <a:pt x="499" y="168"/>
                  </a:lnTo>
                  <a:lnTo>
                    <a:pt x="497" y="165"/>
                  </a:lnTo>
                  <a:lnTo>
                    <a:pt x="494" y="164"/>
                  </a:lnTo>
                  <a:lnTo>
                    <a:pt x="490" y="164"/>
                  </a:lnTo>
                  <a:lnTo>
                    <a:pt x="490" y="164"/>
                  </a:lnTo>
                  <a:lnTo>
                    <a:pt x="496" y="167"/>
                  </a:lnTo>
                  <a:lnTo>
                    <a:pt x="499" y="168"/>
                  </a:lnTo>
                  <a:lnTo>
                    <a:pt x="500" y="171"/>
                  </a:lnTo>
                  <a:lnTo>
                    <a:pt x="500" y="171"/>
                  </a:lnTo>
                  <a:close/>
                  <a:moveTo>
                    <a:pt x="253" y="165"/>
                  </a:moveTo>
                  <a:lnTo>
                    <a:pt x="253" y="165"/>
                  </a:lnTo>
                  <a:lnTo>
                    <a:pt x="261" y="170"/>
                  </a:lnTo>
                  <a:lnTo>
                    <a:pt x="270" y="171"/>
                  </a:lnTo>
                  <a:lnTo>
                    <a:pt x="290" y="173"/>
                  </a:lnTo>
                  <a:lnTo>
                    <a:pt x="290" y="173"/>
                  </a:lnTo>
                  <a:lnTo>
                    <a:pt x="324" y="179"/>
                  </a:lnTo>
                  <a:lnTo>
                    <a:pt x="356" y="185"/>
                  </a:lnTo>
                  <a:lnTo>
                    <a:pt x="356" y="185"/>
                  </a:lnTo>
                  <a:lnTo>
                    <a:pt x="351" y="182"/>
                  </a:lnTo>
                  <a:lnTo>
                    <a:pt x="345" y="179"/>
                  </a:lnTo>
                  <a:lnTo>
                    <a:pt x="340" y="174"/>
                  </a:lnTo>
                  <a:lnTo>
                    <a:pt x="339" y="171"/>
                  </a:lnTo>
                  <a:lnTo>
                    <a:pt x="339" y="168"/>
                  </a:lnTo>
                  <a:lnTo>
                    <a:pt x="339" y="168"/>
                  </a:lnTo>
                  <a:lnTo>
                    <a:pt x="318" y="168"/>
                  </a:lnTo>
                  <a:lnTo>
                    <a:pt x="298" y="165"/>
                  </a:lnTo>
                  <a:lnTo>
                    <a:pt x="276" y="165"/>
                  </a:lnTo>
                  <a:lnTo>
                    <a:pt x="253" y="165"/>
                  </a:lnTo>
                  <a:lnTo>
                    <a:pt x="253" y="165"/>
                  </a:lnTo>
                  <a:close/>
                  <a:moveTo>
                    <a:pt x="659" y="196"/>
                  </a:moveTo>
                  <a:lnTo>
                    <a:pt x="659" y="196"/>
                  </a:lnTo>
                  <a:lnTo>
                    <a:pt x="651" y="188"/>
                  </a:lnTo>
                  <a:lnTo>
                    <a:pt x="644" y="180"/>
                  </a:lnTo>
                  <a:lnTo>
                    <a:pt x="629" y="165"/>
                  </a:lnTo>
                  <a:lnTo>
                    <a:pt x="629" y="165"/>
                  </a:lnTo>
                  <a:lnTo>
                    <a:pt x="630" y="170"/>
                  </a:lnTo>
                  <a:lnTo>
                    <a:pt x="633" y="176"/>
                  </a:lnTo>
                  <a:lnTo>
                    <a:pt x="636" y="180"/>
                  </a:lnTo>
                  <a:lnTo>
                    <a:pt x="641" y="183"/>
                  </a:lnTo>
                  <a:lnTo>
                    <a:pt x="650" y="189"/>
                  </a:lnTo>
                  <a:lnTo>
                    <a:pt x="659" y="196"/>
                  </a:lnTo>
                  <a:lnTo>
                    <a:pt x="659" y="196"/>
                  </a:lnTo>
                  <a:close/>
                  <a:moveTo>
                    <a:pt x="365" y="168"/>
                  </a:moveTo>
                  <a:lnTo>
                    <a:pt x="365" y="168"/>
                  </a:lnTo>
                  <a:lnTo>
                    <a:pt x="363" y="170"/>
                  </a:lnTo>
                  <a:lnTo>
                    <a:pt x="363" y="170"/>
                  </a:lnTo>
                  <a:lnTo>
                    <a:pt x="356" y="170"/>
                  </a:lnTo>
                  <a:lnTo>
                    <a:pt x="353" y="170"/>
                  </a:lnTo>
                  <a:lnTo>
                    <a:pt x="350" y="171"/>
                  </a:lnTo>
                  <a:lnTo>
                    <a:pt x="350" y="171"/>
                  </a:lnTo>
                  <a:lnTo>
                    <a:pt x="382" y="186"/>
                  </a:lnTo>
                  <a:lnTo>
                    <a:pt x="397" y="194"/>
                  </a:lnTo>
                  <a:lnTo>
                    <a:pt x="414" y="200"/>
                  </a:lnTo>
                  <a:lnTo>
                    <a:pt x="414" y="200"/>
                  </a:lnTo>
                  <a:lnTo>
                    <a:pt x="414" y="199"/>
                  </a:lnTo>
                  <a:lnTo>
                    <a:pt x="414" y="197"/>
                  </a:lnTo>
                  <a:lnTo>
                    <a:pt x="412" y="196"/>
                  </a:lnTo>
                  <a:lnTo>
                    <a:pt x="414" y="194"/>
                  </a:lnTo>
                  <a:lnTo>
                    <a:pt x="414" y="194"/>
                  </a:lnTo>
                  <a:lnTo>
                    <a:pt x="417" y="194"/>
                  </a:lnTo>
                  <a:lnTo>
                    <a:pt x="418" y="192"/>
                  </a:lnTo>
                  <a:lnTo>
                    <a:pt x="418" y="192"/>
                  </a:lnTo>
                  <a:lnTo>
                    <a:pt x="392" y="180"/>
                  </a:lnTo>
                  <a:lnTo>
                    <a:pt x="378" y="174"/>
                  </a:lnTo>
                  <a:lnTo>
                    <a:pt x="365" y="168"/>
                  </a:lnTo>
                  <a:lnTo>
                    <a:pt x="365" y="168"/>
                  </a:lnTo>
                  <a:close/>
                  <a:moveTo>
                    <a:pt x="508" y="173"/>
                  </a:moveTo>
                  <a:lnTo>
                    <a:pt x="508" y="173"/>
                  </a:lnTo>
                  <a:lnTo>
                    <a:pt x="511" y="173"/>
                  </a:lnTo>
                  <a:lnTo>
                    <a:pt x="513" y="176"/>
                  </a:lnTo>
                  <a:lnTo>
                    <a:pt x="516" y="176"/>
                  </a:lnTo>
                  <a:lnTo>
                    <a:pt x="517" y="176"/>
                  </a:lnTo>
                  <a:lnTo>
                    <a:pt x="517" y="176"/>
                  </a:lnTo>
                  <a:lnTo>
                    <a:pt x="514" y="174"/>
                  </a:lnTo>
                  <a:lnTo>
                    <a:pt x="513" y="173"/>
                  </a:lnTo>
                  <a:lnTo>
                    <a:pt x="510" y="171"/>
                  </a:lnTo>
                  <a:lnTo>
                    <a:pt x="508" y="173"/>
                  </a:lnTo>
                  <a:lnTo>
                    <a:pt x="508" y="173"/>
                  </a:lnTo>
                  <a:close/>
                  <a:moveTo>
                    <a:pt x="536" y="179"/>
                  </a:moveTo>
                  <a:lnTo>
                    <a:pt x="536" y="179"/>
                  </a:lnTo>
                  <a:lnTo>
                    <a:pt x="534" y="179"/>
                  </a:lnTo>
                  <a:lnTo>
                    <a:pt x="532" y="177"/>
                  </a:lnTo>
                  <a:lnTo>
                    <a:pt x="529" y="176"/>
                  </a:lnTo>
                  <a:lnTo>
                    <a:pt x="528" y="176"/>
                  </a:lnTo>
                  <a:lnTo>
                    <a:pt x="528" y="176"/>
                  </a:lnTo>
                  <a:lnTo>
                    <a:pt x="529" y="177"/>
                  </a:lnTo>
                  <a:lnTo>
                    <a:pt x="531" y="179"/>
                  </a:lnTo>
                  <a:lnTo>
                    <a:pt x="534" y="180"/>
                  </a:lnTo>
                  <a:lnTo>
                    <a:pt x="536" y="179"/>
                  </a:lnTo>
                  <a:lnTo>
                    <a:pt x="536" y="179"/>
                  </a:lnTo>
                  <a:close/>
                  <a:moveTo>
                    <a:pt x="536" y="188"/>
                  </a:moveTo>
                  <a:lnTo>
                    <a:pt x="536" y="188"/>
                  </a:lnTo>
                  <a:lnTo>
                    <a:pt x="548" y="194"/>
                  </a:lnTo>
                  <a:lnTo>
                    <a:pt x="554" y="197"/>
                  </a:lnTo>
                  <a:lnTo>
                    <a:pt x="557" y="199"/>
                  </a:lnTo>
                  <a:lnTo>
                    <a:pt x="560" y="197"/>
                  </a:lnTo>
                  <a:lnTo>
                    <a:pt x="560" y="197"/>
                  </a:lnTo>
                  <a:lnTo>
                    <a:pt x="539" y="186"/>
                  </a:lnTo>
                  <a:lnTo>
                    <a:pt x="528" y="180"/>
                  </a:lnTo>
                  <a:lnTo>
                    <a:pt x="517" y="177"/>
                  </a:lnTo>
                  <a:lnTo>
                    <a:pt x="517" y="177"/>
                  </a:lnTo>
                  <a:lnTo>
                    <a:pt x="526" y="183"/>
                  </a:lnTo>
                  <a:lnTo>
                    <a:pt x="529" y="185"/>
                  </a:lnTo>
                  <a:lnTo>
                    <a:pt x="536" y="188"/>
                  </a:lnTo>
                  <a:lnTo>
                    <a:pt x="536" y="188"/>
                  </a:lnTo>
                  <a:close/>
                  <a:moveTo>
                    <a:pt x="354" y="189"/>
                  </a:moveTo>
                  <a:lnTo>
                    <a:pt x="354" y="189"/>
                  </a:lnTo>
                  <a:lnTo>
                    <a:pt x="340" y="185"/>
                  </a:lnTo>
                  <a:lnTo>
                    <a:pt x="325" y="182"/>
                  </a:lnTo>
                  <a:lnTo>
                    <a:pt x="295" y="179"/>
                  </a:lnTo>
                  <a:lnTo>
                    <a:pt x="295" y="179"/>
                  </a:lnTo>
                  <a:lnTo>
                    <a:pt x="293" y="179"/>
                  </a:lnTo>
                  <a:lnTo>
                    <a:pt x="293" y="179"/>
                  </a:lnTo>
                  <a:lnTo>
                    <a:pt x="293" y="179"/>
                  </a:lnTo>
                  <a:lnTo>
                    <a:pt x="305" y="185"/>
                  </a:lnTo>
                  <a:lnTo>
                    <a:pt x="321" y="188"/>
                  </a:lnTo>
                  <a:lnTo>
                    <a:pt x="336" y="189"/>
                  </a:lnTo>
                  <a:lnTo>
                    <a:pt x="354" y="189"/>
                  </a:lnTo>
                  <a:lnTo>
                    <a:pt x="354" y="189"/>
                  </a:lnTo>
                  <a:close/>
                  <a:moveTo>
                    <a:pt x="295" y="186"/>
                  </a:moveTo>
                  <a:lnTo>
                    <a:pt x="295" y="186"/>
                  </a:lnTo>
                  <a:lnTo>
                    <a:pt x="295" y="183"/>
                  </a:lnTo>
                  <a:lnTo>
                    <a:pt x="292" y="182"/>
                  </a:lnTo>
                  <a:lnTo>
                    <a:pt x="292" y="182"/>
                  </a:lnTo>
                  <a:lnTo>
                    <a:pt x="292" y="183"/>
                  </a:lnTo>
                  <a:lnTo>
                    <a:pt x="292" y="185"/>
                  </a:lnTo>
                  <a:lnTo>
                    <a:pt x="295" y="186"/>
                  </a:lnTo>
                  <a:lnTo>
                    <a:pt x="295" y="186"/>
                  </a:lnTo>
                  <a:close/>
                  <a:moveTo>
                    <a:pt x="586" y="206"/>
                  </a:moveTo>
                  <a:lnTo>
                    <a:pt x="586" y="206"/>
                  </a:lnTo>
                  <a:lnTo>
                    <a:pt x="597" y="214"/>
                  </a:lnTo>
                  <a:lnTo>
                    <a:pt x="597" y="214"/>
                  </a:lnTo>
                  <a:lnTo>
                    <a:pt x="609" y="220"/>
                  </a:lnTo>
                  <a:lnTo>
                    <a:pt x="619" y="225"/>
                  </a:lnTo>
                  <a:lnTo>
                    <a:pt x="619" y="225"/>
                  </a:lnTo>
                  <a:lnTo>
                    <a:pt x="606" y="214"/>
                  </a:lnTo>
                  <a:lnTo>
                    <a:pt x="592" y="205"/>
                  </a:lnTo>
                  <a:lnTo>
                    <a:pt x="578" y="197"/>
                  </a:lnTo>
                  <a:lnTo>
                    <a:pt x="561" y="188"/>
                  </a:lnTo>
                  <a:lnTo>
                    <a:pt x="561" y="188"/>
                  </a:lnTo>
                  <a:lnTo>
                    <a:pt x="568" y="194"/>
                  </a:lnTo>
                  <a:lnTo>
                    <a:pt x="574" y="199"/>
                  </a:lnTo>
                  <a:lnTo>
                    <a:pt x="586" y="206"/>
                  </a:lnTo>
                  <a:lnTo>
                    <a:pt x="586" y="206"/>
                  </a:lnTo>
                  <a:close/>
                  <a:moveTo>
                    <a:pt x="394" y="203"/>
                  </a:moveTo>
                  <a:lnTo>
                    <a:pt x="394" y="203"/>
                  </a:lnTo>
                  <a:lnTo>
                    <a:pt x="389" y="200"/>
                  </a:lnTo>
                  <a:lnTo>
                    <a:pt x="383" y="197"/>
                  </a:lnTo>
                  <a:lnTo>
                    <a:pt x="377" y="194"/>
                  </a:lnTo>
                  <a:lnTo>
                    <a:pt x="371" y="191"/>
                  </a:lnTo>
                  <a:lnTo>
                    <a:pt x="371" y="191"/>
                  </a:lnTo>
                  <a:lnTo>
                    <a:pt x="368" y="194"/>
                  </a:lnTo>
                  <a:lnTo>
                    <a:pt x="365" y="196"/>
                  </a:lnTo>
                  <a:lnTo>
                    <a:pt x="356" y="196"/>
                  </a:lnTo>
                  <a:lnTo>
                    <a:pt x="346" y="196"/>
                  </a:lnTo>
                  <a:lnTo>
                    <a:pt x="337" y="196"/>
                  </a:lnTo>
                  <a:lnTo>
                    <a:pt x="337" y="196"/>
                  </a:lnTo>
                  <a:lnTo>
                    <a:pt x="351" y="200"/>
                  </a:lnTo>
                  <a:lnTo>
                    <a:pt x="365" y="205"/>
                  </a:lnTo>
                  <a:lnTo>
                    <a:pt x="378" y="208"/>
                  </a:lnTo>
                  <a:lnTo>
                    <a:pt x="385" y="211"/>
                  </a:lnTo>
                  <a:lnTo>
                    <a:pt x="391" y="215"/>
                  </a:lnTo>
                  <a:lnTo>
                    <a:pt x="391" y="215"/>
                  </a:lnTo>
                  <a:lnTo>
                    <a:pt x="397" y="214"/>
                  </a:lnTo>
                  <a:lnTo>
                    <a:pt x="401" y="214"/>
                  </a:lnTo>
                  <a:lnTo>
                    <a:pt x="411" y="215"/>
                  </a:lnTo>
                  <a:lnTo>
                    <a:pt x="411" y="215"/>
                  </a:lnTo>
                  <a:lnTo>
                    <a:pt x="409" y="214"/>
                  </a:lnTo>
                  <a:lnTo>
                    <a:pt x="404" y="212"/>
                  </a:lnTo>
                  <a:lnTo>
                    <a:pt x="403" y="209"/>
                  </a:lnTo>
                  <a:lnTo>
                    <a:pt x="401" y="208"/>
                  </a:lnTo>
                  <a:lnTo>
                    <a:pt x="403" y="206"/>
                  </a:lnTo>
                  <a:lnTo>
                    <a:pt x="403" y="206"/>
                  </a:lnTo>
                  <a:lnTo>
                    <a:pt x="398" y="205"/>
                  </a:lnTo>
                  <a:lnTo>
                    <a:pt x="397" y="205"/>
                  </a:lnTo>
                  <a:lnTo>
                    <a:pt x="397" y="205"/>
                  </a:lnTo>
                  <a:lnTo>
                    <a:pt x="398" y="205"/>
                  </a:lnTo>
                  <a:lnTo>
                    <a:pt x="398" y="205"/>
                  </a:lnTo>
                  <a:lnTo>
                    <a:pt x="397" y="203"/>
                  </a:lnTo>
                  <a:lnTo>
                    <a:pt x="395" y="203"/>
                  </a:lnTo>
                  <a:lnTo>
                    <a:pt x="395" y="203"/>
                  </a:lnTo>
                  <a:lnTo>
                    <a:pt x="395" y="203"/>
                  </a:lnTo>
                  <a:lnTo>
                    <a:pt x="395" y="205"/>
                  </a:lnTo>
                  <a:lnTo>
                    <a:pt x="394" y="203"/>
                  </a:lnTo>
                  <a:lnTo>
                    <a:pt x="394" y="203"/>
                  </a:lnTo>
                  <a:close/>
                  <a:moveTo>
                    <a:pt x="490" y="200"/>
                  </a:moveTo>
                  <a:lnTo>
                    <a:pt x="490" y="200"/>
                  </a:lnTo>
                  <a:lnTo>
                    <a:pt x="494" y="202"/>
                  </a:lnTo>
                  <a:lnTo>
                    <a:pt x="499" y="203"/>
                  </a:lnTo>
                  <a:lnTo>
                    <a:pt x="508" y="209"/>
                  </a:lnTo>
                  <a:lnTo>
                    <a:pt x="508" y="209"/>
                  </a:lnTo>
                  <a:lnTo>
                    <a:pt x="519" y="214"/>
                  </a:lnTo>
                  <a:lnTo>
                    <a:pt x="523" y="215"/>
                  </a:lnTo>
                  <a:lnTo>
                    <a:pt x="528" y="215"/>
                  </a:lnTo>
                  <a:lnTo>
                    <a:pt x="528" y="215"/>
                  </a:lnTo>
                  <a:lnTo>
                    <a:pt x="516" y="211"/>
                  </a:lnTo>
                  <a:lnTo>
                    <a:pt x="504" y="205"/>
                  </a:lnTo>
                  <a:lnTo>
                    <a:pt x="493" y="199"/>
                  </a:lnTo>
                  <a:lnTo>
                    <a:pt x="481" y="194"/>
                  </a:lnTo>
                  <a:lnTo>
                    <a:pt x="481" y="194"/>
                  </a:lnTo>
                  <a:lnTo>
                    <a:pt x="485" y="197"/>
                  </a:lnTo>
                  <a:lnTo>
                    <a:pt x="490" y="200"/>
                  </a:lnTo>
                  <a:lnTo>
                    <a:pt x="490" y="200"/>
                  </a:lnTo>
                  <a:close/>
                  <a:moveTo>
                    <a:pt x="272" y="197"/>
                  </a:moveTo>
                  <a:lnTo>
                    <a:pt x="272" y="197"/>
                  </a:lnTo>
                  <a:lnTo>
                    <a:pt x="301" y="206"/>
                  </a:lnTo>
                  <a:lnTo>
                    <a:pt x="316" y="209"/>
                  </a:lnTo>
                  <a:lnTo>
                    <a:pt x="333" y="212"/>
                  </a:lnTo>
                  <a:lnTo>
                    <a:pt x="333" y="212"/>
                  </a:lnTo>
                  <a:lnTo>
                    <a:pt x="321" y="205"/>
                  </a:lnTo>
                  <a:lnTo>
                    <a:pt x="305" y="199"/>
                  </a:lnTo>
                  <a:lnTo>
                    <a:pt x="298" y="196"/>
                  </a:lnTo>
                  <a:lnTo>
                    <a:pt x="290" y="196"/>
                  </a:lnTo>
                  <a:lnTo>
                    <a:pt x="281" y="196"/>
                  </a:lnTo>
                  <a:lnTo>
                    <a:pt x="272" y="197"/>
                  </a:lnTo>
                  <a:lnTo>
                    <a:pt x="272" y="197"/>
                  </a:lnTo>
                  <a:close/>
                  <a:moveTo>
                    <a:pt x="650" y="200"/>
                  </a:moveTo>
                  <a:lnTo>
                    <a:pt x="650" y="200"/>
                  </a:lnTo>
                  <a:lnTo>
                    <a:pt x="647" y="197"/>
                  </a:lnTo>
                  <a:lnTo>
                    <a:pt x="642" y="194"/>
                  </a:lnTo>
                  <a:lnTo>
                    <a:pt x="642" y="194"/>
                  </a:lnTo>
                  <a:lnTo>
                    <a:pt x="647" y="199"/>
                  </a:lnTo>
                  <a:lnTo>
                    <a:pt x="648" y="200"/>
                  </a:lnTo>
                  <a:lnTo>
                    <a:pt x="650" y="200"/>
                  </a:lnTo>
                  <a:lnTo>
                    <a:pt x="650" y="200"/>
                  </a:lnTo>
                  <a:close/>
                  <a:moveTo>
                    <a:pt x="461" y="225"/>
                  </a:moveTo>
                  <a:lnTo>
                    <a:pt x="461" y="225"/>
                  </a:lnTo>
                  <a:lnTo>
                    <a:pt x="476" y="232"/>
                  </a:lnTo>
                  <a:lnTo>
                    <a:pt x="491" y="241"/>
                  </a:lnTo>
                  <a:lnTo>
                    <a:pt x="522" y="257"/>
                  </a:lnTo>
                  <a:lnTo>
                    <a:pt x="522" y="257"/>
                  </a:lnTo>
                  <a:lnTo>
                    <a:pt x="508" y="244"/>
                  </a:lnTo>
                  <a:lnTo>
                    <a:pt x="508" y="244"/>
                  </a:lnTo>
                  <a:lnTo>
                    <a:pt x="513" y="244"/>
                  </a:lnTo>
                  <a:lnTo>
                    <a:pt x="513" y="244"/>
                  </a:lnTo>
                  <a:lnTo>
                    <a:pt x="511" y="243"/>
                  </a:lnTo>
                  <a:lnTo>
                    <a:pt x="510" y="241"/>
                  </a:lnTo>
                  <a:lnTo>
                    <a:pt x="507" y="240"/>
                  </a:lnTo>
                  <a:lnTo>
                    <a:pt x="507" y="240"/>
                  </a:lnTo>
                  <a:lnTo>
                    <a:pt x="507" y="241"/>
                  </a:lnTo>
                  <a:lnTo>
                    <a:pt x="508" y="241"/>
                  </a:lnTo>
                  <a:lnTo>
                    <a:pt x="508" y="243"/>
                  </a:lnTo>
                  <a:lnTo>
                    <a:pt x="507" y="243"/>
                  </a:lnTo>
                  <a:lnTo>
                    <a:pt x="507" y="243"/>
                  </a:lnTo>
                  <a:lnTo>
                    <a:pt x="496" y="234"/>
                  </a:lnTo>
                  <a:lnTo>
                    <a:pt x="490" y="229"/>
                  </a:lnTo>
                  <a:lnTo>
                    <a:pt x="485" y="225"/>
                  </a:lnTo>
                  <a:lnTo>
                    <a:pt x="485" y="225"/>
                  </a:lnTo>
                  <a:lnTo>
                    <a:pt x="470" y="218"/>
                  </a:lnTo>
                  <a:lnTo>
                    <a:pt x="456" y="211"/>
                  </a:lnTo>
                  <a:lnTo>
                    <a:pt x="441" y="205"/>
                  </a:lnTo>
                  <a:lnTo>
                    <a:pt x="433" y="203"/>
                  </a:lnTo>
                  <a:lnTo>
                    <a:pt x="424" y="202"/>
                  </a:lnTo>
                  <a:lnTo>
                    <a:pt x="424" y="202"/>
                  </a:lnTo>
                  <a:lnTo>
                    <a:pt x="432" y="209"/>
                  </a:lnTo>
                  <a:lnTo>
                    <a:pt x="439" y="215"/>
                  </a:lnTo>
                  <a:lnTo>
                    <a:pt x="450" y="220"/>
                  </a:lnTo>
                  <a:lnTo>
                    <a:pt x="461" y="225"/>
                  </a:lnTo>
                  <a:lnTo>
                    <a:pt x="461" y="225"/>
                  </a:lnTo>
                  <a:close/>
                  <a:moveTo>
                    <a:pt x="714" y="217"/>
                  </a:moveTo>
                  <a:lnTo>
                    <a:pt x="714" y="217"/>
                  </a:lnTo>
                  <a:lnTo>
                    <a:pt x="709" y="214"/>
                  </a:lnTo>
                  <a:lnTo>
                    <a:pt x="705" y="209"/>
                  </a:lnTo>
                  <a:lnTo>
                    <a:pt x="700" y="205"/>
                  </a:lnTo>
                  <a:lnTo>
                    <a:pt x="696" y="203"/>
                  </a:lnTo>
                  <a:lnTo>
                    <a:pt x="696" y="203"/>
                  </a:lnTo>
                  <a:lnTo>
                    <a:pt x="703" y="211"/>
                  </a:lnTo>
                  <a:lnTo>
                    <a:pt x="709" y="215"/>
                  </a:lnTo>
                  <a:lnTo>
                    <a:pt x="714" y="217"/>
                  </a:lnTo>
                  <a:lnTo>
                    <a:pt x="714" y="217"/>
                  </a:lnTo>
                  <a:close/>
                  <a:moveTo>
                    <a:pt x="648" y="215"/>
                  </a:moveTo>
                  <a:lnTo>
                    <a:pt x="648" y="215"/>
                  </a:lnTo>
                  <a:lnTo>
                    <a:pt x="641" y="209"/>
                  </a:lnTo>
                  <a:lnTo>
                    <a:pt x="636" y="206"/>
                  </a:lnTo>
                  <a:lnTo>
                    <a:pt x="633" y="205"/>
                  </a:lnTo>
                  <a:lnTo>
                    <a:pt x="633" y="205"/>
                  </a:lnTo>
                  <a:lnTo>
                    <a:pt x="641" y="211"/>
                  </a:lnTo>
                  <a:lnTo>
                    <a:pt x="645" y="214"/>
                  </a:lnTo>
                  <a:lnTo>
                    <a:pt x="648" y="215"/>
                  </a:lnTo>
                  <a:lnTo>
                    <a:pt x="648" y="215"/>
                  </a:lnTo>
                  <a:close/>
                  <a:moveTo>
                    <a:pt x="647" y="206"/>
                  </a:moveTo>
                  <a:lnTo>
                    <a:pt x="647" y="206"/>
                  </a:lnTo>
                  <a:lnTo>
                    <a:pt x="654" y="212"/>
                  </a:lnTo>
                  <a:lnTo>
                    <a:pt x="659" y="215"/>
                  </a:lnTo>
                  <a:lnTo>
                    <a:pt x="664" y="217"/>
                  </a:lnTo>
                  <a:lnTo>
                    <a:pt x="664" y="217"/>
                  </a:lnTo>
                  <a:lnTo>
                    <a:pt x="656" y="211"/>
                  </a:lnTo>
                  <a:lnTo>
                    <a:pt x="648" y="205"/>
                  </a:lnTo>
                  <a:lnTo>
                    <a:pt x="648" y="205"/>
                  </a:lnTo>
                  <a:lnTo>
                    <a:pt x="647" y="206"/>
                  </a:lnTo>
                  <a:lnTo>
                    <a:pt x="647" y="206"/>
                  </a:lnTo>
                  <a:close/>
                  <a:moveTo>
                    <a:pt x="345" y="214"/>
                  </a:moveTo>
                  <a:lnTo>
                    <a:pt x="345" y="214"/>
                  </a:lnTo>
                  <a:lnTo>
                    <a:pt x="342" y="211"/>
                  </a:lnTo>
                  <a:lnTo>
                    <a:pt x="337" y="209"/>
                  </a:lnTo>
                  <a:lnTo>
                    <a:pt x="330" y="206"/>
                  </a:lnTo>
                  <a:lnTo>
                    <a:pt x="330" y="206"/>
                  </a:lnTo>
                  <a:lnTo>
                    <a:pt x="336" y="211"/>
                  </a:lnTo>
                  <a:lnTo>
                    <a:pt x="345" y="214"/>
                  </a:lnTo>
                  <a:lnTo>
                    <a:pt x="345" y="214"/>
                  </a:lnTo>
                  <a:close/>
                  <a:moveTo>
                    <a:pt x="725" y="211"/>
                  </a:moveTo>
                  <a:lnTo>
                    <a:pt x="725" y="211"/>
                  </a:lnTo>
                  <a:lnTo>
                    <a:pt x="725" y="208"/>
                  </a:lnTo>
                  <a:lnTo>
                    <a:pt x="722" y="208"/>
                  </a:lnTo>
                  <a:lnTo>
                    <a:pt x="722" y="208"/>
                  </a:lnTo>
                  <a:lnTo>
                    <a:pt x="723" y="209"/>
                  </a:lnTo>
                  <a:lnTo>
                    <a:pt x="725" y="211"/>
                  </a:lnTo>
                  <a:lnTo>
                    <a:pt x="725" y="211"/>
                  </a:lnTo>
                  <a:close/>
                  <a:moveTo>
                    <a:pt x="443" y="225"/>
                  </a:moveTo>
                  <a:lnTo>
                    <a:pt x="443" y="225"/>
                  </a:lnTo>
                  <a:lnTo>
                    <a:pt x="444" y="226"/>
                  </a:lnTo>
                  <a:lnTo>
                    <a:pt x="446" y="226"/>
                  </a:lnTo>
                  <a:lnTo>
                    <a:pt x="447" y="225"/>
                  </a:lnTo>
                  <a:lnTo>
                    <a:pt x="447" y="225"/>
                  </a:lnTo>
                  <a:lnTo>
                    <a:pt x="441" y="221"/>
                  </a:lnTo>
                  <a:lnTo>
                    <a:pt x="433" y="217"/>
                  </a:lnTo>
                  <a:lnTo>
                    <a:pt x="427" y="214"/>
                  </a:lnTo>
                  <a:lnTo>
                    <a:pt x="420" y="212"/>
                  </a:lnTo>
                  <a:lnTo>
                    <a:pt x="420" y="212"/>
                  </a:lnTo>
                  <a:lnTo>
                    <a:pt x="430" y="218"/>
                  </a:lnTo>
                  <a:lnTo>
                    <a:pt x="443" y="225"/>
                  </a:lnTo>
                  <a:lnTo>
                    <a:pt x="443" y="225"/>
                  </a:lnTo>
                  <a:close/>
                  <a:moveTo>
                    <a:pt x="406" y="234"/>
                  </a:moveTo>
                  <a:lnTo>
                    <a:pt x="406" y="234"/>
                  </a:lnTo>
                  <a:lnTo>
                    <a:pt x="403" y="231"/>
                  </a:lnTo>
                  <a:lnTo>
                    <a:pt x="398" y="228"/>
                  </a:lnTo>
                  <a:lnTo>
                    <a:pt x="395" y="225"/>
                  </a:lnTo>
                  <a:lnTo>
                    <a:pt x="392" y="223"/>
                  </a:lnTo>
                  <a:lnTo>
                    <a:pt x="392" y="223"/>
                  </a:lnTo>
                  <a:lnTo>
                    <a:pt x="386" y="220"/>
                  </a:lnTo>
                  <a:lnTo>
                    <a:pt x="380" y="218"/>
                  </a:lnTo>
                  <a:lnTo>
                    <a:pt x="375" y="215"/>
                  </a:lnTo>
                  <a:lnTo>
                    <a:pt x="371" y="214"/>
                  </a:lnTo>
                  <a:lnTo>
                    <a:pt x="371" y="214"/>
                  </a:lnTo>
                  <a:lnTo>
                    <a:pt x="378" y="220"/>
                  </a:lnTo>
                  <a:lnTo>
                    <a:pt x="388" y="226"/>
                  </a:lnTo>
                  <a:lnTo>
                    <a:pt x="397" y="231"/>
                  </a:lnTo>
                  <a:lnTo>
                    <a:pt x="406" y="234"/>
                  </a:lnTo>
                  <a:lnTo>
                    <a:pt x="406" y="234"/>
                  </a:lnTo>
                  <a:close/>
                  <a:moveTo>
                    <a:pt x="699" y="226"/>
                  </a:moveTo>
                  <a:lnTo>
                    <a:pt x="699" y="226"/>
                  </a:lnTo>
                  <a:lnTo>
                    <a:pt x="694" y="223"/>
                  </a:lnTo>
                  <a:lnTo>
                    <a:pt x="690" y="220"/>
                  </a:lnTo>
                  <a:lnTo>
                    <a:pt x="682" y="212"/>
                  </a:lnTo>
                  <a:lnTo>
                    <a:pt x="682" y="212"/>
                  </a:lnTo>
                  <a:lnTo>
                    <a:pt x="685" y="217"/>
                  </a:lnTo>
                  <a:lnTo>
                    <a:pt x="690" y="221"/>
                  </a:lnTo>
                  <a:lnTo>
                    <a:pt x="694" y="225"/>
                  </a:lnTo>
                  <a:lnTo>
                    <a:pt x="699" y="226"/>
                  </a:lnTo>
                  <a:lnTo>
                    <a:pt x="699" y="226"/>
                  </a:lnTo>
                  <a:close/>
                  <a:moveTo>
                    <a:pt x="386" y="240"/>
                  </a:moveTo>
                  <a:lnTo>
                    <a:pt x="386" y="240"/>
                  </a:lnTo>
                  <a:lnTo>
                    <a:pt x="388" y="243"/>
                  </a:lnTo>
                  <a:lnTo>
                    <a:pt x="391" y="246"/>
                  </a:lnTo>
                  <a:lnTo>
                    <a:pt x="391" y="246"/>
                  </a:lnTo>
                  <a:lnTo>
                    <a:pt x="407" y="255"/>
                  </a:lnTo>
                  <a:lnTo>
                    <a:pt x="423" y="261"/>
                  </a:lnTo>
                  <a:lnTo>
                    <a:pt x="423" y="261"/>
                  </a:lnTo>
                  <a:lnTo>
                    <a:pt x="417" y="255"/>
                  </a:lnTo>
                  <a:lnTo>
                    <a:pt x="409" y="250"/>
                  </a:lnTo>
                  <a:lnTo>
                    <a:pt x="403" y="246"/>
                  </a:lnTo>
                  <a:lnTo>
                    <a:pt x="401" y="241"/>
                  </a:lnTo>
                  <a:lnTo>
                    <a:pt x="398" y="238"/>
                  </a:lnTo>
                  <a:lnTo>
                    <a:pt x="398" y="238"/>
                  </a:lnTo>
                  <a:lnTo>
                    <a:pt x="386" y="234"/>
                  </a:lnTo>
                  <a:lnTo>
                    <a:pt x="374" y="228"/>
                  </a:lnTo>
                  <a:lnTo>
                    <a:pt x="362" y="221"/>
                  </a:lnTo>
                  <a:lnTo>
                    <a:pt x="350" y="217"/>
                  </a:lnTo>
                  <a:lnTo>
                    <a:pt x="350" y="217"/>
                  </a:lnTo>
                  <a:lnTo>
                    <a:pt x="357" y="223"/>
                  </a:lnTo>
                  <a:lnTo>
                    <a:pt x="366" y="229"/>
                  </a:lnTo>
                  <a:lnTo>
                    <a:pt x="375" y="234"/>
                  </a:lnTo>
                  <a:lnTo>
                    <a:pt x="386" y="240"/>
                  </a:lnTo>
                  <a:lnTo>
                    <a:pt x="386" y="240"/>
                  </a:lnTo>
                  <a:close/>
                  <a:moveTo>
                    <a:pt x="458" y="238"/>
                  </a:moveTo>
                  <a:lnTo>
                    <a:pt x="458" y="238"/>
                  </a:lnTo>
                  <a:lnTo>
                    <a:pt x="438" y="226"/>
                  </a:lnTo>
                  <a:lnTo>
                    <a:pt x="418" y="215"/>
                  </a:lnTo>
                  <a:lnTo>
                    <a:pt x="418" y="215"/>
                  </a:lnTo>
                  <a:lnTo>
                    <a:pt x="426" y="223"/>
                  </a:lnTo>
                  <a:lnTo>
                    <a:pt x="436" y="228"/>
                  </a:lnTo>
                  <a:lnTo>
                    <a:pt x="447" y="234"/>
                  </a:lnTo>
                  <a:lnTo>
                    <a:pt x="458" y="238"/>
                  </a:lnTo>
                  <a:lnTo>
                    <a:pt x="458" y="238"/>
                  </a:lnTo>
                  <a:close/>
                  <a:moveTo>
                    <a:pt x="366" y="234"/>
                  </a:moveTo>
                  <a:lnTo>
                    <a:pt x="366" y="234"/>
                  </a:lnTo>
                  <a:lnTo>
                    <a:pt x="368" y="234"/>
                  </a:lnTo>
                  <a:lnTo>
                    <a:pt x="366" y="232"/>
                  </a:lnTo>
                  <a:lnTo>
                    <a:pt x="363" y="231"/>
                  </a:lnTo>
                  <a:lnTo>
                    <a:pt x="363" y="231"/>
                  </a:lnTo>
                  <a:lnTo>
                    <a:pt x="351" y="223"/>
                  </a:lnTo>
                  <a:lnTo>
                    <a:pt x="345" y="220"/>
                  </a:lnTo>
                  <a:lnTo>
                    <a:pt x="337" y="218"/>
                  </a:lnTo>
                  <a:lnTo>
                    <a:pt x="337" y="218"/>
                  </a:lnTo>
                  <a:lnTo>
                    <a:pt x="343" y="223"/>
                  </a:lnTo>
                  <a:lnTo>
                    <a:pt x="351" y="226"/>
                  </a:lnTo>
                  <a:lnTo>
                    <a:pt x="359" y="231"/>
                  </a:lnTo>
                  <a:lnTo>
                    <a:pt x="366" y="234"/>
                  </a:lnTo>
                  <a:lnTo>
                    <a:pt x="366" y="234"/>
                  </a:lnTo>
                  <a:close/>
                  <a:moveTo>
                    <a:pt x="314" y="243"/>
                  </a:moveTo>
                  <a:lnTo>
                    <a:pt x="314" y="243"/>
                  </a:lnTo>
                  <a:lnTo>
                    <a:pt x="302" y="237"/>
                  </a:lnTo>
                  <a:lnTo>
                    <a:pt x="290" y="229"/>
                  </a:lnTo>
                  <a:lnTo>
                    <a:pt x="284" y="226"/>
                  </a:lnTo>
                  <a:lnTo>
                    <a:pt x="276" y="223"/>
                  </a:lnTo>
                  <a:lnTo>
                    <a:pt x="267" y="221"/>
                  </a:lnTo>
                  <a:lnTo>
                    <a:pt x="260" y="223"/>
                  </a:lnTo>
                  <a:lnTo>
                    <a:pt x="260" y="223"/>
                  </a:lnTo>
                  <a:lnTo>
                    <a:pt x="270" y="234"/>
                  </a:lnTo>
                  <a:lnTo>
                    <a:pt x="284" y="244"/>
                  </a:lnTo>
                  <a:lnTo>
                    <a:pt x="298" y="253"/>
                  </a:lnTo>
                  <a:lnTo>
                    <a:pt x="311" y="263"/>
                  </a:lnTo>
                  <a:lnTo>
                    <a:pt x="343" y="278"/>
                  </a:lnTo>
                  <a:lnTo>
                    <a:pt x="374" y="295"/>
                  </a:lnTo>
                  <a:lnTo>
                    <a:pt x="374" y="295"/>
                  </a:lnTo>
                  <a:lnTo>
                    <a:pt x="397" y="308"/>
                  </a:lnTo>
                  <a:lnTo>
                    <a:pt x="409" y="314"/>
                  </a:lnTo>
                  <a:lnTo>
                    <a:pt x="423" y="321"/>
                  </a:lnTo>
                  <a:lnTo>
                    <a:pt x="423" y="321"/>
                  </a:lnTo>
                  <a:lnTo>
                    <a:pt x="404" y="307"/>
                  </a:lnTo>
                  <a:lnTo>
                    <a:pt x="383" y="292"/>
                  </a:lnTo>
                  <a:lnTo>
                    <a:pt x="339" y="264"/>
                  </a:lnTo>
                  <a:lnTo>
                    <a:pt x="339" y="264"/>
                  </a:lnTo>
                  <a:lnTo>
                    <a:pt x="330" y="261"/>
                  </a:lnTo>
                  <a:lnTo>
                    <a:pt x="327" y="258"/>
                  </a:lnTo>
                  <a:lnTo>
                    <a:pt x="324" y="257"/>
                  </a:lnTo>
                  <a:lnTo>
                    <a:pt x="324" y="257"/>
                  </a:lnTo>
                  <a:lnTo>
                    <a:pt x="324" y="252"/>
                  </a:lnTo>
                  <a:lnTo>
                    <a:pt x="324" y="249"/>
                  </a:lnTo>
                  <a:lnTo>
                    <a:pt x="324" y="249"/>
                  </a:lnTo>
                  <a:lnTo>
                    <a:pt x="322" y="249"/>
                  </a:lnTo>
                  <a:lnTo>
                    <a:pt x="319" y="247"/>
                  </a:lnTo>
                  <a:lnTo>
                    <a:pt x="314" y="243"/>
                  </a:lnTo>
                  <a:lnTo>
                    <a:pt x="314" y="243"/>
                  </a:lnTo>
                  <a:close/>
                  <a:moveTo>
                    <a:pt x="449" y="249"/>
                  </a:moveTo>
                  <a:lnTo>
                    <a:pt x="449" y="249"/>
                  </a:lnTo>
                  <a:lnTo>
                    <a:pt x="446" y="244"/>
                  </a:lnTo>
                  <a:lnTo>
                    <a:pt x="441" y="240"/>
                  </a:lnTo>
                  <a:lnTo>
                    <a:pt x="429" y="234"/>
                  </a:lnTo>
                  <a:lnTo>
                    <a:pt x="417" y="229"/>
                  </a:lnTo>
                  <a:lnTo>
                    <a:pt x="404" y="225"/>
                  </a:lnTo>
                  <a:lnTo>
                    <a:pt x="404" y="225"/>
                  </a:lnTo>
                  <a:lnTo>
                    <a:pt x="449" y="249"/>
                  </a:lnTo>
                  <a:lnTo>
                    <a:pt x="449" y="249"/>
                  </a:lnTo>
                  <a:close/>
                  <a:moveTo>
                    <a:pt x="642" y="231"/>
                  </a:moveTo>
                  <a:lnTo>
                    <a:pt x="642" y="231"/>
                  </a:lnTo>
                  <a:lnTo>
                    <a:pt x="641" y="228"/>
                  </a:lnTo>
                  <a:lnTo>
                    <a:pt x="638" y="226"/>
                  </a:lnTo>
                  <a:lnTo>
                    <a:pt x="638" y="226"/>
                  </a:lnTo>
                  <a:lnTo>
                    <a:pt x="638" y="228"/>
                  </a:lnTo>
                  <a:lnTo>
                    <a:pt x="639" y="229"/>
                  </a:lnTo>
                  <a:lnTo>
                    <a:pt x="642" y="231"/>
                  </a:lnTo>
                  <a:lnTo>
                    <a:pt x="642" y="231"/>
                  </a:lnTo>
                  <a:close/>
                  <a:moveTo>
                    <a:pt x="667" y="255"/>
                  </a:moveTo>
                  <a:lnTo>
                    <a:pt x="667" y="255"/>
                  </a:lnTo>
                  <a:lnTo>
                    <a:pt x="630" y="228"/>
                  </a:lnTo>
                  <a:lnTo>
                    <a:pt x="630" y="228"/>
                  </a:lnTo>
                  <a:lnTo>
                    <a:pt x="630" y="229"/>
                  </a:lnTo>
                  <a:lnTo>
                    <a:pt x="632" y="229"/>
                  </a:lnTo>
                  <a:lnTo>
                    <a:pt x="632" y="229"/>
                  </a:lnTo>
                  <a:lnTo>
                    <a:pt x="647" y="244"/>
                  </a:lnTo>
                  <a:lnTo>
                    <a:pt x="656" y="250"/>
                  </a:lnTo>
                  <a:lnTo>
                    <a:pt x="667" y="255"/>
                  </a:lnTo>
                  <a:lnTo>
                    <a:pt x="667" y="255"/>
                  </a:lnTo>
                  <a:close/>
                  <a:moveTo>
                    <a:pt x="690" y="269"/>
                  </a:moveTo>
                  <a:lnTo>
                    <a:pt x="690" y="269"/>
                  </a:lnTo>
                  <a:lnTo>
                    <a:pt x="699" y="275"/>
                  </a:lnTo>
                  <a:lnTo>
                    <a:pt x="706" y="281"/>
                  </a:lnTo>
                  <a:lnTo>
                    <a:pt x="714" y="287"/>
                  </a:lnTo>
                  <a:lnTo>
                    <a:pt x="719" y="290"/>
                  </a:lnTo>
                  <a:lnTo>
                    <a:pt x="723" y="292"/>
                  </a:lnTo>
                  <a:lnTo>
                    <a:pt x="723" y="292"/>
                  </a:lnTo>
                  <a:lnTo>
                    <a:pt x="699" y="269"/>
                  </a:lnTo>
                  <a:lnTo>
                    <a:pt x="674" y="249"/>
                  </a:lnTo>
                  <a:lnTo>
                    <a:pt x="674" y="249"/>
                  </a:lnTo>
                  <a:lnTo>
                    <a:pt x="668" y="246"/>
                  </a:lnTo>
                  <a:lnTo>
                    <a:pt x="659" y="240"/>
                  </a:lnTo>
                  <a:lnTo>
                    <a:pt x="651" y="235"/>
                  </a:lnTo>
                  <a:lnTo>
                    <a:pt x="642" y="231"/>
                  </a:lnTo>
                  <a:lnTo>
                    <a:pt x="642" y="231"/>
                  </a:lnTo>
                  <a:lnTo>
                    <a:pt x="654" y="240"/>
                  </a:lnTo>
                  <a:lnTo>
                    <a:pt x="667" y="249"/>
                  </a:lnTo>
                  <a:lnTo>
                    <a:pt x="679" y="260"/>
                  </a:lnTo>
                  <a:lnTo>
                    <a:pt x="690" y="269"/>
                  </a:lnTo>
                  <a:lnTo>
                    <a:pt x="690" y="269"/>
                  </a:lnTo>
                  <a:close/>
                  <a:moveTo>
                    <a:pt x="568" y="237"/>
                  </a:moveTo>
                  <a:lnTo>
                    <a:pt x="568" y="237"/>
                  </a:lnTo>
                  <a:lnTo>
                    <a:pt x="563" y="234"/>
                  </a:lnTo>
                  <a:lnTo>
                    <a:pt x="557" y="231"/>
                  </a:lnTo>
                  <a:lnTo>
                    <a:pt x="557" y="231"/>
                  </a:lnTo>
                  <a:lnTo>
                    <a:pt x="561" y="235"/>
                  </a:lnTo>
                  <a:lnTo>
                    <a:pt x="568" y="237"/>
                  </a:lnTo>
                  <a:lnTo>
                    <a:pt x="568" y="237"/>
                  </a:lnTo>
                  <a:close/>
                  <a:moveTo>
                    <a:pt x="618" y="246"/>
                  </a:moveTo>
                  <a:lnTo>
                    <a:pt x="618" y="246"/>
                  </a:lnTo>
                  <a:lnTo>
                    <a:pt x="629" y="253"/>
                  </a:lnTo>
                  <a:lnTo>
                    <a:pt x="635" y="257"/>
                  </a:lnTo>
                  <a:lnTo>
                    <a:pt x="639" y="257"/>
                  </a:lnTo>
                  <a:lnTo>
                    <a:pt x="639" y="257"/>
                  </a:lnTo>
                  <a:lnTo>
                    <a:pt x="622" y="243"/>
                  </a:lnTo>
                  <a:lnTo>
                    <a:pt x="603" y="232"/>
                  </a:lnTo>
                  <a:lnTo>
                    <a:pt x="603" y="232"/>
                  </a:lnTo>
                  <a:lnTo>
                    <a:pt x="618" y="246"/>
                  </a:lnTo>
                  <a:lnTo>
                    <a:pt x="618" y="246"/>
                  </a:lnTo>
                  <a:close/>
                  <a:moveTo>
                    <a:pt x="339" y="243"/>
                  </a:moveTo>
                  <a:lnTo>
                    <a:pt x="339" y="243"/>
                  </a:lnTo>
                  <a:lnTo>
                    <a:pt x="337" y="241"/>
                  </a:lnTo>
                  <a:lnTo>
                    <a:pt x="336" y="240"/>
                  </a:lnTo>
                  <a:lnTo>
                    <a:pt x="336" y="240"/>
                  </a:lnTo>
                  <a:lnTo>
                    <a:pt x="336" y="240"/>
                  </a:lnTo>
                  <a:lnTo>
                    <a:pt x="333" y="240"/>
                  </a:lnTo>
                  <a:lnTo>
                    <a:pt x="331" y="240"/>
                  </a:lnTo>
                  <a:lnTo>
                    <a:pt x="328" y="237"/>
                  </a:lnTo>
                  <a:lnTo>
                    <a:pt x="328" y="237"/>
                  </a:lnTo>
                  <a:lnTo>
                    <a:pt x="324" y="237"/>
                  </a:lnTo>
                  <a:lnTo>
                    <a:pt x="322" y="235"/>
                  </a:lnTo>
                  <a:lnTo>
                    <a:pt x="324" y="237"/>
                  </a:lnTo>
                  <a:lnTo>
                    <a:pt x="324" y="237"/>
                  </a:lnTo>
                  <a:lnTo>
                    <a:pt x="339" y="246"/>
                  </a:lnTo>
                  <a:lnTo>
                    <a:pt x="353" y="255"/>
                  </a:lnTo>
                  <a:lnTo>
                    <a:pt x="383" y="272"/>
                  </a:lnTo>
                  <a:lnTo>
                    <a:pt x="383" y="272"/>
                  </a:lnTo>
                  <a:lnTo>
                    <a:pt x="398" y="282"/>
                  </a:lnTo>
                  <a:lnTo>
                    <a:pt x="415" y="292"/>
                  </a:lnTo>
                  <a:lnTo>
                    <a:pt x="432" y="301"/>
                  </a:lnTo>
                  <a:lnTo>
                    <a:pt x="449" y="310"/>
                  </a:lnTo>
                  <a:lnTo>
                    <a:pt x="449" y="310"/>
                  </a:lnTo>
                  <a:lnTo>
                    <a:pt x="423" y="292"/>
                  </a:lnTo>
                  <a:lnTo>
                    <a:pt x="397" y="273"/>
                  </a:lnTo>
                  <a:lnTo>
                    <a:pt x="368" y="258"/>
                  </a:lnTo>
                  <a:lnTo>
                    <a:pt x="339" y="243"/>
                  </a:lnTo>
                  <a:lnTo>
                    <a:pt x="339" y="243"/>
                  </a:lnTo>
                  <a:close/>
                  <a:moveTo>
                    <a:pt x="552" y="302"/>
                  </a:moveTo>
                  <a:lnTo>
                    <a:pt x="552" y="302"/>
                  </a:lnTo>
                  <a:lnTo>
                    <a:pt x="551" y="304"/>
                  </a:lnTo>
                  <a:lnTo>
                    <a:pt x="551" y="304"/>
                  </a:lnTo>
                  <a:lnTo>
                    <a:pt x="551" y="304"/>
                  </a:lnTo>
                  <a:lnTo>
                    <a:pt x="540" y="295"/>
                  </a:lnTo>
                  <a:lnTo>
                    <a:pt x="528" y="287"/>
                  </a:lnTo>
                  <a:lnTo>
                    <a:pt x="516" y="279"/>
                  </a:lnTo>
                  <a:lnTo>
                    <a:pt x="505" y="270"/>
                  </a:lnTo>
                  <a:lnTo>
                    <a:pt x="505" y="270"/>
                  </a:lnTo>
                  <a:lnTo>
                    <a:pt x="488" y="263"/>
                  </a:lnTo>
                  <a:lnTo>
                    <a:pt x="481" y="258"/>
                  </a:lnTo>
                  <a:lnTo>
                    <a:pt x="475" y="253"/>
                  </a:lnTo>
                  <a:lnTo>
                    <a:pt x="475" y="253"/>
                  </a:lnTo>
                  <a:lnTo>
                    <a:pt x="468" y="252"/>
                  </a:lnTo>
                  <a:lnTo>
                    <a:pt x="462" y="250"/>
                  </a:lnTo>
                  <a:lnTo>
                    <a:pt x="456" y="247"/>
                  </a:lnTo>
                  <a:lnTo>
                    <a:pt x="452" y="246"/>
                  </a:lnTo>
                  <a:lnTo>
                    <a:pt x="452" y="246"/>
                  </a:lnTo>
                  <a:lnTo>
                    <a:pt x="456" y="249"/>
                  </a:lnTo>
                  <a:lnTo>
                    <a:pt x="459" y="253"/>
                  </a:lnTo>
                  <a:lnTo>
                    <a:pt x="459" y="253"/>
                  </a:lnTo>
                  <a:lnTo>
                    <a:pt x="455" y="257"/>
                  </a:lnTo>
                  <a:lnTo>
                    <a:pt x="455" y="257"/>
                  </a:lnTo>
                  <a:lnTo>
                    <a:pt x="446" y="252"/>
                  </a:lnTo>
                  <a:lnTo>
                    <a:pt x="435" y="247"/>
                  </a:lnTo>
                  <a:lnTo>
                    <a:pt x="418" y="237"/>
                  </a:lnTo>
                  <a:lnTo>
                    <a:pt x="418" y="237"/>
                  </a:lnTo>
                  <a:lnTo>
                    <a:pt x="420" y="240"/>
                  </a:lnTo>
                  <a:lnTo>
                    <a:pt x="421" y="243"/>
                  </a:lnTo>
                  <a:lnTo>
                    <a:pt x="427" y="247"/>
                  </a:lnTo>
                  <a:lnTo>
                    <a:pt x="427" y="247"/>
                  </a:lnTo>
                  <a:lnTo>
                    <a:pt x="441" y="253"/>
                  </a:lnTo>
                  <a:lnTo>
                    <a:pt x="456" y="261"/>
                  </a:lnTo>
                  <a:lnTo>
                    <a:pt x="482" y="278"/>
                  </a:lnTo>
                  <a:lnTo>
                    <a:pt x="482" y="278"/>
                  </a:lnTo>
                  <a:lnTo>
                    <a:pt x="487" y="279"/>
                  </a:lnTo>
                  <a:lnTo>
                    <a:pt x="488" y="279"/>
                  </a:lnTo>
                  <a:lnTo>
                    <a:pt x="490" y="279"/>
                  </a:lnTo>
                  <a:lnTo>
                    <a:pt x="490" y="279"/>
                  </a:lnTo>
                  <a:lnTo>
                    <a:pt x="485" y="276"/>
                  </a:lnTo>
                  <a:lnTo>
                    <a:pt x="481" y="273"/>
                  </a:lnTo>
                  <a:lnTo>
                    <a:pt x="478" y="269"/>
                  </a:lnTo>
                  <a:lnTo>
                    <a:pt x="476" y="264"/>
                  </a:lnTo>
                  <a:lnTo>
                    <a:pt x="476" y="264"/>
                  </a:lnTo>
                  <a:lnTo>
                    <a:pt x="478" y="263"/>
                  </a:lnTo>
                  <a:lnTo>
                    <a:pt x="482" y="263"/>
                  </a:lnTo>
                  <a:lnTo>
                    <a:pt x="482" y="263"/>
                  </a:lnTo>
                  <a:lnTo>
                    <a:pt x="510" y="287"/>
                  </a:lnTo>
                  <a:lnTo>
                    <a:pt x="540" y="308"/>
                  </a:lnTo>
                  <a:lnTo>
                    <a:pt x="571" y="330"/>
                  </a:lnTo>
                  <a:lnTo>
                    <a:pt x="603" y="348"/>
                  </a:lnTo>
                  <a:lnTo>
                    <a:pt x="603" y="348"/>
                  </a:lnTo>
                  <a:lnTo>
                    <a:pt x="590" y="337"/>
                  </a:lnTo>
                  <a:lnTo>
                    <a:pt x="577" y="325"/>
                  </a:lnTo>
                  <a:lnTo>
                    <a:pt x="563" y="314"/>
                  </a:lnTo>
                  <a:lnTo>
                    <a:pt x="552" y="302"/>
                  </a:lnTo>
                  <a:lnTo>
                    <a:pt x="552" y="302"/>
                  </a:lnTo>
                  <a:close/>
                  <a:moveTo>
                    <a:pt x="520" y="243"/>
                  </a:moveTo>
                  <a:lnTo>
                    <a:pt x="520" y="243"/>
                  </a:lnTo>
                  <a:lnTo>
                    <a:pt x="525" y="247"/>
                  </a:lnTo>
                  <a:lnTo>
                    <a:pt x="529" y="250"/>
                  </a:lnTo>
                  <a:lnTo>
                    <a:pt x="529" y="250"/>
                  </a:lnTo>
                  <a:lnTo>
                    <a:pt x="561" y="272"/>
                  </a:lnTo>
                  <a:lnTo>
                    <a:pt x="561" y="272"/>
                  </a:lnTo>
                  <a:lnTo>
                    <a:pt x="563" y="273"/>
                  </a:lnTo>
                  <a:lnTo>
                    <a:pt x="566" y="273"/>
                  </a:lnTo>
                  <a:lnTo>
                    <a:pt x="566" y="273"/>
                  </a:lnTo>
                  <a:lnTo>
                    <a:pt x="542" y="257"/>
                  </a:lnTo>
                  <a:lnTo>
                    <a:pt x="516" y="240"/>
                  </a:lnTo>
                  <a:lnTo>
                    <a:pt x="516" y="240"/>
                  </a:lnTo>
                  <a:lnTo>
                    <a:pt x="517" y="243"/>
                  </a:lnTo>
                  <a:lnTo>
                    <a:pt x="520" y="243"/>
                  </a:lnTo>
                  <a:lnTo>
                    <a:pt x="520" y="243"/>
                  </a:lnTo>
                  <a:close/>
                  <a:moveTo>
                    <a:pt x="420" y="247"/>
                  </a:moveTo>
                  <a:lnTo>
                    <a:pt x="420" y="247"/>
                  </a:lnTo>
                  <a:lnTo>
                    <a:pt x="412" y="244"/>
                  </a:lnTo>
                  <a:lnTo>
                    <a:pt x="409" y="243"/>
                  </a:lnTo>
                  <a:lnTo>
                    <a:pt x="406" y="243"/>
                  </a:lnTo>
                  <a:lnTo>
                    <a:pt x="406" y="243"/>
                  </a:lnTo>
                  <a:lnTo>
                    <a:pt x="427" y="260"/>
                  </a:lnTo>
                  <a:lnTo>
                    <a:pt x="438" y="267"/>
                  </a:lnTo>
                  <a:lnTo>
                    <a:pt x="449" y="275"/>
                  </a:lnTo>
                  <a:lnTo>
                    <a:pt x="449" y="275"/>
                  </a:lnTo>
                  <a:lnTo>
                    <a:pt x="420" y="247"/>
                  </a:lnTo>
                  <a:lnTo>
                    <a:pt x="420" y="247"/>
                  </a:lnTo>
                  <a:close/>
                  <a:moveTo>
                    <a:pt x="452" y="246"/>
                  </a:moveTo>
                  <a:lnTo>
                    <a:pt x="452" y="246"/>
                  </a:lnTo>
                  <a:lnTo>
                    <a:pt x="450" y="243"/>
                  </a:lnTo>
                  <a:lnTo>
                    <a:pt x="450" y="243"/>
                  </a:lnTo>
                  <a:lnTo>
                    <a:pt x="447" y="243"/>
                  </a:lnTo>
                  <a:lnTo>
                    <a:pt x="447" y="243"/>
                  </a:lnTo>
                  <a:lnTo>
                    <a:pt x="449" y="246"/>
                  </a:lnTo>
                  <a:lnTo>
                    <a:pt x="450" y="246"/>
                  </a:lnTo>
                  <a:lnTo>
                    <a:pt x="452" y="246"/>
                  </a:lnTo>
                  <a:lnTo>
                    <a:pt x="452" y="246"/>
                  </a:lnTo>
                  <a:close/>
                  <a:moveTo>
                    <a:pt x="484" y="253"/>
                  </a:moveTo>
                  <a:lnTo>
                    <a:pt x="484" y="253"/>
                  </a:lnTo>
                  <a:lnTo>
                    <a:pt x="476" y="249"/>
                  </a:lnTo>
                  <a:lnTo>
                    <a:pt x="473" y="247"/>
                  </a:lnTo>
                  <a:lnTo>
                    <a:pt x="472" y="246"/>
                  </a:lnTo>
                  <a:lnTo>
                    <a:pt x="472" y="246"/>
                  </a:lnTo>
                  <a:lnTo>
                    <a:pt x="478" y="250"/>
                  </a:lnTo>
                  <a:lnTo>
                    <a:pt x="481" y="253"/>
                  </a:lnTo>
                  <a:lnTo>
                    <a:pt x="484" y="253"/>
                  </a:lnTo>
                  <a:lnTo>
                    <a:pt x="484" y="253"/>
                  </a:lnTo>
                  <a:close/>
                  <a:moveTo>
                    <a:pt x="549" y="276"/>
                  </a:moveTo>
                  <a:lnTo>
                    <a:pt x="549" y="276"/>
                  </a:lnTo>
                  <a:lnTo>
                    <a:pt x="534" y="269"/>
                  </a:lnTo>
                  <a:lnTo>
                    <a:pt x="517" y="260"/>
                  </a:lnTo>
                  <a:lnTo>
                    <a:pt x="504" y="252"/>
                  </a:lnTo>
                  <a:lnTo>
                    <a:pt x="488" y="246"/>
                  </a:lnTo>
                  <a:lnTo>
                    <a:pt x="488" y="246"/>
                  </a:lnTo>
                  <a:lnTo>
                    <a:pt x="522" y="270"/>
                  </a:lnTo>
                  <a:lnTo>
                    <a:pt x="557" y="292"/>
                  </a:lnTo>
                  <a:lnTo>
                    <a:pt x="557" y="292"/>
                  </a:lnTo>
                  <a:lnTo>
                    <a:pt x="555" y="289"/>
                  </a:lnTo>
                  <a:lnTo>
                    <a:pt x="557" y="287"/>
                  </a:lnTo>
                  <a:lnTo>
                    <a:pt x="557" y="285"/>
                  </a:lnTo>
                  <a:lnTo>
                    <a:pt x="557" y="284"/>
                  </a:lnTo>
                  <a:lnTo>
                    <a:pt x="557" y="284"/>
                  </a:lnTo>
                  <a:lnTo>
                    <a:pt x="552" y="281"/>
                  </a:lnTo>
                  <a:lnTo>
                    <a:pt x="551" y="279"/>
                  </a:lnTo>
                  <a:lnTo>
                    <a:pt x="549" y="276"/>
                  </a:lnTo>
                  <a:lnTo>
                    <a:pt x="549" y="276"/>
                  </a:lnTo>
                  <a:close/>
                  <a:moveTo>
                    <a:pt x="635" y="264"/>
                  </a:moveTo>
                  <a:lnTo>
                    <a:pt x="635" y="263"/>
                  </a:lnTo>
                  <a:lnTo>
                    <a:pt x="635" y="263"/>
                  </a:lnTo>
                  <a:lnTo>
                    <a:pt x="635" y="261"/>
                  </a:lnTo>
                  <a:lnTo>
                    <a:pt x="635" y="261"/>
                  </a:lnTo>
                  <a:lnTo>
                    <a:pt x="632" y="261"/>
                  </a:lnTo>
                  <a:lnTo>
                    <a:pt x="627" y="260"/>
                  </a:lnTo>
                  <a:lnTo>
                    <a:pt x="621" y="255"/>
                  </a:lnTo>
                  <a:lnTo>
                    <a:pt x="615" y="250"/>
                  </a:lnTo>
                  <a:lnTo>
                    <a:pt x="612" y="247"/>
                  </a:lnTo>
                  <a:lnTo>
                    <a:pt x="609" y="247"/>
                  </a:lnTo>
                  <a:lnTo>
                    <a:pt x="609" y="247"/>
                  </a:lnTo>
                  <a:lnTo>
                    <a:pt x="621" y="257"/>
                  </a:lnTo>
                  <a:lnTo>
                    <a:pt x="627" y="261"/>
                  </a:lnTo>
                  <a:lnTo>
                    <a:pt x="635" y="264"/>
                  </a:lnTo>
                  <a:lnTo>
                    <a:pt x="635" y="264"/>
                  </a:lnTo>
                  <a:close/>
                  <a:moveTo>
                    <a:pt x="238" y="247"/>
                  </a:moveTo>
                  <a:lnTo>
                    <a:pt x="238" y="247"/>
                  </a:lnTo>
                  <a:lnTo>
                    <a:pt x="240" y="250"/>
                  </a:lnTo>
                  <a:lnTo>
                    <a:pt x="241" y="253"/>
                  </a:lnTo>
                  <a:lnTo>
                    <a:pt x="246" y="260"/>
                  </a:lnTo>
                  <a:lnTo>
                    <a:pt x="246" y="260"/>
                  </a:lnTo>
                  <a:lnTo>
                    <a:pt x="260" y="263"/>
                  </a:lnTo>
                  <a:lnTo>
                    <a:pt x="270" y="267"/>
                  </a:lnTo>
                  <a:lnTo>
                    <a:pt x="290" y="278"/>
                  </a:lnTo>
                  <a:lnTo>
                    <a:pt x="290" y="278"/>
                  </a:lnTo>
                  <a:lnTo>
                    <a:pt x="292" y="276"/>
                  </a:lnTo>
                  <a:lnTo>
                    <a:pt x="295" y="276"/>
                  </a:lnTo>
                  <a:lnTo>
                    <a:pt x="299" y="278"/>
                  </a:lnTo>
                  <a:lnTo>
                    <a:pt x="305" y="279"/>
                  </a:lnTo>
                  <a:lnTo>
                    <a:pt x="310" y="279"/>
                  </a:lnTo>
                  <a:lnTo>
                    <a:pt x="310" y="279"/>
                  </a:lnTo>
                  <a:lnTo>
                    <a:pt x="293" y="270"/>
                  </a:lnTo>
                  <a:lnTo>
                    <a:pt x="278" y="258"/>
                  </a:lnTo>
                  <a:lnTo>
                    <a:pt x="269" y="253"/>
                  </a:lnTo>
                  <a:lnTo>
                    <a:pt x="260" y="250"/>
                  </a:lnTo>
                  <a:lnTo>
                    <a:pt x="249" y="247"/>
                  </a:lnTo>
                  <a:lnTo>
                    <a:pt x="238" y="247"/>
                  </a:lnTo>
                  <a:lnTo>
                    <a:pt x="238" y="247"/>
                  </a:lnTo>
                  <a:close/>
                  <a:moveTo>
                    <a:pt x="269" y="250"/>
                  </a:moveTo>
                  <a:lnTo>
                    <a:pt x="269" y="250"/>
                  </a:lnTo>
                  <a:lnTo>
                    <a:pt x="289" y="260"/>
                  </a:lnTo>
                  <a:lnTo>
                    <a:pt x="298" y="264"/>
                  </a:lnTo>
                  <a:lnTo>
                    <a:pt x="307" y="267"/>
                  </a:lnTo>
                  <a:lnTo>
                    <a:pt x="307" y="267"/>
                  </a:lnTo>
                  <a:lnTo>
                    <a:pt x="289" y="255"/>
                  </a:lnTo>
                  <a:lnTo>
                    <a:pt x="279" y="250"/>
                  </a:lnTo>
                  <a:lnTo>
                    <a:pt x="269" y="247"/>
                  </a:lnTo>
                  <a:lnTo>
                    <a:pt x="269" y="247"/>
                  </a:lnTo>
                  <a:lnTo>
                    <a:pt x="269" y="250"/>
                  </a:lnTo>
                  <a:lnTo>
                    <a:pt x="269" y="250"/>
                  </a:lnTo>
                  <a:close/>
                  <a:moveTo>
                    <a:pt x="612" y="281"/>
                  </a:moveTo>
                  <a:lnTo>
                    <a:pt x="612" y="281"/>
                  </a:lnTo>
                  <a:lnTo>
                    <a:pt x="609" y="278"/>
                  </a:lnTo>
                  <a:lnTo>
                    <a:pt x="604" y="275"/>
                  </a:lnTo>
                  <a:lnTo>
                    <a:pt x="601" y="272"/>
                  </a:lnTo>
                  <a:lnTo>
                    <a:pt x="600" y="269"/>
                  </a:lnTo>
                  <a:lnTo>
                    <a:pt x="600" y="269"/>
                  </a:lnTo>
                  <a:lnTo>
                    <a:pt x="592" y="266"/>
                  </a:lnTo>
                  <a:lnTo>
                    <a:pt x="589" y="263"/>
                  </a:lnTo>
                  <a:lnTo>
                    <a:pt x="586" y="258"/>
                  </a:lnTo>
                  <a:lnTo>
                    <a:pt x="586" y="258"/>
                  </a:lnTo>
                  <a:lnTo>
                    <a:pt x="581" y="258"/>
                  </a:lnTo>
                  <a:lnTo>
                    <a:pt x="577" y="253"/>
                  </a:lnTo>
                  <a:lnTo>
                    <a:pt x="574" y="252"/>
                  </a:lnTo>
                  <a:lnTo>
                    <a:pt x="572" y="250"/>
                  </a:lnTo>
                  <a:lnTo>
                    <a:pt x="569" y="250"/>
                  </a:lnTo>
                  <a:lnTo>
                    <a:pt x="569" y="250"/>
                  </a:lnTo>
                  <a:lnTo>
                    <a:pt x="589" y="267"/>
                  </a:lnTo>
                  <a:lnTo>
                    <a:pt x="600" y="275"/>
                  </a:lnTo>
                  <a:lnTo>
                    <a:pt x="606" y="278"/>
                  </a:lnTo>
                  <a:lnTo>
                    <a:pt x="612" y="281"/>
                  </a:lnTo>
                  <a:lnTo>
                    <a:pt x="612" y="281"/>
                  </a:lnTo>
                  <a:close/>
                  <a:moveTo>
                    <a:pt x="461" y="304"/>
                  </a:moveTo>
                  <a:lnTo>
                    <a:pt x="461" y="304"/>
                  </a:lnTo>
                  <a:lnTo>
                    <a:pt x="450" y="293"/>
                  </a:lnTo>
                  <a:lnTo>
                    <a:pt x="444" y="287"/>
                  </a:lnTo>
                  <a:lnTo>
                    <a:pt x="436" y="284"/>
                  </a:lnTo>
                  <a:lnTo>
                    <a:pt x="436" y="284"/>
                  </a:lnTo>
                  <a:lnTo>
                    <a:pt x="436" y="281"/>
                  </a:lnTo>
                  <a:lnTo>
                    <a:pt x="436" y="281"/>
                  </a:lnTo>
                  <a:lnTo>
                    <a:pt x="424" y="276"/>
                  </a:lnTo>
                  <a:lnTo>
                    <a:pt x="414" y="270"/>
                  </a:lnTo>
                  <a:lnTo>
                    <a:pt x="404" y="264"/>
                  </a:lnTo>
                  <a:lnTo>
                    <a:pt x="392" y="260"/>
                  </a:lnTo>
                  <a:lnTo>
                    <a:pt x="392" y="260"/>
                  </a:lnTo>
                  <a:lnTo>
                    <a:pt x="394" y="258"/>
                  </a:lnTo>
                  <a:lnTo>
                    <a:pt x="392" y="258"/>
                  </a:lnTo>
                  <a:lnTo>
                    <a:pt x="392" y="258"/>
                  </a:lnTo>
                  <a:lnTo>
                    <a:pt x="392" y="257"/>
                  </a:lnTo>
                  <a:lnTo>
                    <a:pt x="392" y="257"/>
                  </a:lnTo>
                  <a:lnTo>
                    <a:pt x="388" y="257"/>
                  </a:lnTo>
                  <a:lnTo>
                    <a:pt x="383" y="253"/>
                  </a:lnTo>
                  <a:lnTo>
                    <a:pt x="380" y="252"/>
                  </a:lnTo>
                  <a:lnTo>
                    <a:pt x="377" y="252"/>
                  </a:lnTo>
                  <a:lnTo>
                    <a:pt x="377" y="252"/>
                  </a:lnTo>
                  <a:lnTo>
                    <a:pt x="420" y="278"/>
                  </a:lnTo>
                  <a:lnTo>
                    <a:pt x="461" y="304"/>
                  </a:lnTo>
                  <a:lnTo>
                    <a:pt x="461" y="304"/>
                  </a:lnTo>
                  <a:close/>
                  <a:moveTo>
                    <a:pt x="525" y="252"/>
                  </a:moveTo>
                  <a:lnTo>
                    <a:pt x="525" y="252"/>
                  </a:lnTo>
                  <a:lnTo>
                    <a:pt x="534" y="260"/>
                  </a:lnTo>
                  <a:lnTo>
                    <a:pt x="543" y="267"/>
                  </a:lnTo>
                  <a:lnTo>
                    <a:pt x="554" y="275"/>
                  </a:lnTo>
                  <a:lnTo>
                    <a:pt x="565" y="279"/>
                  </a:lnTo>
                  <a:lnTo>
                    <a:pt x="565" y="279"/>
                  </a:lnTo>
                  <a:lnTo>
                    <a:pt x="545" y="264"/>
                  </a:lnTo>
                  <a:lnTo>
                    <a:pt x="534" y="258"/>
                  </a:lnTo>
                  <a:lnTo>
                    <a:pt x="525" y="252"/>
                  </a:lnTo>
                  <a:lnTo>
                    <a:pt x="525" y="252"/>
                  </a:lnTo>
                  <a:close/>
                  <a:moveTo>
                    <a:pt x="593" y="257"/>
                  </a:moveTo>
                  <a:lnTo>
                    <a:pt x="593" y="257"/>
                  </a:lnTo>
                  <a:lnTo>
                    <a:pt x="592" y="253"/>
                  </a:lnTo>
                  <a:lnTo>
                    <a:pt x="587" y="253"/>
                  </a:lnTo>
                  <a:lnTo>
                    <a:pt x="587" y="253"/>
                  </a:lnTo>
                  <a:lnTo>
                    <a:pt x="589" y="255"/>
                  </a:lnTo>
                  <a:lnTo>
                    <a:pt x="590" y="255"/>
                  </a:lnTo>
                  <a:lnTo>
                    <a:pt x="593" y="257"/>
                  </a:lnTo>
                  <a:lnTo>
                    <a:pt x="593" y="257"/>
                  </a:lnTo>
                  <a:close/>
                  <a:moveTo>
                    <a:pt x="656" y="328"/>
                  </a:moveTo>
                  <a:lnTo>
                    <a:pt x="656" y="328"/>
                  </a:lnTo>
                  <a:lnTo>
                    <a:pt x="645" y="318"/>
                  </a:lnTo>
                  <a:lnTo>
                    <a:pt x="639" y="313"/>
                  </a:lnTo>
                  <a:lnTo>
                    <a:pt x="635" y="310"/>
                  </a:lnTo>
                  <a:lnTo>
                    <a:pt x="635" y="310"/>
                  </a:lnTo>
                  <a:lnTo>
                    <a:pt x="633" y="307"/>
                  </a:lnTo>
                  <a:lnTo>
                    <a:pt x="633" y="307"/>
                  </a:lnTo>
                  <a:lnTo>
                    <a:pt x="627" y="304"/>
                  </a:lnTo>
                  <a:lnTo>
                    <a:pt x="624" y="299"/>
                  </a:lnTo>
                  <a:lnTo>
                    <a:pt x="624" y="299"/>
                  </a:lnTo>
                  <a:lnTo>
                    <a:pt x="600" y="284"/>
                  </a:lnTo>
                  <a:lnTo>
                    <a:pt x="587" y="278"/>
                  </a:lnTo>
                  <a:lnTo>
                    <a:pt x="575" y="272"/>
                  </a:lnTo>
                  <a:lnTo>
                    <a:pt x="575" y="272"/>
                  </a:lnTo>
                  <a:lnTo>
                    <a:pt x="569" y="266"/>
                  </a:lnTo>
                  <a:lnTo>
                    <a:pt x="563" y="261"/>
                  </a:lnTo>
                  <a:lnTo>
                    <a:pt x="549" y="255"/>
                  </a:lnTo>
                  <a:lnTo>
                    <a:pt x="549" y="255"/>
                  </a:lnTo>
                  <a:lnTo>
                    <a:pt x="558" y="263"/>
                  </a:lnTo>
                  <a:lnTo>
                    <a:pt x="569" y="270"/>
                  </a:lnTo>
                  <a:lnTo>
                    <a:pt x="590" y="285"/>
                  </a:lnTo>
                  <a:lnTo>
                    <a:pt x="590" y="285"/>
                  </a:lnTo>
                  <a:lnTo>
                    <a:pt x="615" y="305"/>
                  </a:lnTo>
                  <a:lnTo>
                    <a:pt x="627" y="316"/>
                  </a:lnTo>
                  <a:lnTo>
                    <a:pt x="641" y="324"/>
                  </a:lnTo>
                  <a:lnTo>
                    <a:pt x="641" y="324"/>
                  </a:lnTo>
                  <a:lnTo>
                    <a:pt x="642" y="327"/>
                  </a:lnTo>
                  <a:lnTo>
                    <a:pt x="644" y="328"/>
                  </a:lnTo>
                  <a:lnTo>
                    <a:pt x="644" y="328"/>
                  </a:lnTo>
                  <a:lnTo>
                    <a:pt x="651" y="331"/>
                  </a:lnTo>
                  <a:lnTo>
                    <a:pt x="658" y="336"/>
                  </a:lnTo>
                  <a:lnTo>
                    <a:pt x="664" y="339"/>
                  </a:lnTo>
                  <a:lnTo>
                    <a:pt x="670" y="340"/>
                  </a:lnTo>
                  <a:lnTo>
                    <a:pt x="670" y="340"/>
                  </a:lnTo>
                  <a:lnTo>
                    <a:pt x="668" y="336"/>
                  </a:lnTo>
                  <a:lnTo>
                    <a:pt x="665" y="333"/>
                  </a:lnTo>
                  <a:lnTo>
                    <a:pt x="656" y="328"/>
                  </a:lnTo>
                  <a:lnTo>
                    <a:pt x="656" y="328"/>
                  </a:lnTo>
                  <a:close/>
                  <a:moveTo>
                    <a:pt x="673" y="260"/>
                  </a:moveTo>
                  <a:lnTo>
                    <a:pt x="673" y="260"/>
                  </a:lnTo>
                  <a:lnTo>
                    <a:pt x="670" y="258"/>
                  </a:lnTo>
                  <a:lnTo>
                    <a:pt x="670" y="257"/>
                  </a:lnTo>
                  <a:lnTo>
                    <a:pt x="668" y="257"/>
                  </a:lnTo>
                  <a:lnTo>
                    <a:pt x="668" y="257"/>
                  </a:lnTo>
                  <a:lnTo>
                    <a:pt x="670" y="260"/>
                  </a:lnTo>
                  <a:lnTo>
                    <a:pt x="671" y="260"/>
                  </a:lnTo>
                  <a:lnTo>
                    <a:pt x="673" y="260"/>
                  </a:lnTo>
                  <a:lnTo>
                    <a:pt x="673" y="260"/>
                  </a:lnTo>
                  <a:close/>
                  <a:moveTo>
                    <a:pt x="723" y="263"/>
                  </a:moveTo>
                  <a:lnTo>
                    <a:pt x="723" y="263"/>
                  </a:lnTo>
                  <a:lnTo>
                    <a:pt x="741" y="276"/>
                  </a:lnTo>
                  <a:lnTo>
                    <a:pt x="741" y="276"/>
                  </a:lnTo>
                  <a:lnTo>
                    <a:pt x="737" y="266"/>
                  </a:lnTo>
                  <a:lnTo>
                    <a:pt x="731" y="257"/>
                  </a:lnTo>
                  <a:lnTo>
                    <a:pt x="731" y="257"/>
                  </a:lnTo>
                  <a:lnTo>
                    <a:pt x="728" y="260"/>
                  </a:lnTo>
                  <a:lnTo>
                    <a:pt x="723" y="263"/>
                  </a:lnTo>
                  <a:lnTo>
                    <a:pt x="723" y="263"/>
                  </a:lnTo>
                  <a:close/>
                  <a:moveTo>
                    <a:pt x="598" y="261"/>
                  </a:moveTo>
                  <a:lnTo>
                    <a:pt x="598" y="261"/>
                  </a:lnTo>
                  <a:lnTo>
                    <a:pt x="601" y="261"/>
                  </a:lnTo>
                  <a:lnTo>
                    <a:pt x="603" y="260"/>
                  </a:lnTo>
                  <a:lnTo>
                    <a:pt x="603" y="260"/>
                  </a:lnTo>
                  <a:lnTo>
                    <a:pt x="600" y="258"/>
                  </a:lnTo>
                  <a:lnTo>
                    <a:pt x="598" y="258"/>
                  </a:lnTo>
                  <a:lnTo>
                    <a:pt x="597" y="258"/>
                  </a:lnTo>
                  <a:lnTo>
                    <a:pt x="597" y="258"/>
                  </a:lnTo>
                  <a:lnTo>
                    <a:pt x="598" y="260"/>
                  </a:lnTo>
                  <a:lnTo>
                    <a:pt x="598" y="261"/>
                  </a:lnTo>
                  <a:lnTo>
                    <a:pt x="598" y="261"/>
                  </a:lnTo>
                  <a:close/>
                  <a:moveTo>
                    <a:pt x="520" y="302"/>
                  </a:moveTo>
                  <a:lnTo>
                    <a:pt x="520" y="302"/>
                  </a:lnTo>
                  <a:lnTo>
                    <a:pt x="510" y="298"/>
                  </a:lnTo>
                  <a:lnTo>
                    <a:pt x="500" y="292"/>
                  </a:lnTo>
                  <a:lnTo>
                    <a:pt x="490" y="285"/>
                  </a:lnTo>
                  <a:lnTo>
                    <a:pt x="478" y="281"/>
                  </a:lnTo>
                  <a:lnTo>
                    <a:pt x="478" y="281"/>
                  </a:lnTo>
                  <a:lnTo>
                    <a:pt x="478" y="278"/>
                  </a:lnTo>
                  <a:lnTo>
                    <a:pt x="478" y="278"/>
                  </a:lnTo>
                  <a:lnTo>
                    <a:pt x="468" y="273"/>
                  </a:lnTo>
                  <a:lnTo>
                    <a:pt x="459" y="269"/>
                  </a:lnTo>
                  <a:lnTo>
                    <a:pt x="450" y="263"/>
                  </a:lnTo>
                  <a:lnTo>
                    <a:pt x="439" y="260"/>
                  </a:lnTo>
                  <a:lnTo>
                    <a:pt x="439" y="260"/>
                  </a:lnTo>
                  <a:lnTo>
                    <a:pt x="459" y="278"/>
                  </a:lnTo>
                  <a:lnTo>
                    <a:pt x="470" y="287"/>
                  </a:lnTo>
                  <a:lnTo>
                    <a:pt x="482" y="293"/>
                  </a:lnTo>
                  <a:lnTo>
                    <a:pt x="482" y="293"/>
                  </a:lnTo>
                  <a:lnTo>
                    <a:pt x="482" y="292"/>
                  </a:lnTo>
                  <a:lnTo>
                    <a:pt x="484" y="290"/>
                  </a:lnTo>
                  <a:lnTo>
                    <a:pt x="487" y="289"/>
                  </a:lnTo>
                  <a:lnTo>
                    <a:pt x="487" y="289"/>
                  </a:lnTo>
                  <a:lnTo>
                    <a:pt x="493" y="293"/>
                  </a:lnTo>
                  <a:lnTo>
                    <a:pt x="499" y="299"/>
                  </a:lnTo>
                  <a:lnTo>
                    <a:pt x="499" y="299"/>
                  </a:lnTo>
                  <a:lnTo>
                    <a:pt x="526" y="318"/>
                  </a:lnTo>
                  <a:lnTo>
                    <a:pt x="555" y="336"/>
                  </a:lnTo>
                  <a:lnTo>
                    <a:pt x="555" y="336"/>
                  </a:lnTo>
                  <a:lnTo>
                    <a:pt x="560" y="339"/>
                  </a:lnTo>
                  <a:lnTo>
                    <a:pt x="566" y="340"/>
                  </a:lnTo>
                  <a:lnTo>
                    <a:pt x="566" y="340"/>
                  </a:lnTo>
                  <a:lnTo>
                    <a:pt x="561" y="334"/>
                  </a:lnTo>
                  <a:lnTo>
                    <a:pt x="557" y="330"/>
                  </a:lnTo>
                  <a:lnTo>
                    <a:pt x="545" y="321"/>
                  </a:lnTo>
                  <a:lnTo>
                    <a:pt x="531" y="311"/>
                  </a:lnTo>
                  <a:lnTo>
                    <a:pt x="520" y="302"/>
                  </a:lnTo>
                  <a:lnTo>
                    <a:pt x="520" y="302"/>
                  </a:lnTo>
                  <a:close/>
                  <a:moveTo>
                    <a:pt x="418" y="266"/>
                  </a:moveTo>
                  <a:lnTo>
                    <a:pt x="418" y="266"/>
                  </a:lnTo>
                  <a:lnTo>
                    <a:pt x="417" y="264"/>
                  </a:lnTo>
                  <a:lnTo>
                    <a:pt x="415" y="263"/>
                  </a:lnTo>
                  <a:lnTo>
                    <a:pt x="412" y="263"/>
                  </a:lnTo>
                  <a:lnTo>
                    <a:pt x="409" y="261"/>
                  </a:lnTo>
                  <a:lnTo>
                    <a:pt x="409" y="261"/>
                  </a:lnTo>
                  <a:lnTo>
                    <a:pt x="411" y="263"/>
                  </a:lnTo>
                  <a:lnTo>
                    <a:pt x="414" y="264"/>
                  </a:lnTo>
                  <a:lnTo>
                    <a:pt x="418" y="266"/>
                  </a:lnTo>
                  <a:lnTo>
                    <a:pt x="418" y="266"/>
                  </a:lnTo>
                  <a:close/>
                  <a:moveTo>
                    <a:pt x="616" y="269"/>
                  </a:moveTo>
                  <a:lnTo>
                    <a:pt x="616" y="269"/>
                  </a:lnTo>
                  <a:lnTo>
                    <a:pt x="612" y="266"/>
                  </a:lnTo>
                  <a:lnTo>
                    <a:pt x="609" y="264"/>
                  </a:lnTo>
                  <a:lnTo>
                    <a:pt x="607" y="264"/>
                  </a:lnTo>
                  <a:lnTo>
                    <a:pt x="607" y="264"/>
                  </a:lnTo>
                  <a:lnTo>
                    <a:pt x="616" y="269"/>
                  </a:lnTo>
                  <a:lnTo>
                    <a:pt x="616" y="269"/>
                  </a:lnTo>
                  <a:close/>
                  <a:moveTo>
                    <a:pt x="755" y="290"/>
                  </a:moveTo>
                  <a:lnTo>
                    <a:pt x="755" y="290"/>
                  </a:lnTo>
                  <a:lnTo>
                    <a:pt x="755" y="289"/>
                  </a:lnTo>
                  <a:lnTo>
                    <a:pt x="755" y="289"/>
                  </a:lnTo>
                  <a:lnTo>
                    <a:pt x="758" y="290"/>
                  </a:lnTo>
                  <a:lnTo>
                    <a:pt x="760" y="292"/>
                  </a:lnTo>
                  <a:lnTo>
                    <a:pt x="763" y="292"/>
                  </a:lnTo>
                  <a:lnTo>
                    <a:pt x="763" y="292"/>
                  </a:lnTo>
                  <a:lnTo>
                    <a:pt x="757" y="282"/>
                  </a:lnTo>
                  <a:lnTo>
                    <a:pt x="754" y="278"/>
                  </a:lnTo>
                  <a:lnTo>
                    <a:pt x="752" y="273"/>
                  </a:lnTo>
                  <a:lnTo>
                    <a:pt x="752" y="273"/>
                  </a:lnTo>
                  <a:lnTo>
                    <a:pt x="749" y="272"/>
                  </a:lnTo>
                  <a:lnTo>
                    <a:pt x="747" y="269"/>
                  </a:lnTo>
                  <a:lnTo>
                    <a:pt x="746" y="266"/>
                  </a:lnTo>
                  <a:lnTo>
                    <a:pt x="743" y="264"/>
                  </a:lnTo>
                  <a:lnTo>
                    <a:pt x="743" y="264"/>
                  </a:lnTo>
                  <a:lnTo>
                    <a:pt x="749" y="279"/>
                  </a:lnTo>
                  <a:lnTo>
                    <a:pt x="752" y="285"/>
                  </a:lnTo>
                  <a:lnTo>
                    <a:pt x="755" y="290"/>
                  </a:lnTo>
                  <a:lnTo>
                    <a:pt x="755" y="290"/>
                  </a:lnTo>
                  <a:close/>
                  <a:moveTo>
                    <a:pt x="211" y="270"/>
                  </a:moveTo>
                  <a:lnTo>
                    <a:pt x="211" y="270"/>
                  </a:lnTo>
                  <a:lnTo>
                    <a:pt x="212" y="272"/>
                  </a:lnTo>
                  <a:lnTo>
                    <a:pt x="214" y="272"/>
                  </a:lnTo>
                  <a:lnTo>
                    <a:pt x="215" y="273"/>
                  </a:lnTo>
                  <a:lnTo>
                    <a:pt x="218" y="273"/>
                  </a:lnTo>
                  <a:lnTo>
                    <a:pt x="218" y="273"/>
                  </a:lnTo>
                  <a:lnTo>
                    <a:pt x="218" y="272"/>
                  </a:lnTo>
                  <a:lnTo>
                    <a:pt x="220" y="270"/>
                  </a:lnTo>
                  <a:lnTo>
                    <a:pt x="221" y="270"/>
                  </a:lnTo>
                  <a:lnTo>
                    <a:pt x="221" y="270"/>
                  </a:lnTo>
                  <a:lnTo>
                    <a:pt x="220" y="269"/>
                  </a:lnTo>
                  <a:lnTo>
                    <a:pt x="218" y="267"/>
                  </a:lnTo>
                  <a:lnTo>
                    <a:pt x="214" y="266"/>
                  </a:lnTo>
                  <a:lnTo>
                    <a:pt x="211" y="267"/>
                  </a:lnTo>
                  <a:lnTo>
                    <a:pt x="211" y="269"/>
                  </a:lnTo>
                  <a:lnTo>
                    <a:pt x="211" y="270"/>
                  </a:lnTo>
                  <a:lnTo>
                    <a:pt x="211" y="270"/>
                  </a:lnTo>
                  <a:close/>
                  <a:moveTo>
                    <a:pt x="426" y="272"/>
                  </a:moveTo>
                  <a:lnTo>
                    <a:pt x="426" y="272"/>
                  </a:lnTo>
                  <a:lnTo>
                    <a:pt x="433" y="275"/>
                  </a:lnTo>
                  <a:lnTo>
                    <a:pt x="441" y="279"/>
                  </a:lnTo>
                  <a:lnTo>
                    <a:pt x="449" y="285"/>
                  </a:lnTo>
                  <a:lnTo>
                    <a:pt x="456" y="289"/>
                  </a:lnTo>
                  <a:lnTo>
                    <a:pt x="456" y="289"/>
                  </a:lnTo>
                  <a:lnTo>
                    <a:pt x="439" y="275"/>
                  </a:lnTo>
                  <a:lnTo>
                    <a:pt x="430" y="270"/>
                  </a:lnTo>
                  <a:lnTo>
                    <a:pt x="420" y="266"/>
                  </a:lnTo>
                  <a:lnTo>
                    <a:pt x="420" y="266"/>
                  </a:lnTo>
                  <a:lnTo>
                    <a:pt x="421" y="267"/>
                  </a:lnTo>
                  <a:lnTo>
                    <a:pt x="421" y="269"/>
                  </a:lnTo>
                  <a:lnTo>
                    <a:pt x="421" y="269"/>
                  </a:lnTo>
                  <a:lnTo>
                    <a:pt x="423" y="269"/>
                  </a:lnTo>
                  <a:lnTo>
                    <a:pt x="424" y="270"/>
                  </a:lnTo>
                  <a:lnTo>
                    <a:pt x="424" y="270"/>
                  </a:lnTo>
                  <a:lnTo>
                    <a:pt x="426" y="269"/>
                  </a:lnTo>
                  <a:lnTo>
                    <a:pt x="426" y="269"/>
                  </a:lnTo>
                  <a:lnTo>
                    <a:pt x="426" y="270"/>
                  </a:lnTo>
                  <a:lnTo>
                    <a:pt x="426" y="272"/>
                  </a:lnTo>
                  <a:lnTo>
                    <a:pt x="426" y="272"/>
                  </a:lnTo>
                  <a:close/>
                  <a:moveTo>
                    <a:pt x="249" y="281"/>
                  </a:moveTo>
                  <a:lnTo>
                    <a:pt x="249" y="281"/>
                  </a:lnTo>
                  <a:lnTo>
                    <a:pt x="246" y="276"/>
                  </a:lnTo>
                  <a:lnTo>
                    <a:pt x="241" y="272"/>
                  </a:lnTo>
                  <a:lnTo>
                    <a:pt x="235" y="269"/>
                  </a:lnTo>
                  <a:lnTo>
                    <a:pt x="229" y="267"/>
                  </a:lnTo>
                  <a:lnTo>
                    <a:pt x="229" y="267"/>
                  </a:lnTo>
                  <a:lnTo>
                    <a:pt x="249" y="281"/>
                  </a:lnTo>
                  <a:lnTo>
                    <a:pt x="249" y="281"/>
                  </a:lnTo>
                  <a:close/>
                  <a:moveTo>
                    <a:pt x="327" y="313"/>
                  </a:moveTo>
                  <a:lnTo>
                    <a:pt x="327" y="313"/>
                  </a:lnTo>
                  <a:lnTo>
                    <a:pt x="330" y="313"/>
                  </a:lnTo>
                  <a:lnTo>
                    <a:pt x="333" y="314"/>
                  </a:lnTo>
                  <a:lnTo>
                    <a:pt x="333" y="314"/>
                  </a:lnTo>
                  <a:lnTo>
                    <a:pt x="333" y="314"/>
                  </a:lnTo>
                  <a:lnTo>
                    <a:pt x="333" y="314"/>
                  </a:lnTo>
                  <a:lnTo>
                    <a:pt x="333" y="314"/>
                  </a:lnTo>
                  <a:lnTo>
                    <a:pt x="330" y="311"/>
                  </a:lnTo>
                  <a:lnTo>
                    <a:pt x="327" y="310"/>
                  </a:lnTo>
                  <a:lnTo>
                    <a:pt x="324" y="307"/>
                  </a:lnTo>
                  <a:lnTo>
                    <a:pt x="322" y="304"/>
                  </a:lnTo>
                  <a:lnTo>
                    <a:pt x="322" y="304"/>
                  </a:lnTo>
                  <a:lnTo>
                    <a:pt x="311" y="298"/>
                  </a:lnTo>
                  <a:lnTo>
                    <a:pt x="304" y="295"/>
                  </a:lnTo>
                  <a:lnTo>
                    <a:pt x="298" y="293"/>
                  </a:lnTo>
                  <a:lnTo>
                    <a:pt x="298" y="293"/>
                  </a:lnTo>
                  <a:lnTo>
                    <a:pt x="298" y="289"/>
                  </a:lnTo>
                  <a:lnTo>
                    <a:pt x="298" y="289"/>
                  </a:lnTo>
                  <a:lnTo>
                    <a:pt x="279" y="276"/>
                  </a:lnTo>
                  <a:lnTo>
                    <a:pt x="270" y="272"/>
                  </a:lnTo>
                  <a:lnTo>
                    <a:pt x="264" y="270"/>
                  </a:lnTo>
                  <a:lnTo>
                    <a:pt x="258" y="269"/>
                  </a:lnTo>
                  <a:lnTo>
                    <a:pt x="258" y="269"/>
                  </a:lnTo>
                  <a:lnTo>
                    <a:pt x="266" y="275"/>
                  </a:lnTo>
                  <a:lnTo>
                    <a:pt x="273" y="281"/>
                  </a:lnTo>
                  <a:lnTo>
                    <a:pt x="290" y="292"/>
                  </a:lnTo>
                  <a:lnTo>
                    <a:pt x="308" y="302"/>
                  </a:lnTo>
                  <a:lnTo>
                    <a:pt x="327" y="313"/>
                  </a:lnTo>
                  <a:lnTo>
                    <a:pt x="327" y="313"/>
                  </a:lnTo>
                  <a:close/>
                  <a:moveTo>
                    <a:pt x="627" y="273"/>
                  </a:moveTo>
                  <a:lnTo>
                    <a:pt x="627" y="273"/>
                  </a:lnTo>
                  <a:lnTo>
                    <a:pt x="621" y="272"/>
                  </a:lnTo>
                  <a:lnTo>
                    <a:pt x="619" y="270"/>
                  </a:lnTo>
                  <a:lnTo>
                    <a:pt x="618" y="270"/>
                  </a:lnTo>
                  <a:lnTo>
                    <a:pt x="618" y="270"/>
                  </a:lnTo>
                  <a:lnTo>
                    <a:pt x="622" y="273"/>
                  </a:lnTo>
                  <a:lnTo>
                    <a:pt x="624" y="273"/>
                  </a:lnTo>
                  <a:lnTo>
                    <a:pt x="627" y="273"/>
                  </a:lnTo>
                  <a:lnTo>
                    <a:pt x="627" y="273"/>
                  </a:lnTo>
                  <a:close/>
                  <a:moveTo>
                    <a:pt x="177" y="284"/>
                  </a:moveTo>
                  <a:lnTo>
                    <a:pt x="177" y="284"/>
                  </a:lnTo>
                  <a:lnTo>
                    <a:pt x="180" y="282"/>
                  </a:lnTo>
                  <a:lnTo>
                    <a:pt x="182" y="278"/>
                  </a:lnTo>
                  <a:lnTo>
                    <a:pt x="183" y="275"/>
                  </a:lnTo>
                  <a:lnTo>
                    <a:pt x="186" y="272"/>
                  </a:lnTo>
                  <a:lnTo>
                    <a:pt x="186" y="272"/>
                  </a:lnTo>
                  <a:lnTo>
                    <a:pt x="185" y="270"/>
                  </a:lnTo>
                  <a:lnTo>
                    <a:pt x="183" y="270"/>
                  </a:lnTo>
                  <a:lnTo>
                    <a:pt x="183" y="270"/>
                  </a:lnTo>
                  <a:lnTo>
                    <a:pt x="180" y="276"/>
                  </a:lnTo>
                  <a:lnTo>
                    <a:pt x="177" y="284"/>
                  </a:lnTo>
                  <a:lnTo>
                    <a:pt x="177" y="284"/>
                  </a:lnTo>
                  <a:close/>
                  <a:moveTo>
                    <a:pt x="612" y="273"/>
                  </a:moveTo>
                  <a:lnTo>
                    <a:pt x="612" y="273"/>
                  </a:lnTo>
                  <a:lnTo>
                    <a:pt x="610" y="272"/>
                  </a:lnTo>
                  <a:lnTo>
                    <a:pt x="610" y="272"/>
                  </a:lnTo>
                  <a:lnTo>
                    <a:pt x="607" y="270"/>
                  </a:lnTo>
                  <a:lnTo>
                    <a:pt x="607" y="270"/>
                  </a:lnTo>
                  <a:lnTo>
                    <a:pt x="607" y="272"/>
                  </a:lnTo>
                  <a:lnTo>
                    <a:pt x="609" y="272"/>
                  </a:lnTo>
                  <a:lnTo>
                    <a:pt x="612" y="273"/>
                  </a:lnTo>
                  <a:lnTo>
                    <a:pt x="612" y="273"/>
                  </a:lnTo>
                  <a:close/>
                  <a:moveTo>
                    <a:pt x="289" y="318"/>
                  </a:moveTo>
                  <a:lnTo>
                    <a:pt x="289" y="318"/>
                  </a:lnTo>
                  <a:lnTo>
                    <a:pt x="275" y="304"/>
                  </a:lnTo>
                  <a:lnTo>
                    <a:pt x="258" y="292"/>
                  </a:lnTo>
                  <a:lnTo>
                    <a:pt x="243" y="281"/>
                  </a:lnTo>
                  <a:lnTo>
                    <a:pt x="223" y="270"/>
                  </a:lnTo>
                  <a:lnTo>
                    <a:pt x="223" y="270"/>
                  </a:lnTo>
                  <a:lnTo>
                    <a:pt x="223" y="273"/>
                  </a:lnTo>
                  <a:lnTo>
                    <a:pt x="221" y="276"/>
                  </a:lnTo>
                  <a:lnTo>
                    <a:pt x="221" y="276"/>
                  </a:lnTo>
                  <a:lnTo>
                    <a:pt x="255" y="298"/>
                  </a:lnTo>
                  <a:lnTo>
                    <a:pt x="272" y="308"/>
                  </a:lnTo>
                  <a:lnTo>
                    <a:pt x="289" y="318"/>
                  </a:lnTo>
                  <a:lnTo>
                    <a:pt x="289" y="318"/>
                  </a:lnTo>
                  <a:close/>
                  <a:moveTo>
                    <a:pt x="639" y="296"/>
                  </a:moveTo>
                  <a:lnTo>
                    <a:pt x="639" y="296"/>
                  </a:lnTo>
                  <a:lnTo>
                    <a:pt x="676" y="319"/>
                  </a:lnTo>
                  <a:lnTo>
                    <a:pt x="676" y="319"/>
                  </a:lnTo>
                  <a:lnTo>
                    <a:pt x="674" y="314"/>
                  </a:lnTo>
                  <a:lnTo>
                    <a:pt x="670" y="311"/>
                  </a:lnTo>
                  <a:lnTo>
                    <a:pt x="667" y="308"/>
                  </a:lnTo>
                  <a:lnTo>
                    <a:pt x="667" y="307"/>
                  </a:lnTo>
                  <a:lnTo>
                    <a:pt x="667" y="304"/>
                  </a:lnTo>
                  <a:lnTo>
                    <a:pt x="667" y="304"/>
                  </a:lnTo>
                  <a:lnTo>
                    <a:pt x="659" y="302"/>
                  </a:lnTo>
                  <a:lnTo>
                    <a:pt x="659" y="302"/>
                  </a:lnTo>
                  <a:lnTo>
                    <a:pt x="654" y="298"/>
                  </a:lnTo>
                  <a:lnTo>
                    <a:pt x="650" y="293"/>
                  </a:lnTo>
                  <a:lnTo>
                    <a:pt x="638" y="287"/>
                  </a:lnTo>
                  <a:lnTo>
                    <a:pt x="625" y="279"/>
                  </a:lnTo>
                  <a:lnTo>
                    <a:pt x="613" y="273"/>
                  </a:lnTo>
                  <a:lnTo>
                    <a:pt x="613" y="273"/>
                  </a:lnTo>
                  <a:lnTo>
                    <a:pt x="618" y="279"/>
                  </a:lnTo>
                  <a:lnTo>
                    <a:pt x="625" y="285"/>
                  </a:lnTo>
                  <a:lnTo>
                    <a:pt x="632" y="290"/>
                  </a:lnTo>
                  <a:lnTo>
                    <a:pt x="639" y="296"/>
                  </a:lnTo>
                  <a:lnTo>
                    <a:pt x="639" y="296"/>
                  </a:lnTo>
                  <a:close/>
                  <a:moveTo>
                    <a:pt x="185" y="285"/>
                  </a:moveTo>
                  <a:lnTo>
                    <a:pt x="185" y="285"/>
                  </a:lnTo>
                  <a:lnTo>
                    <a:pt x="188" y="285"/>
                  </a:lnTo>
                  <a:lnTo>
                    <a:pt x="191" y="284"/>
                  </a:lnTo>
                  <a:lnTo>
                    <a:pt x="192" y="281"/>
                  </a:lnTo>
                  <a:lnTo>
                    <a:pt x="192" y="278"/>
                  </a:lnTo>
                  <a:lnTo>
                    <a:pt x="192" y="278"/>
                  </a:lnTo>
                  <a:lnTo>
                    <a:pt x="191" y="276"/>
                  </a:lnTo>
                  <a:lnTo>
                    <a:pt x="189" y="276"/>
                  </a:lnTo>
                  <a:lnTo>
                    <a:pt x="189" y="276"/>
                  </a:lnTo>
                  <a:lnTo>
                    <a:pt x="188" y="281"/>
                  </a:lnTo>
                  <a:lnTo>
                    <a:pt x="185" y="285"/>
                  </a:lnTo>
                  <a:lnTo>
                    <a:pt x="185" y="285"/>
                  </a:lnTo>
                  <a:close/>
                  <a:moveTo>
                    <a:pt x="580" y="285"/>
                  </a:moveTo>
                  <a:lnTo>
                    <a:pt x="580" y="285"/>
                  </a:lnTo>
                  <a:lnTo>
                    <a:pt x="580" y="282"/>
                  </a:lnTo>
                  <a:lnTo>
                    <a:pt x="580" y="282"/>
                  </a:lnTo>
                  <a:lnTo>
                    <a:pt x="577" y="282"/>
                  </a:lnTo>
                  <a:lnTo>
                    <a:pt x="575" y="281"/>
                  </a:lnTo>
                  <a:lnTo>
                    <a:pt x="574" y="279"/>
                  </a:lnTo>
                  <a:lnTo>
                    <a:pt x="571" y="279"/>
                  </a:lnTo>
                  <a:lnTo>
                    <a:pt x="571" y="279"/>
                  </a:lnTo>
                  <a:lnTo>
                    <a:pt x="580" y="285"/>
                  </a:lnTo>
                  <a:lnTo>
                    <a:pt x="580" y="285"/>
                  </a:lnTo>
                  <a:close/>
                  <a:moveTo>
                    <a:pt x="308" y="316"/>
                  </a:moveTo>
                  <a:lnTo>
                    <a:pt x="308" y="316"/>
                  </a:lnTo>
                  <a:lnTo>
                    <a:pt x="298" y="305"/>
                  </a:lnTo>
                  <a:lnTo>
                    <a:pt x="285" y="296"/>
                  </a:lnTo>
                  <a:lnTo>
                    <a:pt x="261" y="281"/>
                  </a:lnTo>
                  <a:lnTo>
                    <a:pt x="260" y="281"/>
                  </a:lnTo>
                  <a:lnTo>
                    <a:pt x="260" y="281"/>
                  </a:lnTo>
                  <a:lnTo>
                    <a:pt x="264" y="287"/>
                  </a:lnTo>
                  <a:lnTo>
                    <a:pt x="270" y="292"/>
                  </a:lnTo>
                  <a:lnTo>
                    <a:pt x="282" y="301"/>
                  </a:lnTo>
                  <a:lnTo>
                    <a:pt x="308" y="316"/>
                  </a:lnTo>
                  <a:lnTo>
                    <a:pt x="308" y="316"/>
                  </a:lnTo>
                  <a:close/>
                  <a:moveTo>
                    <a:pt x="755" y="308"/>
                  </a:moveTo>
                  <a:lnTo>
                    <a:pt x="755" y="308"/>
                  </a:lnTo>
                  <a:lnTo>
                    <a:pt x="754" y="305"/>
                  </a:lnTo>
                  <a:lnTo>
                    <a:pt x="751" y="304"/>
                  </a:lnTo>
                  <a:lnTo>
                    <a:pt x="747" y="301"/>
                  </a:lnTo>
                  <a:lnTo>
                    <a:pt x="746" y="298"/>
                  </a:lnTo>
                  <a:lnTo>
                    <a:pt x="746" y="298"/>
                  </a:lnTo>
                  <a:lnTo>
                    <a:pt x="740" y="293"/>
                  </a:lnTo>
                  <a:lnTo>
                    <a:pt x="734" y="289"/>
                  </a:lnTo>
                  <a:lnTo>
                    <a:pt x="726" y="284"/>
                  </a:lnTo>
                  <a:lnTo>
                    <a:pt x="720" y="282"/>
                  </a:lnTo>
                  <a:lnTo>
                    <a:pt x="720" y="282"/>
                  </a:lnTo>
                  <a:lnTo>
                    <a:pt x="728" y="290"/>
                  </a:lnTo>
                  <a:lnTo>
                    <a:pt x="735" y="298"/>
                  </a:lnTo>
                  <a:lnTo>
                    <a:pt x="744" y="305"/>
                  </a:lnTo>
                  <a:lnTo>
                    <a:pt x="751" y="308"/>
                  </a:lnTo>
                  <a:lnTo>
                    <a:pt x="755" y="308"/>
                  </a:lnTo>
                  <a:lnTo>
                    <a:pt x="755" y="308"/>
                  </a:lnTo>
                  <a:close/>
                  <a:moveTo>
                    <a:pt x="333" y="289"/>
                  </a:moveTo>
                  <a:lnTo>
                    <a:pt x="333" y="289"/>
                  </a:lnTo>
                  <a:lnTo>
                    <a:pt x="330" y="287"/>
                  </a:lnTo>
                  <a:lnTo>
                    <a:pt x="328" y="285"/>
                  </a:lnTo>
                  <a:lnTo>
                    <a:pt x="325" y="284"/>
                  </a:lnTo>
                  <a:lnTo>
                    <a:pt x="322" y="284"/>
                  </a:lnTo>
                  <a:lnTo>
                    <a:pt x="322" y="284"/>
                  </a:lnTo>
                  <a:lnTo>
                    <a:pt x="325" y="285"/>
                  </a:lnTo>
                  <a:lnTo>
                    <a:pt x="328" y="287"/>
                  </a:lnTo>
                  <a:lnTo>
                    <a:pt x="330" y="289"/>
                  </a:lnTo>
                  <a:lnTo>
                    <a:pt x="333" y="289"/>
                  </a:lnTo>
                  <a:lnTo>
                    <a:pt x="333" y="289"/>
                  </a:lnTo>
                  <a:close/>
                  <a:moveTo>
                    <a:pt x="278" y="325"/>
                  </a:moveTo>
                  <a:lnTo>
                    <a:pt x="278" y="325"/>
                  </a:lnTo>
                  <a:lnTo>
                    <a:pt x="278" y="324"/>
                  </a:lnTo>
                  <a:lnTo>
                    <a:pt x="278" y="322"/>
                  </a:lnTo>
                  <a:lnTo>
                    <a:pt x="282" y="321"/>
                  </a:lnTo>
                  <a:lnTo>
                    <a:pt x="282" y="321"/>
                  </a:lnTo>
                  <a:lnTo>
                    <a:pt x="249" y="302"/>
                  </a:lnTo>
                  <a:lnTo>
                    <a:pt x="234" y="293"/>
                  </a:lnTo>
                  <a:lnTo>
                    <a:pt x="218" y="284"/>
                  </a:lnTo>
                  <a:lnTo>
                    <a:pt x="217" y="284"/>
                  </a:lnTo>
                  <a:lnTo>
                    <a:pt x="217" y="284"/>
                  </a:lnTo>
                  <a:lnTo>
                    <a:pt x="231" y="296"/>
                  </a:lnTo>
                  <a:lnTo>
                    <a:pt x="246" y="307"/>
                  </a:lnTo>
                  <a:lnTo>
                    <a:pt x="261" y="316"/>
                  </a:lnTo>
                  <a:lnTo>
                    <a:pt x="278" y="325"/>
                  </a:lnTo>
                  <a:lnTo>
                    <a:pt x="278" y="325"/>
                  </a:lnTo>
                  <a:close/>
                  <a:moveTo>
                    <a:pt x="430" y="313"/>
                  </a:moveTo>
                  <a:lnTo>
                    <a:pt x="430" y="313"/>
                  </a:lnTo>
                  <a:lnTo>
                    <a:pt x="418" y="304"/>
                  </a:lnTo>
                  <a:lnTo>
                    <a:pt x="414" y="298"/>
                  </a:lnTo>
                  <a:lnTo>
                    <a:pt x="411" y="295"/>
                  </a:lnTo>
                  <a:lnTo>
                    <a:pt x="411" y="295"/>
                  </a:lnTo>
                  <a:lnTo>
                    <a:pt x="411" y="295"/>
                  </a:lnTo>
                  <a:lnTo>
                    <a:pt x="409" y="295"/>
                  </a:lnTo>
                  <a:lnTo>
                    <a:pt x="409" y="295"/>
                  </a:lnTo>
                  <a:lnTo>
                    <a:pt x="401" y="289"/>
                  </a:lnTo>
                  <a:lnTo>
                    <a:pt x="397" y="285"/>
                  </a:lnTo>
                  <a:lnTo>
                    <a:pt x="392" y="285"/>
                  </a:lnTo>
                  <a:lnTo>
                    <a:pt x="392" y="285"/>
                  </a:lnTo>
                  <a:lnTo>
                    <a:pt x="411" y="299"/>
                  </a:lnTo>
                  <a:lnTo>
                    <a:pt x="421" y="307"/>
                  </a:lnTo>
                  <a:lnTo>
                    <a:pt x="430" y="313"/>
                  </a:lnTo>
                  <a:lnTo>
                    <a:pt x="430" y="313"/>
                  </a:lnTo>
                  <a:close/>
                  <a:moveTo>
                    <a:pt x="200" y="287"/>
                  </a:moveTo>
                  <a:lnTo>
                    <a:pt x="200" y="287"/>
                  </a:lnTo>
                  <a:lnTo>
                    <a:pt x="200" y="289"/>
                  </a:lnTo>
                  <a:lnTo>
                    <a:pt x="203" y="290"/>
                  </a:lnTo>
                  <a:lnTo>
                    <a:pt x="208" y="292"/>
                  </a:lnTo>
                  <a:lnTo>
                    <a:pt x="208" y="292"/>
                  </a:lnTo>
                  <a:lnTo>
                    <a:pt x="205" y="287"/>
                  </a:lnTo>
                  <a:lnTo>
                    <a:pt x="202" y="287"/>
                  </a:lnTo>
                  <a:lnTo>
                    <a:pt x="200" y="287"/>
                  </a:lnTo>
                  <a:lnTo>
                    <a:pt x="200" y="287"/>
                  </a:lnTo>
                  <a:close/>
                  <a:moveTo>
                    <a:pt x="624" y="328"/>
                  </a:moveTo>
                  <a:lnTo>
                    <a:pt x="624" y="328"/>
                  </a:lnTo>
                  <a:lnTo>
                    <a:pt x="610" y="314"/>
                  </a:lnTo>
                  <a:lnTo>
                    <a:pt x="597" y="302"/>
                  </a:lnTo>
                  <a:lnTo>
                    <a:pt x="597" y="302"/>
                  </a:lnTo>
                  <a:lnTo>
                    <a:pt x="592" y="301"/>
                  </a:lnTo>
                  <a:lnTo>
                    <a:pt x="587" y="298"/>
                  </a:lnTo>
                  <a:lnTo>
                    <a:pt x="583" y="295"/>
                  </a:lnTo>
                  <a:lnTo>
                    <a:pt x="577" y="293"/>
                  </a:lnTo>
                  <a:lnTo>
                    <a:pt x="577" y="293"/>
                  </a:lnTo>
                  <a:lnTo>
                    <a:pt x="575" y="292"/>
                  </a:lnTo>
                  <a:lnTo>
                    <a:pt x="571" y="289"/>
                  </a:lnTo>
                  <a:lnTo>
                    <a:pt x="568" y="289"/>
                  </a:lnTo>
                  <a:lnTo>
                    <a:pt x="568" y="289"/>
                  </a:lnTo>
                  <a:lnTo>
                    <a:pt x="568" y="289"/>
                  </a:lnTo>
                  <a:lnTo>
                    <a:pt x="568" y="289"/>
                  </a:lnTo>
                  <a:lnTo>
                    <a:pt x="595" y="308"/>
                  </a:lnTo>
                  <a:lnTo>
                    <a:pt x="624" y="328"/>
                  </a:lnTo>
                  <a:lnTo>
                    <a:pt x="624" y="328"/>
                  </a:lnTo>
                  <a:close/>
                  <a:moveTo>
                    <a:pt x="589" y="295"/>
                  </a:moveTo>
                  <a:lnTo>
                    <a:pt x="589" y="295"/>
                  </a:lnTo>
                  <a:lnTo>
                    <a:pt x="590" y="293"/>
                  </a:lnTo>
                  <a:lnTo>
                    <a:pt x="589" y="292"/>
                  </a:lnTo>
                  <a:lnTo>
                    <a:pt x="587" y="290"/>
                  </a:lnTo>
                  <a:lnTo>
                    <a:pt x="589" y="290"/>
                  </a:lnTo>
                  <a:lnTo>
                    <a:pt x="589" y="290"/>
                  </a:lnTo>
                  <a:lnTo>
                    <a:pt x="586" y="289"/>
                  </a:lnTo>
                  <a:lnTo>
                    <a:pt x="586" y="289"/>
                  </a:lnTo>
                  <a:lnTo>
                    <a:pt x="587" y="292"/>
                  </a:lnTo>
                  <a:lnTo>
                    <a:pt x="589" y="295"/>
                  </a:lnTo>
                  <a:lnTo>
                    <a:pt x="589" y="295"/>
                  </a:lnTo>
                  <a:close/>
                  <a:moveTo>
                    <a:pt x="345" y="305"/>
                  </a:moveTo>
                  <a:lnTo>
                    <a:pt x="345" y="305"/>
                  </a:lnTo>
                  <a:lnTo>
                    <a:pt x="343" y="304"/>
                  </a:lnTo>
                  <a:lnTo>
                    <a:pt x="340" y="301"/>
                  </a:lnTo>
                  <a:lnTo>
                    <a:pt x="336" y="298"/>
                  </a:lnTo>
                  <a:lnTo>
                    <a:pt x="333" y="295"/>
                  </a:lnTo>
                  <a:lnTo>
                    <a:pt x="333" y="295"/>
                  </a:lnTo>
                  <a:lnTo>
                    <a:pt x="328" y="293"/>
                  </a:lnTo>
                  <a:lnTo>
                    <a:pt x="325" y="292"/>
                  </a:lnTo>
                  <a:lnTo>
                    <a:pt x="321" y="290"/>
                  </a:lnTo>
                  <a:lnTo>
                    <a:pt x="318" y="292"/>
                  </a:lnTo>
                  <a:lnTo>
                    <a:pt x="318" y="292"/>
                  </a:lnTo>
                  <a:lnTo>
                    <a:pt x="331" y="298"/>
                  </a:lnTo>
                  <a:lnTo>
                    <a:pt x="345" y="305"/>
                  </a:lnTo>
                  <a:lnTo>
                    <a:pt x="345" y="305"/>
                  </a:lnTo>
                  <a:close/>
                  <a:moveTo>
                    <a:pt x="171" y="314"/>
                  </a:moveTo>
                  <a:lnTo>
                    <a:pt x="171" y="314"/>
                  </a:lnTo>
                  <a:lnTo>
                    <a:pt x="177" y="314"/>
                  </a:lnTo>
                  <a:lnTo>
                    <a:pt x="177" y="314"/>
                  </a:lnTo>
                  <a:lnTo>
                    <a:pt x="179" y="305"/>
                  </a:lnTo>
                  <a:lnTo>
                    <a:pt x="185" y="296"/>
                  </a:lnTo>
                  <a:lnTo>
                    <a:pt x="185" y="296"/>
                  </a:lnTo>
                  <a:lnTo>
                    <a:pt x="183" y="295"/>
                  </a:lnTo>
                  <a:lnTo>
                    <a:pt x="182" y="293"/>
                  </a:lnTo>
                  <a:lnTo>
                    <a:pt x="180" y="293"/>
                  </a:lnTo>
                  <a:lnTo>
                    <a:pt x="180" y="293"/>
                  </a:lnTo>
                  <a:lnTo>
                    <a:pt x="176" y="304"/>
                  </a:lnTo>
                  <a:lnTo>
                    <a:pt x="171" y="314"/>
                  </a:lnTo>
                  <a:lnTo>
                    <a:pt x="171" y="314"/>
                  </a:lnTo>
                  <a:close/>
                  <a:moveTo>
                    <a:pt x="595" y="298"/>
                  </a:moveTo>
                  <a:lnTo>
                    <a:pt x="595" y="298"/>
                  </a:lnTo>
                  <a:lnTo>
                    <a:pt x="595" y="296"/>
                  </a:lnTo>
                  <a:lnTo>
                    <a:pt x="595" y="295"/>
                  </a:lnTo>
                  <a:lnTo>
                    <a:pt x="590" y="295"/>
                  </a:lnTo>
                  <a:lnTo>
                    <a:pt x="590" y="295"/>
                  </a:lnTo>
                  <a:lnTo>
                    <a:pt x="593" y="296"/>
                  </a:lnTo>
                  <a:lnTo>
                    <a:pt x="595" y="298"/>
                  </a:lnTo>
                  <a:lnTo>
                    <a:pt x="595" y="298"/>
                  </a:lnTo>
                  <a:close/>
                  <a:moveTo>
                    <a:pt x="221" y="307"/>
                  </a:moveTo>
                  <a:lnTo>
                    <a:pt x="221" y="307"/>
                  </a:lnTo>
                  <a:lnTo>
                    <a:pt x="211" y="299"/>
                  </a:lnTo>
                  <a:lnTo>
                    <a:pt x="203" y="296"/>
                  </a:lnTo>
                  <a:lnTo>
                    <a:pt x="194" y="295"/>
                  </a:lnTo>
                  <a:lnTo>
                    <a:pt x="194" y="295"/>
                  </a:lnTo>
                  <a:lnTo>
                    <a:pt x="194" y="298"/>
                  </a:lnTo>
                  <a:lnTo>
                    <a:pt x="192" y="299"/>
                  </a:lnTo>
                  <a:lnTo>
                    <a:pt x="192" y="299"/>
                  </a:lnTo>
                  <a:lnTo>
                    <a:pt x="205" y="307"/>
                  </a:lnTo>
                  <a:lnTo>
                    <a:pt x="215" y="314"/>
                  </a:lnTo>
                  <a:lnTo>
                    <a:pt x="238" y="327"/>
                  </a:lnTo>
                  <a:lnTo>
                    <a:pt x="238" y="327"/>
                  </a:lnTo>
                  <a:lnTo>
                    <a:pt x="273" y="348"/>
                  </a:lnTo>
                  <a:lnTo>
                    <a:pt x="273" y="348"/>
                  </a:lnTo>
                  <a:lnTo>
                    <a:pt x="278" y="351"/>
                  </a:lnTo>
                  <a:lnTo>
                    <a:pt x="281" y="353"/>
                  </a:lnTo>
                  <a:lnTo>
                    <a:pt x="285" y="353"/>
                  </a:lnTo>
                  <a:lnTo>
                    <a:pt x="285" y="353"/>
                  </a:lnTo>
                  <a:lnTo>
                    <a:pt x="272" y="342"/>
                  </a:lnTo>
                  <a:lnTo>
                    <a:pt x="255" y="330"/>
                  </a:lnTo>
                  <a:lnTo>
                    <a:pt x="221" y="307"/>
                  </a:lnTo>
                  <a:lnTo>
                    <a:pt x="221" y="307"/>
                  </a:lnTo>
                  <a:close/>
                  <a:moveTo>
                    <a:pt x="465" y="301"/>
                  </a:moveTo>
                  <a:lnTo>
                    <a:pt x="465" y="301"/>
                  </a:lnTo>
                  <a:lnTo>
                    <a:pt x="465" y="299"/>
                  </a:lnTo>
                  <a:lnTo>
                    <a:pt x="464" y="298"/>
                  </a:lnTo>
                  <a:lnTo>
                    <a:pt x="461" y="296"/>
                  </a:lnTo>
                  <a:lnTo>
                    <a:pt x="459" y="296"/>
                  </a:lnTo>
                  <a:lnTo>
                    <a:pt x="459" y="296"/>
                  </a:lnTo>
                  <a:lnTo>
                    <a:pt x="465" y="301"/>
                  </a:lnTo>
                  <a:lnTo>
                    <a:pt x="465" y="301"/>
                  </a:lnTo>
                  <a:close/>
                  <a:moveTo>
                    <a:pt x="351" y="304"/>
                  </a:moveTo>
                  <a:lnTo>
                    <a:pt x="351" y="304"/>
                  </a:lnTo>
                  <a:lnTo>
                    <a:pt x="351" y="302"/>
                  </a:lnTo>
                  <a:lnTo>
                    <a:pt x="348" y="301"/>
                  </a:lnTo>
                  <a:lnTo>
                    <a:pt x="345" y="298"/>
                  </a:lnTo>
                  <a:lnTo>
                    <a:pt x="345" y="298"/>
                  </a:lnTo>
                  <a:lnTo>
                    <a:pt x="345" y="301"/>
                  </a:lnTo>
                  <a:lnTo>
                    <a:pt x="346" y="302"/>
                  </a:lnTo>
                  <a:lnTo>
                    <a:pt x="351" y="304"/>
                  </a:lnTo>
                  <a:lnTo>
                    <a:pt x="351" y="304"/>
                  </a:lnTo>
                  <a:close/>
                  <a:moveTo>
                    <a:pt x="529" y="330"/>
                  </a:moveTo>
                  <a:lnTo>
                    <a:pt x="529" y="330"/>
                  </a:lnTo>
                  <a:lnTo>
                    <a:pt x="517" y="322"/>
                  </a:lnTo>
                  <a:lnTo>
                    <a:pt x="505" y="313"/>
                  </a:lnTo>
                  <a:lnTo>
                    <a:pt x="494" y="305"/>
                  </a:lnTo>
                  <a:lnTo>
                    <a:pt x="482" y="298"/>
                  </a:lnTo>
                  <a:lnTo>
                    <a:pt x="482" y="298"/>
                  </a:lnTo>
                  <a:lnTo>
                    <a:pt x="491" y="308"/>
                  </a:lnTo>
                  <a:lnTo>
                    <a:pt x="504" y="316"/>
                  </a:lnTo>
                  <a:lnTo>
                    <a:pt x="516" y="324"/>
                  </a:lnTo>
                  <a:lnTo>
                    <a:pt x="529" y="330"/>
                  </a:lnTo>
                  <a:lnTo>
                    <a:pt x="529" y="330"/>
                  </a:lnTo>
                  <a:close/>
                  <a:moveTo>
                    <a:pt x="508" y="333"/>
                  </a:moveTo>
                  <a:lnTo>
                    <a:pt x="508" y="333"/>
                  </a:lnTo>
                  <a:lnTo>
                    <a:pt x="488" y="314"/>
                  </a:lnTo>
                  <a:lnTo>
                    <a:pt x="478" y="307"/>
                  </a:lnTo>
                  <a:lnTo>
                    <a:pt x="467" y="299"/>
                  </a:lnTo>
                  <a:lnTo>
                    <a:pt x="467" y="299"/>
                  </a:lnTo>
                  <a:lnTo>
                    <a:pt x="470" y="305"/>
                  </a:lnTo>
                  <a:lnTo>
                    <a:pt x="475" y="310"/>
                  </a:lnTo>
                  <a:lnTo>
                    <a:pt x="485" y="319"/>
                  </a:lnTo>
                  <a:lnTo>
                    <a:pt x="497" y="327"/>
                  </a:lnTo>
                  <a:lnTo>
                    <a:pt x="508" y="333"/>
                  </a:lnTo>
                  <a:lnTo>
                    <a:pt x="508" y="333"/>
                  </a:lnTo>
                  <a:close/>
                  <a:moveTo>
                    <a:pt x="424" y="301"/>
                  </a:moveTo>
                  <a:lnTo>
                    <a:pt x="424" y="301"/>
                  </a:lnTo>
                  <a:lnTo>
                    <a:pt x="436" y="313"/>
                  </a:lnTo>
                  <a:lnTo>
                    <a:pt x="447" y="325"/>
                  </a:lnTo>
                  <a:lnTo>
                    <a:pt x="447" y="325"/>
                  </a:lnTo>
                  <a:lnTo>
                    <a:pt x="465" y="336"/>
                  </a:lnTo>
                  <a:lnTo>
                    <a:pt x="484" y="346"/>
                  </a:lnTo>
                  <a:lnTo>
                    <a:pt x="484" y="346"/>
                  </a:lnTo>
                  <a:lnTo>
                    <a:pt x="484" y="345"/>
                  </a:lnTo>
                  <a:lnTo>
                    <a:pt x="485" y="343"/>
                  </a:lnTo>
                  <a:lnTo>
                    <a:pt x="488" y="343"/>
                  </a:lnTo>
                  <a:lnTo>
                    <a:pt x="488" y="343"/>
                  </a:lnTo>
                  <a:lnTo>
                    <a:pt x="482" y="337"/>
                  </a:lnTo>
                  <a:lnTo>
                    <a:pt x="475" y="331"/>
                  </a:lnTo>
                  <a:lnTo>
                    <a:pt x="458" y="321"/>
                  </a:lnTo>
                  <a:lnTo>
                    <a:pt x="424" y="301"/>
                  </a:lnTo>
                  <a:lnTo>
                    <a:pt x="424" y="301"/>
                  </a:lnTo>
                  <a:close/>
                  <a:moveTo>
                    <a:pt x="452" y="307"/>
                  </a:moveTo>
                  <a:lnTo>
                    <a:pt x="452" y="307"/>
                  </a:lnTo>
                  <a:lnTo>
                    <a:pt x="450" y="307"/>
                  </a:lnTo>
                  <a:lnTo>
                    <a:pt x="450" y="305"/>
                  </a:lnTo>
                  <a:lnTo>
                    <a:pt x="450" y="304"/>
                  </a:lnTo>
                  <a:lnTo>
                    <a:pt x="450" y="304"/>
                  </a:lnTo>
                  <a:lnTo>
                    <a:pt x="447" y="304"/>
                  </a:lnTo>
                  <a:lnTo>
                    <a:pt x="447" y="304"/>
                  </a:lnTo>
                  <a:lnTo>
                    <a:pt x="447" y="304"/>
                  </a:lnTo>
                  <a:lnTo>
                    <a:pt x="449" y="307"/>
                  </a:lnTo>
                  <a:lnTo>
                    <a:pt x="450" y="307"/>
                  </a:lnTo>
                  <a:lnTo>
                    <a:pt x="452" y="307"/>
                  </a:lnTo>
                  <a:lnTo>
                    <a:pt x="452" y="307"/>
                  </a:lnTo>
                  <a:close/>
                  <a:moveTo>
                    <a:pt x="180" y="316"/>
                  </a:moveTo>
                  <a:lnTo>
                    <a:pt x="180" y="316"/>
                  </a:lnTo>
                  <a:lnTo>
                    <a:pt x="185" y="318"/>
                  </a:lnTo>
                  <a:lnTo>
                    <a:pt x="191" y="321"/>
                  </a:lnTo>
                  <a:lnTo>
                    <a:pt x="196" y="324"/>
                  </a:lnTo>
                  <a:lnTo>
                    <a:pt x="202" y="327"/>
                  </a:lnTo>
                  <a:lnTo>
                    <a:pt x="202" y="327"/>
                  </a:lnTo>
                  <a:lnTo>
                    <a:pt x="203" y="324"/>
                  </a:lnTo>
                  <a:lnTo>
                    <a:pt x="206" y="324"/>
                  </a:lnTo>
                  <a:lnTo>
                    <a:pt x="206" y="324"/>
                  </a:lnTo>
                  <a:lnTo>
                    <a:pt x="209" y="325"/>
                  </a:lnTo>
                  <a:lnTo>
                    <a:pt x="211" y="327"/>
                  </a:lnTo>
                  <a:lnTo>
                    <a:pt x="214" y="330"/>
                  </a:lnTo>
                  <a:lnTo>
                    <a:pt x="217" y="330"/>
                  </a:lnTo>
                  <a:lnTo>
                    <a:pt x="217" y="330"/>
                  </a:lnTo>
                  <a:lnTo>
                    <a:pt x="203" y="318"/>
                  </a:lnTo>
                  <a:lnTo>
                    <a:pt x="189" y="304"/>
                  </a:lnTo>
                  <a:lnTo>
                    <a:pt x="189" y="304"/>
                  </a:lnTo>
                  <a:lnTo>
                    <a:pt x="185" y="310"/>
                  </a:lnTo>
                  <a:lnTo>
                    <a:pt x="180" y="316"/>
                  </a:lnTo>
                  <a:lnTo>
                    <a:pt x="180" y="316"/>
                  </a:lnTo>
                  <a:close/>
                  <a:moveTo>
                    <a:pt x="647" y="313"/>
                  </a:moveTo>
                  <a:lnTo>
                    <a:pt x="647" y="313"/>
                  </a:lnTo>
                  <a:lnTo>
                    <a:pt x="644" y="310"/>
                  </a:lnTo>
                  <a:lnTo>
                    <a:pt x="642" y="308"/>
                  </a:lnTo>
                  <a:lnTo>
                    <a:pt x="641" y="308"/>
                  </a:lnTo>
                  <a:lnTo>
                    <a:pt x="641" y="308"/>
                  </a:lnTo>
                  <a:lnTo>
                    <a:pt x="644" y="311"/>
                  </a:lnTo>
                  <a:lnTo>
                    <a:pt x="647" y="313"/>
                  </a:lnTo>
                  <a:lnTo>
                    <a:pt x="647" y="313"/>
                  </a:lnTo>
                  <a:close/>
                  <a:moveTo>
                    <a:pt x="318" y="316"/>
                  </a:moveTo>
                  <a:lnTo>
                    <a:pt x="318" y="316"/>
                  </a:lnTo>
                  <a:lnTo>
                    <a:pt x="339" y="333"/>
                  </a:lnTo>
                  <a:lnTo>
                    <a:pt x="351" y="339"/>
                  </a:lnTo>
                  <a:lnTo>
                    <a:pt x="363" y="345"/>
                  </a:lnTo>
                  <a:lnTo>
                    <a:pt x="363" y="345"/>
                  </a:lnTo>
                  <a:lnTo>
                    <a:pt x="366" y="348"/>
                  </a:lnTo>
                  <a:lnTo>
                    <a:pt x="371" y="351"/>
                  </a:lnTo>
                  <a:lnTo>
                    <a:pt x="380" y="356"/>
                  </a:lnTo>
                  <a:lnTo>
                    <a:pt x="380" y="356"/>
                  </a:lnTo>
                  <a:lnTo>
                    <a:pt x="374" y="348"/>
                  </a:lnTo>
                  <a:lnTo>
                    <a:pt x="366" y="340"/>
                  </a:lnTo>
                  <a:lnTo>
                    <a:pt x="359" y="334"/>
                  </a:lnTo>
                  <a:lnTo>
                    <a:pt x="350" y="330"/>
                  </a:lnTo>
                  <a:lnTo>
                    <a:pt x="331" y="319"/>
                  </a:lnTo>
                  <a:lnTo>
                    <a:pt x="313" y="308"/>
                  </a:lnTo>
                  <a:lnTo>
                    <a:pt x="313" y="308"/>
                  </a:lnTo>
                  <a:lnTo>
                    <a:pt x="313" y="311"/>
                  </a:lnTo>
                  <a:lnTo>
                    <a:pt x="314" y="313"/>
                  </a:lnTo>
                  <a:lnTo>
                    <a:pt x="318" y="316"/>
                  </a:lnTo>
                  <a:lnTo>
                    <a:pt x="318" y="316"/>
                  </a:lnTo>
                  <a:close/>
                  <a:moveTo>
                    <a:pt x="499" y="340"/>
                  </a:moveTo>
                  <a:lnTo>
                    <a:pt x="499" y="340"/>
                  </a:lnTo>
                  <a:lnTo>
                    <a:pt x="494" y="337"/>
                  </a:lnTo>
                  <a:lnTo>
                    <a:pt x="490" y="333"/>
                  </a:lnTo>
                  <a:lnTo>
                    <a:pt x="485" y="328"/>
                  </a:lnTo>
                  <a:lnTo>
                    <a:pt x="485" y="325"/>
                  </a:lnTo>
                  <a:lnTo>
                    <a:pt x="485" y="322"/>
                  </a:lnTo>
                  <a:lnTo>
                    <a:pt x="485" y="322"/>
                  </a:lnTo>
                  <a:lnTo>
                    <a:pt x="479" y="318"/>
                  </a:lnTo>
                  <a:lnTo>
                    <a:pt x="472" y="316"/>
                  </a:lnTo>
                  <a:lnTo>
                    <a:pt x="462" y="313"/>
                  </a:lnTo>
                  <a:lnTo>
                    <a:pt x="455" y="310"/>
                  </a:lnTo>
                  <a:lnTo>
                    <a:pt x="455" y="310"/>
                  </a:lnTo>
                  <a:lnTo>
                    <a:pt x="464" y="319"/>
                  </a:lnTo>
                  <a:lnTo>
                    <a:pt x="476" y="327"/>
                  </a:lnTo>
                  <a:lnTo>
                    <a:pt x="499" y="340"/>
                  </a:lnTo>
                  <a:lnTo>
                    <a:pt x="499" y="340"/>
                  </a:lnTo>
                  <a:close/>
                  <a:moveTo>
                    <a:pt x="345" y="346"/>
                  </a:moveTo>
                  <a:lnTo>
                    <a:pt x="345" y="346"/>
                  </a:lnTo>
                  <a:lnTo>
                    <a:pt x="333" y="337"/>
                  </a:lnTo>
                  <a:lnTo>
                    <a:pt x="319" y="328"/>
                  </a:lnTo>
                  <a:lnTo>
                    <a:pt x="292" y="311"/>
                  </a:lnTo>
                  <a:lnTo>
                    <a:pt x="292" y="311"/>
                  </a:lnTo>
                  <a:lnTo>
                    <a:pt x="302" y="322"/>
                  </a:lnTo>
                  <a:lnTo>
                    <a:pt x="314" y="333"/>
                  </a:lnTo>
                  <a:lnTo>
                    <a:pt x="328" y="340"/>
                  </a:lnTo>
                  <a:lnTo>
                    <a:pt x="337" y="345"/>
                  </a:lnTo>
                  <a:lnTo>
                    <a:pt x="345" y="346"/>
                  </a:lnTo>
                  <a:lnTo>
                    <a:pt x="345" y="346"/>
                  </a:lnTo>
                  <a:close/>
                  <a:moveTo>
                    <a:pt x="667" y="327"/>
                  </a:moveTo>
                  <a:lnTo>
                    <a:pt x="667" y="327"/>
                  </a:lnTo>
                  <a:lnTo>
                    <a:pt x="658" y="319"/>
                  </a:lnTo>
                  <a:lnTo>
                    <a:pt x="653" y="316"/>
                  </a:lnTo>
                  <a:lnTo>
                    <a:pt x="647" y="313"/>
                  </a:lnTo>
                  <a:lnTo>
                    <a:pt x="647" y="313"/>
                  </a:lnTo>
                  <a:lnTo>
                    <a:pt x="658" y="321"/>
                  </a:lnTo>
                  <a:lnTo>
                    <a:pt x="662" y="324"/>
                  </a:lnTo>
                  <a:lnTo>
                    <a:pt x="667" y="327"/>
                  </a:lnTo>
                  <a:lnTo>
                    <a:pt x="667" y="327"/>
                  </a:lnTo>
                  <a:close/>
                  <a:moveTo>
                    <a:pt x="395" y="316"/>
                  </a:moveTo>
                  <a:lnTo>
                    <a:pt x="395" y="316"/>
                  </a:lnTo>
                  <a:lnTo>
                    <a:pt x="391" y="314"/>
                  </a:lnTo>
                  <a:lnTo>
                    <a:pt x="389" y="314"/>
                  </a:lnTo>
                  <a:lnTo>
                    <a:pt x="389" y="314"/>
                  </a:lnTo>
                  <a:lnTo>
                    <a:pt x="389" y="314"/>
                  </a:lnTo>
                  <a:lnTo>
                    <a:pt x="391" y="314"/>
                  </a:lnTo>
                  <a:lnTo>
                    <a:pt x="392" y="316"/>
                  </a:lnTo>
                  <a:lnTo>
                    <a:pt x="394" y="318"/>
                  </a:lnTo>
                  <a:lnTo>
                    <a:pt x="395" y="316"/>
                  </a:lnTo>
                  <a:lnTo>
                    <a:pt x="395" y="316"/>
                  </a:lnTo>
                  <a:close/>
                  <a:moveTo>
                    <a:pt x="743" y="331"/>
                  </a:moveTo>
                  <a:lnTo>
                    <a:pt x="743" y="331"/>
                  </a:lnTo>
                  <a:lnTo>
                    <a:pt x="740" y="327"/>
                  </a:lnTo>
                  <a:lnTo>
                    <a:pt x="734" y="322"/>
                  </a:lnTo>
                  <a:lnTo>
                    <a:pt x="725" y="314"/>
                  </a:lnTo>
                  <a:lnTo>
                    <a:pt x="725" y="314"/>
                  </a:lnTo>
                  <a:lnTo>
                    <a:pt x="734" y="324"/>
                  </a:lnTo>
                  <a:lnTo>
                    <a:pt x="743" y="331"/>
                  </a:lnTo>
                  <a:lnTo>
                    <a:pt x="743" y="331"/>
                  </a:lnTo>
                  <a:close/>
                  <a:moveTo>
                    <a:pt x="670" y="357"/>
                  </a:moveTo>
                  <a:lnTo>
                    <a:pt x="670" y="357"/>
                  </a:lnTo>
                  <a:lnTo>
                    <a:pt x="667" y="356"/>
                  </a:lnTo>
                  <a:lnTo>
                    <a:pt x="665" y="353"/>
                  </a:lnTo>
                  <a:lnTo>
                    <a:pt x="665" y="353"/>
                  </a:lnTo>
                  <a:lnTo>
                    <a:pt x="653" y="343"/>
                  </a:lnTo>
                  <a:lnTo>
                    <a:pt x="642" y="334"/>
                  </a:lnTo>
                  <a:lnTo>
                    <a:pt x="632" y="325"/>
                  </a:lnTo>
                  <a:lnTo>
                    <a:pt x="619" y="318"/>
                  </a:lnTo>
                  <a:lnTo>
                    <a:pt x="619" y="318"/>
                  </a:lnTo>
                  <a:lnTo>
                    <a:pt x="630" y="328"/>
                  </a:lnTo>
                  <a:lnTo>
                    <a:pt x="642" y="339"/>
                  </a:lnTo>
                  <a:lnTo>
                    <a:pt x="656" y="350"/>
                  </a:lnTo>
                  <a:lnTo>
                    <a:pt x="670" y="357"/>
                  </a:lnTo>
                  <a:lnTo>
                    <a:pt x="670" y="357"/>
                  </a:lnTo>
                  <a:close/>
                  <a:moveTo>
                    <a:pt x="360" y="321"/>
                  </a:moveTo>
                  <a:lnTo>
                    <a:pt x="360" y="321"/>
                  </a:lnTo>
                  <a:lnTo>
                    <a:pt x="365" y="325"/>
                  </a:lnTo>
                  <a:lnTo>
                    <a:pt x="371" y="330"/>
                  </a:lnTo>
                  <a:lnTo>
                    <a:pt x="383" y="336"/>
                  </a:lnTo>
                  <a:lnTo>
                    <a:pt x="383" y="336"/>
                  </a:lnTo>
                  <a:lnTo>
                    <a:pt x="378" y="331"/>
                  </a:lnTo>
                  <a:lnTo>
                    <a:pt x="372" y="327"/>
                  </a:lnTo>
                  <a:lnTo>
                    <a:pt x="366" y="322"/>
                  </a:lnTo>
                  <a:lnTo>
                    <a:pt x="360" y="321"/>
                  </a:lnTo>
                  <a:lnTo>
                    <a:pt x="360" y="321"/>
                  </a:lnTo>
                  <a:close/>
                  <a:moveTo>
                    <a:pt x="743" y="357"/>
                  </a:moveTo>
                  <a:lnTo>
                    <a:pt x="743" y="357"/>
                  </a:lnTo>
                  <a:lnTo>
                    <a:pt x="719" y="336"/>
                  </a:lnTo>
                  <a:lnTo>
                    <a:pt x="705" y="327"/>
                  </a:lnTo>
                  <a:lnTo>
                    <a:pt x="690" y="321"/>
                  </a:lnTo>
                  <a:lnTo>
                    <a:pt x="690" y="321"/>
                  </a:lnTo>
                  <a:lnTo>
                    <a:pt x="700" y="331"/>
                  </a:lnTo>
                  <a:lnTo>
                    <a:pt x="714" y="342"/>
                  </a:lnTo>
                  <a:lnTo>
                    <a:pt x="728" y="350"/>
                  </a:lnTo>
                  <a:lnTo>
                    <a:pt x="743" y="357"/>
                  </a:lnTo>
                  <a:lnTo>
                    <a:pt x="743" y="357"/>
                  </a:lnTo>
                  <a:close/>
                  <a:moveTo>
                    <a:pt x="726" y="324"/>
                  </a:moveTo>
                  <a:lnTo>
                    <a:pt x="726" y="324"/>
                  </a:lnTo>
                  <a:lnTo>
                    <a:pt x="723" y="321"/>
                  </a:lnTo>
                  <a:lnTo>
                    <a:pt x="723" y="321"/>
                  </a:lnTo>
                  <a:lnTo>
                    <a:pt x="725" y="322"/>
                  </a:lnTo>
                  <a:lnTo>
                    <a:pt x="726" y="324"/>
                  </a:lnTo>
                  <a:lnTo>
                    <a:pt x="726" y="324"/>
                  </a:lnTo>
                  <a:lnTo>
                    <a:pt x="726" y="324"/>
                  </a:lnTo>
                  <a:close/>
                  <a:moveTo>
                    <a:pt x="263" y="380"/>
                  </a:moveTo>
                  <a:lnTo>
                    <a:pt x="263" y="380"/>
                  </a:lnTo>
                  <a:lnTo>
                    <a:pt x="263" y="377"/>
                  </a:lnTo>
                  <a:lnTo>
                    <a:pt x="263" y="374"/>
                  </a:lnTo>
                  <a:lnTo>
                    <a:pt x="263" y="374"/>
                  </a:lnTo>
                  <a:lnTo>
                    <a:pt x="232" y="351"/>
                  </a:lnTo>
                  <a:lnTo>
                    <a:pt x="200" y="330"/>
                  </a:lnTo>
                  <a:lnTo>
                    <a:pt x="200" y="330"/>
                  </a:lnTo>
                  <a:lnTo>
                    <a:pt x="194" y="328"/>
                  </a:lnTo>
                  <a:lnTo>
                    <a:pt x="188" y="325"/>
                  </a:lnTo>
                  <a:lnTo>
                    <a:pt x="182" y="324"/>
                  </a:lnTo>
                  <a:lnTo>
                    <a:pt x="176" y="324"/>
                  </a:lnTo>
                  <a:lnTo>
                    <a:pt x="176" y="324"/>
                  </a:lnTo>
                  <a:lnTo>
                    <a:pt x="183" y="334"/>
                  </a:lnTo>
                  <a:lnTo>
                    <a:pt x="191" y="343"/>
                  </a:lnTo>
                  <a:lnTo>
                    <a:pt x="202" y="351"/>
                  </a:lnTo>
                  <a:lnTo>
                    <a:pt x="214" y="357"/>
                  </a:lnTo>
                  <a:lnTo>
                    <a:pt x="238" y="369"/>
                  </a:lnTo>
                  <a:lnTo>
                    <a:pt x="263" y="380"/>
                  </a:lnTo>
                  <a:lnTo>
                    <a:pt x="263" y="380"/>
                  </a:lnTo>
                  <a:close/>
                  <a:moveTo>
                    <a:pt x="467" y="345"/>
                  </a:moveTo>
                  <a:lnTo>
                    <a:pt x="467" y="345"/>
                  </a:lnTo>
                  <a:lnTo>
                    <a:pt x="464" y="343"/>
                  </a:lnTo>
                  <a:lnTo>
                    <a:pt x="462" y="343"/>
                  </a:lnTo>
                  <a:lnTo>
                    <a:pt x="459" y="337"/>
                  </a:lnTo>
                  <a:lnTo>
                    <a:pt x="459" y="337"/>
                  </a:lnTo>
                  <a:lnTo>
                    <a:pt x="452" y="334"/>
                  </a:lnTo>
                  <a:lnTo>
                    <a:pt x="444" y="328"/>
                  </a:lnTo>
                  <a:lnTo>
                    <a:pt x="435" y="325"/>
                  </a:lnTo>
                  <a:lnTo>
                    <a:pt x="432" y="325"/>
                  </a:lnTo>
                  <a:lnTo>
                    <a:pt x="427" y="328"/>
                  </a:lnTo>
                  <a:lnTo>
                    <a:pt x="427" y="328"/>
                  </a:lnTo>
                  <a:lnTo>
                    <a:pt x="423" y="327"/>
                  </a:lnTo>
                  <a:lnTo>
                    <a:pt x="421" y="327"/>
                  </a:lnTo>
                  <a:lnTo>
                    <a:pt x="420" y="327"/>
                  </a:lnTo>
                  <a:lnTo>
                    <a:pt x="420" y="327"/>
                  </a:lnTo>
                  <a:lnTo>
                    <a:pt x="468" y="357"/>
                  </a:lnTo>
                  <a:lnTo>
                    <a:pt x="468" y="357"/>
                  </a:lnTo>
                  <a:lnTo>
                    <a:pt x="470" y="357"/>
                  </a:lnTo>
                  <a:lnTo>
                    <a:pt x="472" y="356"/>
                  </a:lnTo>
                  <a:lnTo>
                    <a:pt x="472" y="356"/>
                  </a:lnTo>
                  <a:lnTo>
                    <a:pt x="475" y="356"/>
                  </a:lnTo>
                  <a:lnTo>
                    <a:pt x="475" y="356"/>
                  </a:lnTo>
                  <a:lnTo>
                    <a:pt x="490" y="365"/>
                  </a:lnTo>
                  <a:lnTo>
                    <a:pt x="497" y="371"/>
                  </a:lnTo>
                  <a:lnTo>
                    <a:pt x="505" y="375"/>
                  </a:lnTo>
                  <a:lnTo>
                    <a:pt x="505" y="375"/>
                  </a:lnTo>
                  <a:lnTo>
                    <a:pt x="513" y="383"/>
                  </a:lnTo>
                  <a:lnTo>
                    <a:pt x="522" y="391"/>
                  </a:lnTo>
                  <a:lnTo>
                    <a:pt x="531" y="398"/>
                  </a:lnTo>
                  <a:lnTo>
                    <a:pt x="537" y="400"/>
                  </a:lnTo>
                  <a:lnTo>
                    <a:pt x="542" y="401"/>
                  </a:lnTo>
                  <a:lnTo>
                    <a:pt x="542" y="401"/>
                  </a:lnTo>
                  <a:lnTo>
                    <a:pt x="514" y="375"/>
                  </a:lnTo>
                  <a:lnTo>
                    <a:pt x="514" y="375"/>
                  </a:lnTo>
                  <a:lnTo>
                    <a:pt x="507" y="374"/>
                  </a:lnTo>
                  <a:lnTo>
                    <a:pt x="505" y="372"/>
                  </a:lnTo>
                  <a:lnTo>
                    <a:pt x="504" y="369"/>
                  </a:lnTo>
                  <a:lnTo>
                    <a:pt x="504" y="369"/>
                  </a:lnTo>
                  <a:lnTo>
                    <a:pt x="502" y="371"/>
                  </a:lnTo>
                  <a:lnTo>
                    <a:pt x="500" y="369"/>
                  </a:lnTo>
                  <a:lnTo>
                    <a:pt x="499" y="368"/>
                  </a:lnTo>
                  <a:lnTo>
                    <a:pt x="496" y="368"/>
                  </a:lnTo>
                  <a:lnTo>
                    <a:pt x="496" y="368"/>
                  </a:lnTo>
                  <a:lnTo>
                    <a:pt x="496" y="366"/>
                  </a:lnTo>
                  <a:lnTo>
                    <a:pt x="496" y="365"/>
                  </a:lnTo>
                  <a:lnTo>
                    <a:pt x="496" y="365"/>
                  </a:lnTo>
                  <a:lnTo>
                    <a:pt x="491" y="365"/>
                  </a:lnTo>
                  <a:lnTo>
                    <a:pt x="487" y="363"/>
                  </a:lnTo>
                  <a:lnTo>
                    <a:pt x="487" y="363"/>
                  </a:lnTo>
                  <a:lnTo>
                    <a:pt x="485" y="359"/>
                  </a:lnTo>
                  <a:lnTo>
                    <a:pt x="482" y="357"/>
                  </a:lnTo>
                  <a:lnTo>
                    <a:pt x="482" y="357"/>
                  </a:lnTo>
                  <a:lnTo>
                    <a:pt x="479" y="356"/>
                  </a:lnTo>
                  <a:lnTo>
                    <a:pt x="478" y="354"/>
                  </a:lnTo>
                  <a:lnTo>
                    <a:pt x="478" y="353"/>
                  </a:lnTo>
                  <a:lnTo>
                    <a:pt x="478" y="353"/>
                  </a:lnTo>
                  <a:lnTo>
                    <a:pt x="472" y="350"/>
                  </a:lnTo>
                  <a:lnTo>
                    <a:pt x="468" y="348"/>
                  </a:lnTo>
                  <a:lnTo>
                    <a:pt x="467" y="345"/>
                  </a:lnTo>
                  <a:lnTo>
                    <a:pt x="467" y="345"/>
                  </a:lnTo>
                  <a:close/>
                  <a:moveTo>
                    <a:pt x="700" y="339"/>
                  </a:moveTo>
                  <a:lnTo>
                    <a:pt x="700" y="339"/>
                  </a:lnTo>
                  <a:lnTo>
                    <a:pt x="696" y="336"/>
                  </a:lnTo>
                  <a:lnTo>
                    <a:pt x="691" y="333"/>
                  </a:lnTo>
                  <a:lnTo>
                    <a:pt x="686" y="330"/>
                  </a:lnTo>
                  <a:lnTo>
                    <a:pt x="685" y="328"/>
                  </a:lnTo>
                  <a:lnTo>
                    <a:pt x="686" y="328"/>
                  </a:lnTo>
                  <a:lnTo>
                    <a:pt x="686" y="328"/>
                  </a:lnTo>
                  <a:lnTo>
                    <a:pt x="682" y="327"/>
                  </a:lnTo>
                  <a:lnTo>
                    <a:pt x="680" y="325"/>
                  </a:lnTo>
                  <a:lnTo>
                    <a:pt x="680" y="327"/>
                  </a:lnTo>
                  <a:lnTo>
                    <a:pt x="680" y="327"/>
                  </a:lnTo>
                  <a:lnTo>
                    <a:pt x="685" y="330"/>
                  </a:lnTo>
                  <a:lnTo>
                    <a:pt x="690" y="334"/>
                  </a:lnTo>
                  <a:lnTo>
                    <a:pt x="694" y="337"/>
                  </a:lnTo>
                  <a:lnTo>
                    <a:pt x="700" y="339"/>
                  </a:lnTo>
                  <a:lnTo>
                    <a:pt x="700" y="339"/>
                  </a:lnTo>
                  <a:close/>
                  <a:moveTo>
                    <a:pt x="429" y="336"/>
                  </a:moveTo>
                  <a:lnTo>
                    <a:pt x="429" y="336"/>
                  </a:lnTo>
                  <a:lnTo>
                    <a:pt x="420" y="331"/>
                  </a:lnTo>
                  <a:lnTo>
                    <a:pt x="415" y="328"/>
                  </a:lnTo>
                  <a:lnTo>
                    <a:pt x="411" y="328"/>
                  </a:lnTo>
                  <a:lnTo>
                    <a:pt x="411" y="328"/>
                  </a:lnTo>
                  <a:lnTo>
                    <a:pt x="420" y="333"/>
                  </a:lnTo>
                  <a:lnTo>
                    <a:pt x="424" y="336"/>
                  </a:lnTo>
                  <a:lnTo>
                    <a:pt x="429" y="336"/>
                  </a:lnTo>
                  <a:lnTo>
                    <a:pt x="429" y="336"/>
                  </a:lnTo>
                  <a:close/>
                  <a:moveTo>
                    <a:pt x="429" y="354"/>
                  </a:moveTo>
                  <a:lnTo>
                    <a:pt x="429" y="354"/>
                  </a:lnTo>
                  <a:lnTo>
                    <a:pt x="465" y="377"/>
                  </a:lnTo>
                  <a:lnTo>
                    <a:pt x="500" y="398"/>
                  </a:lnTo>
                  <a:lnTo>
                    <a:pt x="500" y="398"/>
                  </a:lnTo>
                  <a:lnTo>
                    <a:pt x="500" y="395"/>
                  </a:lnTo>
                  <a:lnTo>
                    <a:pt x="499" y="394"/>
                  </a:lnTo>
                  <a:lnTo>
                    <a:pt x="499" y="394"/>
                  </a:lnTo>
                  <a:lnTo>
                    <a:pt x="502" y="392"/>
                  </a:lnTo>
                  <a:lnTo>
                    <a:pt x="505" y="391"/>
                  </a:lnTo>
                  <a:lnTo>
                    <a:pt x="505" y="391"/>
                  </a:lnTo>
                  <a:lnTo>
                    <a:pt x="475" y="371"/>
                  </a:lnTo>
                  <a:lnTo>
                    <a:pt x="443" y="354"/>
                  </a:lnTo>
                  <a:lnTo>
                    <a:pt x="443" y="354"/>
                  </a:lnTo>
                  <a:lnTo>
                    <a:pt x="443" y="353"/>
                  </a:lnTo>
                  <a:lnTo>
                    <a:pt x="443" y="351"/>
                  </a:lnTo>
                  <a:lnTo>
                    <a:pt x="443" y="351"/>
                  </a:lnTo>
                  <a:lnTo>
                    <a:pt x="436" y="350"/>
                  </a:lnTo>
                  <a:lnTo>
                    <a:pt x="433" y="348"/>
                  </a:lnTo>
                  <a:lnTo>
                    <a:pt x="429" y="343"/>
                  </a:lnTo>
                  <a:lnTo>
                    <a:pt x="429" y="343"/>
                  </a:lnTo>
                  <a:lnTo>
                    <a:pt x="424" y="343"/>
                  </a:lnTo>
                  <a:lnTo>
                    <a:pt x="421" y="342"/>
                  </a:lnTo>
                  <a:lnTo>
                    <a:pt x="414" y="337"/>
                  </a:lnTo>
                  <a:lnTo>
                    <a:pt x="407" y="334"/>
                  </a:lnTo>
                  <a:lnTo>
                    <a:pt x="401" y="331"/>
                  </a:lnTo>
                  <a:lnTo>
                    <a:pt x="401" y="331"/>
                  </a:lnTo>
                  <a:lnTo>
                    <a:pt x="401" y="330"/>
                  </a:lnTo>
                  <a:lnTo>
                    <a:pt x="403" y="330"/>
                  </a:lnTo>
                  <a:lnTo>
                    <a:pt x="403" y="330"/>
                  </a:lnTo>
                  <a:lnTo>
                    <a:pt x="400" y="328"/>
                  </a:lnTo>
                  <a:lnTo>
                    <a:pt x="398" y="328"/>
                  </a:lnTo>
                  <a:lnTo>
                    <a:pt x="398" y="328"/>
                  </a:lnTo>
                  <a:lnTo>
                    <a:pt x="404" y="336"/>
                  </a:lnTo>
                  <a:lnTo>
                    <a:pt x="412" y="343"/>
                  </a:lnTo>
                  <a:lnTo>
                    <a:pt x="429" y="354"/>
                  </a:lnTo>
                  <a:lnTo>
                    <a:pt x="429" y="354"/>
                  </a:lnTo>
                  <a:close/>
                  <a:moveTo>
                    <a:pt x="656" y="449"/>
                  </a:moveTo>
                  <a:lnTo>
                    <a:pt x="656" y="449"/>
                  </a:lnTo>
                  <a:lnTo>
                    <a:pt x="653" y="444"/>
                  </a:lnTo>
                  <a:lnTo>
                    <a:pt x="648" y="439"/>
                  </a:lnTo>
                  <a:lnTo>
                    <a:pt x="639" y="432"/>
                  </a:lnTo>
                  <a:lnTo>
                    <a:pt x="639" y="432"/>
                  </a:lnTo>
                  <a:lnTo>
                    <a:pt x="639" y="430"/>
                  </a:lnTo>
                  <a:lnTo>
                    <a:pt x="641" y="429"/>
                  </a:lnTo>
                  <a:lnTo>
                    <a:pt x="642" y="429"/>
                  </a:lnTo>
                  <a:lnTo>
                    <a:pt x="642" y="429"/>
                  </a:lnTo>
                  <a:lnTo>
                    <a:pt x="639" y="427"/>
                  </a:lnTo>
                  <a:lnTo>
                    <a:pt x="639" y="427"/>
                  </a:lnTo>
                  <a:lnTo>
                    <a:pt x="639" y="427"/>
                  </a:lnTo>
                  <a:lnTo>
                    <a:pt x="641" y="426"/>
                  </a:lnTo>
                  <a:lnTo>
                    <a:pt x="641" y="424"/>
                  </a:lnTo>
                  <a:lnTo>
                    <a:pt x="641" y="423"/>
                  </a:lnTo>
                  <a:lnTo>
                    <a:pt x="641" y="423"/>
                  </a:lnTo>
                  <a:lnTo>
                    <a:pt x="627" y="411"/>
                  </a:lnTo>
                  <a:lnTo>
                    <a:pt x="613" y="400"/>
                  </a:lnTo>
                  <a:lnTo>
                    <a:pt x="613" y="400"/>
                  </a:lnTo>
                  <a:lnTo>
                    <a:pt x="615" y="398"/>
                  </a:lnTo>
                  <a:lnTo>
                    <a:pt x="613" y="398"/>
                  </a:lnTo>
                  <a:lnTo>
                    <a:pt x="613" y="398"/>
                  </a:lnTo>
                  <a:lnTo>
                    <a:pt x="571" y="369"/>
                  </a:lnTo>
                  <a:lnTo>
                    <a:pt x="571" y="369"/>
                  </a:lnTo>
                  <a:lnTo>
                    <a:pt x="554" y="359"/>
                  </a:lnTo>
                  <a:lnTo>
                    <a:pt x="545" y="351"/>
                  </a:lnTo>
                  <a:lnTo>
                    <a:pt x="539" y="345"/>
                  </a:lnTo>
                  <a:lnTo>
                    <a:pt x="539" y="345"/>
                  </a:lnTo>
                  <a:lnTo>
                    <a:pt x="540" y="343"/>
                  </a:lnTo>
                  <a:lnTo>
                    <a:pt x="540" y="342"/>
                  </a:lnTo>
                  <a:lnTo>
                    <a:pt x="540" y="342"/>
                  </a:lnTo>
                  <a:lnTo>
                    <a:pt x="534" y="339"/>
                  </a:lnTo>
                  <a:lnTo>
                    <a:pt x="528" y="336"/>
                  </a:lnTo>
                  <a:lnTo>
                    <a:pt x="523" y="333"/>
                  </a:lnTo>
                  <a:lnTo>
                    <a:pt x="517" y="330"/>
                  </a:lnTo>
                  <a:lnTo>
                    <a:pt x="517" y="330"/>
                  </a:lnTo>
                  <a:lnTo>
                    <a:pt x="549" y="363"/>
                  </a:lnTo>
                  <a:lnTo>
                    <a:pt x="583" y="394"/>
                  </a:lnTo>
                  <a:lnTo>
                    <a:pt x="618" y="423"/>
                  </a:lnTo>
                  <a:lnTo>
                    <a:pt x="656" y="449"/>
                  </a:lnTo>
                  <a:lnTo>
                    <a:pt x="656" y="449"/>
                  </a:lnTo>
                  <a:close/>
                  <a:moveTo>
                    <a:pt x="534" y="333"/>
                  </a:moveTo>
                  <a:lnTo>
                    <a:pt x="534" y="333"/>
                  </a:lnTo>
                  <a:lnTo>
                    <a:pt x="532" y="331"/>
                  </a:lnTo>
                  <a:lnTo>
                    <a:pt x="529" y="330"/>
                  </a:lnTo>
                  <a:lnTo>
                    <a:pt x="529" y="330"/>
                  </a:lnTo>
                  <a:lnTo>
                    <a:pt x="531" y="333"/>
                  </a:lnTo>
                  <a:lnTo>
                    <a:pt x="532" y="333"/>
                  </a:lnTo>
                  <a:lnTo>
                    <a:pt x="534" y="333"/>
                  </a:lnTo>
                  <a:lnTo>
                    <a:pt x="534" y="333"/>
                  </a:lnTo>
                  <a:close/>
                  <a:moveTo>
                    <a:pt x="282" y="371"/>
                  </a:moveTo>
                  <a:lnTo>
                    <a:pt x="282" y="371"/>
                  </a:lnTo>
                  <a:lnTo>
                    <a:pt x="276" y="365"/>
                  </a:lnTo>
                  <a:lnTo>
                    <a:pt x="270" y="360"/>
                  </a:lnTo>
                  <a:lnTo>
                    <a:pt x="257" y="351"/>
                  </a:lnTo>
                  <a:lnTo>
                    <a:pt x="257" y="351"/>
                  </a:lnTo>
                  <a:lnTo>
                    <a:pt x="241" y="340"/>
                  </a:lnTo>
                  <a:lnTo>
                    <a:pt x="235" y="336"/>
                  </a:lnTo>
                  <a:lnTo>
                    <a:pt x="228" y="333"/>
                  </a:lnTo>
                  <a:lnTo>
                    <a:pt x="228" y="333"/>
                  </a:lnTo>
                  <a:lnTo>
                    <a:pt x="240" y="343"/>
                  </a:lnTo>
                  <a:lnTo>
                    <a:pt x="253" y="354"/>
                  </a:lnTo>
                  <a:lnTo>
                    <a:pt x="282" y="371"/>
                  </a:lnTo>
                  <a:lnTo>
                    <a:pt x="282" y="371"/>
                  </a:lnTo>
                  <a:close/>
                  <a:moveTo>
                    <a:pt x="597" y="337"/>
                  </a:moveTo>
                  <a:lnTo>
                    <a:pt x="597" y="337"/>
                  </a:lnTo>
                  <a:lnTo>
                    <a:pt x="593" y="334"/>
                  </a:lnTo>
                  <a:lnTo>
                    <a:pt x="592" y="333"/>
                  </a:lnTo>
                  <a:lnTo>
                    <a:pt x="590" y="333"/>
                  </a:lnTo>
                  <a:lnTo>
                    <a:pt x="590" y="333"/>
                  </a:lnTo>
                  <a:lnTo>
                    <a:pt x="593" y="334"/>
                  </a:lnTo>
                  <a:lnTo>
                    <a:pt x="597" y="337"/>
                  </a:lnTo>
                  <a:lnTo>
                    <a:pt x="597" y="337"/>
                  </a:lnTo>
                  <a:close/>
                  <a:moveTo>
                    <a:pt x="246" y="337"/>
                  </a:moveTo>
                  <a:lnTo>
                    <a:pt x="246" y="337"/>
                  </a:lnTo>
                  <a:lnTo>
                    <a:pt x="244" y="334"/>
                  </a:lnTo>
                  <a:lnTo>
                    <a:pt x="243" y="334"/>
                  </a:lnTo>
                  <a:lnTo>
                    <a:pt x="241" y="334"/>
                  </a:lnTo>
                  <a:lnTo>
                    <a:pt x="241" y="334"/>
                  </a:lnTo>
                  <a:lnTo>
                    <a:pt x="243" y="337"/>
                  </a:lnTo>
                  <a:lnTo>
                    <a:pt x="244" y="337"/>
                  </a:lnTo>
                  <a:lnTo>
                    <a:pt x="246" y="337"/>
                  </a:lnTo>
                  <a:lnTo>
                    <a:pt x="246" y="337"/>
                  </a:lnTo>
                  <a:close/>
                  <a:moveTo>
                    <a:pt x="635" y="397"/>
                  </a:moveTo>
                  <a:lnTo>
                    <a:pt x="635" y="397"/>
                  </a:lnTo>
                  <a:lnTo>
                    <a:pt x="615" y="380"/>
                  </a:lnTo>
                  <a:lnTo>
                    <a:pt x="593" y="363"/>
                  </a:lnTo>
                  <a:lnTo>
                    <a:pt x="571" y="350"/>
                  </a:lnTo>
                  <a:lnTo>
                    <a:pt x="548" y="334"/>
                  </a:lnTo>
                  <a:lnTo>
                    <a:pt x="548" y="334"/>
                  </a:lnTo>
                  <a:lnTo>
                    <a:pt x="568" y="351"/>
                  </a:lnTo>
                  <a:lnTo>
                    <a:pt x="589" y="368"/>
                  </a:lnTo>
                  <a:lnTo>
                    <a:pt x="635" y="397"/>
                  </a:lnTo>
                  <a:lnTo>
                    <a:pt x="635" y="397"/>
                  </a:lnTo>
                  <a:close/>
                  <a:moveTo>
                    <a:pt x="391" y="342"/>
                  </a:moveTo>
                  <a:lnTo>
                    <a:pt x="391" y="342"/>
                  </a:lnTo>
                  <a:lnTo>
                    <a:pt x="407" y="353"/>
                  </a:lnTo>
                  <a:lnTo>
                    <a:pt x="424" y="363"/>
                  </a:lnTo>
                  <a:lnTo>
                    <a:pt x="424" y="363"/>
                  </a:lnTo>
                  <a:lnTo>
                    <a:pt x="423" y="359"/>
                  </a:lnTo>
                  <a:lnTo>
                    <a:pt x="421" y="357"/>
                  </a:lnTo>
                  <a:lnTo>
                    <a:pt x="423" y="354"/>
                  </a:lnTo>
                  <a:lnTo>
                    <a:pt x="423" y="354"/>
                  </a:lnTo>
                  <a:lnTo>
                    <a:pt x="406" y="345"/>
                  </a:lnTo>
                  <a:lnTo>
                    <a:pt x="389" y="336"/>
                  </a:lnTo>
                  <a:lnTo>
                    <a:pt x="389" y="336"/>
                  </a:lnTo>
                  <a:lnTo>
                    <a:pt x="391" y="337"/>
                  </a:lnTo>
                  <a:lnTo>
                    <a:pt x="391" y="339"/>
                  </a:lnTo>
                  <a:lnTo>
                    <a:pt x="391" y="342"/>
                  </a:lnTo>
                  <a:lnTo>
                    <a:pt x="391" y="342"/>
                  </a:lnTo>
                  <a:close/>
                  <a:moveTo>
                    <a:pt x="311" y="362"/>
                  </a:moveTo>
                  <a:lnTo>
                    <a:pt x="311" y="362"/>
                  </a:lnTo>
                  <a:lnTo>
                    <a:pt x="304" y="354"/>
                  </a:lnTo>
                  <a:lnTo>
                    <a:pt x="296" y="348"/>
                  </a:lnTo>
                  <a:lnTo>
                    <a:pt x="279" y="336"/>
                  </a:lnTo>
                  <a:lnTo>
                    <a:pt x="279" y="336"/>
                  </a:lnTo>
                  <a:lnTo>
                    <a:pt x="285" y="343"/>
                  </a:lnTo>
                  <a:lnTo>
                    <a:pt x="295" y="351"/>
                  </a:lnTo>
                  <a:lnTo>
                    <a:pt x="302" y="357"/>
                  </a:lnTo>
                  <a:lnTo>
                    <a:pt x="311" y="362"/>
                  </a:lnTo>
                  <a:lnTo>
                    <a:pt x="311" y="362"/>
                  </a:lnTo>
                  <a:close/>
                  <a:moveTo>
                    <a:pt x="331" y="403"/>
                  </a:moveTo>
                  <a:lnTo>
                    <a:pt x="331" y="403"/>
                  </a:lnTo>
                  <a:lnTo>
                    <a:pt x="375" y="433"/>
                  </a:lnTo>
                  <a:lnTo>
                    <a:pt x="375" y="433"/>
                  </a:lnTo>
                  <a:lnTo>
                    <a:pt x="398" y="450"/>
                  </a:lnTo>
                  <a:lnTo>
                    <a:pt x="411" y="456"/>
                  </a:lnTo>
                  <a:lnTo>
                    <a:pt x="418" y="459"/>
                  </a:lnTo>
                  <a:lnTo>
                    <a:pt x="424" y="461"/>
                  </a:lnTo>
                  <a:lnTo>
                    <a:pt x="424" y="461"/>
                  </a:lnTo>
                  <a:lnTo>
                    <a:pt x="421" y="453"/>
                  </a:lnTo>
                  <a:lnTo>
                    <a:pt x="417" y="449"/>
                  </a:lnTo>
                  <a:lnTo>
                    <a:pt x="404" y="438"/>
                  </a:lnTo>
                  <a:lnTo>
                    <a:pt x="378" y="421"/>
                  </a:lnTo>
                  <a:lnTo>
                    <a:pt x="378" y="421"/>
                  </a:lnTo>
                  <a:lnTo>
                    <a:pt x="374" y="421"/>
                  </a:lnTo>
                  <a:lnTo>
                    <a:pt x="372" y="423"/>
                  </a:lnTo>
                  <a:lnTo>
                    <a:pt x="371" y="423"/>
                  </a:lnTo>
                  <a:lnTo>
                    <a:pt x="371" y="423"/>
                  </a:lnTo>
                  <a:lnTo>
                    <a:pt x="365" y="418"/>
                  </a:lnTo>
                  <a:lnTo>
                    <a:pt x="360" y="414"/>
                  </a:lnTo>
                  <a:lnTo>
                    <a:pt x="356" y="407"/>
                  </a:lnTo>
                  <a:lnTo>
                    <a:pt x="351" y="403"/>
                  </a:lnTo>
                  <a:lnTo>
                    <a:pt x="351" y="403"/>
                  </a:lnTo>
                  <a:lnTo>
                    <a:pt x="342" y="398"/>
                  </a:lnTo>
                  <a:lnTo>
                    <a:pt x="333" y="392"/>
                  </a:lnTo>
                  <a:lnTo>
                    <a:pt x="333" y="392"/>
                  </a:lnTo>
                  <a:lnTo>
                    <a:pt x="325" y="386"/>
                  </a:lnTo>
                  <a:lnTo>
                    <a:pt x="325" y="386"/>
                  </a:lnTo>
                  <a:lnTo>
                    <a:pt x="298" y="369"/>
                  </a:lnTo>
                  <a:lnTo>
                    <a:pt x="298" y="369"/>
                  </a:lnTo>
                  <a:lnTo>
                    <a:pt x="290" y="365"/>
                  </a:lnTo>
                  <a:lnTo>
                    <a:pt x="282" y="360"/>
                  </a:lnTo>
                  <a:lnTo>
                    <a:pt x="282" y="360"/>
                  </a:lnTo>
                  <a:lnTo>
                    <a:pt x="282" y="359"/>
                  </a:lnTo>
                  <a:lnTo>
                    <a:pt x="282" y="357"/>
                  </a:lnTo>
                  <a:lnTo>
                    <a:pt x="282" y="357"/>
                  </a:lnTo>
                  <a:lnTo>
                    <a:pt x="273" y="353"/>
                  </a:lnTo>
                  <a:lnTo>
                    <a:pt x="264" y="348"/>
                  </a:lnTo>
                  <a:lnTo>
                    <a:pt x="264" y="348"/>
                  </a:lnTo>
                  <a:lnTo>
                    <a:pt x="255" y="343"/>
                  </a:lnTo>
                  <a:lnTo>
                    <a:pt x="246" y="337"/>
                  </a:lnTo>
                  <a:lnTo>
                    <a:pt x="246" y="337"/>
                  </a:lnTo>
                  <a:lnTo>
                    <a:pt x="269" y="354"/>
                  </a:lnTo>
                  <a:lnTo>
                    <a:pt x="289" y="371"/>
                  </a:lnTo>
                  <a:lnTo>
                    <a:pt x="310" y="388"/>
                  </a:lnTo>
                  <a:lnTo>
                    <a:pt x="331" y="403"/>
                  </a:lnTo>
                  <a:lnTo>
                    <a:pt x="331" y="403"/>
                  </a:lnTo>
                  <a:close/>
                  <a:moveTo>
                    <a:pt x="438" y="343"/>
                  </a:moveTo>
                  <a:lnTo>
                    <a:pt x="438" y="343"/>
                  </a:lnTo>
                  <a:lnTo>
                    <a:pt x="435" y="340"/>
                  </a:lnTo>
                  <a:lnTo>
                    <a:pt x="432" y="339"/>
                  </a:lnTo>
                  <a:lnTo>
                    <a:pt x="430" y="339"/>
                  </a:lnTo>
                  <a:lnTo>
                    <a:pt x="430" y="339"/>
                  </a:lnTo>
                  <a:lnTo>
                    <a:pt x="435" y="342"/>
                  </a:lnTo>
                  <a:lnTo>
                    <a:pt x="438" y="343"/>
                  </a:lnTo>
                  <a:lnTo>
                    <a:pt x="438" y="343"/>
                  </a:lnTo>
                  <a:close/>
                  <a:moveTo>
                    <a:pt x="324" y="351"/>
                  </a:moveTo>
                  <a:lnTo>
                    <a:pt x="324" y="351"/>
                  </a:lnTo>
                  <a:lnTo>
                    <a:pt x="321" y="348"/>
                  </a:lnTo>
                  <a:lnTo>
                    <a:pt x="319" y="346"/>
                  </a:lnTo>
                  <a:lnTo>
                    <a:pt x="319" y="345"/>
                  </a:lnTo>
                  <a:lnTo>
                    <a:pt x="319" y="345"/>
                  </a:lnTo>
                  <a:lnTo>
                    <a:pt x="316" y="345"/>
                  </a:lnTo>
                  <a:lnTo>
                    <a:pt x="314" y="343"/>
                  </a:lnTo>
                  <a:lnTo>
                    <a:pt x="313" y="343"/>
                  </a:lnTo>
                  <a:lnTo>
                    <a:pt x="310" y="343"/>
                  </a:lnTo>
                  <a:lnTo>
                    <a:pt x="310" y="343"/>
                  </a:lnTo>
                  <a:lnTo>
                    <a:pt x="313" y="345"/>
                  </a:lnTo>
                  <a:lnTo>
                    <a:pt x="318" y="348"/>
                  </a:lnTo>
                  <a:lnTo>
                    <a:pt x="321" y="350"/>
                  </a:lnTo>
                  <a:lnTo>
                    <a:pt x="324" y="351"/>
                  </a:lnTo>
                  <a:lnTo>
                    <a:pt x="324" y="351"/>
                  </a:lnTo>
                  <a:close/>
                  <a:moveTo>
                    <a:pt x="607" y="362"/>
                  </a:moveTo>
                  <a:lnTo>
                    <a:pt x="607" y="362"/>
                  </a:lnTo>
                  <a:lnTo>
                    <a:pt x="632" y="383"/>
                  </a:lnTo>
                  <a:lnTo>
                    <a:pt x="644" y="394"/>
                  </a:lnTo>
                  <a:lnTo>
                    <a:pt x="656" y="401"/>
                  </a:lnTo>
                  <a:lnTo>
                    <a:pt x="656" y="401"/>
                  </a:lnTo>
                  <a:lnTo>
                    <a:pt x="650" y="395"/>
                  </a:lnTo>
                  <a:lnTo>
                    <a:pt x="647" y="392"/>
                  </a:lnTo>
                  <a:lnTo>
                    <a:pt x="644" y="388"/>
                  </a:lnTo>
                  <a:lnTo>
                    <a:pt x="644" y="388"/>
                  </a:lnTo>
                  <a:lnTo>
                    <a:pt x="642" y="385"/>
                  </a:lnTo>
                  <a:lnTo>
                    <a:pt x="641" y="380"/>
                  </a:lnTo>
                  <a:lnTo>
                    <a:pt x="641" y="380"/>
                  </a:lnTo>
                  <a:lnTo>
                    <a:pt x="638" y="377"/>
                  </a:lnTo>
                  <a:lnTo>
                    <a:pt x="632" y="372"/>
                  </a:lnTo>
                  <a:lnTo>
                    <a:pt x="619" y="365"/>
                  </a:lnTo>
                  <a:lnTo>
                    <a:pt x="619" y="365"/>
                  </a:lnTo>
                  <a:lnTo>
                    <a:pt x="595" y="350"/>
                  </a:lnTo>
                  <a:lnTo>
                    <a:pt x="595" y="350"/>
                  </a:lnTo>
                  <a:lnTo>
                    <a:pt x="590" y="346"/>
                  </a:lnTo>
                  <a:lnTo>
                    <a:pt x="586" y="343"/>
                  </a:lnTo>
                  <a:lnTo>
                    <a:pt x="586" y="343"/>
                  </a:lnTo>
                  <a:lnTo>
                    <a:pt x="586" y="343"/>
                  </a:lnTo>
                  <a:lnTo>
                    <a:pt x="586" y="345"/>
                  </a:lnTo>
                  <a:lnTo>
                    <a:pt x="586" y="345"/>
                  </a:lnTo>
                  <a:lnTo>
                    <a:pt x="597" y="353"/>
                  </a:lnTo>
                  <a:lnTo>
                    <a:pt x="607" y="362"/>
                  </a:lnTo>
                  <a:lnTo>
                    <a:pt x="607" y="362"/>
                  </a:lnTo>
                  <a:close/>
                  <a:moveTo>
                    <a:pt x="446" y="346"/>
                  </a:moveTo>
                  <a:lnTo>
                    <a:pt x="446" y="346"/>
                  </a:lnTo>
                  <a:lnTo>
                    <a:pt x="443" y="345"/>
                  </a:lnTo>
                  <a:lnTo>
                    <a:pt x="441" y="343"/>
                  </a:lnTo>
                  <a:lnTo>
                    <a:pt x="439" y="345"/>
                  </a:lnTo>
                  <a:lnTo>
                    <a:pt x="439" y="345"/>
                  </a:lnTo>
                  <a:lnTo>
                    <a:pt x="443" y="346"/>
                  </a:lnTo>
                  <a:lnTo>
                    <a:pt x="444" y="348"/>
                  </a:lnTo>
                  <a:lnTo>
                    <a:pt x="446" y="346"/>
                  </a:lnTo>
                  <a:lnTo>
                    <a:pt x="446" y="346"/>
                  </a:lnTo>
                  <a:close/>
                  <a:moveTo>
                    <a:pt x="560" y="389"/>
                  </a:moveTo>
                  <a:lnTo>
                    <a:pt x="560" y="389"/>
                  </a:lnTo>
                  <a:lnTo>
                    <a:pt x="546" y="377"/>
                  </a:lnTo>
                  <a:lnTo>
                    <a:pt x="531" y="365"/>
                  </a:lnTo>
                  <a:lnTo>
                    <a:pt x="497" y="343"/>
                  </a:lnTo>
                  <a:lnTo>
                    <a:pt x="497" y="343"/>
                  </a:lnTo>
                  <a:lnTo>
                    <a:pt x="496" y="343"/>
                  </a:lnTo>
                  <a:lnTo>
                    <a:pt x="494" y="345"/>
                  </a:lnTo>
                  <a:lnTo>
                    <a:pt x="494" y="345"/>
                  </a:lnTo>
                  <a:lnTo>
                    <a:pt x="500" y="351"/>
                  </a:lnTo>
                  <a:lnTo>
                    <a:pt x="508" y="359"/>
                  </a:lnTo>
                  <a:lnTo>
                    <a:pt x="525" y="369"/>
                  </a:lnTo>
                  <a:lnTo>
                    <a:pt x="542" y="378"/>
                  </a:lnTo>
                  <a:lnTo>
                    <a:pt x="560" y="389"/>
                  </a:lnTo>
                  <a:lnTo>
                    <a:pt x="560" y="389"/>
                  </a:lnTo>
                  <a:close/>
                  <a:moveTo>
                    <a:pt x="610" y="346"/>
                  </a:moveTo>
                  <a:lnTo>
                    <a:pt x="610" y="346"/>
                  </a:lnTo>
                  <a:lnTo>
                    <a:pt x="609" y="345"/>
                  </a:lnTo>
                  <a:lnTo>
                    <a:pt x="607" y="343"/>
                  </a:lnTo>
                  <a:lnTo>
                    <a:pt x="606" y="343"/>
                  </a:lnTo>
                  <a:lnTo>
                    <a:pt x="606" y="343"/>
                  </a:lnTo>
                  <a:lnTo>
                    <a:pt x="606" y="345"/>
                  </a:lnTo>
                  <a:lnTo>
                    <a:pt x="607" y="346"/>
                  </a:lnTo>
                  <a:lnTo>
                    <a:pt x="609" y="346"/>
                  </a:lnTo>
                  <a:lnTo>
                    <a:pt x="610" y="346"/>
                  </a:lnTo>
                  <a:lnTo>
                    <a:pt x="610" y="346"/>
                  </a:lnTo>
                  <a:close/>
                  <a:moveTo>
                    <a:pt x="354" y="386"/>
                  </a:moveTo>
                  <a:lnTo>
                    <a:pt x="354" y="386"/>
                  </a:lnTo>
                  <a:lnTo>
                    <a:pt x="357" y="386"/>
                  </a:lnTo>
                  <a:lnTo>
                    <a:pt x="360" y="386"/>
                  </a:lnTo>
                  <a:lnTo>
                    <a:pt x="360" y="386"/>
                  </a:lnTo>
                  <a:lnTo>
                    <a:pt x="365" y="391"/>
                  </a:lnTo>
                  <a:lnTo>
                    <a:pt x="371" y="395"/>
                  </a:lnTo>
                  <a:lnTo>
                    <a:pt x="371" y="395"/>
                  </a:lnTo>
                  <a:lnTo>
                    <a:pt x="404" y="417"/>
                  </a:lnTo>
                  <a:lnTo>
                    <a:pt x="438" y="439"/>
                  </a:lnTo>
                  <a:lnTo>
                    <a:pt x="470" y="464"/>
                  </a:lnTo>
                  <a:lnTo>
                    <a:pt x="500" y="490"/>
                  </a:lnTo>
                  <a:lnTo>
                    <a:pt x="500" y="490"/>
                  </a:lnTo>
                  <a:lnTo>
                    <a:pt x="508" y="493"/>
                  </a:lnTo>
                  <a:lnTo>
                    <a:pt x="514" y="497"/>
                  </a:lnTo>
                  <a:lnTo>
                    <a:pt x="526" y="505"/>
                  </a:lnTo>
                  <a:lnTo>
                    <a:pt x="526" y="505"/>
                  </a:lnTo>
                  <a:lnTo>
                    <a:pt x="510" y="488"/>
                  </a:lnTo>
                  <a:lnTo>
                    <a:pt x="493" y="475"/>
                  </a:lnTo>
                  <a:lnTo>
                    <a:pt x="476" y="461"/>
                  </a:lnTo>
                  <a:lnTo>
                    <a:pt x="459" y="446"/>
                  </a:lnTo>
                  <a:lnTo>
                    <a:pt x="459" y="446"/>
                  </a:lnTo>
                  <a:lnTo>
                    <a:pt x="455" y="444"/>
                  </a:lnTo>
                  <a:lnTo>
                    <a:pt x="449" y="441"/>
                  </a:lnTo>
                  <a:lnTo>
                    <a:pt x="444" y="438"/>
                  </a:lnTo>
                  <a:lnTo>
                    <a:pt x="439" y="435"/>
                  </a:lnTo>
                  <a:lnTo>
                    <a:pt x="439" y="435"/>
                  </a:lnTo>
                  <a:lnTo>
                    <a:pt x="441" y="433"/>
                  </a:lnTo>
                  <a:lnTo>
                    <a:pt x="441" y="433"/>
                  </a:lnTo>
                  <a:lnTo>
                    <a:pt x="436" y="432"/>
                  </a:lnTo>
                  <a:lnTo>
                    <a:pt x="435" y="432"/>
                  </a:lnTo>
                  <a:lnTo>
                    <a:pt x="430" y="427"/>
                  </a:lnTo>
                  <a:lnTo>
                    <a:pt x="430" y="427"/>
                  </a:lnTo>
                  <a:lnTo>
                    <a:pt x="424" y="424"/>
                  </a:lnTo>
                  <a:lnTo>
                    <a:pt x="418" y="421"/>
                  </a:lnTo>
                  <a:lnTo>
                    <a:pt x="414" y="418"/>
                  </a:lnTo>
                  <a:lnTo>
                    <a:pt x="407" y="415"/>
                  </a:lnTo>
                  <a:lnTo>
                    <a:pt x="407" y="415"/>
                  </a:lnTo>
                  <a:lnTo>
                    <a:pt x="407" y="414"/>
                  </a:lnTo>
                  <a:lnTo>
                    <a:pt x="407" y="414"/>
                  </a:lnTo>
                  <a:lnTo>
                    <a:pt x="394" y="406"/>
                  </a:lnTo>
                  <a:lnTo>
                    <a:pt x="382" y="397"/>
                  </a:lnTo>
                  <a:lnTo>
                    <a:pt x="382" y="397"/>
                  </a:lnTo>
                  <a:lnTo>
                    <a:pt x="372" y="392"/>
                  </a:lnTo>
                  <a:lnTo>
                    <a:pt x="363" y="386"/>
                  </a:lnTo>
                  <a:lnTo>
                    <a:pt x="354" y="380"/>
                  </a:lnTo>
                  <a:lnTo>
                    <a:pt x="345" y="374"/>
                  </a:lnTo>
                  <a:lnTo>
                    <a:pt x="345" y="374"/>
                  </a:lnTo>
                  <a:lnTo>
                    <a:pt x="345" y="371"/>
                  </a:lnTo>
                  <a:lnTo>
                    <a:pt x="345" y="371"/>
                  </a:lnTo>
                  <a:lnTo>
                    <a:pt x="333" y="365"/>
                  </a:lnTo>
                  <a:lnTo>
                    <a:pt x="322" y="357"/>
                  </a:lnTo>
                  <a:lnTo>
                    <a:pt x="311" y="351"/>
                  </a:lnTo>
                  <a:lnTo>
                    <a:pt x="299" y="345"/>
                  </a:lnTo>
                  <a:lnTo>
                    <a:pt x="299" y="345"/>
                  </a:lnTo>
                  <a:lnTo>
                    <a:pt x="327" y="365"/>
                  </a:lnTo>
                  <a:lnTo>
                    <a:pt x="354" y="386"/>
                  </a:lnTo>
                  <a:lnTo>
                    <a:pt x="354" y="386"/>
                  </a:lnTo>
                  <a:close/>
                  <a:moveTo>
                    <a:pt x="685" y="363"/>
                  </a:moveTo>
                  <a:lnTo>
                    <a:pt x="685" y="363"/>
                  </a:lnTo>
                  <a:lnTo>
                    <a:pt x="680" y="357"/>
                  </a:lnTo>
                  <a:lnTo>
                    <a:pt x="676" y="353"/>
                  </a:lnTo>
                  <a:lnTo>
                    <a:pt x="664" y="345"/>
                  </a:lnTo>
                  <a:lnTo>
                    <a:pt x="664" y="345"/>
                  </a:lnTo>
                  <a:lnTo>
                    <a:pt x="674" y="356"/>
                  </a:lnTo>
                  <a:lnTo>
                    <a:pt x="679" y="360"/>
                  </a:lnTo>
                  <a:lnTo>
                    <a:pt x="685" y="363"/>
                  </a:lnTo>
                  <a:lnTo>
                    <a:pt x="685" y="363"/>
                  </a:lnTo>
                  <a:close/>
                  <a:moveTo>
                    <a:pt x="391" y="365"/>
                  </a:moveTo>
                  <a:lnTo>
                    <a:pt x="391" y="365"/>
                  </a:lnTo>
                  <a:lnTo>
                    <a:pt x="398" y="368"/>
                  </a:lnTo>
                  <a:lnTo>
                    <a:pt x="406" y="372"/>
                  </a:lnTo>
                  <a:lnTo>
                    <a:pt x="414" y="377"/>
                  </a:lnTo>
                  <a:lnTo>
                    <a:pt x="421" y="380"/>
                  </a:lnTo>
                  <a:lnTo>
                    <a:pt x="421" y="380"/>
                  </a:lnTo>
                  <a:lnTo>
                    <a:pt x="401" y="363"/>
                  </a:lnTo>
                  <a:lnTo>
                    <a:pt x="380" y="348"/>
                  </a:lnTo>
                  <a:lnTo>
                    <a:pt x="380" y="348"/>
                  </a:lnTo>
                  <a:lnTo>
                    <a:pt x="383" y="351"/>
                  </a:lnTo>
                  <a:lnTo>
                    <a:pt x="386" y="356"/>
                  </a:lnTo>
                  <a:lnTo>
                    <a:pt x="389" y="359"/>
                  </a:lnTo>
                  <a:lnTo>
                    <a:pt x="391" y="365"/>
                  </a:lnTo>
                  <a:lnTo>
                    <a:pt x="391" y="365"/>
                  </a:lnTo>
                  <a:close/>
                  <a:moveTo>
                    <a:pt x="435" y="388"/>
                  </a:moveTo>
                  <a:lnTo>
                    <a:pt x="435" y="388"/>
                  </a:lnTo>
                  <a:lnTo>
                    <a:pt x="439" y="392"/>
                  </a:lnTo>
                  <a:lnTo>
                    <a:pt x="444" y="398"/>
                  </a:lnTo>
                  <a:lnTo>
                    <a:pt x="444" y="398"/>
                  </a:lnTo>
                  <a:lnTo>
                    <a:pt x="455" y="404"/>
                  </a:lnTo>
                  <a:lnTo>
                    <a:pt x="467" y="412"/>
                  </a:lnTo>
                  <a:lnTo>
                    <a:pt x="467" y="412"/>
                  </a:lnTo>
                  <a:lnTo>
                    <a:pt x="497" y="435"/>
                  </a:lnTo>
                  <a:lnTo>
                    <a:pt x="497" y="435"/>
                  </a:lnTo>
                  <a:lnTo>
                    <a:pt x="502" y="435"/>
                  </a:lnTo>
                  <a:lnTo>
                    <a:pt x="507" y="436"/>
                  </a:lnTo>
                  <a:lnTo>
                    <a:pt x="511" y="439"/>
                  </a:lnTo>
                  <a:lnTo>
                    <a:pt x="514" y="441"/>
                  </a:lnTo>
                  <a:lnTo>
                    <a:pt x="514" y="441"/>
                  </a:lnTo>
                  <a:lnTo>
                    <a:pt x="504" y="432"/>
                  </a:lnTo>
                  <a:lnTo>
                    <a:pt x="493" y="423"/>
                  </a:lnTo>
                  <a:lnTo>
                    <a:pt x="484" y="412"/>
                  </a:lnTo>
                  <a:lnTo>
                    <a:pt x="476" y="401"/>
                  </a:lnTo>
                  <a:lnTo>
                    <a:pt x="476" y="401"/>
                  </a:lnTo>
                  <a:lnTo>
                    <a:pt x="467" y="397"/>
                  </a:lnTo>
                  <a:lnTo>
                    <a:pt x="458" y="391"/>
                  </a:lnTo>
                  <a:lnTo>
                    <a:pt x="447" y="383"/>
                  </a:lnTo>
                  <a:lnTo>
                    <a:pt x="436" y="377"/>
                  </a:lnTo>
                  <a:lnTo>
                    <a:pt x="436" y="377"/>
                  </a:lnTo>
                  <a:lnTo>
                    <a:pt x="435" y="374"/>
                  </a:lnTo>
                  <a:lnTo>
                    <a:pt x="435" y="374"/>
                  </a:lnTo>
                  <a:lnTo>
                    <a:pt x="429" y="372"/>
                  </a:lnTo>
                  <a:lnTo>
                    <a:pt x="426" y="371"/>
                  </a:lnTo>
                  <a:lnTo>
                    <a:pt x="424" y="368"/>
                  </a:lnTo>
                  <a:lnTo>
                    <a:pt x="424" y="368"/>
                  </a:lnTo>
                  <a:lnTo>
                    <a:pt x="420" y="366"/>
                  </a:lnTo>
                  <a:lnTo>
                    <a:pt x="417" y="365"/>
                  </a:lnTo>
                  <a:lnTo>
                    <a:pt x="414" y="362"/>
                  </a:lnTo>
                  <a:lnTo>
                    <a:pt x="409" y="360"/>
                  </a:lnTo>
                  <a:lnTo>
                    <a:pt x="409" y="360"/>
                  </a:lnTo>
                  <a:lnTo>
                    <a:pt x="409" y="359"/>
                  </a:lnTo>
                  <a:lnTo>
                    <a:pt x="409" y="359"/>
                  </a:lnTo>
                  <a:lnTo>
                    <a:pt x="404" y="356"/>
                  </a:lnTo>
                  <a:lnTo>
                    <a:pt x="398" y="353"/>
                  </a:lnTo>
                  <a:lnTo>
                    <a:pt x="394" y="350"/>
                  </a:lnTo>
                  <a:lnTo>
                    <a:pt x="389" y="348"/>
                  </a:lnTo>
                  <a:lnTo>
                    <a:pt x="389" y="348"/>
                  </a:lnTo>
                  <a:lnTo>
                    <a:pt x="412" y="368"/>
                  </a:lnTo>
                  <a:lnTo>
                    <a:pt x="435" y="388"/>
                  </a:lnTo>
                  <a:lnTo>
                    <a:pt x="435" y="388"/>
                  </a:lnTo>
                  <a:close/>
                  <a:moveTo>
                    <a:pt x="505" y="366"/>
                  </a:moveTo>
                  <a:lnTo>
                    <a:pt x="505" y="366"/>
                  </a:lnTo>
                  <a:lnTo>
                    <a:pt x="494" y="357"/>
                  </a:lnTo>
                  <a:lnTo>
                    <a:pt x="487" y="353"/>
                  </a:lnTo>
                  <a:lnTo>
                    <a:pt x="481" y="350"/>
                  </a:lnTo>
                  <a:lnTo>
                    <a:pt x="481" y="350"/>
                  </a:lnTo>
                  <a:lnTo>
                    <a:pt x="493" y="360"/>
                  </a:lnTo>
                  <a:lnTo>
                    <a:pt x="499" y="365"/>
                  </a:lnTo>
                  <a:lnTo>
                    <a:pt x="505" y="366"/>
                  </a:lnTo>
                  <a:lnTo>
                    <a:pt x="505" y="366"/>
                  </a:lnTo>
                  <a:close/>
                  <a:moveTo>
                    <a:pt x="420" y="394"/>
                  </a:moveTo>
                  <a:lnTo>
                    <a:pt x="420" y="394"/>
                  </a:lnTo>
                  <a:lnTo>
                    <a:pt x="403" y="383"/>
                  </a:lnTo>
                  <a:lnTo>
                    <a:pt x="388" y="372"/>
                  </a:lnTo>
                  <a:lnTo>
                    <a:pt x="388" y="372"/>
                  </a:lnTo>
                  <a:lnTo>
                    <a:pt x="377" y="369"/>
                  </a:lnTo>
                  <a:lnTo>
                    <a:pt x="368" y="363"/>
                  </a:lnTo>
                  <a:lnTo>
                    <a:pt x="360" y="357"/>
                  </a:lnTo>
                  <a:lnTo>
                    <a:pt x="353" y="351"/>
                  </a:lnTo>
                  <a:lnTo>
                    <a:pt x="353" y="351"/>
                  </a:lnTo>
                  <a:lnTo>
                    <a:pt x="348" y="353"/>
                  </a:lnTo>
                  <a:lnTo>
                    <a:pt x="345" y="353"/>
                  </a:lnTo>
                  <a:lnTo>
                    <a:pt x="345" y="353"/>
                  </a:lnTo>
                  <a:lnTo>
                    <a:pt x="356" y="360"/>
                  </a:lnTo>
                  <a:lnTo>
                    <a:pt x="369" y="368"/>
                  </a:lnTo>
                  <a:lnTo>
                    <a:pt x="395" y="383"/>
                  </a:lnTo>
                  <a:lnTo>
                    <a:pt x="395" y="383"/>
                  </a:lnTo>
                  <a:lnTo>
                    <a:pt x="407" y="391"/>
                  </a:lnTo>
                  <a:lnTo>
                    <a:pt x="414" y="395"/>
                  </a:lnTo>
                  <a:lnTo>
                    <a:pt x="421" y="398"/>
                  </a:lnTo>
                  <a:lnTo>
                    <a:pt x="421" y="398"/>
                  </a:lnTo>
                  <a:lnTo>
                    <a:pt x="420" y="397"/>
                  </a:lnTo>
                  <a:lnTo>
                    <a:pt x="420" y="394"/>
                  </a:lnTo>
                  <a:lnTo>
                    <a:pt x="420" y="394"/>
                  </a:lnTo>
                  <a:close/>
                  <a:moveTo>
                    <a:pt x="708" y="365"/>
                  </a:moveTo>
                  <a:lnTo>
                    <a:pt x="708" y="365"/>
                  </a:lnTo>
                  <a:lnTo>
                    <a:pt x="700" y="359"/>
                  </a:lnTo>
                  <a:lnTo>
                    <a:pt x="693" y="353"/>
                  </a:lnTo>
                  <a:lnTo>
                    <a:pt x="693" y="353"/>
                  </a:lnTo>
                  <a:lnTo>
                    <a:pt x="700" y="360"/>
                  </a:lnTo>
                  <a:lnTo>
                    <a:pt x="703" y="363"/>
                  </a:lnTo>
                  <a:lnTo>
                    <a:pt x="708" y="365"/>
                  </a:lnTo>
                  <a:lnTo>
                    <a:pt x="708" y="365"/>
                  </a:lnTo>
                  <a:close/>
                  <a:moveTo>
                    <a:pt x="715" y="360"/>
                  </a:moveTo>
                  <a:lnTo>
                    <a:pt x="715" y="360"/>
                  </a:lnTo>
                  <a:lnTo>
                    <a:pt x="726" y="371"/>
                  </a:lnTo>
                  <a:lnTo>
                    <a:pt x="737" y="383"/>
                  </a:lnTo>
                  <a:lnTo>
                    <a:pt x="737" y="383"/>
                  </a:lnTo>
                  <a:lnTo>
                    <a:pt x="743" y="388"/>
                  </a:lnTo>
                  <a:lnTo>
                    <a:pt x="747" y="391"/>
                  </a:lnTo>
                  <a:lnTo>
                    <a:pt x="751" y="391"/>
                  </a:lnTo>
                  <a:lnTo>
                    <a:pt x="751" y="391"/>
                  </a:lnTo>
                  <a:lnTo>
                    <a:pt x="749" y="388"/>
                  </a:lnTo>
                  <a:lnTo>
                    <a:pt x="746" y="385"/>
                  </a:lnTo>
                  <a:lnTo>
                    <a:pt x="741" y="378"/>
                  </a:lnTo>
                  <a:lnTo>
                    <a:pt x="741" y="378"/>
                  </a:lnTo>
                  <a:lnTo>
                    <a:pt x="735" y="374"/>
                  </a:lnTo>
                  <a:lnTo>
                    <a:pt x="734" y="372"/>
                  </a:lnTo>
                  <a:lnTo>
                    <a:pt x="734" y="369"/>
                  </a:lnTo>
                  <a:lnTo>
                    <a:pt x="734" y="369"/>
                  </a:lnTo>
                  <a:lnTo>
                    <a:pt x="728" y="368"/>
                  </a:lnTo>
                  <a:lnTo>
                    <a:pt x="728" y="368"/>
                  </a:lnTo>
                  <a:lnTo>
                    <a:pt x="725" y="365"/>
                  </a:lnTo>
                  <a:lnTo>
                    <a:pt x="723" y="362"/>
                  </a:lnTo>
                  <a:lnTo>
                    <a:pt x="723" y="362"/>
                  </a:lnTo>
                  <a:lnTo>
                    <a:pt x="717" y="359"/>
                  </a:lnTo>
                  <a:lnTo>
                    <a:pt x="715" y="357"/>
                  </a:lnTo>
                  <a:lnTo>
                    <a:pt x="715" y="356"/>
                  </a:lnTo>
                  <a:lnTo>
                    <a:pt x="715" y="356"/>
                  </a:lnTo>
                  <a:lnTo>
                    <a:pt x="712" y="356"/>
                  </a:lnTo>
                  <a:lnTo>
                    <a:pt x="709" y="354"/>
                  </a:lnTo>
                  <a:lnTo>
                    <a:pt x="709" y="354"/>
                  </a:lnTo>
                  <a:lnTo>
                    <a:pt x="711" y="356"/>
                  </a:lnTo>
                  <a:lnTo>
                    <a:pt x="712" y="357"/>
                  </a:lnTo>
                  <a:lnTo>
                    <a:pt x="715" y="360"/>
                  </a:lnTo>
                  <a:lnTo>
                    <a:pt x="715" y="360"/>
                  </a:lnTo>
                  <a:close/>
                  <a:moveTo>
                    <a:pt x="638" y="360"/>
                  </a:moveTo>
                  <a:lnTo>
                    <a:pt x="638" y="360"/>
                  </a:lnTo>
                  <a:lnTo>
                    <a:pt x="636" y="357"/>
                  </a:lnTo>
                  <a:lnTo>
                    <a:pt x="635" y="357"/>
                  </a:lnTo>
                  <a:lnTo>
                    <a:pt x="633" y="357"/>
                  </a:lnTo>
                  <a:lnTo>
                    <a:pt x="633" y="357"/>
                  </a:lnTo>
                  <a:lnTo>
                    <a:pt x="633" y="359"/>
                  </a:lnTo>
                  <a:lnTo>
                    <a:pt x="635" y="360"/>
                  </a:lnTo>
                  <a:lnTo>
                    <a:pt x="636" y="360"/>
                  </a:lnTo>
                  <a:lnTo>
                    <a:pt x="638" y="360"/>
                  </a:lnTo>
                  <a:lnTo>
                    <a:pt x="638" y="360"/>
                  </a:lnTo>
                  <a:close/>
                  <a:moveTo>
                    <a:pt x="382" y="386"/>
                  </a:moveTo>
                  <a:lnTo>
                    <a:pt x="382" y="386"/>
                  </a:lnTo>
                  <a:lnTo>
                    <a:pt x="420" y="411"/>
                  </a:lnTo>
                  <a:lnTo>
                    <a:pt x="439" y="423"/>
                  </a:lnTo>
                  <a:lnTo>
                    <a:pt x="459" y="433"/>
                  </a:lnTo>
                  <a:lnTo>
                    <a:pt x="459" y="433"/>
                  </a:lnTo>
                  <a:lnTo>
                    <a:pt x="449" y="421"/>
                  </a:lnTo>
                  <a:lnTo>
                    <a:pt x="435" y="412"/>
                  </a:lnTo>
                  <a:lnTo>
                    <a:pt x="406" y="395"/>
                  </a:lnTo>
                  <a:lnTo>
                    <a:pt x="406" y="395"/>
                  </a:lnTo>
                  <a:lnTo>
                    <a:pt x="377" y="377"/>
                  </a:lnTo>
                  <a:lnTo>
                    <a:pt x="363" y="368"/>
                  </a:lnTo>
                  <a:lnTo>
                    <a:pt x="348" y="362"/>
                  </a:lnTo>
                  <a:lnTo>
                    <a:pt x="348" y="362"/>
                  </a:lnTo>
                  <a:lnTo>
                    <a:pt x="356" y="368"/>
                  </a:lnTo>
                  <a:lnTo>
                    <a:pt x="363" y="374"/>
                  </a:lnTo>
                  <a:lnTo>
                    <a:pt x="382" y="386"/>
                  </a:lnTo>
                  <a:lnTo>
                    <a:pt x="382" y="386"/>
                  </a:lnTo>
                  <a:close/>
                  <a:moveTo>
                    <a:pt x="668" y="365"/>
                  </a:moveTo>
                  <a:lnTo>
                    <a:pt x="668" y="365"/>
                  </a:lnTo>
                  <a:lnTo>
                    <a:pt x="667" y="362"/>
                  </a:lnTo>
                  <a:lnTo>
                    <a:pt x="664" y="362"/>
                  </a:lnTo>
                  <a:lnTo>
                    <a:pt x="664" y="362"/>
                  </a:lnTo>
                  <a:lnTo>
                    <a:pt x="665" y="363"/>
                  </a:lnTo>
                  <a:lnTo>
                    <a:pt x="667" y="365"/>
                  </a:lnTo>
                  <a:lnTo>
                    <a:pt x="668" y="365"/>
                  </a:lnTo>
                  <a:lnTo>
                    <a:pt x="668" y="365"/>
                  </a:lnTo>
                  <a:close/>
                  <a:moveTo>
                    <a:pt x="630" y="366"/>
                  </a:moveTo>
                  <a:lnTo>
                    <a:pt x="630" y="366"/>
                  </a:lnTo>
                  <a:lnTo>
                    <a:pt x="635" y="369"/>
                  </a:lnTo>
                  <a:lnTo>
                    <a:pt x="641" y="374"/>
                  </a:lnTo>
                  <a:lnTo>
                    <a:pt x="647" y="377"/>
                  </a:lnTo>
                  <a:lnTo>
                    <a:pt x="651" y="380"/>
                  </a:lnTo>
                  <a:lnTo>
                    <a:pt x="651" y="380"/>
                  </a:lnTo>
                  <a:lnTo>
                    <a:pt x="648" y="377"/>
                  </a:lnTo>
                  <a:lnTo>
                    <a:pt x="647" y="375"/>
                  </a:lnTo>
                  <a:lnTo>
                    <a:pt x="647" y="374"/>
                  </a:lnTo>
                  <a:lnTo>
                    <a:pt x="647" y="374"/>
                  </a:lnTo>
                  <a:lnTo>
                    <a:pt x="642" y="371"/>
                  </a:lnTo>
                  <a:lnTo>
                    <a:pt x="639" y="368"/>
                  </a:lnTo>
                  <a:lnTo>
                    <a:pt x="632" y="363"/>
                  </a:lnTo>
                  <a:lnTo>
                    <a:pt x="632" y="363"/>
                  </a:lnTo>
                  <a:lnTo>
                    <a:pt x="630" y="365"/>
                  </a:lnTo>
                  <a:lnTo>
                    <a:pt x="630" y="365"/>
                  </a:lnTo>
                  <a:lnTo>
                    <a:pt x="630" y="366"/>
                  </a:lnTo>
                  <a:lnTo>
                    <a:pt x="630" y="366"/>
                  </a:lnTo>
                  <a:close/>
                  <a:moveTo>
                    <a:pt x="763" y="382"/>
                  </a:moveTo>
                  <a:lnTo>
                    <a:pt x="763" y="382"/>
                  </a:lnTo>
                  <a:lnTo>
                    <a:pt x="761" y="369"/>
                  </a:lnTo>
                  <a:lnTo>
                    <a:pt x="761" y="369"/>
                  </a:lnTo>
                  <a:lnTo>
                    <a:pt x="751" y="368"/>
                  </a:lnTo>
                  <a:lnTo>
                    <a:pt x="741" y="363"/>
                  </a:lnTo>
                  <a:lnTo>
                    <a:pt x="741" y="363"/>
                  </a:lnTo>
                  <a:lnTo>
                    <a:pt x="746" y="368"/>
                  </a:lnTo>
                  <a:lnTo>
                    <a:pt x="752" y="372"/>
                  </a:lnTo>
                  <a:lnTo>
                    <a:pt x="763" y="382"/>
                  </a:lnTo>
                  <a:lnTo>
                    <a:pt x="763" y="382"/>
                  </a:lnTo>
                  <a:close/>
                  <a:moveTo>
                    <a:pt x="668" y="383"/>
                  </a:moveTo>
                  <a:lnTo>
                    <a:pt x="668" y="383"/>
                  </a:lnTo>
                  <a:lnTo>
                    <a:pt x="665" y="380"/>
                  </a:lnTo>
                  <a:lnTo>
                    <a:pt x="664" y="378"/>
                  </a:lnTo>
                  <a:lnTo>
                    <a:pt x="662" y="375"/>
                  </a:lnTo>
                  <a:lnTo>
                    <a:pt x="662" y="375"/>
                  </a:lnTo>
                  <a:lnTo>
                    <a:pt x="658" y="374"/>
                  </a:lnTo>
                  <a:lnTo>
                    <a:pt x="651" y="371"/>
                  </a:lnTo>
                  <a:lnTo>
                    <a:pt x="642" y="365"/>
                  </a:lnTo>
                  <a:lnTo>
                    <a:pt x="642" y="365"/>
                  </a:lnTo>
                  <a:lnTo>
                    <a:pt x="647" y="371"/>
                  </a:lnTo>
                  <a:lnTo>
                    <a:pt x="654" y="377"/>
                  </a:lnTo>
                  <a:lnTo>
                    <a:pt x="661" y="382"/>
                  </a:lnTo>
                  <a:lnTo>
                    <a:pt x="668" y="383"/>
                  </a:lnTo>
                  <a:lnTo>
                    <a:pt x="668" y="383"/>
                  </a:lnTo>
                  <a:close/>
                  <a:moveTo>
                    <a:pt x="316" y="368"/>
                  </a:moveTo>
                  <a:lnTo>
                    <a:pt x="316" y="368"/>
                  </a:lnTo>
                  <a:lnTo>
                    <a:pt x="333" y="382"/>
                  </a:lnTo>
                  <a:lnTo>
                    <a:pt x="353" y="394"/>
                  </a:lnTo>
                  <a:lnTo>
                    <a:pt x="353" y="394"/>
                  </a:lnTo>
                  <a:lnTo>
                    <a:pt x="351" y="391"/>
                  </a:lnTo>
                  <a:lnTo>
                    <a:pt x="350" y="388"/>
                  </a:lnTo>
                  <a:lnTo>
                    <a:pt x="343" y="383"/>
                  </a:lnTo>
                  <a:lnTo>
                    <a:pt x="339" y="380"/>
                  </a:lnTo>
                  <a:lnTo>
                    <a:pt x="334" y="374"/>
                  </a:lnTo>
                  <a:lnTo>
                    <a:pt x="334" y="374"/>
                  </a:lnTo>
                  <a:lnTo>
                    <a:pt x="327" y="369"/>
                  </a:lnTo>
                  <a:lnTo>
                    <a:pt x="319" y="365"/>
                  </a:lnTo>
                  <a:lnTo>
                    <a:pt x="319" y="365"/>
                  </a:lnTo>
                  <a:lnTo>
                    <a:pt x="318" y="365"/>
                  </a:lnTo>
                  <a:lnTo>
                    <a:pt x="318" y="365"/>
                  </a:lnTo>
                  <a:lnTo>
                    <a:pt x="316" y="368"/>
                  </a:lnTo>
                  <a:lnTo>
                    <a:pt x="316" y="368"/>
                  </a:lnTo>
                  <a:close/>
                  <a:moveTo>
                    <a:pt x="680" y="374"/>
                  </a:moveTo>
                  <a:lnTo>
                    <a:pt x="680" y="374"/>
                  </a:lnTo>
                  <a:lnTo>
                    <a:pt x="674" y="369"/>
                  </a:lnTo>
                  <a:lnTo>
                    <a:pt x="671" y="368"/>
                  </a:lnTo>
                  <a:lnTo>
                    <a:pt x="668" y="366"/>
                  </a:lnTo>
                  <a:lnTo>
                    <a:pt x="668" y="366"/>
                  </a:lnTo>
                  <a:lnTo>
                    <a:pt x="674" y="371"/>
                  </a:lnTo>
                  <a:lnTo>
                    <a:pt x="677" y="374"/>
                  </a:lnTo>
                  <a:lnTo>
                    <a:pt x="680" y="374"/>
                  </a:lnTo>
                  <a:lnTo>
                    <a:pt x="680" y="374"/>
                  </a:lnTo>
                  <a:close/>
                  <a:moveTo>
                    <a:pt x="592" y="473"/>
                  </a:moveTo>
                  <a:lnTo>
                    <a:pt x="592" y="473"/>
                  </a:lnTo>
                  <a:lnTo>
                    <a:pt x="587" y="468"/>
                  </a:lnTo>
                  <a:lnTo>
                    <a:pt x="583" y="464"/>
                  </a:lnTo>
                  <a:lnTo>
                    <a:pt x="578" y="459"/>
                  </a:lnTo>
                  <a:lnTo>
                    <a:pt x="575" y="455"/>
                  </a:lnTo>
                  <a:lnTo>
                    <a:pt x="575" y="455"/>
                  </a:lnTo>
                  <a:lnTo>
                    <a:pt x="543" y="432"/>
                  </a:lnTo>
                  <a:lnTo>
                    <a:pt x="510" y="409"/>
                  </a:lnTo>
                  <a:lnTo>
                    <a:pt x="478" y="388"/>
                  </a:lnTo>
                  <a:lnTo>
                    <a:pt x="443" y="366"/>
                  </a:lnTo>
                  <a:lnTo>
                    <a:pt x="443" y="366"/>
                  </a:lnTo>
                  <a:lnTo>
                    <a:pt x="443" y="366"/>
                  </a:lnTo>
                  <a:lnTo>
                    <a:pt x="441" y="366"/>
                  </a:lnTo>
                  <a:lnTo>
                    <a:pt x="441" y="366"/>
                  </a:lnTo>
                  <a:lnTo>
                    <a:pt x="459" y="382"/>
                  </a:lnTo>
                  <a:lnTo>
                    <a:pt x="478" y="395"/>
                  </a:lnTo>
                  <a:lnTo>
                    <a:pt x="514" y="423"/>
                  </a:lnTo>
                  <a:lnTo>
                    <a:pt x="554" y="447"/>
                  </a:lnTo>
                  <a:lnTo>
                    <a:pt x="592" y="473"/>
                  </a:lnTo>
                  <a:lnTo>
                    <a:pt x="592" y="473"/>
                  </a:lnTo>
                  <a:close/>
                  <a:moveTo>
                    <a:pt x="697" y="366"/>
                  </a:moveTo>
                  <a:lnTo>
                    <a:pt x="697" y="366"/>
                  </a:lnTo>
                  <a:lnTo>
                    <a:pt x="702" y="371"/>
                  </a:lnTo>
                  <a:lnTo>
                    <a:pt x="705" y="372"/>
                  </a:lnTo>
                  <a:lnTo>
                    <a:pt x="708" y="372"/>
                  </a:lnTo>
                  <a:lnTo>
                    <a:pt x="708" y="372"/>
                  </a:lnTo>
                  <a:lnTo>
                    <a:pt x="703" y="369"/>
                  </a:lnTo>
                  <a:lnTo>
                    <a:pt x="700" y="368"/>
                  </a:lnTo>
                  <a:lnTo>
                    <a:pt x="697" y="366"/>
                  </a:lnTo>
                  <a:lnTo>
                    <a:pt x="697" y="366"/>
                  </a:lnTo>
                  <a:close/>
                  <a:moveTo>
                    <a:pt x="331" y="430"/>
                  </a:moveTo>
                  <a:lnTo>
                    <a:pt x="331" y="430"/>
                  </a:lnTo>
                  <a:lnTo>
                    <a:pt x="319" y="421"/>
                  </a:lnTo>
                  <a:lnTo>
                    <a:pt x="307" y="412"/>
                  </a:lnTo>
                  <a:lnTo>
                    <a:pt x="279" y="395"/>
                  </a:lnTo>
                  <a:lnTo>
                    <a:pt x="250" y="382"/>
                  </a:lnTo>
                  <a:lnTo>
                    <a:pt x="221" y="366"/>
                  </a:lnTo>
                  <a:lnTo>
                    <a:pt x="221" y="366"/>
                  </a:lnTo>
                  <a:lnTo>
                    <a:pt x="221" y="368"/>
                  </a:lnTo>
                  <a:lnTo>
                    <a:pt x="221" y="368"/>
                  </a:lnTo>
                  <a:lnTo>
                    <a:pt x="221" y="368"/>
                  </a:lnTo>
                  <a:lnTo>
                    <a:pt x="253" y="389"/>
                  </a:lnTo>
                  <a:lnTo>
                    <a:pt x="284" y="409"/>
                  </a:lnTo>
                  <a:lnTo>
                    <a:pt x="284" y="409"/>
                  </a:lnTo>
                  <a:lnTo>
                    <a:pt x="314" y="430"/>
                  </a:lnTo>
                  <a:lnTo>
                    <a:pt x="328" y="441"/>
                  </a:lnTo>
                  <a:lnTo>
                    <a:pt x="345" y="450"/>
                  </a:lnTo>
                  <a:lnTo>
                    <a:pt x="345" y="450"/>
                  </a:lnTo>
                  <a:lnTo>
                    <a:pt x="340" y="446"/>
                  </a:lnTo>
                  <a:lnTo>
                    <a:pt x="336" y="443"/>
                  </a:lnTo>
                  <a:lnTo>
                    <a:pt x="333" y="436"/>
                  </a:lnTo>
                  <a:lnTo>
                    <a:pt x="331" y="430"/>
                  </a:lnTo>
                  <a:lnTo>
                    <a:pt x="331" y="430"/>
                  </a:lnTo>
                  <a:close/>
                  <a:moveTo>
                    <a:pt x="781" y="375"/>
                  </a:moveTo>
                  <a:lnTo>
                    <a:pt x="781" y="375"/>
                  </a:lnTo>
                  <a:lnTo>
                    <a:pt x="778" y="372"/>
                  </a:lnTo>
                  <a:lnTo>
                    <a:pt x="776" y="371"/>
                  </a:lnTo>
                  <a:lnTo>
                    <a:pt x="775" y="371"/>
                  </a:lnTo>
                  <a:lnTo>
                    <a:pt x="775" y="371"/>
                  </a:lnTo>
                  <a:lnTo>
                    <a:pt x="778" y="375"/>
                  </a:lnTo>
                  <a:lnTo>
                    <a:pt x="779" y="375"/>
                  </a:lnTo>
                  <a:lnTo>
                    <a:pt x="781" y="375"/>
                  </a:lnTo>
                  <a:lnTo>
                    <a:pt x="781" y="375"/>
                  </a:lnTo>
                  <a:close/>
                  <a:moveTo>
                    <a:pt x="220" y="385"/>
                  </a:moveTo>
                  <a:lnTo>
                    <a:pt x="220" y="385"/>
                  </a:lnTo>
                  <a:lnTo>
                    <a:pt x="220" y="383"/>
                  </a:lnTo>
                  <a:lnTo>
                    <a:pt x="218" y="382"/>
                  </a:lnTo>
                  <a:lnTo>
                    <a:pt x="218" y="380"/>
                  </a:lnTo>
                  <a:lnTo>
                    <a:pt x="218" y="380"/>
                  </a:lnTo>
                  <a:lnTo>
                    <a:pt x="217" y="380"/>
                  </a:lnTo>
                  <a:lnTo>
                    <a:pt x="214" y="378"/>
                  </a:lnTo>
                  <a:lnTo>
                    <a:pt x="211" y="375"/>
                  </a:lnTo>
                  <a:lnTo>
                    <a:pt x="206" y="372"/>
                  </a:lnTo>
                  <a:lnTo>
                    <a:pt x="203" y="372"/>
                  </a:lnTo>
                  <a:lnTo>
                    <a:pt x="202" y="372"/>
                  </a:lnTo>
                  <a:lnTo>
                    <a:pt x="202" y="372"/>
                  </a:lnTo>
                  <a:lnTo>
                    <a:pt x="206" y="378"/>
                  </a:lnTo>
                  <a:lnTo>
                    <a:pt x="211" y="383"/>
                  </a:lnTo>
                  <a:lnTo>
                    <a:pt x="223" y="392"/>
                  </a:lnTo>
                  <a:lnTo>
                    <a:pt x="223" y="392"/>
                  </a:lnTo>
                  <a:lnTo>
                    <a:pt x="234" y="398"/>
                  </a:lnTo>
                  <a:lnTo>
                    <a:pt x="243" y="401"/>
                  </a:lnTo>
                  <a:lnTo>
                    <a:pt x="243" y="401"/>
                  </a:lnTo>
                  <a:lnTo>
                    <a:pt x="231" y="392"/>
                  </a:lnTo>
                  <a:lnTo>
                    <a:pt x="225" y="386"/>
                  </a:lnTo>
                  <a:lnTo>
                    <a:pt x="221" y="383"/>
                  </a:lnTo>
                  <a:lnTo>
                    <a:pt x="221" y="383"/>
                  </a:lnTo>
                  <a:lnTo>
                    <a:pt x="220" y="385"/>
                  </a:lnTo>
                  <a:lnTo>
                    <a:pt x="220" y="385"/>
                  </a:lnTo>
                  <a:close/>
                  <a:moveTo>
                    <a:pt x="289" y="375"/>
                  </a:moveTo>
                  <a:lnTo>
                    <a:pt x="289" y="375"/>
                  </a:lnTo>
                  <a:lnTo>
                    <a:pt x="285" y="372"/>
                  </a:lnTo>
                  <a:lnTo>
                    <a:pt x="284" y="372"/>
                  </a:lnTo>
                  <a:lnTo>
                    <a:pt x="282" y="372"/>
                  </a:lnTo>
                  <a:lnTo>
                    <a:pt x="282" y="372"/>
                  </a:lnTo>
                  <a:lnTo>
                    <a:pt x="289" y="375"/>
                  </a:lnTo>
                  <a:lnTo>
                    <a:pt x="289" y="375"/>
                  </a:lnTo>
                  <a:close/>
                  <a:moveTo>
                    <a:pt x="532" y="383"/>
                  </a:moveTo>
                  <a:lnTo>
                    <a:pt x="532" y="383"/>
                  </a:lnTo>
                  <a:lnTo>
                    <a:pt x="531" y="382"/>
                  </a:lnTo>
                  <a:lnTo>
                    <a:pt x="528" y="380"/>
                  </a:lnTo>
                  <a:lnTo>
                    <a:pt x="526" y="378"/>
                  </a:lnTo>
                  <a:lnTo>
                    <a:pt x="525" y="375"/>
                  </a:lnTo>
                  <a:lnTo>
                    <a:pt x="525" y="375"/>
                  </a:lnTo>
                  <a:lnTo>
                    <a:pt x="522" y="375"/>
                  </a:lnTo>
                  <a:lnTo>
                    <a:pt x="520" y="374"/>
                  </a:lnTo>
                  <a:lnTo>
                    <a:pt x="520" y="374"/>
                  </a:lnTo>
                  <a:lnTo>
                    <a:pt x="519" y="374"/>
                  </a:lnTo>
                  <a:lnTo>
                    <a:pt x="519" y="374"/>
                  </a:lnTo>
                  <a:lnTo>
                    <a:pt x="522" y="377"/>
                  </a:lnTo>
                  <a:lnTo>
                    <a:pt x="525" y="380"/>
                  </a:lnTo>
                  <a:lnTo>
                    <a:pt x="529" y="383"/>
                  </a:lnTo>
                  <a:lnTo>
                    <a:pt x="531" y="383"/>
                  </a:lnTo>
                  <a:lnTo>
                    <a:pt x="532" y="383"/>
                  </a:lnTo>
                  <a:lnTo>
                    <a:pt x="532" y="383"/>
                  </a:lnTo>
                  <a:close/>
                  <a:moveTo>
                    <a:pt x="807" y="378"/>
                  </a:moveTo>
                  <a:lnTo>
                    <a:pt x="807" y="378"/>
                  </a:lnTo>
                  <a:lnTo>
                    <a:pt x="807" y="375"/>
                  </a:lnTo>
                  <a:lnTo>
                    <a:pt x="804" y="372"/>
                  </a:lnTo>
                  <a:lnTo>
                    <a:pt x="804" y="372"/>
                  </a:lnTo>
                  <a:lnTo>
                    <a:pt x="805" y="377"/>
                  </a:lnTo>
                  <a:lnTo>
                    <a:pt x="805" y="377"/>
                  </a:lnTo>
                  <a:lnTo>
                    <a:pt x="807" y="378"/>
                  </a:lnTo>
                  <a:lnTo>
                    <a:pt x="807" y="378"/>
                  </a:lnTo>
                  <a:close/>
                  <a:moveTo>
                    <a:pt x="723" y="385"/>
                  </a:moveTo>
                  <a:lnTo>
                    <a:pt x="723" y="385"/>
                  </a:lnTo>
                  <a:lnTo>
                    <a:pt x="734" y="392"/>
                  </a:lnTo>
                  <a:lnTo>
                    <a:pt x="746" y="401"/>
                  </a:lnTo>
                  <a:lnTo>
                    <a:pt x="764" y="417"/>
                  </a:lnTo>
                  <a:lnTo>
                    <a:pt x="764" y="417"/>
                  </a:lnTo>
                  <a:lnTo>
                    <a:pt x="763" y="414"/>
                  </a:lnTo>
                  <a:lnTo>
                    <a:pt x="761" y="414"/>
                  </a:lnTo>
                  <a:lnTo>
                    <a:pt x="761" y="411"/>
                  </a:lnTo>
                  <a:lnTo>
                    <a:pt x="761" y="411"/>
                  </a:lnTo>
                  <a:lnTo>
                    <a:pt x="755" y="406"/>
                  </a:lnTo>
                  <a:lnTo>
                    <a:pt x="749" y="400"/>
                  </a:lnTo>
                  <a:lnTo>
                    <a:pt x="743" y="395"/>
                  </a:lnTo>
                  <a:lnTo>
                    <a:pt x="737" y="391"/>
                  </a:lnTo>
                  <a:lnTo>
                    <a:pt x="737" y="391"/>
                  </a:lnTo>
                  <a:lnTo>
                    <a:pt x="728" y="380"/>
                  </a:lnTo>
                  <a:lnTo>
                    <a:pt x="722" y="377"/>
                  </a:lnTo>
                  <a:lnTo>
                    <a:pt x="715" y="375"/>
                  </a:lnTo>
                  <a:lnTo>
                    <a:pt x="715" y="375"/>
                  </a:lnTo>
                  <a:lnTo>
                    <a:pt x="720" y="380"/>
                  </a:lnTo>
                  <a:lnTo>
                    <a:pt x="722" y="382"/>
                  </a:lnTo>
                  <a:lnTo>
                    <a:pt x="723" y="385"/>
                  </a:lnTo>
                  <a:lnTo>
                    <a:pt x="723" y="385"/>
                  </a:lnTo>
                  <a:close/>
                  <a:moveTo>
                    <a:pt x="411" y="382"/>
                  </a:moveTo>
                  <a:lnTo>
                    <a:pt x="411" y="382"/>
                  </a:lnTo>
                  <a:lnTo>
                    <a:pt x="407" y="378"/>
                  </a:lnTo>
                  <a:lnTo>
                    <a:pt x="404" y="377"/>
                  </a:lnTo>
                  <a:lnTo>
                    <a:pt x="404" y="377"/>
                  </a:lnTo>
                  <a:lnTo>
                    <a:pt x="407" y="380"/>
                  </a:lnTo>
                  <a:lnTo>
                    <a:pt x="411" y="382"/>
                  </a:lnTo>
                  <a:lnTo>
                    <a:pt x="411" y="382"/>
                  </a:lnTo>
                  <a:close/>
                  <a:moveTo>
                    <a:pt x="188" y="391"/>
                  </a:moveTo>
                  <a:lnTo>
                    <a:pt x="188" y="391"/>
                  </a:lnTo>
                  <a:lnTo>
                    <a:pt x="200" y="398"/>
                  </a:lnTo>
                  <a:lnTo>
                    <a:pt x="211" y="404"/>
                  </a:lnTo>
                  <a:lnTo>
                    <a:pt x="223" y="412"/>
                  </a:lnTo>
                  <a:lnTo>
                    <a:pt x="235" y="420"/>
                  </a:lnTo>
                  <a:lnTo>
                    <a:pt x="235" y="420"/>
                  </a:lnTo>
                  <a:lnTo>
                    <a:pt x="225" y="407"/>
                  </a:lnTo>
                  <a:lnTo>
                    <a:pt x="214" y="397"/>
                  </a:lnTo>
                  <a:lnTo>
                    <a:pt x="202" y="388"/>
                  </a:lnTo>
                  <a:lnTo>
                    <a:pt x="186" y="378"/>
                  </a:lnTo>
                  <a:lnTo>
                    <a:pt x="186" y="378"/>
                  </a:lnTo>
                  <a:lnTo>
                    <a:pt x="188" y="385"/>
                  </a:lnTo>
                  <a:lnTo>
                    <a:pt x="188" y="391"/>
                  </a:lnTo>
                  <a:lnTo>
                    <a:pt x="188" y="391"/>
                  </a:lnTo>
                  <a:close/>
                  <a:moveTo>
                    <a:pt x="778" y="392"/>
                  </a:moveTo>
                  <a:lnTo>
                    <a:pt x="778" y="392"/>
                  </a:lnTo>
                  <a:lnTo>
                    <a:pt x="775" y="391"/>
                  </a:lnTo>
                  <a:lnTo>
                    <a:pt x="775" y="388"/>
                  </a:lnTo>
                  <a:lnTo>
                    <a:pt x="773" y="386"/>
                  </a:lnTo>
                  <a:lnTo>
                    <a:pt x="775" y="383"/>
                  </a:lnTo>
                  <a:lnTo>
                    <a:pt x="775" y="383"/>
                  </a:lnTo>
                  <a:lnTo>
                    <a:pt x="773" y="383"/>
                  </a:lnTo>
                  <a:lnTo>
                    <a:pt x="772" y="382"/>
                  </a:lnTo>
                  <a:lnTo>
                    <a:pt x="772" y="380"/>
                  </a:lnTo>
                  <a:lnTo>
                    <a:pt x="769" y="378"/>
                  </a:lnTo>
                  <a:lnTo>
                    <a:pt x="769" y="378"/>
                  </a:lnTo>
                  <a:lnTo>
                    <a:pt x="769" y="385"/>
                  </a:lnTo>
                  <a:lnTo>
                    <a:pt x="770" y="389"/>
                  </a:lnTo>
                  <a:lnTo>
                    <a:pt x="773" y="391"/>
                  </a:lnTo>
                  <a:lnTo>
                    <a:pt x="778" y="392"/>
                  </a:lnTo>
                  <a:lnTo>
                    <a:pt x="778" y="392"/>
                  </a:lnTo>
                  <a:close/>
                  <a:moveTo>
                    <a:pt x="728" y="397"/>
                  </a:moveTo>
                  <a:lnTo>
                    <a:pt x="728" y="397"/>
                  </a:lnTo>
                  <a:lnTo>
                    <a:pt x="731" y="401"/>
                  </a:lnTo>
                  <a:lnTo>
                    <a:pt x="732" y="401"/>
                  </a:lnTo>
                  <a:lnTo>
                    <a:pt x="735" y="401"/>
                  </a:lnTo>
                  <a:lnTo>
                    <a:pt x="735" y="401"/>
                  </a:lnTo>
                  <a:lnTo>
                    <a:pt x="723" y="389"/>
                  </a:lnTo>
                  <a:lnTo>
                    <a:pt x="711" y="380"/>
                  </a:lnTo>
                  <a:lnTo>
                    <a:pt x="711" y="380"/>
                  </a:lnTo>
                  <a:lnTo>
                    <a:pt x="719" y="389"/>
                  </a:lnTo>
                  <a:lnTo>
                    <a:pt x="728" y="397"/>
                  </a:lnTo>
                  <a:lnTo>
                    <a:pt x="728" y="397"/>
                  </a:lnTo>
                  <a:close/>
                  <a:moveTo>
                    <a:pt x="322" y="406"/>
                  </a:moveTo>
                  <a:lnTo>
                    <a:pt x="322" y="406"/>
                  </a:lnTo>
                  <a:lnTo>
                    <a:pt x="314" y="398"/>
                  </a:lnTo>
                  <a:lnTo>
                    <a:pt x="305" y="391"/>
                  </a:lnTo>
                  <a:lnTo>
                    <a:pt x="295" y="386"/>
                  </a:lnTo>
                  <a:lnTo>
                    <a:pt x="285" y="382"/>
                  </a:lnTo>
                  <a:lnTo>
                    <a:pt x="285" y="382"/>
                  </a:lnTo>
                  <a:lnTo>
                    <a:pt x="302" y="395"/>
                  </a:lnTo>
                  <a:lnTo>
                    <a:pt x="322" y="406"/>
                  </a:lnTo>
                  <a:lnTo>
                    <a:pt x="322" y="406"/>
                  </a:lnTo>
                  <a:close/>
                  <a:moveTo>
                    <a:pt x="715" y="411"/>
                  </a:moveTo>
                  <a:lnTo>
                    <a:pt x="715" y="411"/>
                  </a:lnTo>
                  <a:lnTo>
                    <a:pt x="711" y="406"/>
                  </a:lnTo>
                  <a:lnTo>
                    <a:pt x="705" y="401"/>
                  </a:lnTo>
                  <a:lnTo>
                    <a:pt x="700" y="397"/>
                  </a:lnTo>
                  <a:lnTo>
                    <a:pt x="696" y="391"/>
                  </a:lnTo>
                  <a:lnTo>
                    <a:pt x="696" y="391"/>
                  </a:lnTo>
                  <a:lnTo>
                    <a:pt x="693" y="391"/>
                  </a:lnTo>
                  <a:lnTo>
                    <a:pt x="688" y="388"/>
                  </a:lnTo>
                  <a:lnTo>
                    <a:pt x="685" y="385"/>
                  </a:lnTo>
                  <a:lnTo>
                    <a:pt x="682" y="383"/>
                  </a:lnTo>
                  <a:lnTo>
                    <a:pt x="682" y="383"/>
                  </a:lnTo>
                  <a:lnTo>
                    <a:pt x="697" y="400"/>
                  </a:lnTo>
                  <a:lnTo>
                    <a:pt x="706" y="406"/>
                  </a:lnTo>
                  <a:lnTo>
                    <a:pt x="711" y="409"/>
                  </a:lnTo>
                  <a:lnTo>
                    <a:pt x="715" y="411"/>
                  </a:lnTo>
                  <a:lnTo>
                    <a:pt x="715" y="411"/>
                  </a:lnTo>
                  <a:close/>
                  <a:moveTo>
                    <a:pt x="561" y="401"/>
                  </a:moveTo>
                  <a:lnTo>
                    <a:pt x="561" y="401"/>
                  </a:lnTo>
                  <a:lnTo>
                    <a:pt x="563" y="400"/>
                  </a:lnTo>
                  <a:lnTo>
                    <a:pt x="565" y="398"/>
                  </a:lnTo>
                  <a:lnTo>
                    <a:pt x="565" y="398"/>
                  </a:lnTo>
                  <a:lnTo>
                    <a:pt x="552" y="389"/>
                  </a:lnTo>
                  <a:lnTo>
                    <a:pt x="539" y="383"/>
                  </a:lnTo>
                  <a:lnTo>
                    <a:pt x="539" y="383"/>
                  </a:lnTo>
                  <a:lnTo>
                    <a:pt x="545" y="388"/>
                  </a:lnTo>
                  <a:lnTo>
                    <a:pt x="551" y="392"/>
                  </a:lnTo>
                  <a:lnTo>
                    <a:pt x="555" y="397"/>
                  </a:lnTo>
                  <a:lnTo>
                    <a:pt x="561" y="401"/>
                  </a:lnTo>
                  <a:lnTo>
                    <a:pt x="561" y="401"/>
                  </a:lnTo>
                  <a:close/>
                  <a:moveTo>
                    <a:pt x="439" y="401"/>
                  </a:moveTo>
                  <a:lnTo>
                    <a:pt x="439" y="401"/>
                  </a:lnTo>
                  <a:lnTo>
                    <a:pt x="441" y="401"/>
                  </a:lnTo>
                  <a:lnTo>
                    <a:pt x="443" y="401"/>
                  </a:lnTo>
                  <a:lnTo>
                    <a:pt x="443" y="403"/>
                  </a:lnTo>
                  <a:lnTo>
                    <a:pt x="444" y="401"/>
                  </a:lnTo>
                  <a:lnTo>
                    <a:pt x="444" y="401"/>
                  </a:lnTo>
                  <a:lnTo>
                    <a:pt x="429" y="392"/>
                  </a:lnTo>
                  <a:lnTo>
                    <a:pt x="421" y="388"/>
                  </a:lnTo>
                  <a:lnTo>
                    <a:pt x="415" y="385"/>
                  </a:lnTo>
                  <a:lnTo>
                    <a:pt x="415" y="385"/>
                  </a:lnTo>
                  <a:lnTo>
                    <a:pt x="427" y="392"/>
                  </a:lnTo>
                  <a:lnTo>
                    <a:pt x="433" y="397"/>
                  </a:lnTo>
                  <a:lnTo>
                    <a:pt x="439" y="401"/>
                  </a:lnTo>
                  <a:lnTo>
                    <a:pt x="439" y="401"/>
                  </a:lnTo>
                  <a:close/>
                  <a:moveTo>
                    <a:pt x="613" y="388"/>
                  </a:moveTo>
                  <a:lnTo>
                    <a:pt x="613" y="388"/>
                  </a:lnTo>
                  <a:lnTo>
                    <a:pt x="612" y="386"/>
                  </a:lnTo>
                  <a:lnTo>
                    <a:pt x="610" y="386"/>
                  </a:lnTo>
                  <a:lnTo>
                    <a:pt x="609" y="386"/>
                  </a:lnTo>
                  <a:lnTo>
                    <a:pt x="609" y="386"/>
                  </a:lnTo>
                  <a:lnTo>
                    <a:pt x="609" y="388"/>
                  </a:lnTo>
                  <a:lnTo>
                    <a:pt x="610" y="388"/>
                  </a:lnTo>
                  <a:lnTo>
                    <a:pt x="612" y="389"/>
                  </a:lnTo>
                  <a:lnTo>
                    <a:pt x="613" y="388"/>
                  </a:lnTo>
                  <a:lnTo>
                    <a:pt x="613" y="388"/>
                  </a:lnTo>
                  <a:close/>
                  <a:moveTo>
                    <a:pt x="779" y="389"/>
                  </a:moveTo>
                  <a:lnTo>
                    <a:pt x="779" y="389"/>
                  </a:lnTo>
                  <a:lnTo>
                    <a:pt x="783" y="394"/>
                  </a:lnTo>
                  <a:lnTo>
                    <a:pt x="784" y="400"/>
                  </a:lnTo>
                  <a:lnTo>
                    <a:pt x="784" y="400"/>
                  </a:lnTo>
                  <a:lnTo>
                    <a:pt x="787" y="401"/>
                  </a:lnTo>
                  <a:lnTo>
                    <a:pt x="789" y="400"/>
                  </a:lnTo>
                  <a:lnTo>
                    <a:pt x="789" y="400"/>
                  </a:lnTo>
                  <a:lnTo>
                    <a:pt x="789" y="401"/>
                  </a:lnTo>
                  <a:lnTo>
                    <a:pt x="789" y="403"/>
                  </a:lnTo>
                  <a:lnTo>
                    <a:pt x="792" y="403"/>
                  </a:lnTo>
                  <a:lnTo>
                    <a:pt x="792" y="403"/>
                  </a:lnTo>
                  <a:lnTo>
                    <a:pt x="790" y="398"/>
                  </a:lnTo>
                  <a:lnTo>
                    <a:pt x="787" y="395"/>
                  </a:lnTo>
                  <a:lnTo>
                    <a:pt x="779" y="389"/>
                  </a:lnTo>
                  <a:lnTo>
                    <a:pt x="779" y="389"/>
                  </a:lnTo>
                  <a:close/>
                  <a:moveTo>
                    <a:pt x="633" y="403"/>
                  </a:moveTo>
                  <a:lnTo>
                    <a:pt x="633" y="403"/>
                  </a:lnTo>
                  <a:lnTo>
                    <a:pt x="638" y="409"/>
                  </a:lnTo>
                  <a:lnTo>
                    <a:pt x="644" y="414"/>
                  </a:lnTo>
                  <a:lnTo>
                    <a:pt x="644" y="414"/>
                  </a:lnTo>
                  <a:lnTo>
                    <a:pt x="650" y="418"/>
                  </a:lnTo>
                  <a:lnTo>
                    <a:pt x="656" y="423"/>
                  </a:lnTo>
                  <a:lnTo>
                    <a:pt x="656" y="423"/>
                  </a:lnTo>
                  <a:lnTo>
                    <a:pt x="665" y="430"/>
                  </a:lnTo>
                  <a:lnTo>
                    <a:pt x="671" y="433"/>
                  </a:lnTo>
                  <a:lnTo>
                    <a:pt x="677" y="435"/>
                  </a:lnTo>
                  <a:lnTo>
                    <a:pt x="677" y="435"/>
                  </a:lnTo>
                  <a:lnTo>
                    <a:pt x="658" y="420"/>
                  </a:lnTo>
                  <a:lnTo>
                    <a:pt x="647" y="412"/>
                  </a:lnTo>
                  <a:lnTo>
                    <a:pt x="635" y="404"/>
                  </a:lnTo>
                  <a:lnTo>
                    <a:pt x="635" y="404"/>
                  </a:lnTo>
                  <a:lnTo>
                    <a:pt x="635" y="403"/>
                  </a:lnTo>
                  <a:lnTo>
                    <a:pt x="635" y="401"/>
                  </a:lnTo>
                  <a:lnTo>
                    <a:pt x="635" y="401"/>
                  </a:lnTo>
                  <a:lnTo>
                    <a:pt x="629" y="400"/>
                  </a:lnTo>
                  <a:lnTo>
                    <a:pt x="624" y="395"/>
                  </a:lnTo>
                  <a:lnTo>
                    <a:pt x="619" y="392"/>
                  </a:lnTo>
                  <a:lnTo>
                    <a:pt x="613" y="391"/>
                  </a:lnTo>
                  <a:lnTo>
                    <a:pt x="613" y="391"/>
                  </a:lnTo>
                  <a:lnTo>
                    <a:pt x="633" y="403"/>
                  </a:lnTo>
                  <a:lnTo>
                    <a:pt x="633" y="403"/>
                  </a:lnTo>
                  <a:close/>
                  <a:moveTo>
                    <a:pt x="694" y="407"/>
                  </a:moveTo>
                  <a:lnTo>
                    <a:pt x="694" y="407"/>
                  </a:lnTo>
                  <a:lnTo>
                    <a:pt x="690" y="403"/>
                  </a:lnTo>
                  <a:lnTo>
                    <a:pt x="685" y="397"/>
                  </a:lnTo>
                  <a:lnTo>
                    <a:pt x="677" y="394"/>
                  </a:lnTo>
                  <a:lnTo>
                    <a:pt x="671" y="392"/>
                  </a:lnTo>
                  <a:lnTo>
                    <a:pt x="671" y="392"/>
                  </a:lnTo>
                  <a:lnTo>
                    <a:pt x="676" y="397"/>
                  </a:lnTo>
                  <a:lnTo>
                    <a:pt x="682" y="401"/>
                  </a:lnTo>
                  <a:lnTo>
                    <a:pt x="686" y="406"/>
                  </a:lnTo>
                  <a:lnTo>
                    <a:pt x="694" y="407"/>
                  </a:lnTo>
                  <a:lnTo>
                    <a:pt x="694" y="407"/>
                  </a:lnTo>
                  <a:close/>
                  <a:moveTo>
                    <a:pt x="755" y="400"/>
                  </a:moveTo>
                  <a:lnTo>
                    <a:pt x="755" y="400"/>
                  </a:lnTo>
                  <a:lnTo>
                    <a:pt x="763" y="409"/>
                  </a:lnTo>
                  <a:lnTo>
                    <a:pt x="770" y="415"/>
                  </a:lnTo>
                  <a:lnTo>
                    <a:pt x="770" y="415"/>
                  </a:lnTo>
                  <a:lnTo>
                    <a:pt x="769" y="407"/>
                  </a:lnTo>
                  <a:lnTo>
                    <a:pt x="767" y="400"/>
                  </a:lnTo>
                  <a:lnTo>
                    <a:pt x="767" y="400"/>
                  </a:lnTo>
                  <a:lnTo>
                    <a:pt x="763" y="397"/>
                  </a:lnTo>
                  <a:lnTo>
                    <a:pt x="758" y="394"/>
                  </a:lnTo>
                  <a:lnTo>
                    <a:pt x="758" y="394"/>
                  </a:lnTo>
                  <a:lnTo>
                    <a:pt x="758" y="398"/>
                  </a:lnTo>
                  <a:lnTo>
                    <a:pt x="757" y="400"/>
                  </a:lnTo>
                  <a:lnTo>
                    <a:pt x="755" y="400"/>
                  </a:lnTo>
                  <a:lnTo>
                    <a:pt x="755" y="400"/>
                  </a:lnTo>
                  <a:close/>
                  <a:moveTo>
                    <a:pt x="590" y="406"/>
                  </a:moveTo>
                  <a:lnTo>
                    <a:pt x="590" y="406"/>
                  </a:lnTo>
                  <a:lnTo>
                    <a:pt x="575" y="395"/>
                  </a:lnTo>
                  <a:lnTo>
                    <a:pt x="575" y="395"/>
                  </a:lnTo>
                  <a:lnTo>
                    <a:pt x="578" y="398"/>
                  </a:lnTo>
                  <a:lnTo>
                    <a:pt x="581" y="403"/>
                  </a:lnTo>
                  <a:lnTo>
                    <a:pt x="590" y="406"/>
                  </a:lnTo>
                  <a:lnTo>
                    <a:pt x="590" y="406"/>
                  </a:lnTo>
                  <a:close/>
                  <a:moveTo>
                    <a:pt x="798" y="401"/>
                  </a:moveTo>
                  <a:lnTo>
                    <a:pt x="798" y="401"/>
                  </a:lnTo>
                  <a:lnTo>
                    <a:pt x="799" y="400"/>
                  </a:lnTo>
                  <a:lnTo>
                    <a:pt x="798" y="397"/>
                  </a:lnTo>
                  <a:lnTo>
                    <a:pt x="796" y="395"/>
                  </a:lnTo>
                  <a:lnTo>
                    <a:pt x="795" y="395"/>
                  </a:lnTo>
                  <a:lnTo>
                    <a:pt x="795" y="395"/>
                  </a:lnTo>
                  <a:lnTo>
                    <a:pt x="796" y="397"/>
                  </a:lnTo>
                  <a:lnTo>
                    <a:pt x="796" y="398"/>
                  </a:lnTo>
                  <a:lnTo>
                    <a:pt x="796" y="400"/>
                  </a:lnTo>
                  <a:lnTo>
                    <a:pt x="798" y="401"/>
                  </a:lnTo>
                  <a:lnTo>
                    <a:pt x="798" y="401"/>
                  </a:lnTo>
                  <a:close/>
                  <a:moveTo>
                    <a:pt x="255" y="403"/>
                  </a:moveTo>
                  <a:lnTo>
                    <a:pt x="255" y="403"/>
                  </a:lnTo>
                  <a:lnTo>
                    <a:pt x="252" y="400"/>
                  </a:lnTo>
                  <a:lnTo>
                    <a:pt x="250" y="398"/>
                  </a:lnTo>
                  <a:lnTo>
                    <a:pt x="247" y="398"/>
                  </a:lnTo>
                  <a:lnTo>
                    <a:pt x="247" y="398"/>
                  </a:lnTo>
                  <a:lnTo>
                    <a:pt x="252" y="401"/>
                  </a:lnTo>
                  <a:lnTo>
                    <a:pt x="255" y="403"/>
                  </a:lnTo>
                  <a:lnTo>
                    <a:pt x="255" y="403"/>
                  </a:lnTo>
                  <a:close/>
                  <a:moveTo>
                    <a:pt x="561" y="433"/>
                  </a:moveTo>
                  <a:lnTo>
                    <a:pt x="561" y="433"/>
                  </a:lnTo>
                  <a:lnTo>
                    <a:pt x="561" y="430"/>
                  </a:lnTo>
                  <a:lnTo>
                    <a:pt x="558" y="429"/>
                  </a:lnTo>
                  <a:lnTo>
                    <a:pt x="557" y="429"/>
                  </a:lnTo>
                  <a:lnTo>
                    <a:pt x="557" y="426"/>
                  </a:lnTo>
                  <a:lnTo>
                    <a:pt x="557" y="426"/>
                  </a:lnTo>
                  <a:lnTo>
                    <a:pt x="555" y="426"/>
                  </a:lnTo>
                  <a:lnTo>
                    <a:pt x="554" y="426"/>
                  </a:lnTo>
                  <a:lnTo>
                    <a:pt x="554" y="426"/>
                  </a:lnTo>
                  <a:lnTo>
                    <a:pt x="554" y="426"/>
                  </a:lnTo>
                  <a:lnTo>
                    <a:pt x="554" y="424"/>
                  </a:lnTo>
                  <a:lnTo>
                    <a:pt x="554" y="423"/>
                  </a:lnTo>
                  <a:lnTo>
                    <a:pt x="554" y="423"/>
                  </a:lnTo>
                  <a:lnTo>
                    <a:pt x="545" y="417"/>
                  </a:lnTo>
                  <a:lnTo>
                    <a:pt x="537" y="411"/>
                  </a:lnTo>
                  <a:lnTo>
                    <a:pt x="529" y="404"/>
                  </a:lnTo>
                  <a:lnTo>
                    <a:pt x="525" y="401"/>
                  </a:lnTo>
                  <a:lnTo>
                    <a:pt x="522" y="400"/>
                  </a:lnTo>
                  <a:lnTo>
                    <a:pt x="522" y="400"/>
                  </a:lnTo>
                  <a:lnTo>
                    <a:pt x="540" y="418"/>
                  </a:lnTo>
                  <a:lnTo>
                    <a:pt x="549" y="426"/>
                  </a:lnTo>
                  <a:lnTo>
                    <a:pt x="561" y="433"/>
                  </a:lnTo>
                  <a:lnTo>
                    <a:pt x="561" y="433"/>
                  </a:lnTo>
                  <a:close/>
                  <a:moveTo>
                    <a:pt x="566" y="406"/>
                  </a:moveTo>
                  <a:lnTo>
                    <a:pt x="566" y="406"/>
                  </a:lnTo>
                  <a:lnTo>
                    <a:pt x="578" y="417"/>
                  </a:lnTo>
                  <a:lnTo>
                    <a:pt x="593" y="426"/>
                  </a:lnTo>
                  <a:lnTo>
                    <a:pt x="621" y="444"/>
                  </a:lnTo>
                  <a:lnTo>
                    <a:pt x="621" y="444"/>
                  </a:lnTo>
                  <a:lnTo>
                    <a:pt x="619" y="447"/>
                  </a:lnTo>
                  <a:lnTo>
                    <a:pt x="619" y="447"/>
                  </a:lnTo>
                  <a:lnTo>
                    <a:pt x="622" y="447"/>
                  </a:lnTo>
                  <a:lnTo>
                    <a:pt x="624" y="447"/>
                  </a:lnTo>
                  <a:lnTo>
                    <a:pt x="627" y="449"/>
                  </a:lnTo>
                  <a:lnTo>
                    <a:pt x="627" y="449"/>
                  </a:lnTo>
                  <a:lnTo>
                    <a:pt x="615" y="436"/>
                  </a:lnTo>
                  <a:lnTo>
                    <a:pt x="601" y="423"/>
                  </a:lnTo>
                  <a:lnTo>
                    <a:pt x="586" y="411"/>
                  </a:lnTo>
                  <a:lnTo>
                    <a:pt x="569" y="400"/>
                  </a:lnTo>
                  <a:lnTo>
                    <a:pt x="569" y="400"/>
                  </a:lnTo>
                  <a:lnTo>
                    <a:pt x="569" y="404"/>
                  </a:lnTo>
                  <a:lnTo>
                    <a:pt x="566" y="406"/>
                  </a:lnTo>
                  <a:lnTo>
                    <a:pt x="566" y="406"/>
                  </a:lnTo>
                  <a:close/>
                  <a:moveTo>
                    <a:pt x="173" y="417"/>
                  </a:moveTo>
                  <a:lnTo>
                    <a:pt x="173" y="417"/>
                  </a:lnTo>
                  <a:lnTo>
                    <a:pt x="177" y="417"/>
                  </a:lnTo>
                  <a:lnTo>
                    <a:pt x="183" y="418"/>
                  </a:lnTo>
                  <a:lnTo>
                    <a:pt x="183" y="418"/>
                  </a:lnTo>
                  <a:lnTo>
                    <a:pt x="183" y="407"/>
                  </a:lnTo>
                  <a:lnTo>
                    <a:pt x="182" y="404"/>
                  </a:lnTo>
                  <a:lnTo>
                    <a:pt x="177" y="401"/>
                  </a:lnTo>
                  <a:lnTo>
                    <a:pt x="177" y="401"/>
                  </a:lnTo>
                  <a:lnTo>
                    <a:pt x="173" y="417"/>
                  </a:lnTo>
                  <a:lnTo>
                    <a:pt x="173" y="417"/>
                  </a:lnTo>
                  <a:close/>
                  <a:moveTo>
                    <a:pt x="725" y="404"/>
                  </a:moveTo>
                  <a:lnTo>
                    <a:pt x="725" y="404"/>
                  </a:lnTo>
                  <a:lnTo>
                    <a:pt x="729" y="409"/>
                  </a:lnTo>
                  <a:lnTo>
                    <a:pt x="735" y="414"/>
                  </a:lnTo>
                  <a:lnTo>
                    <a:pt x="749" y="426"/>
                  </a:lnTo>
                  <a:lnTo>
                    <a:pt x="749" y="426"/>
                  </a:lnTo>
                  <a:lnTo>
                    <a:pt x="764" y="439"/>
                  </a:lnTo>
                  <a:lnTo>
                    <a:pt x="772" y="447"/>
                  </a:lnTo>
                  <a:lnTo>
                    <a:pt x="781" y="452"/>
                  </a:lnTo>
                  <a:lnTo>
                    <a:pt x="781" y="452"/>
                  </a:lnTo>
                  <a:lnTo>
                    <a:pt x="779" y="449"/>
                  </a:lnTo>
                  <a:lnTo>
                    <a:pt x="775" y="446"/>
                  </a:lnTo>
                  <a:lnTo>
                    <a:pt x="769" y="439"/>
                  </a:lnTo>
                  <a:lnTo>
                    <a:pt x="769" y="439"/>
                  </a:lnTo>
                  <a:lnTo>
                    <a:pt x="758" y="430"/>
                  </a:lnTo>
                  <a:lnTo>
                    <a:pt x="747" y="420"/>
                  </a:lnTo>
                  <a:lnTo>
                    <a:pt x="747" y="420"/>
                  </a:lnTo>
                  <a:lnTo>
                    <a:pt x="743" y="418"/>
                  </a:lnTo>
                  <a:lnTo>
                    <a:pt x="740" y="415"/>
                  </a:lnTo>
                  <a:lnTo>
                    <a:pt x="732" y="407"/>
                  </a:lnTo>
                  <a:lnTo>
                    <a:pt x="732" y="407"/>
                  </a:lnTo>
                  <a:lnTo>
                    <a:pt x="731" y="407"/>
                  </a:lnTo>
                  <a:lnTo>
                    <a:pt x="728" y="404"/>
                  </a:lnTo>
                  <a:lnTo>
                    <a:pt x="725" y="403"/>
                  </a:lnTo>
                  <a:lnTo>
                    <a:pt x="725" y="404"/>
                  </a:lnTo>
                  <a:lnTo>
                    <a:pt x="725" y="404"/>
                  </a:lnTo>
                  <a:close/>
                  <a:moveTo>
                    <a:pt x="465" y="468"/>
                  </a:moveTo>
                  <a:lnTo>
                    <a:pt x="465" y="468"/>
                  </a:lnTo>
                  <a:lnTo>
                    <a:pt x="465" y="467"/>
                  </a:lnTo>
                  <a:lnTo>
                    <a:pt x="465" y="465"/>
                  </a:lnTo>
                  <a:lnTo>
                    <a:pt x="462" y="464"/>
                  </a:lnTo>
                  <a:lnTo>
                    <a:pt x="459" y="461"/>
                  </a:lnTo>
                  <a:lnTo>
                    <a:pt x="458" y="458"/>
                  </a:lnTo>
                  <a:lnTo>
                    <a:pt x="458" y="458"/>
                  </a:lnTo>
                  <a:lnTo>
                    <a:pt x="452" y="455"/>
                  </a:lnTo>
                  <a:lnTo>
                    <a:pt x="446" y="450"/>
                  </a:lnTo>
                  <a:lnTo>
                    <a:pt x="435" y="441"/>
                  </a:lnTo>
                  <a:lnTo>
                    <a:pt x="435" y="441"/>
                  </a:lnTo>
                  <a:lnTo>
                    <a:pt x="432" y="439"/>
                  </a:lnTo>
                  <a:lnTo>
                    <a:pt x="429" y="438"/>
                  </a:lnTo>
                  <a:lnTo>
                    <a:pt x="424" y="433"/>
                  </a:lnTo>
                  <a:lnTo>
                    <a:pt x="424" y="433"/>
                  </a:lnTo>
                  <a:lnTo>
                    <a:pt x="417" y="430"/>
                  </a:lnTo>
                  <a:lnTo>
                    <a:pt x="411" y="426"/>
                  </a:lnTo>
                  <a:lnTo>
                    <a:pt x="404" y="421"/>
                  </a:lnTo>
                  <a:lnTo>
                    <a:pt x="397" y="418"/>
                  </a:lnTo>
                  <a:lnTo>
                    <a:pt x="397" y="418"/>
                  </a:lnTo>
                  <a:lnTo>
                    <a:pt x="397" y="415"/>
                  </a:lnTo>
                  <a:lnTo>
                    <a:pt x="397" y="415"/>
                  </a:lnTo>
                  <a:lnTo>
                    <a:pt x="391" y="414"/>
                  </a:lnTo>
                  <a:lnTo>
                    <a:pt x="386" y="409"/>
                  </a:lnTo>
                  <a:lnTo>
                    <a:pt x="382" y="406"/>
                  </a:lnTo>
                  <a:lnTo>
                    <a:pt x="377" y="404"/>
                  </a:lnTo>
                  <a:lnTo>
                    <a:pt x="377" y="404"/>
                  </a:lnTo>
                  <a:lnTo>
                    <a:pt x="397" y="423"/>
                  </a:lnTo>
                  <a:lnTo>
                    <a:pt x="418" y="439"/>
                  </a:lnTo>
                  <a:lnTo>
                    <a:pt x="441" y="453"/>
                  </a:lnTo>
                  <a:lnTo>
                    <a:pt x="465" y="468"/>
                  </a:lnTo>
                  <a:lnTo>
                    <a:pt x="465" y="468"/>
                  </a:lnTo>
                  <a:close/>
                  <a:moveTo>
                    <a:pt x="743" y="411"/>
                  </a:moveTo>
                  <a:lnTo>
                    <a:pt x="743" y="411"/>
                  </a:lnTo>
                  <a:lnTo>
                    <a:pt x="744" y="414"/>
                  </a:lnTo>
                  <a:lnTo>
                    <a:pt x="746" y="417"/>
                  </a:lnTo>
                  <a:lnTo>
                    <a:pt x="746" y="417"/>
                  </a:lnTo>
                  <a:lnTo>
                    <a:pt x="757" y="423"/>
                  </a:lnTo>
                  <a:lnTo>
                    <a:pt x="764" y="429"/>
                  </a:lnTo>
                  <a:lnTo>
                    <a:pt x="772" y="438"/>
                  </a:lnTo>
                  <a:lnTo>
                    <a:pt x="781" y="444"/>
                  </a:lnTo>
                  <a:lnTo>
                    <a:pt x="781" y="444"/>
                  </a:lnTo>
                  <a:lnTo>
                    <a:pt x="781" y="441"/>
                  </a:lnTo>
                  <a:lnTo>
                    <a:pt x="781" y="438"/>
                  </a:lnTo>
                  <a:lnTo>
                    <a:pt x="781" y="438"/>
                  </a:lnTo>
                  <a:lnTo>
                    <a:pt x="763" y="421"/>
                  </a:lnTo>
                  <a:lnTo>
                    <a:pt x="744" y="404"/>
                  </a:lnTo>
                  <a:lnTo>
                    <a:pt x="744" y="404"/>
                  </a:lnTo>
                  <a:lnTo>
                    <a:pt x="744" y="407"/>
                  </a:lnTo>
                  <a:lnTo>
                    <a:pt x="743" y="407"/>
                  </a:lnTo>
                  <a:lnTo>
                    <a:pt x="743" y="411"/>
                  </a:lnTo>
                  <a:lnTo>
                    <a:pt x="743" y="411"/>
                  </a:lnTo>
                  <a:close/>
                  <a:moveTo>
                    <a:pt x="700" y="439"/>
                  </a:moveTo>
                  <a:lnTo>
                    <a:pt x="700" y="439"/>
                  </a:lnTo>
                  <a:lnTo>
                    <a:pt x="700" y="438"/>
                  </a:lnTo>
                  <a:lnTo>
                    <a:pt x="700" y="436"/>
                  </a:lnTo>
                  <a:lnTo>
                    <a:pt x="696" y="433"/>
                  </a:lnTo>
                  <a:lnTo>
                    <a:pt x="696" y="433"/>
                  </a:lnTo>
                  <a:lnTo>
                    <a:pt x="682" y="420"/>
                  </a:lnTo>
                  <a:lnTo>
                    <a:pt x="676" y="414"/>
                  </a:lnTo>
                  <a:lnTo>
                    <a:pt x="670" y="409"/>
                  </a:lnTo>
                  <a:lnTo>
                    <a:pt x="670" y="409"/>
                  </a:lnTo>
                  <a:lnTo>
                    <a:pt x="700" y="439"/>
                  </a:lnTo>
                  <a:lnTo>
                    <a:pt x="700" y="439"/>
                  </a:lnTo>
                  <a:close/>
                  <a:moveTo>
                    <a:pt x="683" y="414"/>
                  </a:moveTo>
                  <a:lnTo>
                    <a:pt x="683" y="414"/>
                  </a:lnTo>
                  <a:lnTo>
                    <a:pt x="680" y="411"/>
                  </a:lnTo>
                  <a:lnTo>
                    <a:pt x="679" y="409"/>
                  </a:lnTo>
                  <a:lnTo>
                    <a:pt x="676" y="409"/>
                  </a:lnTo>
                  <a:lnTo>
                    <a:pt x="676" y="409"/>
                  </a:lnTo>
                  <a:lnTo>
                    <a:pt x="680" y="412"/>
                  </a:lnTo>
                  <a:lnTo>
                    <a:pt x="683" y="414"/>
                  </a:lnTo>
                  <a:lnTo>
                    <a:pt x="683" y="414"/>
                  </a:lnTo>
                  <a:close/>
                  <a:moveTo>
                    <a:pt x="723" y="412"/>
                  </a:moveTo>
                  <a:lnTo>
                    <a:pt x="723" y="412"/>
                  </a:lnTo>
                  <a:lnTo>
                    <a:pt x="747" y="435"/>
                  </a:lnTo>
                  <a:lnTo>
                    <a:pt x="772" y="456"/>
                  </a:lnTo>
                  <a:lnTo>
                    <a:pt x="772" y="456"/>
                  </a:lnTo>
                  <a:lnTo>
                    <a:pt x="776" y="461"/>
                  </a:lnTo>
                  <a:lnTo>
                    <a:pt x="779" y="462"/>
                  </a:lnTo>
                  <a:lnTo>
                    <a:pt x="781" y="464"/>
                  </a:lnTo>
                  <a:lnTo>
                    <a:pt x="781" y="464"/>
                  </a:lnTo>
                  <a:lnTo>
                    <a:pt x="779" y="459"/>
                  </a:lnTo>
                  <a:lnTo>
                    <a:pt x="776" y="455"/>
                  </a:lnTo>
                  <a:lnTo>
                    <a:pt x="767" y="449"/>
                  </a:lnTo>
                  <a:lnTo>
                    <a:pt x="767" y="449"/>
                  </a:lnTo>
                  <a:lnTo>
                    <a:pt x="722" y="407"/>
                  </a:lnTo>
                  <a:lnTo>
                    <a:pt x="722" y="407"/>
                  </a:lnTo>
                  <a:lnTo>
                    <a:pt x="722" y="409"/>
                  </a:lnTo>
                  <a:lnTo>
                    <a:pt x="722" y="411"/>
                  </a:lnTo>
                  <a:lnTo>
                    <a:pt x="723" y="411"/>
                  </a:lnTo>
                  <a:lnTo>
                    <a:pt x="723" y="412"/>
                  </a:lnTo>
                  <a:lnTo>
                    <a:pt x="723" y="412"/>
                  </a:lnTo>
                  <a:close/>
                  <a:moveTo>
                    <a:pt x="792" y="441"/>
                  </a:moveTo>
                  <a:lnTo>
                    <a:pt x="792" y="441"/>
                  </a:lnTo>
                  <a:lnTo>
                    <a:pt x="787" y="423"/>
                  </a:lnTo>
                  <a:lnTo>
                    <a:pt x="784" y="415"/>
                  </a:lnTo>
                  <a:lnTo>
                    <a:pt x="779" y="407"/>
                  </a:lnTo>
                  <a:lnTo>
                    <a:pt x="779" y="407"/>
                  </a:lnTo>
                  <a:lnTo>
                    <a:pt x="775" y="407"/>
                  </a:lnTo>
                  <a:lnTo>
                    <a:pt x="775" y="407"/>
                  </a:lnTo>
                  <a:lnTo>
                    <a:pt x="776" y="418"/>
                  </a:lnTo>
                  <a:lnTo>
                    <a:pt x="781" y="427"/>
                  </a:lnTo>
                  <a:lnTo>
                    <a:pt x="786" y="435"/>
                  </a:lnTo>
                  <a:lnTo>
                    <a:pt x="792" y="441"/>
                  </a:lnTo>
                  <a:lnTo>
                    <a:pt x="792" y="441"/>
                  </a:lnTo>
                  <a:close/>
                  <a:moveTo>
                    <a:pt x="255" y="432"/>
                  </a:moveTo>
                  <a:lnTo>
                    <a:pt x="253" y="430"/>
                  </a:lnTo>
                  <a:lnTo>
                    <a:pt x="253" y="430"/>
                  </a:lnTo>
                  <a:lnTo>
                    <a:pt x="253" y="433"/>
                  </a:lnTo>
                  <a:lnTo>
                    <a:pt x="257" y="433"/>
                  </a:lnTo>
                  <a:lnTo>
                    <a:pt x="258" y="433"/>
                  </a:lnTo>
                  <a:lnTo>
                    <a:pt x="261" y="433"/>
                  </a:lnTo>
                  <a:lnTo>
                    <a:pt x="261" y="433"/>
                  </a:lnTo>
                  <a:lnTo>
                    <a:pt x="298" y="455"/>
                  </a:lnTo>
                  <a:lnTo>
                    <a:pt x="298" y="455"/>
                  </a:lnTo>
                  <a:lnTo>
                    <a:pt x="287" y="444"/>
                  </a:lnTo>
                  <a:lnTo>
                    <a:pt x="276" y="435"/>
                  </a:lnTo>
                  <a:lnTo>
                    <a:pt x="276" y="435"/>
                  </a:lnTo>
                  <a:lnTo>
                    <a:pt x="266" y="429"/>
                  </a:lnTo>
                  <a:lnTo>
                    <a:pt x="255" y="423"/>
                  </a:lnTo>
                  <a:lnTo>
                    <a:pt x="246" y="417"/>
                  </a:lnTo>
                  <a:lnTo>
                    <a:pt x="235" y="411"/>
                  </a:lnTo>
                  <a:lnTo>
                    <a:pt x="235" y="411"/>
                  </a:lnTo>
                  <a:lnTo>
                    <a:pt x="240" y="415"/>
                  </a:lnTo>
                  <a:lnTo>
                    <a:pt x="246" y="423"/>
                  </a:lnTo>
                  <a:lnTo>
                    <a:pt x="252" y="429"/>
                  </a:lnTo>
                  <a:lnTo>
                    <a:pt x="253" y="430"/>
                  </a:lnTo>
                  <a:lnTo>
                    <a:pt x="255" y="432"/>
                  </a:lnTo>
                  <a:lnTo>
                    <a:pt x="255" y="432"/>
                  </a:lnTo>
                  <a:close/>
                  <a:moveTo>
                    <a:pt x="322" y="453"/>
                  </a:moveTo>
                  <a:lnTo>
                    <a:pt x="322" y="453"/>
                  </a:lnTo>
                  <a:lnTo>
                    <a:pt x="308" y="439"/>
                  </a:lnTo>
                  <a:lnTo>
                    <a:pt x="295" y="429"/>
                  </a:lnTo>
                  <a:lnTo>
                    <a:pt x="278" y="420"/>
                  </a:lnTo>
                  <a:lnTo>
                    <a:pt x="261" y="411"/>
                  </a:lnTo>
                  <a:lnTo>
                    <a:pt x="261" y="411"/>
                  </a:lnTo>
                  <a:lnTo>
                    <a:pt x="275" y="423"/>
                  </a:lnTo>
                  <a:lnTo>
                    <a:pt x="289" y="435"/>
                  </a:lnTo>
                  <a:lnTo>
                    <a:pt x="304" y="446"/>
                  </a:lnTo>
                  <a:lnTo>
                    <a:pt x="311" y="450"/>
                  </a:lnTo>
                  <a:lnTo>
                    <a:pt x="322" y="453"/>
                  </a:lnTo>
                  <a:lnTo>
                    <a:pt x="322" y="453"/>
                  </a:lnTo>
                  <a:close/>
                  <a:moveTo>
                    <a:pt x="351" y="424"/>
                  </a:moveTo>
                  <a:lnTo>
                    <a:pt x="351" y="424"/>
                  </a:lnTo>
                  <a:lnTo>
                    <a:pt x="360" y="430"/>
                  </a:lnTo>
                  <a:lnTo>
                    <a:pt x="365" y="433"/>
                  </a:lnTo>
                  <a:lnTo>
                    <a:pt x="368" y="433"/>
                  </a:lnTo>
                  <a:lnTo>
                    <a:pt x="368" y="433"/>
                  </a:lnTo>
                  <a:lnTo>
                    <a:pt x="360" y="427"/>
                  </a:lnTo>
                  <a:lnTo>
                    <a:pt x="351" y="421"/>
                  </a:lnTo>
                  <a:lnTo>
                    <a:pt x="342" y="415"/>
                  </a:lnTo>
                  <a:lnTo>
                    <a:pt x="333" y="411"/>
                  </a:lnTo>
                  <a:lnTo>
                    <a:pt x="333" y="411"/>
                  </a:lnTo>
                  <a:lnTo>
                    <a:pt x="334" y="412"/>
                  </a:lnTo>
                  <a:lnTo>
                    <a:pt x="334" y="414"/>
                  </a:lnTo>
                  <a:lnTo>
                    <a:pt x="334" y="414"/>
                  </a:lnTo>
                  <a:lnTo>
                    <a:pt x="351" y="424"/>
                  </a:lnTo>
                  <a:lnTo>
                    <a:pt x="351" y="424"/>
                  </a:lnTo>
                  <a:close/>
                  <a:moveTo>
                    <a:pt x="700" y="412"/>
                  </a:moveTo>
                  <a:lnTo>
                    <a:pt x="700" y="412"/>
                  </a:lnTo>
                  <a:lnTo>
                    <a:pt x="699" y="412"/>
                  </a:lnTo>
                  <a:lnTo>
                    <a:pt x="696" y="414"/>
                  </a:lnTo>
                  <a:lnTo>
                    <a:pt x="696" y="414"/>
                  </a:lnTo>
                  <a:lnTo>
                    <a:pt x="712" y="430"/>
                  </a:lnTo>
                  <a:lnTo>
                    <a:pt x="731" y="444"/>
                  </a:lnTo>
                  <a:lnTo>
                    <a:pt x="731" y="444"/>
                  </a:lnTo>
                  <a:lnTo>
                    <a:pt x="715" y="427"/>
                  </a:lnTo>
                  <a:lnTo>
                    <a:pt x="700" y="412"/>
                  </a:lnTo>
                  <a:lnTo>
                    <a:pt x="700" y="412"/>
                  </a:lnTo>
                  <a:close/>
                  <a:moveTo>
                    <a:pt x="279" y="470"/>
                  </a:moveTo>
                  <a:lnTo>
                    <a:pt x="279" y="470"/>
                  </a:lnTo>
                  <a:lnTo>
                    <a:pt x="269" y="462"/>
                  </a:lnTo>
                  <a:lnTo>
                    <a:pt x="260" y="453"/>
                  </a:lnTo>
                  <a:lnTo>
                    <a:pt x="249" y="446"/>
                  </a:lnTo>
                  <a:lnTo>
                    <a:pt x="240" y="436"/>
                  </a:lnTo>
                  <a:lnTo>
                    <a:pt x="240" y="436"/>
                  </a:lnTo>
                  <a:lnTo>
                    <a:pt x="200" y="414"/>
                  </a:lnTo>
                  <a:lnTo>
                    <a:pt x="200" y="414"/>
                  </a:lnTo>
                  <a:lnTo>
                    <a:pt x="200" y="412"/>
                  </a:lnTo>
                  <a:lnTo>
                    <a:pt x="200" y="412"/>
                  </a:lnTo>
                  <a:lnTo>
                    <a:pt x="199" y="414"/>
                  </a:lnTo>
                  <a:lnTo>
                    <a:pt x="199" y="414"/>
                  </a:lnTo>
                  <a:lnTo>
                    <a:pt x="197" y="415"/>
                  </a:lnTo>
                  <a:lnTo>
                    <a:pt x="197" y="415"/>
                  </a:lnTo>
                  <a:lnTo>
                    <a:pt x="220" y="438"/>
                  </a:lnTo>
                  <a:lnTo>
                    <a:pt x="232" y="449"/>
                  </a:lnTo>
                  <a:lnTo>
                    <a:pt x="244" y="459"/>
                  </a:lnTo>
                  <a:lnTo>
                    <a:pt x="244" y="459"/>
                  </a:lnTo>
                  <a:lnTo>
                    <a:pt x="252" y="459"/>
                  </a:lnTo>
                  <a:lnTo>
                    <a:pt x="257" y="461"/>
                  </a:lnTo>
                  <a:lnTo>
                    <a:pt x="267" y="467"/>
                  </a:lnTo>
                  <a:lnTo>
                    <a:pt x="278" y="473"/>
                  </a:lnTo>
                  <a:lnTo>
                    <a:pt x="289" y="479"/>
                  </a:lnTo>
                  <a:lnTo>
                    <a:pt x="289" y="479"/>
                  </a:lnTo>
                  <a:lnTo>
                    <a:pt x="287" y="476"/>
                  </a:lnTo>
                  <a:lnTo>
                    <a:pt x="284" y="473"/>
                  </a:lnTo>
                  <a:lnTo>
                    <a:pt x="279" y="470"/>
                  </a:lnTo>
                  <a:lnTo>
                    <a:pt x="279" y="470"/>
                  </a:lnTo>
                  <a:close/>
                  <a:moveTo>
                    <a:pt x="590" y="435"/>
                  </a:moveTo>
                  <a:lnTo>
                    <a:pt x="590" y="435"/>
                  </a:lnTo>
                  <a:lnTo>
                    <a:pt x="584" y="429"/>
                  </a:lnTo>
                  <a:lnTo>
                    <a:pt x="577" y="423"/>
                  </a:lnTo>
                  <a:lnTo>
                    <a:pt x="561" y="412"/>
                  </a:lnTo>
                  <a:lnTo>
                    <a:pt x="561" y="412"/>
                  </a:lnTo>
                  <a:lnTo>
                    <a:pt x="568" y="420"/>
                  </a:lnTo>
                  <a:lnTo>
                    <a:pt x="575" y="426"/>
                  </a:lnTo>
                  <a:lnTo>
                    <a:pt x="583" y="430"/>
                  </a:lnTo>
                  <a:lnTo>
                    <a:pt x="590" y="435"/>
                  </a:lnTo>
                  <a:lnTo>
                    <a:pt x="590" y="435"/>
                  </a:lnTo>
                  <a:close/>
                  <a:moveTo>
                    <a:pt x="799" y="418"/>
                  </a:moveTo>
                  <a:lnTo>
                    <a:pt x="799" y="418"/>
                  </a:lnTo>
                  <a:lnTo>
                    <a:pt x="801" y="418"/>
                  </a:lnTo>
                  <a:lnTo>
                    <a:pt x="802" y="417"/>
                  </a:lnTo>
                  <a:lnTo>
                    <a:pt x="802" y="417"/>
                  </a:lnTo>
                  <a:lnTo>
                    <a:pt x="802" y="415"/>
                  </a:lnTo>
                  <a:lnTo>
                    <a:pt x="801" y="414"/>
                  </a:lnTo>
                  <a:lnTo>
                    <a:pt x="801" y="414"/>
                  </a:lnTo>
                  <a:lnTo>
                    <a:pt x="801" y="414"/>
                  </a:lnTo>
                  <a:lnTo>
                    <a:pt x="799" y="415"/>
                  </a:lnTo>
                  <a:lnTo>
                    <a:pt x="799" y="418"/>
                  </a:lnTo>
                  <a:lnTo>
                    <a:pt x="799" y="418"/>
                  </a:lnTo>
                  <a:close/>
                  <a:moveTo>
                    <a:pt x="456" y="421"/>
                  </a:moveTo>
                  <a:lnTo>
                    <a:pt x="456" y="421"/>
                  </a:lnTo>
                  <a:lnTo>
                    <a:pt x="452" y="418"/>
                  </a:lnTo>
                  <a:lnTo>
                    <a:pt x="449" y="417"/>
                  </a:lnTo>
                  <a:lnTo>
                    <a:pt x="449" y="417"/>
                  </a:lnTo>
                  <a:lnTo>
                    <a:pt x="452" y="420"/>
                  </a:lnTo>
                  <a:lnTo>
                    <a:pt x="456" y="421"/>
                  </a:lnTo>
                  <a:lnTo>
                    <a:pt x="456" y="421"/>
                  </a:lnTo>
                  <a:close/>
                  <a:moveTo>
                    <a:pt x="340" y="423"/>
                  </a:moveTo>
                  <a:lnTo>
                    <a:pt x="340" y="423"/>
                  </a:lnTo>
                  <a:lnTo>
                    <a:pt x="336" y="420"/>
                  </a:lnTo>
                  <a:lnTo>
                    <a:pt x="333" y="418"/>
                  </a:lnTo>
                  <a:lnTo>
                    <a:pt x="330" y="418"/>
                  </a:lnTo>
                  <a:lnTo>
                    <a:pt x="330" y="418"/>
                  </a:lnTo>
                  <a:lnTo>
                    <a:pt x="333" y="420"/>
                  </a:lnTo>
                  <a:lnTo>
                    <a:pt x="336" y="421"/>
                  </a:lnTo>
                  <a:lnTo>
                    <a:pt x="339" y="423"/>
                  </a:lnTo>
                  <a:lnTo>
                    <a:pt x="340" y="423"/>
                  </a:lnTo>
                  <a:lnTo>
                    <a:pt x="340" y="423"/>
                  </a:lnTo>
                  <a:close/>
                  <a:moveTo>
                    <a:pt x="188" y="421"/>
                  </a:moveTo>
                  <a:lnTo>
                    <a:pt x="188" y="421"/>
                  </a:lnTo>
                  <a:lnTo>
                    <a:pt x="194" y="426"/>
                  </a:lnTo>
                  <a:lnTo>
                    <a:pt x="203" y="430"/>
                  </a:lnTo>
                  <a:lnTo>
                    <a:pt x="203" y="430"/>
                  </a:lnTo>
                  <a:lnTo>
                    <a:pt x="202" y="427"/>
                  </a:lnTo>
                  <a:lnTo>
                    <a:pt x="200" y="426"/>
                  </a:lnTo>
                  <a:lnTo>
                    <a:pt x="197" y="424"/>
                  </a:lnTo>
                  <a:lnTo>
                    <a:pt x="197" y="421"/>
                  </a:lnTo>
                  <a:lnTo>
                    <a:pt x="197" y="421"/>
                  </a:lnTo>
                  <a:lnTo>
                    <a:pt x="192" y="420"/>
                  </a:lnTo>
                  <a:lnTo>
                    <a:pt x="188" y="421"/>
                  </a:lnTo>
                  <a:lnTo>
                    <a:pt x="188" y="421"/>
                  </a:lnTo>
                  <a:close/>
                  <a:moveTo>
                    <a:pt x="690" y="420"/>
                  </a:moveTo>
                  <a:lnTo>
                    <a:pt x="690" y="420"/>
                  </a:lnTo>
                  <a:lnTo>
                    <a:pt x="690" y="421"/>
                  </a:lnTo>
                  <a:lnTo>
                    <a:pt x="690" y="421"/>
                  </a:lnTo>
                  <a:lnTo>
                    <a:pt x="694" y="426"/>
                  </a:lnTo>
                  <a:lnTo>
                    <a:pt x="696" y="427"/>
                  </a:lnTo>
                  <a:lnTo>
                    <a:pt x="699" y="429"/>
                  </a:lnTo>
                  <a:lnTo>
                    <a:pt x="699" y="429"/>
                  </a:lnTo>
                  <a:lnTo>
                    <a:pt x="712" y="444"/>
                  </a:lnTo>
                  <a:lnTo>
                    <a:pt x="720" y="452"/>
                  </a:lnTo>
                  <a:lnTo>
                    <a:pt x="728" y="458"/>
                  </a:lnTo>
                  <a:lnTo>
                    <a:pt x="728" y="458"/>
                  </a:lnTo>
                  <a:lnTo>
                    <a:pt x="709" y="436"/>
                  </a:lnTo>
                  <a:lnTo>
                    <a:pt x="699" y="427"/>
                  </a:lnTo>
                  <a:lnTo>
                    <a:pt x="690" y="420"/>
                  </a:lnTo>
                  <a:lnTo>
                    <a:pt x="690" y="420"/>
                  </a:lnTo>
                  <a:close/>
                  <a:moveTo>
                    <a:pt x="795" y="426"/>
                  </a:moveTo>
                  <a:lnTo>
                    <a:pt x="795" y="426"/>
                  </a:lnTo>
                  <a:lnTo>
                    <a:pt x="795" y="423"/>
                  </a:lnTo>
                  <a:lnTo>
                    <a:pt x="793" y="421"/>
                  </a:lnTo>
                  <a:lnTo>
                    <a:pt x="792" y="420"/>
                  </a:lnTo>
                  <a:lnTo>
                    <a:pt x="792" y="420"/>
                  </a:lnTo>
                  <a:lnTo>
                    <a:pt x="793" y="424"/>
                  </a:lnTo>
                  <a:lnTo>
                    <a:pt x="793" y="426"/>
                  </a:lnTo>
                  <a:lnTo>
                    <a:pt x="795" y="426"/>
                  </a:lnTo>
                  <a:lnTo>
                    <a:pt x="795" y="426"/>
                  </a:lnTo>
                  <a:close/>
                  <a:moveTo>
                    <a:pt x="561" y="475"/>
                  </a:moveTo>
                  <a:lnTo>
                    <a:pt x="561" y="475"/>
                  </a:lnTo>
                  <a:lnTo>
                    <a:pt x="551" y="464"/>
                  </a:lnTo>
                  <a:lnTo>
                    <a:pt x="539" y="455"/>
                  </a:lnTo>
                  <a:lnTo>
                    <a:pt x="528" y="446"/>
                  </a:lnTo>
                  <a:lnTo>
                    <a:pt x="517" y="435"/>
                  </a:lnTo>
                  <a:lnTo>
                    <a:pt x="517" y="435"/>
                  </a:lnTo>
                  <a:lnTo>
                    <a:pt x="513" y="432"/>
                  </a:lnTo>
                  <a:lnTo>
                    <a:pt x="508" y="427"/>
                  </a:lnTo>
                  <a:lnTo>
                    <a:pt x="504" y="424"/>
                  </a:lnTo>
                  <a:lnTo>
                    <a:pt x="500" y="423"/>
                  </a:lnTo>
                  <a:lnTo>
                    <a:pt x="500" y="423"/>
                  </a:lnTo>
                  <a:lnTo>
                    <a:pt x="516" y="436"/>
                  </a:lnTo>
                  <a:lnTo>
                    <a:pt x="529" y="450"/>
                  </a:lnTo>
                  <a:lnTo>
                    <a:pt x="545" y="464"/>
                  </a:lnTo>
                  <a:lnTo>
                    <a:pt x="561" y="475"/>
                  </a:lnTo>
                  <a:lnTo>
                    <a:pt x="561" y="475"/>
                  </a:lnTo>
                  <a:close/>
                  <a:moveTo>
                    <a:pt x="561" y="423"/>
                  </a:moveTo>
                  <a:lnTo>
                    <a:pt x="561" y="423"/>
                  </a:lnTo>
                  <a:lnTo>
                    <a:pt x="560" y="423"/>
                  </a:lnTo>
                  <a:lnTo>
                    <a:pt x="560" y="424"/>
                  </a:lnTo>
                  <a:lnTo>
                    <a:pt x="560" y="424"/>
                  </a:lnTo>
                  <a:lnTo>
                    <a:pt x="590" y="452"/>
                  </a:lnTo>
                  <a:lnTo>
                    <a:pt x="606" y="465"/>
                  </a:lnTo>
                  <a:lnTo>
                    <a:pt x="621" y="478"/>
                  </a:lnTo>
                  <a:lnTo>
                    <a:pt x="621" y="478"/>
                  </a:lnTo>
                  <a:lnTo>
                    <a:pt x="607" y="462"/>
                  </a:lnTo>
                  <a:lnTo>
                    <a:pt x="592" y="449"/>
                  </a:lnTo>
                  <a:lnTo>
                    <a:pt x="561" y="423"/>
                  </a:lnTo>
                  <a:lnTo>
                    <a:pt x="561" y="423"/>
                  </a:lnTo>
                  <a:close/>
                  <a:moveTo>
                    <a:pt x="360" y="438"/>
                  </a:moveTo>
                  <a:lnTo>
                    <a:pt x="360" y="438"/>
                  </a:lnTo>
                  <a:lnTo>
                    <a:pt x="365" y="439"/>
                  </a:lnTo>
                  <a:lnTo>
                    <a:pt x="369" y="443"/>
                  </a:lnTo>
                  <a:lnTo>
                    <a:pt x="372" y="446"/>
                  </a:lnTo>
                  <a:lnTo>
                    <a:pt x="375" y="447"/>
                  </a:lnTo>
                  <a:lnTo>
                    <a:pt x="375" y="447"/>
                  </a:lnTo>
                  <a:lnTo>
                    <a:pt x="368" y="441"/>
                  </a:lnTo>
                  <a:lnTo>
                    <a:pt x="360" y="435"/>
                  </a:lnTo>
                  <a:lnTo>
                    <a:pt x="342" y="424"/>
                  </a:lnTo>
                  <a:lnTo>
                    <a:pt x="342" y="424"/>
                  </a:lnTo>
                  <a:lnTo>
                    <a:pt x="346" y="427"/>
                  </a:lnTo>
                  <a:lnTo>
                    <a:pt x="351" y="430"/>
                  </a:lnTo>
                  <a:lnTo>
                    <a:pt x="357" y="435"/>
                  </a:lnTo>
                  <a:lnTo>
                    <a:pt x="360" y="438"/>
                  </a:lnTo>
                  <a:lnTo>
                    <a:pt x="360" y="438"/>
                  </a:lnTo>
                  <a:close/>
                  <a:moveTo>
                    <a:pt x="763" y="455"/>
                  </a:moveTo>
                  <a:lnTo>
                    <a:pt x="763" y="455"/>
                  </a:lnTo>
                  <a:lnTo>
                    <a:pt x="763" y="453"/>
                  </a:lnTo>
                  <a:lnTo>
                    <a:pt x="763" y="453"/>
                  </a:lnTo>
                  <a:lnTo>
                    <a:pt x="761" y="453"/>
                  </a:lnTo>
                  <a:lnTo>
                    <a:pt x="760" y="455"/>
                  </a:lnTo>
                  <a:lnTo>
                    <a:pt x="760" y="455"/>
                  </a:lnTo>
                  <a:lnTo>
                    <a:pt x="743" y="438"/>
                  </a:lnTo>
                  <a:lnTo>
                    <a:pt x="725" y="424"/>
                  </a:lnTo>
                  <a:lnTo>
                    <a:pt x="725" y="424"/>
                  </a:lnTo>
                  <a:lnTo>
                    <a:pt x="746" y="446"/>
                  </a:lnTo>
                  <a:lnTo>
                    <a:pt x="757" y="456"/>
                  </a:lnTo>
                  <a:lnTo>
                    <a:pt x="769" y="465"/>
                  </a:lnTo>
                  <a:lnTo>
                    <a:pt x="769" y="465"/>
                  </a:lnTo>
                  <a:lnTo>
                    <a:pt x="766" y="462"/>
                  </a:lnTo>
                  <a:lnTo>
                    <a:pt x="764" y="459"/>
                  </a:lnTo>
                  <a:lnTo>
                    <a:pt x="761" y="456"/>
                  </a:lnTo>
                  <a:lnTo>
                    <a:pt x="761" y="455"/>
                  </a:lnTo>
                  <a:lnTo>
                    <a:pt x="763" y="455"/>
                  </a:lnTo>
                  <a:lnTo>
                    <a:pt x="763" y="455"/>
                  </a:lnTo>
                  <a:close/>
                  <a:moveTo>
                    <a:pt x="648" y="458"/>
                  </a:moveTo>
                  <a:lnTo>
                    <a:pt x="648" y="458"/>
                  </a:lnTo>
                  <a:lnTo>
                    <a:pt x="630" y="441"/>
                  </a:lnTo>
                  <a:lnTo>
                    <a:pt x="621" y="432"/>
                  </a:lnTo>
                  <a:lnTo>
                    <a:pt x="610" y="426"/>
                  </a:lnTo>
                  <a:lnTo>
                    <a:pt x="610" y="426"/>
                  </a:lnTo>
                  <a:lnTo>
                    <a:pt x="619" y="435"/>
                  </a:lnTo>
                  <a:lnTo>
                    <a:pt x="629" y="444"/>
                  </a:lnTo>
                  <a:lnTo>
                    <a:pt x="638" y="452"/>
                  </a:lnTo>
                  <a:lnTo>
                    <a:pt x="644" y="456"/>
                  </a:lnTo>
                  <a:lnTo>
                    <a:pt x="648" y="458"/>
                  </a:lnTo>
                  <a:lnTo>
                    <a:pt x="648" y="458"/>
                  </a:lnTo>
                  <a:close/>
                  <a:moveTo>
                    <a:pt x="346" y="438"/>
                  </a:moveTo>
                  <a:lnTo>
                    <a:pt x="346" y="438"/>
                  </a:lnTo>
                  <a:lnTo>
                    <a:pt x="365" y="449"/>
                  </a:lnTo>
                  <a:lnTo>
                    <a:pt x="382" y="459"/>
                  </a:lnTo>
                  <a:lnTo>
                    <a:pt x="414" y="485"/>
                  </a:lnTo>
                  <a:lnTo>
                    <a:pt x="443" y="511"/>
                  </a:lnTo>
                  <a:lnTo>
                    <a:pt x="475" y="537"/>
                  </a:lnTo>
                  <a:lnTo>
                    <a:pt x="475" y="537"/>
                  </a:lnTo>
                  <a:lnTo>
                    <a:pt x="450" y="513"/>
                  </a:lnTo>
                  <a:lnTo>
                    <a:pt x="424" y="488"/>
                  </a:lnTo>
                  <a:lnTo>
                    <a:pt x="411" y="478"/>
                  </a:lnTo>
                  <a:lnTo>
                    <a:pt x="397" y="467"/>
                  </a:lnTo>
                  <a:lnTo>
                    <a:pt x="382" y="456"/>
                  </a:lnTo>
                  <a:lnTo>
                    <a:pt x="366" y="449"/>
                  </a:lnTo>
                  <a:lnTo>
                    <a:pt x="366" y="449"/>
                  </a:lnTo>
                  <a:lnTo>
                    <a:pt x="366" y="447"/>
                  </a:lnTo>
                  <a:lnTo>
                    <a:pt x="365" y="446"/>
                  </a:lnTo>
                  <a:lnTo>
                    <a:pt x="363" y="444"/>
                  </a:lnTo>
                  <a:lnTo>
                    <a:pt x="362" y="441"/>
                  </a:lnTo>
                  <a:lnTo>
                    <a:pt x="362" y="441"/>
                  </a:lnTo>
                  <a:lnTo>
                    <a:pt x="359" y="443"/>
                  </a:lnTo>
                  <a:lnTo>
                    <a:pt x="359" y="443"/>
                  </a:lnTo>
                  <a:lnTo>
                    <a:pt x="357" y="439"/>
                  </a:lnTo>
                  <a:lnTo>
                    <a:pt x="354" y="438"/>
                  </a:lnTo>
                  <a:lnTo>
                    <a:pt x="353" y="436"/>
                  </a:lnTo>
                  <a:lnTo>
                    <a:pt x="351" y="435"/>
                  </a:lnTo>
                  <a:lnTo>
                    <a:pt x="351" y="435"/>
                  </a:lnTo>
                  <a:lnTo>
                    <a:pt x="346" y="435"/>
                  </a:lnTo>
                  <a:lnTo>
                    <a:pt x="343" y="432"/>
                  </a:lnTo>
                  <a:lnTo>
                    <a:pt x="342" y="430"/>
                  </a:lnTo>
                  <a:lnTo>
                    <a:pt x="339" y="430"/>
                  </a:lnTo>
                  <a:lnTo>
                    <a:pt x="339" y="430"/>
                  </a:lnTo>
                  <a:lnTo>
                    <a:pt x="342" y="433"/>
                  </a:lnTo>
                  <a:lnTo>
                    <a:pt x="346" y="438"/>
                  </a:lnTo>
                  <a:lnTo>
                    <a:pt x="346" y="438"/>
                  </a:lnTo>
                  <a:close/>
                  <a:moveTo>
                    <a:pt x="192" y="435"/>
                  </a:moveTo>
                  <a:lnTo>
                    <a:pt x="192" y="435"/>
                  </a:lnTo>
                  <a:lnTo>
                    <a:pt x="192" y="435"/>
                  </a:lnTo>
                  <a:lnTo>
                    <a:pt x="192" y="433"/>
                  </a:lnTo>
                  <a:lnTo>
                    <a:pt x="192" y="433"/>
                  </a:lnTo>
                  <a:lnTo>
                    <a:pt x="191" y="432"/>
                  </a:lnTo>
                  <a:lnTo>
                    <a:pt x="188" y="433"/>
                  </a:lnTo>
                  <a:lnTo>
                    <a:pt x="188" y="433"/>
                  </a:lnTo>
                  <a:lnTo>
                    <a:pt x="191" y="435"/>
                  </a:lnTo>
                  <a:lnTo>
                    <a:pt x="192" y="435"/>
                  </a:lnTo>
                  <a:lnTo>
                    <a:pt x="192" y="435"/>
                  </a:lnTo>
                  <a:lnTo>
                    <a:pt x="192" y="435"/>
                  </a:lnTo>
                  <a:close/>
                  <a:moveTo>
                    <a:pt x="691" y="470"/>
                  </a:moveTo>
                  <a:lnTo>
                    <a:pt x="691" y="470"/>
                  </a:lnTo>
                  <a:lnTo>
                    <a:pt x="670" y="450"/>
                  </a:lnTo>
                  <a:lnTo>
                    <a:pt x="661" y="441"/>
                  </a:lnTo>
                  <a:lnTo>
                    <a:pt x="648" y="432"/>
                  </a:lnTo>
                  <a:lnTo>
                    <a:pt x="648" y="432"/>
                  </a:lnTo>
                  <a:lnTo>
                    <a:pt x="668" y="453"/>
                  </a:lnTo>
                  <a:lnTo>
                    <a:pt x="679" y="464"/>
                  </a:lnTo>
                  <a:lnTo>
                    <a:pt x="685" y="467"/>
                  </a:lnTo>
                  <a:lnTo>
                    <a:pt x="691" y="470"/>
                  </a:lnTo>
                  <a:lnTo>
                    <a:pt x="691" y="470"/>
                  </a:lnTo>
                  <a:close/>
                  <a:moveTo>
                    <a:pt x="485" y="456"/>
                  </a:moveTo>
                  <a:lnTo>
                    <a:pt x="485" y="456"/>
                  </a:lnTo>
                  <a:lnTo>
                    <a:pt x="478" y="449"/>
                  </a:lnTo>
                  <a:lnTo>
                    <a:pt x="470" y="443"/>
                  </a:lnTo>
                  <a:lnTo>
                    <a:pt x="461" y="438"/>
                  </a:lnTo>
                  <a:lnTo>
                    <a:pt x="450" y="435"/>
                  </a:lnTo>
                  <a:lnTo>
                    <a:pt x="450" y="435"/>
                  </a:lnTo>
                  <a:lnTo>
                    <a:pt x="467" y="446"/>
                  </a:lnTo>
                  <a:lnTo>
                    <a:pt x="485" y="456"/>
                  </a:lnTo>
                  <a:lnTo>
                    <a:pt x="485" y="456"/>
                  </a:lnTo>
                  <a:close/>
                  <a:moveTo>
                    <a:pt x="600" y="484"/>
                  </a:moveTo>
                  <a:lnTo>
                    <a:pt x="600" y="484"/>
                  </a:lnTo>
                  <a:lnTo>
                    <a:pt x="597" y="484"/>
                  </a:lnTo>
                  <a:lnTo>
                    <a:pt x="597" y="484"/>
                  </a:lnTo>
                  <a:lnTo>
                    <a:pt x="592" y="479"/>
                  </a:lnTo>
                  <a:lnTo>
                    <a:pt x="586" y="476"/>
                  </a:lnTo>
                  <a:lnTo>
                    <a:pt x="580" y="472"/>
                  </a:lnTo>
                  <a:lnTo>
                    <a:pt x="575" y="467"/>
                  </a:lnTo>
                  <a:lnTo>
                    <a:pt x="575" y="467"/>
                  </a:lnTo>
                  <a:lnTo>
                    <a:pt x="557" y="456"/>
                  </a:lnTo>
                  <a:lnTo>
                    <a:pt x="540" y="444"/>
                  </a:lnTo>
                  <a:lnTo>
                    <a:pt x="540" y="444"/>
                  </a:lnTo>
                  <a:lnTo>
                    <a:pt x="531" y="438"/>
                  </a:lnTo>
                  <a:lnTo>
                    <a:pt x="526" y="436"/>
                  </a:lnTo>
                  <a:lnTo>
                    <a:pt x="523" y="435"/>
                  </a:lnTo>
                  <a:lnTo>
                    <a:pt x="523" y="435"/>
                  </a:lnTo>
                  <a:lnTo>
                    <a:pt x="554" y="461"/>
                  </a:lnTo>
                  <a:lnTo>
                    <a:pt x="584" y="488"/>
                  </a:lnTo>
                  <a:lnTo>
                    <a:pt x="584" y="488"/>
                  </a:lnTo>
                  <a:lnTo>
                    <a:pt x="595" y="497"/>
                  </a:lnTo>
                  <a:lnTo>
                    <a:pt x="600" y="502"/>
                  </a:lnTo>
                  <a:lnTo>
                    <a:pt x="606" y="505"/>
                  </a:lnTo>
                  <a:lnTo>
                    <a:pt x="606" y="505"/>
                  </a:lnTo>
                  <a:lnTo>
                    <a:pt x="612" y="505"/>
                  </a:lnTo>
                  <a:lnTo>
                    <a:pt x="618" y="505"/>
                  </a:lnTo>
                  <a:lnTo>
                    <a:pt x="618" y="505"/>
                  </a:lnTo>
                  <a:lnTo>
                    <a:pt x="624" y="508"/>
                  </a:lnTo>
                  <a:lnTo>
                    <a:pt x="625" y="510"/>
                  </a:lnTo>
                  <a:lnTo>
                    <a:pt x="629" y="510"/>
                  </a:lnTo>
                  <a:lnTo>
                    <a:pt x="629" y="510"/>
                  </a:lnTo>
                  <a:lnTo>
                    <a:pt x="622" y="502"/>
                  </a:lnTo>
                  <a:lnTo>
                    <a:pt x="615" y="496"/>
                  </a:lnTo>
                  <a:lnTo>
                    <a:pt x="600" y="484"/>
                  </a:lnTo>
                  <a:lnTo>
                    <a:pt x="600" y="484"/>
                  </a:lnTo>
                  <a:close/>
                  <a:moveTo>
                    <a:pt x="609" y="537"/>
                  </a:moveTo>
                  <a:lnTo>
                    <a:pt x="609" y="537"/>
                  </a:lnTo>
                  <a:lnTo>
                    <a:pt x="593" y="519"/>
                  </a:lnTo>
                  <a:lnTo>
                    <a:pt x="575" y="504"/>
                  </a:lnTo>
                  <a:lnTo>
                    <a:pt x="539" y="472"/>
                  </a:lnTo>
                  <a:lnTo>
                    <a:pt x="539" y="472"/>
                  </a:lnTo>
                  <a:lnTo>
                    <a:pt x="540" y="472"/>
                  </a:lnTo>
                  <a:lnTo>
                    <a:pt x="540" y="470"/>
                  </a:lnTo>
                  <a:lnTo>
                    <a:pt x="540" y="470"/>
                  </a:lnTo>
                  <a:lnTo>
                    <a:pt x="539" y="470"/>
                  </a:lnTo>
                  <a:lnTo>
                    <a:pt x="537" y="470"/>
                  </a:lnTo>
                  <a:lnTo>
                    <a:pt x="537" y="470"/>
                  </a:lnTo>
                  <a:lnTo>
                    <a:pt x="536" y="468"/>
                  </a:lnTo>
                  <a:lnTo>
                    <a:pt x="534" y="465"/>
                  </a:lnTo>
                  <a:lnTo>
                    <a:pt x="534" y="465"/>
                  </a:lnTo>
                  <a:lnTo>
                    <a:pt x="511" y="452"/>
                  </a:lnTo>
                  <a:lnTo>
                    <a:pt x="488" y="436"/>
                  </a:lnTo>
                  <a:lnTo>
                    <a:pt x="488" y="436"/>
                  </a:lnTo>
                  <a:lnTo>
                    <a:pt x="519" y="462"/>
                  </a:lnTo>
                  <a:lnTo>
                    <a:pt x="549" y="487"/>
                  </a:lnTo>
                  <a:lnTo>
                    <a:pt x="580" y="511"/>
                  </a:lnTo>
                  <a:lnTo>
                    <a:pt x="609" y="537"/>
                  </a:lnTo>
                  <a:lnTo>
                    <a:pt x="609" y="537"/>
                  </a:lnTo>
                  <a:close/>
                  <a:moveTo>
                    <a:pt x="670" y="441"/>
                  </a:moveTo>
                  <a:lnTo>
                    <a:pt x="670" y="441"/>
                  </a:lnTo>
                  <a:lnTo>
                    <a:pt x="668" y="438"/>
                  </a:lnTo>
                  <a:lnTo>
                    <a:pt x="667" y="438"/>
                  </a:lnTo>
                  <a:lnTo>
                    <a:pt x="665" y="438"/>
                  </a:lnTo>
                  <a:lnTo>
                    <a:pt x="665" y="438"/>
                  </a:lnTo>
                  <a:lnTo>
                    <a:pt x="667" y="438"/>
                  </a:lnTo>
                  <a:lnTo>
                    <a:pt x="667" y="439"/>
                  </a:lnTo>
                  <a:lnTo>
                    <a:pt x="668" y="441"/>
                  </a:lnTo>
                  <a:lnTo>
                    <a:pt x="670" y="441"/>
                  </a:lnTo>
                  <a:lnTo>
                    <a:pt x="670" y="441"/>
                  </a:lnTo>
                  <a:close/>
                  <a:moveTo>
                    <a:pt x="558" y="504"/>
                  </a:moveTo>
                  <a:lnTo>
                    <a:pt x="558" y="504"/>
                  </a:lnTo>
                  <a:lnTo>
                    <a:pt x="534" y="482"/>
                  </a:lnTo>
                  <a:lnTo>
                    <a:pt x="534" y="482"/>
                  </a:lnTo>
                  <a:lnTo>
                    <a:pt x="536" y="481"/>
                  </a:lnTo>
                  <a:lnTo>
                    <a:pt x="536" y="481"/>
                  </a:lnTo>
                  <a:lnTo>
                    <a:pt x="528" y="476"/>
                  </a:lnTo>
                  <a:lnTo>
                    <a:pt x="520" y="470"/>
                  </a:lnTo>
                  <a:lnTo>
                    <a:pt x="507" y="459"/>
                  </a:lnTo>
                  <a:lnTo>
                    <a:pt x="507" y="459"/>
                  </a:lnTo>
                  <a:lnTo>
                    <a:pt x="491" y="449"/>
                  </a:lnTo>
                  <a:lnTo>
                    <a:pt x="476" y="439"/>
                  </a:lnTo>
                  <a:lnTo>
                    <a:pt x="476" y="439"/>
                  </a:lnTo>
                  <a:lnTo>
                    <a:pt x="484" y="449"/>
                  </a:lnTo>
                  <a:lnTo>
                    <a:pt x="493" y="458"/>
                  </a:lnTo>
                  <a:lnTo>
                    <a:pt x="514" y="475"/>
                  </a:lnTo>
                  <a:lnTo>
                    <a:pt x="536" y="490"/>
                  </a:lnTo>
                  <a:lnTo>
                    <a:pt x="558" y="504"/>
                  </a:lnTo>
                  <a:lnTo>
                    <a:pt x="558" y="504"/>
                  </a:lnTo>
                  <a:close/>
                  <a:moveTo>
                    <a:pt x="670" y="441"/>
                  </a:moveTo>
                  <a:lnTo>
                    <a:pt x="670" y="441"/>
                  </a:lnTo>
                  <a:lnTo>
                    <a:pt x="671" y="444"/>
                  </a:lnTo>
                  <a:lnTo>
                    <a:pt x="674" y="447"/>
                  </a:lnTo>
                  <a:lnTo>
                    <a:pt x="677" y="449"/>
                  </a:lnTo>
                  <a:lnTo>
                    <a:pt x="677" y="452"/>
                  </a:lnTo>
                  <a:lnTo>
                    <a:pt x="677" y="452"/>
                  </a:lnTo>
                  <a:lnTo>
                    <a:pt x="685" y="456"/>
                  </a:lnTo>
                  <a:lnTo>
                    <a:pt x="691" y="462"/>
                  </a:lnTo>
                  <a:lnTo>
                    <a:pt x="702" y="475"/>
                  </a:lnTo>
                  <a:lnTo>
                    <a:pt x="714" y="487"/>
                  </a:lnTo>
                  <a:lnTo>
                    <a:pt x="720" y="491"/>
                  </a:lnTo>
                  <a:lnTo>
                    <a:pt x="728" y="494"/>
                  </a:lnTo>
                  <a:lnTo>
                    <a:pt x="728" y="494"/>
                  </a:lnTo>
                  <a:lnTo>
                    <a:pt x="706" y="475"/>
                  </a:lnTo>
                  <a:lnTo>
                    <a:pt x="685" y="453"/>
                  </a:lnTo>
                  <a:lnTo>
                    <a:pt x="685" y="453"/>
                  </a:lnTo>
                  <a:lnTo>
                    <a:pt x="685" y="453"/>
                  </a:lnTo>
                  <a:lnTo>
                    <a:pt x="685" y="452"/>
                  </a:lnTo>
                  <a:lnTo>
                    <a:pt x="685" y="452"/>
                  </a:lnTo>
                  <a:lnTo>
                    <a:pt x="682" y="450"/>
                  </a:lnTo>
                  <a:lnTo>
                    <a:pt x="677" y="447"/>
                  </a:lnTo>
                  <a:lnTo>
                    <a:pt x="674" y="444"/>
                  </a:lnTo>
                  <a:lnTo>
                    <a:pt x="670" y="441"/>
                  </a:lnTo>
                  <a:lnTo>
                    <a:pt x="670" y="441"/>
                  </a:lnTo>
                  <a:close/>
                  <a:moveTo>
                    <a:pt x="226" y="458"/>
                  </a:moveTo>
                  <a:lnTo>
                    <a:pt x="226" y="458"/>
                  </a:lnTo>
                  <a:lnTo>
                    <a:pt x="225" y="456"/>
                  </a:lnTo>
                  <a:lnTo>
                    <a:pt x="225" y="455"/>
                  </a:lnTo>
                  <a:lnTo>
                    <a:pt x="225" y="455"/>
                  </a:lnTo>
                  <a:lnTo>
                    <a:pt x="221" y="453"/>
                  </a:lnTo>
                  <a:lnTo>
                    <a:pt x="218" y="452"/>
                  </a:lnTo>
                  <a:lnTo>
                    <a:pt x="214" y="449"/>
                  </a:lnTo>
                  <a:lnTo>
                    <a:pt x="209" y="444"/>
                  </a:lnTo>
                  <a:lnTo>
                    <a:pt x="206" y="444"/>
                  </a:lnTo>
                  <a:lnTo>
                    <a:pt x="203" y="444"/>
                  </a:lnTo>
                  <a:lnTo>
                    <a:pt x="203" y="444"/>
                  </a:lnTo>
                  <a:lnTo>
                    <a:pt x="209" y="449"/>
                  </a:lnTo>
                  <a:lnTo>
                    <a:pt x="215" y="453"/>
                  </a:lnTo>
                  <a:lnTo>
                    <a:pt x="221" y="456"/>
                  </a:lnTo>
                  <a:lnTo>
                    <a:pt x="225" y="458"/>
                  </a:lnTo>
                  <a:lnTo>
                    <a:pt x="229" y="458"/>
                  </a:lnTo>
                  <a:lnTo>
                    <a:pt x="229" y="458"/>
                  </a:lnTo>
                  <a:lnTo>
                    <a:pt x="228" y="456"/>
                  </a:lnTo>
                  <a:lnTo>
                    <a:pt x="228" y="456"/>
                  </a:lnTo>
                  <a:lnTo>
                    <a:pt x="226" y="458"/>
                  </a:lnTo>
                  <a:lnTo>
                    <a:pt x="226" y="458"/>
                  </a:lnTo>
                  <a:lnTo>
                    <a:pt x="226" y="458"/>
                  </a:lnTo>
                  <a:close/>
                  <a:moveTo>
                    <a:pt x="264" y="447"/>
                  </a:moveTo>
                  <a:lnTo>
                    <a:pt x="264" y="447"/>
                  </a:lnTo>
                  <a:lnTo>
                    <a:pt x="263" y="447"/>
                  </a:lnTo>
                  <a:lnTo>
                    <a:pt x="261" y="446"/>
                  </a:lnTo>
                  <a:lnTo>
                    <a:pt x="260" y="444"/>
                  </a:lnTo>
                  <a:lnTo>
                    <a:pt x="258" y="443"/>
                  </a:lnTo>
                  <a:lnTo>
                    <a:pt x="258" y="443"/>
                  </a:lnTo>
                  <a:lnTo>
                    <a:pt x="258" y="444"/>
                  </a:lnTo>
                  <a:lnTo>
                    <a:pt x="260" y="447"/>
                  </a:lnTo>
                  <a:lnTo>
                    <a:pt x="263" y="449"/>
                  </a:lnTo>
                  <a:lnTo>
                    <a:pt x="264" y="447"/>
                  </a:lnTo>
                  <a:lnTo>
                    <a:pt x="264" y="447"/>
                  </a:lnTo>
                  <a:close/>
                  <a:moveTo>
                    <a:pt x="789" y="452"/>
                  </a:moveTo>
                  <a:lnTo>
                    <a:pt x="789" y="452"/>
                  </a:lnTo>
                  <a:lnTo>
                    <a:pt x="790" y="452"/>
                  </a:lnTo>
                  <a:lnTo>
                    <a:pt x="792" y="452"/>
                  </a:lnTo>
                  <a:lnTo>
                    <a:pt x="792" y="452"/>
                  </a:lnTo>
                  <a:lnTo>
                    <a:pt x="793" y="452"/>
                  </a:lnTo>
                  <a:lnTo>
                    <a:pt x="793" y="452"/>
                  </a:lnTo>
                  <a:lnTo>
                    <a:pt x="792" y="449"/>
                  </a:lnTo>
                  <a:lnTo>
                    <a:pt x="790" y="449"/>
                  </a:lnTo>
                  <a:lnTo>
                    <a:pt x="789" y="449"/>
                  </a:lnTo>
                  <a:lnTo>
                    <a:pt x="789" y="449"/>
                  </a:lnTo>
                  <a:lnTo>
                    <a:pt x="789" y="452"/>
                  </a:lnTo>
                  <a:lnTo>
                    <a:pt x="789" y="452"/>
                  </a:lnTo>
                  <a:close/>
                  <a:moveTo>
                    <a:pt x="740" y="470"/>
                  </a:moveTo>
                  <a:lnTo>
                    <a:pt x="740" y="470"/>
                  </a:lnTo>
                  <a:lnTo>
                    <a:pt x="740" y="470"/>
                  </a:lnTo>
                  <a:lnTo>
                    <a:pt x="738" y="470"/>
                  </a:lnTo>
                  <a:lnTo>
                    <a:pt x="737" y="472"/>
                  </a:lnTo>
                  <a:lnTo>
                    <a:pt x="737" y="472"/>
                  </a:lnTo>
                  <a:lnTo>
                    <a:pt x="737" y="472"/>
                  </a:lnTo>
                  <a:lnTo>
                    <a:pt x="749" y="487"/>
                  </a:lnTo>
                  <a:lnTo>
                    <a:pt x="757" y="493"/>
                  </a:lnTo>
                  <a:lnTo>
                    <a:pt x="763" y="497"/>
                  </a:lnTo>
                  <a:lnTo>
                    <a:pt x="763" y="497"/>
                  </a:lnTo>
                  <a:lnTo>
                    <a:pt x="757" y="482"/>
                  </a:lnTo>
                  <a:lnTo>
                    <a:pt x="751" y="468"/>
                  </a:lnTo>
                  <a:lnTo>
                    <a:pt x="746" y="464"/>
                  </a:lnTo>
                  <a:lnTo>
                    <a:pt x="740" y="458"/>
                  </a:lnTo>
                  <a:lnTo>
                    <a:pt x="735" y="455"/>
                  </a:lnTo>
                  <a:lnTo>
                    <a:pt x="728" y="452"/>
                  </a:lnTo>
                  <a:lnTo>
                    <a:pt x="728" y="452"/>
                  </a:lnTo>
                  <a:lnTo>
                    <a:pt x="735" y="459"/>
                  </a:lnTo>
                  <a:lnTo>
                    <a:pt x="738" y="464"/>
                  </a:lnTo>
                  <a:lnTo>
                    <a:pt x="740" y="470"/>
                  </a:lnTo>
                  <a:lnTo>
                    <a:pt x="740" y="470"/>
                  </a:lnTo>
                  <a:close/>
                  <a:moveTo>
                    <a:pt x="702" y="462"/>
                  </a:moveTo>
                  <a:lnTo>
                    <a:pt x="702" y="462"/>
                  </a:lnTo>
                  <a:lnTo>
                    <a:pt x="700" y="459"/>
                  </a:lnTo>
                  <a:lnTo>
                    <a:pt x="697" y="456"/>
                  </a:lnTo>
                  <a:lnTo>
                    <a:pt x="694" y="453"/>
                  </a:lnTo>
                  <a:lnTo>
                    <a:pt x="694" y="453"/>
                  </a:lnTo>
                  <a:lnTo>
                    <a:pt x="699" y="458"/>
                  </a:lnTo>
                  <a:lnTo>
                    <a:pt x="702" y="462"/>
                  </a:lnTo>
                  <a:lnTo>
                    <a:pt x="702" y="462"/>
                  </a:lnTo>
                  <a:close/>
                  <a:moveTo>
                    <a:pt x="377" y="467"/>
                  </a:moveTo>
                  <a:lnTo>
                    <a:pt x="377" y="467"/>
                  </a:lnTo>
                  <a:lnTo>
                    <a:pt x="374" y="468"/>
                  </a:lnTo>
                  <a:lnTo>
                    <a:pt x="372" y="468"/>
                  </a:lnTo>
                  <a:lnTo>
                    <a:pt x="371" y="468"/>
                  </a:lnTo>
                  <a:lnTo>
                    <a:pt x="371" y="468"/>
                  </a:lnTo>
                  <a:lnTo>
                    <a:pt x="374" y="472"/>
                  </a:lnTo>
                  <a:lnTo>
                    <a:pt x="377" y="475"/>
                  </a:lnTo>
                  <a:lnTo>
                    <a:pt x="386" y="481"/>
                  </a:lnTo>
                  <a:lnTo>
                    <a:pt x="386" y="481"/>
                  </a:lnTo>
                  <a:lnTo>
                    <a:pt x="391" y="479"/>
                  </a:lnTo>
                  <a:lnTo>
                    <a:pt x="394" y="478"/>
                  </a:lnTo>
                  <a:lnTo>
                    <a:pt x="394" y="478"/>
                  </a:lnTo>
                  <a:lnTo>
                    <a:pt x="398" y="482"/>
                  </a:lnTo>
                  <a:lnTo>
                    <a:pt x="403" y="487"/>
                  </a:lnTo>
                  <a:lnTo>
                    <a:pt x="409" y="490"/>
                  </a:lnTo>
                  <a:lnTo>
                    <a:pt x="415" y="493"/>
                  </a:lnTo>
                  <a:lnTo>
                    <a:pt x="415" y="493"/>
                  </a:lnTo>
                  <a:lnTo>
                    <a:pt x="407" y="487"/>
                  </a:lnTo>
                  <a:lnTo>
                    <a:pt x="403" y="484"/>
                  </a:lnTo>
                  <a:lnTo>
                    <a:pt x="400" y="481"/>
                  </a:lnTo>
                  <a:lnTo>
                    <a:pt x="400" y="481"/>
                  </a:lnTo>
                  <a:lnTo>
                    <a:pt x="395" y="476"/>
                  </a:lnTo>
                  <a:lnTo>
                    <a:pt x="391" y="473"/>
                  </a:lnTo>
                  <a:lnTo>
                    <a:pt x="386" y="468"/>
                  </a:lnTo>
                  <a:lnTo>
                    <a:pt x="383" y="465"/>
                  </a:lnTo>
                  <a:lnTo>
                    <a:pt x="383" y="465"/>
                  </a:lnTo>
                  <a:lnTo>
                    <a:pt x="377" y="462"/>
                  </a:lnTo>
                  <a:lnTo>
                    <a:pt x="374" y="461"/>
                  </a:lnTo>
                  <a:lnTo>
                    <a:pt x="372" y="458"/>
                  </a:lnTo>
                  <a:lnTo>
                    <a:pt x="372" y="458"/>
                  </a:lnTo>
                  <a:lnTo>
                    <a:pt x="371" y="458"/>
                  </a:lnTo>
                  <a:lnTo>
                    <a:pt x="369" y="456"/>
                  </a:lnTo>
                  <a:lnTo>
                    <a:pt x="368" y="455"/>
                  </a:lnTo>
                  <a:lnTo>
                    <a:pt x="366" y="453"/>
                  </a:lnTo>
                  <a:lnTo>
                    <a:pt x="365" y="453"/>
                  </a:lnTo>
                  <a:lnTo>
                    <a:pt x="365" y="453"/>
                  </a:lnTo>
                  <a:lnTo>
                    <a:pt x="368" y="456"/>
                  </a:lnTo>
                  <a:lnTo>
                    <a:pt x="371" y="459"/>
                  </a:lnTo>
                  <a:lnTo>
                    <a:pt x="374" y="462"/>
                  </a:lnTo>
                  <a:lnTo>
                    <a:pt x="377" y="467"/>
                  </a:lnTo>
                  <a:lnTo>
                    <a:pt x="377" y="467"/>
                  </a:lnTo>
                  <a:close/>
                  <a:moveTo>
                    <a:pt x="769" y="500"/>
                  </a:moveTo>
                  <a:lnTo>
                    <a:pt x="769" y="500"/>
                  </a:lnTo>
                  <a:lnTo>
                    <a:pt x="767" y="502"/>
                  </a:lnTo>
                  <a:lnTo>
                    <a:pt x="766" y="504"/>
                  </a:lnTo>
                  <a:lnTo>
                    <a:pt x="766" y="504"/>
                  </a:lnTo>
                  <a:lnTo>
                    <a:pt x="770" y="508"/>
                  </a:lnTo>
                  <a:lnTo>
                    <a:pt x="775" y="513"/>
                  </a:lnTo>
                  <a:lnTo>
                    <a:pt x="775" y="513"/>
                  </a:lnTo>
                  <a:lnTo>
                    <a:pt x="776" y="508"/>
                  </a:lnTo>
                  <a:lnTo>
                    <a:pt x="779" y="505"/>
                  </a:lnTo>
                  <a:lnTo>
                    <a:pt x="779" y="505"/>
                  </a:lnTo>
                  <a:lnTo>
                    <a:pt x="781" y="505"/>
                  </a:lnTo>
                  <a:lnTo>
                    <a:pt x="783" y="507"/>
                  </a:lnTo>
                  <a:lnTo>
                    <a:pt x="786" y="510"/>
                  </a:lnTo>
                  <a:lnTo>
                    <a:pt x="786" y="510"/>
                  </a:lnTo>
                  <a:lnTo>
                    <a:pt x="784" y="499"/>
                  </a:lnTo>
                  <a:lnTo>
                    <a:pt x="784" y="487"/>
                  </a:lnTo>
                  <a:lnTo>
                    <a:pt x="783" y="478"/>
                  </a:lnTo>
                  <a:lnTo>
                    <a:pt x="779" y="473"/>
                  </a:lnTo>
                  <a:lnTo>
                    <a:pt x="776" y="470"/>
                  </a:lnTo>
                  <a:lnTo>
                    <a:pt x="776" y="470"/>
                  </a:lnTo>
                  <a:lnTo>
                    <a:pt x="775" y="473"/>
                  </a:lnTo>
                  <a:lnTo>
                    <a:pt x="772" y="473"/>
                  </a:lnTo>
                  <a:lnTo>
                    <a:pt x="772" y="473"/>
                  </a:lnTo>
                  <a:lnTo>
                    <a:pt x="764" y="470"/>
                  </a:lnTo>
                  <a:lnTo>
                    <a:pt x="758" y="464"/>
                  </a:lnTo>
                  <a:lnTo>
                    <a:pt x="744" y="453"/>
                  </a:lnTo>
                  <a:lnTo>
                    <a:pt x="744" y="453"/>
                  </a:lnTo>
                  <a:lnTo>
                    <a:pt x="758" y="475"/>
                  </a:lnTo>
                  <a:lnTo>
                    <a:pt x="764" y="487"/>
                  </a:lnTo>
                  <a:lnTo>
                    <a:pt x="769" y="500"/>
                  </a:lnTo>
                  <a:lnTo>
                    <a:pt x="769" y="500"/>
                  </a:lnTo>
                  <a:close/>
                  <a:moveTo>
                    <a:pt x="497" y="514"/>
                  </a:moveTo>
                  <a:lnTo>
                    <a:pt x="497" y="514"/>
                  </a:lnTo>
                  <a:lnTo>
                    <a:pt x="528" y="536"/>
                  </a:lnTo>
                  <a:lnTo>
                    <a:pt x="558" y="560"/>
                  </a:lnTo>
                  <a:lnTo>
                    <a:pt x="587" y="583"/>
                  </a:lnTo>
                  <a:lnTo>
                    <a:pt x="618" y="606"/>
                  </a:lnTo>
                  <a:lnTo>
                    <a:pt x="618" y="606"/>
                  </a:lnTo>
                  <a:lnTo>
                    <a:pt x="583" y="571"/>
                  </a:lnTo>
                  <a:lnTo>
                    <a:pt x="546" y="537"/>
                  </a:lnTo>
                  <a:lnTo>
                    <a:pt x="508" y="507"/>
                  </a:lnTo>
                  <a:lnTo>
                    <a:pt x="467" y="478"/>
                  </a:lnTo>
                  <a:lnTo>
                    <a:pt x="467" y="478"/>
                  </a:lnTo>
                  <a:lnTo>
                    <a:pt x="467" y="476"/>
                  </a:lnTo>
                  <a:lnTo>
                    <a:pt x="468" y="475"/>
                  </a:lnTo>
                  <a:lnTo>
                    <a:pt x="468" y="475"/>
                  </a:lnTo>
                  <a:lnTo>
                    <a:pt x="458" y="470"/>
                  </a:lnTo>
                  <a:lnTo>
                    <a:pt x="449" y="464"/>
                  </a:lnTo>
                  <a:lnTo>
                    <a:pt x="439" y="459"/>
                  </a:lnTo>
                  <a:lnTo>
                    <a:pt x="430" y="455"/>
                  </a:lnTo>
                  <a:lnTo>
                    <a:pt x="430" y="455"/>
                  </a:lnTo>
                  <a:lnTo>
                    <a:pt x="447" y="470"/>
                  </a:lnTo>
                  <a:lnTo>
                    <a:pt x="462" y="485"/>
                  </a:lnTo>
                  <a:lnTo>
                    <a:pt x="479" y="500"/>
                  </a:lnTo>
                  <a:lnTo>
                    <a:pt x="497" y="514"/>
                  </a:lnTo>
                  <a:lnTo>
                    <a:pt x="497" y="514"/>
                  </a:lnTo>
                  <a:close/>
                  <a:moveTo>
                    <a:pt x="601" y="468"/>
                  </a:moveTo>
                  <a:lnTo>
                    <a:pt x="601" y="468"/>
                  </a:lnTo>
                  <a:lnTo>
                    <a:pt x="592" y="461"/>
                  </a:lnTo>
                  <a:lnTo>
                    <a:pt x="587" y="458"/>
                  </a:lnTo>
                  <a:lnTo>
                    <a:pt x="584" y="456"/>
                  </a:lnTo>
                  <a:lnTo>
                    <a:pt x="584" y="456"/>
                  </a:lnTo>
                  <a:lnTo>
                    <a:pt x="592" y="464"/>
                  </a:lnTo>
                  <a:lnTo>
                    <a:pt x="597" y="467"/>
                  </a:lnTo>
                  <a:lnTo>
                    <a:pt x="601" y="468"/>
                  </a:lnTo>
                  <a:lnTo>
                    <a:pt x="601" y="468"/>
                  </a:lnTo>
                  <a:close/>
                  <a:moveTo>
                    <a:pt x="327" y="456"/>
                  </a:moveTo>
                  <a:lnTo>
                    <a:pt x="327" y="456"/>
                  </a:lnTo>
                  <a:lnTo>
                    <a:pt x="325" y="458"/>
                  </a:lnTo>
                  <a:lnTo>
                    <a:pt x="322" y="458"/>
                  </a:lnTo>
                  <a:lnTo>
                    <a:pt x="321" y="458"/>
                  </a:lnTo>
                  <a:lnTo>
                    <a:pt x="318" y="458"/>
                  </a:lnTo>
                  <a:lnTo>
                    <a:pt x="318" y="458"/>
                  </a:lnTo>
                  <a:lnTo>
                    <a:pt x="324" y="464"/>
                  </a:lnTo>
                  <a:lnTo>
                    <a:pt x="331" y="470"/>
                  </a:lnTo>
                  <a:lnTo>
                    <a:pt x="331" y="470"/>
                  </a:lnTo>
                  <a:lnTo>
                    <a:pt x="337" y="478"/>
                  </a:lnTo>
                  <a:lnTo>
                    <a:pt x="345" y="484"/>
                  </a:lnTo>
                  <a:lnTo>
                    <a:pt x="345" y="484"/>
                  </a:lnTo>
                  <a:lnTo>
                    <a:pt x="343" y="481"/>
                  </a:lnTo>
                  <a:lnTo>
                    <a:pt x="343" y="478"/>
                  </a:lnTo>
                  <a:lnTo>
                    <a:pt x="343" y="478"/>
                  </a:lnTo>
                  <a:lnTo>
                    <a:pt x="348" y="479"/>
                  </a:lnTo>
                  <a:lnTo>
                    <a:pt x="353" y="481"/>
                  </a:lnTo>
                  <a:lnTo>
                    <a:pt x="356" y="484"/>
                  </a:lnTo>
                  <a:lnTo>
                    <a:pt x="360" y="485"/>
                  </a:lnTo>
                  <a:lnTo>
                    <a:pt x="360" y="485"/>
                  </a:lnTo>
                  <a:lnTo>
                    <a:pt x="353" y="478"/>
                  </a:lnTo>
                  <a:lnTo>
                    <a:pt x="345" y="470"/>
                  </a:lnTo>
                  <a:lnTo>
                    <a:pt x="327" y="456"/>
                  </a:lnTo>
                  <a:lnTo>
                    <a:pt x="327" y="456"/>
                  </a:lnTo>
                  <a:close/>
                  <a:moveTo>
                    <a:pt x="196" y="476"/>
                  </a:moveTo>
                  <a:lnTo>
                    <a:pt x="196" y="476"/>
                  </a:lnTo>
                  <a:lnTo>
                    <a:pt x="192" y="470"/>
                  </a:lnTo>
                  <a:lnTo>
                    <a:pt x="191" y="462"/>
                  </a:lnTo>
                  <a:lnTo>
                    <a:pt x="191" y="462"/>
                  </a:lnTo>
                  <a:lnTo>
                    <a:pt x="185" y="461"/>
                  </a:lnTo>
                  <a:lnTo>
                    <a:pt x="180" y="461"/>
                  </a:lnTo>
                  <a:lnTo>
                    <a:pt x="180" y="461"/>
                  </a:lnTo>
                  <a:lnTo>
                    <a:pt x="182" y="465"/>
                  </a:lnTo>
                  <a:lnTo>
                    <a:pt x="186" y="470"/>
                  </a:lnTo>
                  <a:lnTo>
                    <a:pt x="191" y="473"/>
                  </a:lnTo>
                  <a:lnTo>
                    <a:pt x="196" y="476"/>
                  </a:lnTo>
                  <a:lnTo>
                    <a:pt x="196" y="476"/>
                  </a:lnTo>
                  <a:close/>
                  <a:moveTo>
                    <a:pt x="241" y="490"/>
                  </a:moveTo>
                  <a:lnTo>
                    <a:pt x="241" y="490"/>
                  </a:lnTo>
                  <a:lnTo>
                    <a:pt x="247" y="494"/>
                  </a:lnTo>
                  <a:lnTo>
                    <a:pt x="253" y="499"/>
                  </a:lnTo>
                  <a:lnTo>
                    <a:pt x="267" y="505"/>
                  </a:lnTo>
                  <a:lnTo>
                    <a:pt x="267" y="505"/>
                  </a:lnTo>
                  <a:lnTo>
                    <a:pt x="278" y="513"/>
                  </a:lnTo>
                  <a:lnTo>
                    <a:pt x="282" y="517"/>
                  </a:lnTo>
                  <a:lnTo>
                    <a:pt x="289" y="519"/>
                  </a:lnTo>
                  <a:lnTo>
                    <a:pt x="289" y="519"/>
                  </a:lnTo>
                  <a:lnTo>
                    <a:pt x="285" y="513"/>
                  </a:lnTo>
                  <a:lnTo>
                    <a:pt x="279" y="508"/>
                  </a:lnTo>
                  <a:lnTo>
                    <a:pt x="279" y="508"/>
                  </a:lnTo>
                  <a:lnTo>
                    <a:pt x="247" y="485"/>
                  </a:lnTo>
                  <a:lnTo>
                    <a:pt x="231" y="473"/>
                  </a:lnTo>
                  <a:lnTo>
                    <a:pt x="215" y="461"/>
                  </a:lnTo>
                  <a:lnTo>
                    <a:pt x="215" y="461"/>
                  </a:lnTo>
                  <a:lnTo>
                    <a:pt x="228" y="476"/>
                  </a:lnTo>
                  <a:lnTo>
                    <a:pt x="241" y="490"/>
                  </a:lnTo>
                  <a:lnTo>
                    <a:pt x="241" y="490"/>
                  </a:lnTo>
                  <a:close/>
                  <a:moveTo>
                    <a:pt x="215" y="472"/>
                  </a:moveTo>
                  <a:lnTo>
                    <a:pt x="215" y="472"/>
                  </a:lnTo>
                  <a:lnTo>
                    <a:pt x="208" y="465"/>
                  </a:lnTo>
                  <a:lnTo>
                    <a:pt x="203" y="462"/>
                  </a:lnTo>
                  <a:lnTo>
                    <a:pt x="199" y="462"/>
                  </a:lnTo>
                  <a:lnTo>
                    <a:pt x="199" y="462"/>
                  </a:lnTo>
                  <a:lnTo>
                    <a:pt x="203" y="464"/>
                  </a:lnTo>
                  <a:lnTo>
                    <a:pt x="208" y="468"/>
                  </a:lnTo>
                  <a:lnTo>
                    <a:pt x="211" y="472"/>
                  </a:lnTo>
                  <a:lnTo>
                    <a:pt x="215" y="472"/>
                  </a:lnTo>
                  <a:lnTo>
                    <a:pt x="215" y="472"/>
                  </a:lnTo>
                  <a:close/>
                  <a:moveTo>
                    <a:pt x="464" y="491"/>
                  </a:moveTo>
                  <a:lnTo>
                    <a:pt x="464" y="491"/>
                  </a:lnTo>
                  <a:lnTo>
                    <a:pt x="449" y="476"/>
                  </a:lnTo>
                  <a:lnTo>
                    <a:pt x="432" y="462"/>
                  </a:lnTo>
                  <a:lnTo>
                    <a:pt x="432" y="462"/>
                  </a:lnTo>
                  <a:lnTo>
                    <a:pt x="430" y="464"/>
                  </a:lnTo>
                  <a:lnTo>
                    <a:pt x="429" y="464"/>
                  </a:lnTo>
                  <a:lnTo>
                    <a:pt x="427" y="467"/>
                  </a:lnTo>
                  <a:lnTo>
                    <a:pt x="427" y="467"/>
                  </a:lnTo>
                  <a:lnTo>
                    <a:pt x="446" y="479"/>
                  </a:lnTo>
                  <a:lnTo>
                    <a:pt x="455" y="487"/>
                  </a:lnTo>
                  <a:lnTo>
                    <a:pt x="464" y="491"/>
                  </a:lnTo>
                  <a:lnTo>
                    <a:pt x="464" y="491"/>
                  </a:lnTo>
                  <a:close/>
                  <a:moveTo>
                    <a:pt x="420" y="473"/>
                  </a:moveTo>
                  <a:lnTo>
                    <a:pt x="420" y="473"/>
                  </a:lnTo>
                  <a:lnTo>
                    <a:pt x="412" y="468"/>
                  </a:lnTo>
                  <a:lnTo>
                    <a:pt x="404" y="464"/>
                  </a:lnTo>
                  <a:lnTo>
                    <a:pt x="404" y="464"/>
                  </a:lnTo>
                  <a:lnTo>
                    <a:pt x="412" y="470"/>
                  </a:lnTo>
                  <a:lnTo>
                    <a:pt x="415" y="473"/>
                  </a:lnTo>
                  <a:lnTo>
                    <a:pt x="420" y="473"/>
                  </a:lnTo>
                  <a:lnTo>
                    <a:pt x="420" y="473"/>
                  </a:lnTo>
                  <a:close/>
                  <a:moveTo>
                    <a:pt x="793" y="465"/>
                  </a:moveTo>
                  <a:lnTo>
                    <a:pt x="793" y="465"/>
                  </a:lnTo>
                  <a:lnTo>
                    <a:pt x="795" y="475"/>
                  </a:lnTo>
                  <a:lnTo>
                    <a:pt x="796" y="479"/>
                  </a:lnTo>
                  <a:lnTo>
                    <a:pt x="799" y="482"/>
                  </a:lnTo>
                  <a:lnTo>
                    <a:pt x="799" y="482"/>
                  </a:lnTo>
                  <a:lnTo>
                    <a:pt x="796" y="464"/>
                  </a:lnTo>
                  <a:lnTo>
                    <a:pt x="796" y="464"/>
                  </a:lnTo>
                  <a:lnTo>
                    <a:pt x="795" y="464"/>
                  </a:lnTo>
                  <a:lnTo>
                    <a:pt x="793" y="465"/>
                  </a:lnTo>
                  <a:lnTo>
                    <a:pt x="793" y="465"/>
                  </a:lnTo>
                  <a:close/>
                  <a:moveTo>
                    <a:pt x="673" y="473"/>
                  </a:moveTo>
                  <a:lnTo>
                    <a:pt x="673" y="473"/>
                  </a:lnTo>
                  <a:lnTo>
                    <a:pt x="671" y="470"/>
                  </a:lnTo>
                  <a:lnTo>
                    <a:pt x="667" y="467"/>
                  </a:lnTo>
                  <a:lnTo>
                    <a:pt x="667" y="467"/>
                  </a:lnTo>
                  <a:lnTo>
                    <a:pt x="668" y="470"/>
                  </a:lnTo>
                  <a:lnTo>
                    <a:pt x="671" y="472"/>
                  </a:lnTo>
                  <a:lnTo>
                    <a:pt x="673" y="473"/>
                  </a:lnTo>
                  <a:lnTo>
                    <a:pt x="673" y="473"/>
                  </a:lnTo>
                  <a:close/>
                  <a:moveTo>
                    <a:pt x="214" y="499"/>
                  </a:moveTo>
                  <a:lnTo>
                    <a:pt x="214" y="499"/>
                  </a:lnTo>
                  <a:lnTo>
                    <a:pt x="220" y="500"/>
                  </a:lnTo>
                  <a:lnTo>
                    <a:pt x="226" y="504"/>
                  </a:lnTo>
                  <a:lnTo>
                    <a:pt x="231" y="507"/>
                  </a:lnTo>
                  <a:lnTo>
                    <a:pt x="235" y="510"/>
                  </a:lnTo>
                  <a:lnTo>
                    <a:pt x="235" y="510"/>
                  </a:lnTo>
                  <a:lnTo>
                    <a:pt x="234" y="505"/>
                  </a:lnTo>
                  <a:lnTo>
                    <a:pt x="232" y="502"/>
                  </a:lnTo>
                  <a:lnTo>
                    <a:pt x="229" y="500"/>
                  </a:lnTo>
                  <a:lnTo>
                    <a:pt x="228" y="497"/>
                  </a:lnTo>
                  <a:lnTo>
                    <a:pt x="228" y="497"/>
                  </a:lnTo>
                  <a:lnTo>
                    <a:pt x="221" y="494"/>
                  </a:lnTo>
                  <a:lnTo>
                    <a:pt x="215" y="490"/>
                  </a:lnTo>
                  <a:lnTo>
                    <a:pt x="214" y="487"/>
                  </a:lnTo>
                  <a:lnTo>
                    <a:pt x="212" y="484"/>
                  </a:lnTo>
                  <a:lnTo>
                    <a:pt x="212" y="481"/>
                  </a:lnTo>
                  <a:lnTo>
                    <a:pt x="214" y="476"/>
                  </a:lnTo>
                  <a:lnTo>
                    <a:pt x="214" y="476"/>
                  </a:lnTo>
                  <a:lnTo>
                    <a:pt x="209" y="475"/>
                  </a:lnTo>
                  <a:lnTo>
                    <a:pt x="206" y="472"/>
                  </a:lnTo>
                  <a:lnTo>
                    <a:pt x="202" y="470"/>
                  </a:lnTo>
                  <a:lnTo>
                    <a:pt x="199" y="468"/>
                  </a:lnTo>
                  <a:lnTo>
                    <a:pt x="199" y="468"/>
                  </a:lnTo>
                  <a:lnTo>
                    <a:pt x="214" y="499"/>
                  </a:lnTo>
                  <a:lnTo>
                    <a:pt x="214" y="499"/>
                  </a:lnTo>
                  <a:close/>
                  <a:moveTo>
                    <a:pt x="331" y="496"/>
                  </a:moveTo>
                  <a:lnTo>
                    <a:pt x="331" y="496"/>
                  </a:lnTo>
                  <a:lnTo>
                    <a:pt x="322" y="490"/>
                  </a:lnTo>
                  <a:lnTo>
                    <a:pt x="311" y="481"/>
                  </a:lnTo>
                  <a:lnTo>
                    <a:pt x="302" y="475"/>
                  </a:lnTo>
                  <a:lnTo>
                    <a:pt x="293" y="468"/>
                  </a:lnTo>
                  <a:lnTo>
                    <a:pt x="293" y="468"/>
                  </a:lnTo>
                  <a:lnTo>
                    <a:pt x="301" y="478"/>
                  </a:lnTo>
                  <a:lnTo>
                    <a:pt x="310" y="485"/>
                  </a:lnTo>
                  <a:lnTo>
                    <a:pt x="321" y="491"/>
                  </a:lnTo>
                  <a:lnTo>
                    <a:pt x="331" y="496"/>
                  </a:lnTo>
                  <a:lnTo>
                    <a:pt x="331" y="496"/>
                  </a:lnTo>
                  <a:close/>
                  <a:moveTo>
                    <a:pt x="690" y="499"/>
                  </a:moveTo>
                  <a:lnTo>
                    <a:pt x="690" y="499"/>
                  </a:lnTo>
                  <a:lnTo>
                    <a:pt x="682" y="490"/>
                  </a:lnTo>
                  <a:lnTo>
                    <a:pt x="674" y="482"/>
                  </a:lnTo>
                  <a:lnTo>
                    <a:pt x="656" y="468"/>
                  </a:lnTo>
                  <a:lnTo>
                    <a:pt x="656" y="468"/>
                  </a:lnTo>
                  <a:lnTo>
                    <a:pt x="662" y="476"/>
                  </a:lnTo>
                  <a:lnTo>
                    <a:pt x="671" y="484"/>
                  </a:lnTo>
                  <a:lnTo>
                    <a:pt x="690" y="499"/>
                  </a:lnTo>
                  <a:lnTo>
                    <a:pt x="690" y="499"/>
                  </a:lnTo>
                  <a:close/>
                  <a:moveTo>
                    <a:pt x="520" y="494"/>
                  </a:moveTo>
                  <a:lnTo>
                    <a:pt x="520" y="494"/>
                  </a:lnTo>
                  <a:lnTo>
                    <a:pt x="528" y="499"/>
                  </a:lnTo>
                  <a:lnTo>
                    <a:pt x="532" y="504"/>
                  </a:lnTo>
                  <a:lnTo>
                    <a:pt x="545" y="516"/>
                  </a:lnTo>
                  <a:lnTo>
                    <a:pt x="545" y="516"/>
                  </a:lnTo>
                  <a:lnTo>
                    <a:pt x="554" y="523"/>
                  </a:lnTo>
                  <a:lnTo>
                    <a:pt x="563" y="529"/>
                  </a:lnTo>
                  <a:lnTo>
                    <a:pt x="563" y="529"/>
                  </a:lnTo>
                  <a:lnTo>
                    <a:pt x="571" y="534"/>
                  </a:lnTo>
                  <a:lnTo>
                    <a:pt x="572" y="536"/>
                  </a:lnTo>
                  <a:lnTo>
                    <a:pt x="575" y="536"/>
                  </a:lnTo>
                  <a:lnTo>
                    <a:pt x="575" y="536"/>
                  </a:lnTo>
                  <a:lnTo>
                    <a:pt x="555" y="517"/>
                  </a:lnTo>
                  <a:lnTo>
                    <a:pt x="536" y="500"/>
                  </a:lnTo>
                  <a:lnTo>
                    <a:pt x="516" y="484"/>
                  </a:lnTo>
                  <a:lnTo>
                    <a:pt x="505" y="476"/>
                  </a:lnTo>
                  <a:lnTo>
                    <a:pt x="494" y="470"/>
                  </a:lnTo>
                  <a:lnTo>
                    <a:pt x="494" y="470"/>
                  </a:lnTo>
                  <a:lnTo>
                    <a:pt x="508" y="482"/>
                  </a:lnTo>
                  <a:lnTo>
                    <a:pt x="514" y="488"/>
                  </a:lnTo>
                  <a:lnTo>
                    <a:pt x="520" y="494"/>
                  </a:lnTo>
                  <a:lnTo>
                    <a:pt x="520" y="494"/>
                  </a:lnTo>
                  <a:close/>
                  <a:moveTo>
                    <a:pt x="749" y="499"/>
                  </a:moveTo>
                  <a:lnTo>
                    <a:pt x="749" y="499"/>
                  </a:lnTo>
                  <a:lnTo>
                    <a:pt x="737" y="485"/>
                  </a:lnTo>
                  <a:lnTo>
                    <a:pt x="729" y="479"/>
                  </a:lnTo>
                  <a:lnTo>
                    <a:pt x="723" y="473"/>
                  </a:lnTo>
                  <a:lnTo>
                    <a:pt x="723" y="473"/>
                  </a:lnTo>
                  <a:lnTo>
                    <a:pt x="720" y="472"/>
                  </a:lnTo>
                  <a:lnTo>
                    <a:pt x="719" y="470"/>
                  </a:lnTo>
                  <a:lnTo>
                    <a:pt x="717" y="470"/>
                  </a:lnTo>
                  <a:lnTo>
                    <a:pt x="717" y="470"/>
                  </a:lnTo>
                  <a:lnTo>
                    <a:pt x="723" y="476"/>
                  </a:lnTo>
                  <a:lnTo>
                    <a:pt x="726" y="481"/>
                  </a:lnTo>
                  <a:lnTo>
                    <a:pt x="735" y="493"/>
                  </a:lnTo>
                  <a:lnTo>
                    <a:pt x="740" y="499"/>
                  </a:lnTo>
                  <a:lnTo>
                    <a:pt x="744" y="504"/>
                  </a:lnTo>
                  <a:lnTo>
                    <a:pt x="751" y="507"/>
                  </a:lnTo>
                  <a:lnTo>
                    <a:pt x="760" y="508"/>
                  </a:lnTo>
                  <a:lnTo>
                    <a:pt x="760" y="508"/>
                  </a:lnTo>
                  <a:lnTo>
                    <a:pt x="755" y="504"/>
                  </a:lnTo>
                  <a:lnTo>
                    <a:pt x="749" y="499"/>
                  </a:lnTo>
                  <a:lnTo>
                    <a:pt x="749" y="499"/>
                  </a:lnTo>
                  <a:close/>
                  <a:moveTo>
                    <a:pt x="206" y="510"/>
                  </a:moveTo>
                  <a:lnTo>
                    <a:pt x="206" y="510"/>
                  </a:lnTo>
                  <a:lnTo>
                    <a:pt x="192" y="490"/>
                  </a:lnTo>
                  <a:lnTo>
                    <a:pt x="179" y="472"/>
                  </a:lnTo>
                  <a:lnTo>
                    <a:pt x="179" y="472"/>
                  </a:lnTo>
                  <a:lnTo>
                    <a:pt x="182" y="484"/>
                  </a:lnTo>
                  <a:lnTo>
                    <a:pt x="189" y="494"/>
                  </a:lnTo>
                  <a:lnTo>
                    <a:pt x="197" y="502"/>
                  </a:lnTo>
                  <a:lnTo>
                    <a:pt x="206" y="510"/>
                  </a:lnTo>
                  <a:lnTo>
                    <a:pt x="206" y="510"/>
                  </a:lnTo>
                  <a:close/>
                  <a:moveTo>
                    <a:pt x="674" y="519"/>
                  </a:moveTo>
                  <a:lnTo>
                    <a:pt x="674" y="519"/>
                  </a:lnTo>
                  <a:lnTo>
                    <a:pt x="650" y="494"/>
                  </a:lnTo>
                  <a:lnTo>
                    <a:pt x="638" y="482"/>
                  </a:lnTo>
                  <a:lnTo>
                    <a:pt x="624" y="473"/>
                  </a:lnTo>
                  <a:lnTo>
                    <a:pt x="624" y="473"/>
                  </a:lnTo>
                  <a:lnTo>
                    <a:pt x="648" y="499"/>
                  </a:lnTo>
                  <a:lnTo>
                    <a:pt x="661" y="510"/>
                  </a:lnTo>
                  <a:lnTo>
                    <a:pt x="674" y="519"/>
                  </a:lnTo>
                  <a:lnTo>
                    <a:pt x="674" y="519"/>
                  </a:lnTo>
                  <a:close/>
                  <a:moveTo>
                    <a:pt x="683" y="481"/>
                  </a:moveTo>
                  <a:lnTo>
                    <a:pt x="683" y="481"/>
                  </a:lnTo>
                  <a:lnTo>
                    <a:pt x="680" y="479"/>
                  </a:lnTo>
                  <a:lnTo>
                    <a:pt x="679" y="478"/>
                  </a:lnTo>
                  <a:lnTo>
                    <a:pt x="676" y="476"/>
                  </a:lnTo>
                  <a:lnTo>
                    <a:pt x="674" y="475"/>
                  </a:lnTo>
                  <a:lnTo>
                    <a:pt x="674" y="475"/>
                  </a:lnTo>
                  <a:lnTo>
                    <a:pt x="679" y="479"/>
                  </a:lnTo>
                  <a:lnTo>
                    <a:pt x="680" y="481"/>
                  </a:lnTo>
                  <a:lnTo>
                    <a:pt x="683" y="481"/>
                  </a:lnTo>
                  <a:lnTo>
                    <a:pt x="683" y="481"/>
                  </a:lnTo>
                  <a:close/>
                  <a:moveTo>
                    <a:pt x="415" y="519"/>
                  </a:moveTo>
                  <a:lnTo>
                    <a:pt x="415" y="519"/>
                  </a:lnTo>
                  <a:lnTo>
                    <a:pt x="403" y="507"/>
                  </a:lnTo>
                  <a:lnTo>
                    <a:pt x="391" y="494"/>
                  </a:lnTo>
                  <a:lnTo>
                    <a:pt x="377" y="484"/>
                  </a:lnTo>
                  <a:lnTo>
                    <a:pt x="371" y="479"/>
                  </a:lnTo>
                  <a:lnTo>
                    <a:pt x="363" y="476"/>
                  </a:lnTo>
                  <a:lnTo>
                    <a:pt x="363" y="476"/>
                  </a:lnTo>
                  <a:lnTo>
                    <a:pt x="389" y="497"/>
                  </a:lnTo>
                  <a:lnTo>
                    <a:pt x="415" y="519"/>
                  </a:lnTo>
                  <a:lnTo>
                    <a:pt x="415" y="519"/>
                  </a:lnTo>
                  <a:close/>
                  <a:moveTo>
                    <a:pt x="613" y="487"/>
                  </a:moveTo>
                  <a:lnTo>
                    <a:pt x="613" y="487"/>
                  </a:lnTo>
                  <a:lnTo>
                    <a:pt x="607" y="481"/>
                  </a:lnTo>
                  <a:lnTo>
                    <a:pt x="604" y="479"/>
                  </a:lnTo>
                  <a:lnTo>
                    <a:pt x="603" y="479"/>
                  </a:lnTo>
                  <a:lnTo>
                    <a:pt x="603" y="479"/>
                  </a:lnTo>
                  <a:lnTo>
                    <a:pt x="606" y="481"/>
                  </a:lnTo>
                  <a:lnTo>
                    <a:pt x="607" y="484"/>
                  </a:lnTo>
                  <a:lnTo>
                    <a:pt x="610" y="485"/>
                  </a:lnTo>
                  <a:lnTo>
                    <a:pt x="613" y="487"/>
                  </a:lnTo>
                  <a:lnTo>
                    <a:pt x="613" y="487"/>
                  </a:lnTo>
                  <a:close/>
                  <a:moveTo>
                    <a:pt x="273" y="479"/>
                  </a:moveTo>
                  <a:lnTo>
                    <a:pt x="273" y="479"/>
                  </a:lnTo>
                  <a:lnTo>
                    <a:pt x="284" y="487"/>
                  </a:lnTo>
                  <a:lnTo>
                    <a:pt x="290" y="490"/>
                  </a:lnTo>
                  <a:lnTo>
                    <a:pt x="296" y="491"/>
                  </a:lnTo>
                  <a:lnTo>
                    <a:pt x="296" y="491"/>
                  </a:lnTo>
                  <a:lnTo>
                    <a:pt x="292" y="487"/>
                  </a:lnTo>
                  <a:lnTo>
                    <a:pt x="285" y="482"/>
                  </a:lnTo>
                  <a:lnTo>
                    <a:pt x="279" y="481"/>
                  </a:lnTo>
                  <a:lnTo>
                    <a:pt x="273" y="479"/>
                  </a:lnTo>
                  <a:lnTo>
                    <a:pt x="273" y="479"/>
                  </a:lnTo>
                  <a:close/>
                  <a:moveTo>
                    <a:pt x="676" y="508"/>
                  </a:moveTo>
                  <a:lnTo>
                    <a:pt x="676" y="508"/>
                  </a:lnTo>
                  <a:lnTo>
                    <a:pt x="682" y="516"/>
                  </a:lnTo>
                  <a:lnTo>
                    <a:pt x="690" y="525"/>
                  </a:lnTo>
                  <a:lnTo>
                    <a:pt x="697" y="532"/>
                  </a:lnTo>
                  <a:lnTo>
                    <a:pt x="700" y="534"/>
                  </a:lnTo>
                  <a:lnTo>
                    <a:pt x="705" y="536"/>
                  </a:lnTo>
                  <a:lnTo>
                    <a:pt x="705" y="536"/>
                  </a:lnTo>
                  <a:lnTo>
                    <a:pt x="699" y="525"/>
                  </a:lnTo>
                  <a:lnTo>
                    <a:pt x="691" y="516"/>
                  </a:lnTo>
                  <a:lnTo>
                    <a:pt x="674" y="497"/>
                  </a:lnTo>
                  <a:lnTo>
                    <a:pt x="674" y="497"/>
                  </a:lnTo>
                  <a:lnTo>
                    <a:pt x="674" y="499"/>
                  </a:lnTo>
                  <a:lnTo>
                    <a:pt x="674" y="499"/>
                  </a:lnTo>
                  <a:lnTo>
                    <a:pt x="674" y="499"/>
                  </a:lnTo>
                  <a:lnTo>
                    <a:pt x="668" y="493"/>
                  </a:lnTo>
                  <a:lnTo>
                    <a:pt x="661" y="488"/>
                  </a:lnTo>
                  <a:lnTo>
                    <a:pt x="645" y="478"/>
                  </a:lnTo>
                  <a:lnTo>
                    <a:pt x="645" y="478"/>
                  </a:lnTo>
                  <a:lnTo>
                    <a:pt x="661" y="494"/>
                  </a:lnTo>
                  <a:lnTo>
                    <a:pt x="676" y="508"/>
                  </a:lnTo>
                  <a:lnTo>
                    <a:pt x="676" y="508"/>
                  </a:lnTo>
                  <a:close/>
                  <a:moveTo>
                    <a:pt x="325" y="485"/>
                  </a:moveTo>
                  <a:lnTo>
                    <a:pt x="325" y="485"/>
                  </a:lnTo>
                  <a:lnTo>
                    <a:pt x="325" y="484"/>
                  </a:lnTo>
                  <a:lnTo>
                    <a:pt x="324" y="482"/>
                  </a:lnTo>
                  <a:lnTo>
                    <a:pt x="322" y="482"/>
                  </a:lnTo>
                  <a:lnTo>
                    <a:pt x="321" y="482"/>
                  </a:lnTo>
                  <a:lnTo>
                    <a:pt x="321" y="482"/>
                  </a:lnTo>
                  <a:lnTo>
                    <a:pt x="324" y="484"/>
                  </a:lnTo>
                  <a:lnTo>
                    <a:pt x="325" y="485"/>
                  </a:lnTo>
                  <a:lnTo>
                    <a:pt x="325" y="485"/>
                  </a:lnTo>
                  <a:close/>
                  <a:moveTo>
                    <a:pt x="726" y="514"/>
                  </a:moveTo>
                  <a:lnTo>
                    <a:pt x="726" y="514"/>
                  </a:lnTo>
                  <a:lnTo>
                    <a:pt x="728" y="517"/>
                  </a:lnTo>
                  <a:lnTo>
                    <a:pt x="729" y="519"/>
                  </a:lnTo>
                  <a:lnTo>
                    <a:pt x="729" y="517"/>
                  </a:lnTo>
                  <a:lnTo>
                    <a:pt x="729" y="517"/>
                  </a:lnTo>
                  <a:lnTo>
                    <a:pt x="722" y="508"/>
                  </a:lnTo>
                  <a:lnTo>
                    <a:pt x="715" y="497"/>
                  </a:lnTo>
                  <a:lnTo>
                    <a:pt x="706" y="488"/>
                  </a:lnTo>
                  <a:lnTo>
                    <a:pt x="702" y="485"/>
                  </a:lnTo>
                  <a:lnTo>
                    <a:pt x="696" y="482"/>
                  </a:lnTo>
                  <a:lnTo>
                    <a:pt x="696" y="482"/>
                  </a:lnTo>
                  <a:lnTo>
                    <a:pt x="711" y="499"/>
                  </a:lnTo>
                  <a:lnTo>
                    <a:pt x="726" y="514"/>
                  </a:lnTo>
                  <a:lnTo>
                    <a:pt x="726" y="514"/>
                  </a:lnTo>
                  <a:close/>
                  <a:moveTo>
                    <a:pt x="447" y="485"/>
                  </a:moveTo>
                  <a:lnTo>
                    <a:pt x="447" y="485"/>
                  </a:lnTo>
                  <a:lnTo>
                    <a:pt x="446" y="484"/>
                  </a:lnTo>
                  <a:lnTo>
                    <a:pt x="444" y="484"/>
                  </a:lnTo>
                  <a:lnTo>
                    <a:pt x="444" y="485"/>
                  </a:lnTo>
                  <a:lnTo>
                    <a:pt x="444" y="485"/>
                  </a:lnTo>
                  <a:lnTo>
                    <a:pt x="446" y="487"/>
                  </a:lnTo>
                  <a:lnTo>
                    <a:pt x="447" y="487"/>
                  </a:lnTo>
                  <a:lnTo>
                    <a:pt x="447" y="485"/>
                  </a:lnTo>
                  <a:lnTo>
                    <a:pt x="447" y="485"/>
                  </a:lnTo>
                  <a:close/>
                  <a:moveTo>
                    <a:pt x="577" y="493"/>
                  </a:moveTo>
                  <a:lnTo>
                    <a:pt x="577" y="493"/>
                  </a:lnTo>
                  <a:lnTo>
                    <a:pt x="572" y="488"/>
                  </a:lnTo>
                  <a:lnTo>
                    <a:pt x="566" y="485"/>
                  </a:lnTo>
                  <a:lnTo>
                    <a:pt x="566" y="485"/>
                  </a:lnTo>
                  <a:lnTo>
                    <a:pt x="571" y="490"/>
                  </a:lnTo>
                  <a:lnTo>
                    <a:pt x="574" y="491"/>
                  </a:lnTo>
                  <a:lnTo>
                    <a:pt x="577" y="493"/>
                  </a:lnTo>
                  <a:lnTo>
                    <a:pt x="577" y="493"/>
                  </a:lnTo>
                  <a:close/>
                  <a:moveTo>
                    <a:pt x="281" y="496"/>
                  </a:moveTo>
                  <a:lnTo>
                    <a:pt x="281" y="496"/>
                  </a:lnTo>
                  <a:lnTo>
                    <a:pt x="264" y="485"/>
                  </a:lnTo>
                  <a:lnTo>
                    <a:pt x="264" y="485"/>
                  </a:lnTo>
                  <a:lnTo>
                    <a:pt x="272" y="494"/>
                  </a:lnTo>
                  <a:lnTo>
                    <a:pt x="276" y="497"/>
                  </a:lnTo>
                  <a:lnTo>
                    <a:pt x="279" y="497"/>
                  </a:lnTo>
                  <a:lnTo>
                    <a:pt x="281" y="496"/>
                  </a:lnTo>
                  <a:lnTo>
                    <a:pt x="281" y="496"/>
                  </a:lnTo>
                  <a:close/>
                  <a:moveTo>
                    <a:pt x="357" y="505"/>
                  </a:moveTo>
                  <a:lnTo>
                    <a:pt x="357" y="505"/>
                  </a:lnTo>
                  <a:lnTo>
                    <a:pt x="343" y="496"/>
                  </a:lnTo>
                  <a:lnTo>
                    <a:pt x="328" y="487"/>
                  </a:lnTo>
                  <a:lnTo>
                    <a:pt x="328" y="487"/>
                  </a:lnTo>
                  <a:lnTo>
                    <a:pt x="334" y="493"/>
                  </a:lnTo>
                  <a:lnTo>
                    <a:pt x="340" y="497"/>
                  </a:lnTo>
                  <a:lnTo>
                    <a:pt x="348" y="502"/>
                  </a:lnTo>
                  <a:lnTo>
                    <a:pt x="357" y="505"/>
                  </a:lnTo>
                  <a:lnTo>
                    <a:pt x="357" y="505"/>
                  </a:lnTo>
                  <a:close/>
                  <a:moveTo>
                    <a:pt x="805" y="537"/>
                  </a:moveTo>
                  <a:lnTo>
                    <a:pt x="805" y="537"/>
                  </a:lnTo>
                  <a:lnTo>
                    <a:pt x="804" y="513"/>
                  </a:lnTo>
                  <a:lnTo>
                    <a:pt x="801" y="487"/>
                  </a:lnTo>
                  <a:lnTo>
                    <a:pt x="801" y="487"/>
                  </a:lnTo>
                  <a:lnTo>
                    <a:pt x="798" y="487"/>
                  </a:lnTo>
                  <a:lnTo>
                    <a:pt x="798" y="487"/>
                  </a:lnTo>
                  <a:lnTo>
                    <a:pt x="801" y="511"/>
                  </a:lnTo>
                  <a:lnTo>
                    <a:pt x="805" y="537"/>
                  </a:lnTo>
                  <a:lnTo>
                    <a:pt x="805" y="537"/>
                  </a:lnTo>
                  <a:close/>
                  <a:moveTo>
                    <a:pt x="203" y="580"/>
                  </a:moveTo>
                  <a:lnTo>
                    <a:pt x="203" y="580"/>
                  </a:lnTo>
                  <a:lnTo>
                    <a:pt x="206" y="589"/>
                  </a:lnTo>
                  <a:lnTo>
                    <a:pt x="209" y="597"/>
                  </a:lnTo>
                  <a:lnTo>
                    <a:pt x="212" y="601"/>
                  </a:lnTo>
                  <a:lnTo>
                    <a:pt x="215" y="603"/>
                  </a:lnTo>
                  <a:lnTo>
                    <a:pt x="220" y="604"/>
                  </a:lnTo>
                  <a:lnTo>
                    <a:pt x="225" y="606"/>
                  </a:lnTo>
                  <a:lnTo>
                    <a:pt x="225" y="606"/>
                  </a:lnTo>
                  <a:lnTo>
                    <a:pt x="221" y="601"/>
                  </a:lnTo>
                  <a:lnTo>
                    <a:pt x="218" y="598"/>
                  </a:lnTo>
                  <a:lnTo>
                    <a:pt x="214" y="595"/>
                  </a:lnTo>
                  <a:lnTo>
                    <a:pt x="212" y="592"/>
                  </a:lnTo>
                  <a:lnTo>
                    <a:pt x="212" y="589"/>
                  </a:lnTo>
                  <a:lnTo>
                    <a:pt x="212" y="589"/>
                  </a:lnTo>
                  <a:lnTo>
                    <a:pt x="221" y="592"/>
                  </a:lnTo>
                  <a:lnTo>
                    <a:pt x="229" y="595"/>
                  </a:lnTo>
                  <a:lnTo>
                    <a:pt x="241" y="606"/>
                  </a:lnTo>
                  <a:lnTo>
                    <a:pt x="241" y="606"/>
                  </a:lnTo>
                  <a:lnTo>
                    <a:pt x="269" y="626"/>
                  </a:lnTo>
                  <a:lnTo>
                    <a:pt x="269" y="626"/>
                  </a:lnTo>
                  <a:lnTo>
                    <a:pt x="264" y="619"/>
                  </a:lnTo>
                  <a:lnTo>
                    <a:pt x="260" y="613"/>
                  </a:lnTo>
                  <a:lnTo>
                    <a:pt x="247" y="604"/>
                  </a:lnTo>
                  <a:lnTo>
                    <a:pt x="235" y="595"/>
                  </a:lnTo>
                  <a:lnTo>
                    <a:pt x="223" y="584"/>
                  </a:lnTo>
                  <a:lnTo>
                    <a:pt x="223" y="584"/>
                  </a:lnTo>
                  <a:lnTo>
                    <a:pt x="221" y="575"/>
                  </a:lnTo>
                  <a:lnTo>
                    <a:pt x="218" y="568"/>
                  </a:lnTo>
                  <a:lnTo>
                    <a:pt x="214" y="560"/>
                  </a:lnTo>
                  <a:lnTo>
                    <a:pt x="208" y="552"/>
                  </a:lnTo>
                  <a:lnTo>
                    <a:pt x="196" y="540"/>
                  </a:lnTo>
                  <a:lnTo>
                    <a:pt x="189" y="534"/>
                  </a:lnTo>
                  <a:lnTo>
                    <a:pt x="185" y="526"/>
                  </a:lnTo>
                  <a:lnTo>
                    <a:pt x="185" y="526"/>
                  </a:lnTo>
                  <a:lnTo>
                    <a:pt x="188" y="525"/>
                  </a:lnTo>
                  <a:lnTo>
                    <a:pt x="188" y="523"/>
                  </a:lnTo>
                  <a:lnTo>
                    <a:pt x="188" y="522"/>
                  </a:lnTo>
                  <a:lnTo>
                    <a:pt x="188" y="522"/>
                  </a:lnTo>
                  <a:lnTo>
                    <a:pt x="176" y="507"/>
                  </a:lnTo>
                  <a:lnTo>
                    <a:pt x="170" y="499"/>
                  </a:lnTo>
                  <a:lnTo>
                    <a:pt x="164" y="490"/>
                  </a:lnTo>
                  <a:lnTo>
                    <a:pt x="164" y="490"/>
                  </a:lnTo>
                  <a:lnTo>
                    <a:pt x="173" y="511"/>
                  </a:lnTo>
                  <a:lnTo>
                    <a:pt x="182" y="534"/>
                  </a:lnTo>
                  <a:lnTo>
                    <a:pt x="203" y="580"/>
                  </a:lnTo>
                  <a:lnTo>
                    <a:pt x="203" y="580"/>
                  </a:lnTo>
                  <a:close/>
                  <a:moveTo>
                    <a:pt x="470" y="525"/>
                  </a:moveTo>
                  <a:lnTo>
                    <a:pt x="470" y="525"/>
                  </a:lnTo>
                  <a:lnTo>
                    <a:pt x="491" y="548"/>
                  </a:lnTo>
                  <a:lnTo>
                    <a:pt x="504" y="560"/>
                  </a:lnTo>
                  <a:lnTo>
                    <a:pt x="514" y="571"/>
                  </a:lnTo>
                  <a:lnTo>
                    <a:pt x="514" y="571"/>
                  </a:lnTo>
                  <a:lnTo>
                    <a:pt x="534" y="583"/>
                  </a:lnTo>
                  <a:lnTo>
                    <a:pt x="552" y="593"/>
                  </a:lnTo>
                  <a:lnTo>
                    <a:pt x="552" y="593"/>
                  </a:lnTo>
                  <a:lnTo>
                    <a:pt x="496" y="539"/>
                  </a:lnTo>
                  <a:lnTo>
                    <a:pt x="465" y="513"/>
                  </a:lnTo>
                  <a:lnTo>
                    <a:pt x="450" y="500"/>
                  </a:lnTo>
                  <a:lnTo>
                    <a:pt x="433" y="490"/>
                  </a:lnTo>
                  <a:lnTo>
                    <a:pt x="433" y="490"/>
                  </a:lnTo>
                  <a:lnTo>
                    <a:pt x="450" y="508"/>
                  </a:lnTo>
                  <a:lnTo>
                    <a:pt x="470" y="525"/>
                  </a:lnTo>
                  <a:lnTo>
                    <a:pt x="470" y="525"/>
                  </a:lnTo>
                  <a:close/>
                  <a:moveTo>
                    <a:pt x="507" y="531"/>
                  </a:moveTo>
                  <a:lnTo>
                    <a:pt x="507" y="531"/>
                  </a:lnTo>
                  <a:lnTo>
                    <a:pt x="505" y="528"/>
                  </a:lnTo>
                  <a:lnTo>
                    <a:pt x="504" y="526"/>
                  </a:lnTo>
                  <a:lnTo>
                    <a:pt x="500" y="525"/>
                  </a:lnTo>
                  <a:lnTo>
                    <a:pt x="500" y="522"/>
                  </a:lnTo>
                  <a:lnTo>
                    <a:pt x="500" y="522"/>
                  </a:lnTo>
                  <a:lnTo>
                    <a:pt x="494" y="517"/>
                  </a:lnTo>
                  <a:lnTo>
                    <a:pt x="488" y="514"/>
                  </a:lnTo>
                  <a:lnTo>
                    <a:pt x="484" y="510"/>
                  </a:lnTo>
                  <a:lnTo>
                    <a:pt x="476" y="507"/>
                  </a:lnTo>
                  <a:lnTo>
                    <a:pt x="476" y="507"/>
                  </a:lnTo>
                  <a:lnTo>
                    <a:pt x="476" y="505"/>
                  </a:lnTo>
                  <a:lnTo>
                    <a:pt x="475" y="504"/>
                  </a:lnTo>
                  <a:lnTo>
                    <a:pt x="475" y="504"/>
                  </a:lnTo>
                  <a:lnTo>
                    <a:pt x="468" y="502"/>
                  </a:lnTo>
                  <a:lnTo>
                    <a:pt x="467" y="499"/>
                  </a:lnTo>
                  <a:lnTo>
                    <a:pt x="467" y="497"/>
                  </a:lnTo>
                  <a:lnTo>
                    <a:pt x="467" y="497"/>
                  </a:lnTo>
                  <a:lnTo>
                    <a:pt x="462" y="496"/>
                  </a:lnTo>
                  <a:lnTo>
                    <a:pt x="459" y="494"/>
                  </a:lnTo>
                  <a:lnTo>
                    <a:pt x="456" y="491"/>
                  </a:lnTo>
                  <a:lnTo>
                    <a:pt x="453" y="490"/>
                  </a:lnTo>
                  <a:lnTo>
                    <a:pt x="453" y="490"/>
                  </a:lnTo>
                  <a:lnTo>
                    <a:pt x="479" y="511"/>
                  </a:lnTo>
                  <a:lnTo>
                    <a:pt x="491" y="522"/>
                  </a:lnTo>
                  <a:lnTo>
                    <a:pt x="507" y="531"/>
                  </a:lnTo>
                  <a:lnTo>
                    <a:pt x="507" y="531"/>
                  </a:lnTo>
                  <a:close/>
                  <a:moveTo>
                    <a:pt x="502" y="494"/>
                  </a:moveTo>
                  <a:lnTo>
                    <a:pt x="502" y="494"/>
                  </a:lnTo>
                  <a:lnTo>
                    <a:pt x="500" y="494"/>
                  </a:lnTo>
                  <a:lnTo>
                    <a:pt x="499" y="494"/>
                  </a:lnTo>
                  <a:lnTo>
                    <a:pt x="497" y="493"/>
                  </a:lnTo>
                  <a:lnTo>
                    <a:pt x="496" y="494"/>
                  </a:lnTo>
                  <a:lnTo>
                    <a:pt x="496" y="494"/>
                  </a:lnTo>
                  <a:lnTo>
                    <a:pt x="500" y="496"/>
                  </a:lnTo>
                  <a:lnTo>
                    <a:pt x="502" y="496"/>
                  </a:lnTo>
                  <a:lnTo>
                    <a:pt x="502" y="494"/>
                  </a:lnTo>
                  <a:lnTo>
                    <a:pt x="502" y="494"/>
                  </a:lnTo>
                  <a:close/>
                  <a:moveTo>
                    <a:pt x="307" y="496"/>
                  </a:moveTo>
                  <a:lnTo>
                    <a:pt x="307" y="496"/>
                  </a:lnTo>
                  <a:lnTo>
                    <a:pt x="304" y="497"/>
                  </a:lnTo>
                  <a:lnTo>
                    <a:pt x="299" y="497"/>
                  </a:lnTo>
                  <a:lnTo>
                    <a:pt x="299" y="497"/>
                  </a:lnTo>
                  <a:lnTo>
                    <a:pt x="314" y="511"/>
                  </a:lnTo>
                  <a:lnTo>
                    <a:pt x="324" y="516"/>
                  </a:lnTo>
                  <a:lnTo>
                    <a:pt x="333" y="520"/>
                  </a:lnTo>
                  <a:lnTo>
                    <a:pt x="333" y="520"/>
                  </a:lnTo>
                  <a:lnTo>
                    <a:pt x="325" y="514"/>
                  </a:lnTo>
                  <a:lnTo>
                    <a:pt x="319" y="508"/>
                  </a:lnTo>
                  <a:lnTo>
                    <a:pt x="313" y="502"/>
                  </a:lnTo>
                  <a:lnTo>
                    <a:pt x="307" y="496"/>
                  </a:lnTo>
                  <a:lnTo>
                    <a:pt x="307" y="496"/>
                  </a:lnTo>
                  <a:close/>
                  <a:moveTo>
                    <a:pt x="343" y="513"/>
                  </a:moveTo>
                  <a:lnTo>
                    <a:pt x="343" y="513"/>
                  </a:lnTo>
                  <a:lnTo>
                    <a:pt x="333" y="504"/>
                  </a:lnTo>
                  <a:lnTo>
                    <a:pt x="327" y="500"/>
                  </a:lnTo>
                  <a:lnTo>
                    <a:pt x="321" y="499"/>
                  </a:lnTo>
                  <a:lnTo>
                    <a:pt x="321" y="499"/>
                  </a:lnTo>
                  <a:lnTo>
                    <a:pt x="331" y="507"/>
                  </a:lnTo>
                  <a:lnTo>
                    <a:pt x="343" y="513"/>
                  </a:lnTo>
                  <a:lnTo>
                    <a:pt x="343" y="513"/>
                  </a:lnTo>
                  <a:close/>
                  <a:moveTo>
                    <a:pt x="372" y="505"/>
                  </a:moveTo>
                  <a:lnTo>
                    <a:pt x="372" y="505"/>
                  </a:lnTo>
                  <a:lnTo>
                    <a:pt x="380" y="510"/>
                  </a:lnTo>
                  <a:lnTo>
                    <a:pt x="388" y="514"/>
                  </a:lnTo>
                  <a:lnTo>
                    <a:pt x="394" y="519"/>
                  </a:lnTo>
                  <a:lnTo>
                    <a:pt x="398" y="522"/>
                  </a:lnTo>
                  <a:lnTo>
                    <a:pt x="398" y="522"/>
                  </a:lnTo>
                  <a:lnTo>
                    <a:pt x="385" y="510"/>
                  </a:lnTo>
                  <a:lnTo>
                    <a:pt x="368" y="500"/>
                  </a:lnTo>
                  <a:lnTo>
                    <a:pt x="368" y="500"/>
                  </a:lnTo>
                  <a:lnTo>
                    <a:pt x="371" y="502"/>
                  </a:lnTo>
                  <a:lnTo>
                    <a:pt x="372" y="505"/>
                  </a:lnTo>
                  <a:lnTo>
                    <a:pt x="372" y="505"/>
                  </a:lnTo>
                  <a:close/>
                  <a:moveTo>
                    <a:pt x="345" y="505"/>
                  </a:moveTo>
                  <a:lnTo>
                    <a:pt x="345" y="505"/>
                  </a:lnTo>
                  <a:lnTo>
                    <a:pt x="342" y="504"/>
                  </a:lnTo>
                  <a:lnTo>
                    <a:pt x="340" y="502"/>
                  </a:lnTo>
                  <a:lnTo>
                    <a:pt x="339" y="504"/>
                  </a:lnTo>
                  <a:lnTo>
                    <a:pt x="339" y="504"/>
                  </a:lnTo>
                  <a:lnTo>
                    <a:pt x="342" y="505"/>
                  </a:lnTo>
                  <a:lnTo>
                    <a:pt x="343" y="507"/>
                  </a:lnTo>
                  <a:lnTo>
                    <a:pt x="345" y="505"/>
                  </a:lnTo>
                  <a:lnTo>
                    <a:pt x="345" y="505"/>
                  </a:lnTo>
                  <a:close/>
                  <a:moveTo>
                    <a:pt x="447" y="542"/>
                  </a:moveTo>
                  <a:lnTo>
                    <a:pt x="447" y="542"/>
                  </a:lnTo>
                  <a:lnTo>
                    <a:pt x="455" y="548"/>
                  </a:lnTo>
                  <a:lnTo>
                    <a:pt x="458" y="551"/>
                  </a:lnTo>
                  <a:lnTo>
                    <a:pt x="461" y="551"/>
                  </a:lnTo>
                  <a:lnTo>
                    <a:pt x="461" y="551"/>
                  </a:lnTo>
                  <a:lnTo>
                    <a:pt x="449" y="539"/>
                  </a:lnTo>
                  <a:lnTo>
                    <a:pt x="435" y="526"/>
                  </a:lnTo>
                  <a:lnTo>
                    <a:pt x="423" y="514"/>
                  </a:lnTo>
                  <a:lnTo>
                    <a:pt x="407" y="504"/>
                  </a:lnTo>
                  <a:lnTo>
                    <a:pt x="407" y="504"/>
                  </a:lnTo>
                  <a:lnTo>
                    <a:pt x="426" y="523"/>
                  </a:lnTo>
                  <a:lnTo>
                    <a:pt x="436" y="534"/>
                  </a:lnTo>
                  <a:lnTo>
                    <a:pt x="447" y="542"/>
                  </a:lnTo>
                  <a:lnTo>
                    <a:pt x="447" y="542"/>
                  </a:lnTo>
                  <a:close/>
                  <a:moveTo>
                    <a:pt x="848" y="513"/>
                  </a:moveTo>
                  <a:lnTo>
                    <a:pt x="848" y="513"/>
                  </a:lnTo>
                  <a:lnTo>
                    <a:pt x="847" y="508"/>
                  </a:lnTo>
                  <a:lnTo>
                    <a:pt x="845" y="505"/>
                  </a:lnTo>
                  <a:lnTo>
                    <a:pt x="845" y="505"/>
                  </a:lnTo>
                  <a:lnTo>
                    <a:pt x="845" y="510"/>
                  </a:lnTo>
                  <a:lnTo>
                    <a:pt x="848" y="513"/>
                  </a:lnTo>
                  <a:lnTo>
                    <a:pt x="848" y="513"/>
                  </a:lnTo>
                  <a:close/>
                  <a:moveTo>
                    <a:pt x="401" y="517"/>
                  </a:moveTo>
                  <a:lnTo>
                    <a:pt x="401" y="517"/>
                  </a:lnTo>
                  <a:lnTo>
                    <a:pt x="403" y="517"/>
                  </a:lnTo>
                  <a:lnTo>
                    <a:pt x="404" y="517"/>
                  </a:lnTo>
                  <a:lnTo>
                    <a:pt x="404" y="517"/>
                  </a:lnTo>
                  <a:lnTo>
                    <a:pt x="404" y="517"/>
                  </a:lnTo>
                  <a:lnTo>
                    <a:pt x="397" y="511"/>
                  </a:lnTo>
                  <a:lnTo>
                    <a:pt x="394" y="508"/>
                  </a:lnTo>
                  <a:lnTo>
                    <a:pt x="389" y="505"/>
                  </a:lnTo>
                  <a:lnTo>
                    <a:pt x="389" y="505"/>
                  </a:lnTo>
                  <a:lnTo>
                    <a:pt x="391" y="508"/>
                  </a:lnTo>
                  <a:lnTo>
                    <a:pt x="395" y="511"/>
                  </a:lnTo>
                  <a:lnTo>
                    <a:pt x="398" y="514"/>
                  </a:lnTo>
                  <a:lnTo>
                    <a:pt x="401" y="517"/>
                  </a:lnTo>
                  <a:lnTo>
                    <a:pt x="401" y="517"/>
                  </a:lnTo>
                  <a:close/>
                  <a:moveTo>
                    <a:pt x="670" y="526"/>
                  </a:moveTo>
                  <a:lnTo>
                    <a:pt x="670" y="526"/>
                  </a:lnTo>
                  <a:lnTo>
                    <a:pt x="664" y="522"/>
                  </a:lnTo>
                  <a:lnTo>
                    <a:pt x="658" y="516"/>
                  </a:lnTo>
                  <a:lnTo>
                    <a:pt x="651" y="510"/>
                  </a:lnTo>
                  <a:lnTo>
                    <a:pt x="644" y="505"/>
                  </a:lnTo>
                  <a:lnTo>
                    <a:pt x="644" y="505"/>
                  </a:lnTo>
                  <a:lnTo>
                    <a:pt x="656" y="519"/>
                  </a:lnTo>
                  <a:lnTo>
                    <a:pt x="662" y="523"/>
                  </a:lnTo>
                  <a:lnTo>
                    <a:pt x="665" y="526"/>
                  </a:lnTo>
                  <a:lnTo>
                    <a:pt x="670" y="526"/>
                  </a:lnTo>
                  <a:lnTo>
                    <a:pt x="670" y="526"/>
                  </a:lnTo>
                  <a:close/>
                  <a:moveTo>
                    <a:pt x="363" y="510"/>
                  </a:moveTo>
                  <a:lnTo>
                    <a:pt x="363" y="510"/>
                  </a:lnTo>
                  <a:lnTo>
                    <a:pt x="363" y="511"/>
                  </a:lnTo>
                  <a:lnTo>
                    <a:pt x="363" y="511"/>
                  </a:lnTo>
                  <a:lnTo>
                    <a:pt x="362" y="513"/>
                  </a:lnTo>
                  <a:lnTo>
                    <a:pt x="362" y="513"/>
                  </a:lnTo>
                  <a:lnTo>
                    <a:pt x="357" y="511"/>
                  </a:lnTo>
                  <a:lnTo>
                    <a:pt x="354" y="511"/>
                  </a:lnTo>
                  <a:lnTo>
                    <a:pt x="346" y="507"/>
                  </a:lnTo>
                  <a:lnTo>
                    <a:pt x="346" y="507"/>
                  </a:lnTo>
                  <a:lnTo>
                    <a:pt x="365" y="525"/>
                  </a:lnTo>
                  <a:lnTo>
                    <a:pt x="385" y="540"/>
                  </a:lnTo>
                  <a:lnTo>
                    <a:pt x="406" y="554"/>
                  </a:lnTo>
                  <a:lnTo>
                    <a:pt x="427" y="568"/>
                  </a:lnTo>
                  <a:lnTo>
                    <a:pt x="427" y="568"/>
                  </a:lnTo>
                  <a:lnTo>
                    <a:pt x="420" y="557"/>
                  </a:lnTo>
                  <a:lnTo>
                    <a:pt x="411" y="548"/>
                  </a:lnTo>
                  <a:lnTo>
                    <a:pt x="401" y="540"/>
                  </a:lnTo>
                  <a:lnTo>
                    <a:pt x="394" y="529"/>
                  </a:lnTo>
                  <a:lnTo>
                    <a:pt x="394" y="529"/>
                  </a:lnTo>
                  <a:lnTo>
                    <a:pt x="394" y="531"/>
                  </a:lnTo>
                  <a:lnTo>
                    <a:pt x="392" y="529"/>
                  </a:lnTo>
                  <a:lnTo>
                    <a:pt x="392" y="529"/>
                  </a:lnTo>
                  <a:lnTo>
                    <a:pt x="392" y="529"/>
                  </a:lnTo>
                  <a:lnTo>
                    <a:pt x="392" y="528"/>
                  </a:lnTo>
                  <a:lnTo>
                    <a:pt x="394" y="526"/>
                  </a:lnTo>
                  <a:lnTo>
                    <a:pt x="394" y="526"/>
                  </a:lnTo>
                  <a:lnTo>
                    <a:pt x="386" y="522"/>
                  </a:lnTo>
                  <a:lnTo>
                    <a:pt x="378" y="517"/>
                  </a:lnTo>
                  <a:lnTo>
                    <a:pt x="371" y="513"/>
                  </a:lnTo>
                  <a:lnTo>
                    <a:pt x="363" y="510"/>
                  </a:lnTo>
                  <a:lnTo>
                    <a:pt x="363" y="510"/>
                  </a:lnTo>
                  <a:close/>
                  <a:moveTo>
                    <a:pt x="728" y="526"/>
                  </a:moveTo>
                  <a:lnTo>
                    <a:pt x="728" y="526"/>
                  </a:lnTo>
                  <a:lnTo>
                    <a:pt x="719" y="516"/>
                  </a:lnTo>
                  <a:lnTo>
                    <a:pt x="708" y="507"/>
                  </a:lnTo>
                  <a:lnTo>
                    <a:pt x="708" y="507"/>
                  </a:lnTo>
                  <a:lnTo>
                    <a:pt x="717" y="517"/>
                  </a:lnTo>
                  <a:lnTo>
                    <a:pt x="728" y="526"/>
                  </a:lnTo>
                  <a:lnTo>
                    <a:pt x="728" y="526"/>
                  </a:lnTo>
                  <a:close/>
                  <a:moveTo>
                    <a:pt x="728" y="508"/>
                  </a:moveTo>
                  <a:lnTo>
                    <a:pt x="728" y="508"/>
                  </a:lnTo>
                  <a:lnTo>
                    <a:pt x="737" y="522"/>
                  </a:lnTo>
                  <a:lnTo>
                    <a:pt x="747" y="534"/>
                  </a:lnTo>
                  <a:lnTo>
                    <a:pt x="758" y="546"/>
                  </a:lnTo>
                  <a:lnTo>
                    <a:pt x="770" y="555"/>
                  </a:lnTo>
                  <a:lnTo>
                    <a:pt x="770" y="555"/>
                  </a:lnTo>
                  <a:lnTo>
                    <a:pt x="769" y="548"/>
                  </a:lnTo>
                  <a:lnTo>
                    <a:pt x="767" y="542"/>
                  </a:lnTo>
                  <a:lnTo>
                    <a:pt x="764" y="536"/>
                  </a:lnTo>
                  <a:lnTo>
                    <a:pt x="760" y="531"/>
                  </a:lnTo>
                  <a:lnTo>
                    <a:pt x="752" y="522"/>
                  </a:lnTo>
                  <a:lnTo>
                    <a:pt x="744" y="511"/>
                  </a:lnTo>
                  <a:lnTo>
                    <a:pt x="744" y="511"/>
                  </a:lnTo>
                  <a:lnTo>
                    <a:pt x="744" y="511"/>
                  </a:lnTo>
                  <a:lnTo>
                    <a:pt x="744" y="511"/>
                  </a:lnTo>
                  <a:lnTo>
                    <a:pt x="743" y="511"/>
                  </a:lnTo>
                  <a:lnTo>
                    <a:pt x="744" y="511"/>
                  </a:lnTo>
                  <a:lnTo>
                    <a:pt x="744" y="511"/>
                  </a:lnTo>
                  <a:lnTo>
                    <a:pt x="728" y="508"/>
                  </a:lnTo>
                  <a:lnTo>
                    <a:pt x="728" y="508"/>
                  </a:lnTo>
                  <a:close/>
                  <a:moveTo>
                    <a:pt x="241" y="558"/>
                  </a:moveTo>
                  <a:lnTo>
                    <a:pt x="241" y="558"/>
                  </a:lnTo>
                  <a:lnTo>
                    <a:pt x="234" y="549"/>
                  </a:lnTo>
                  <a:lnTo>
                    <a:pt x="225" y="542"/>
                  </a:lnTo>
                  <a:lnTo>
                    <a:pt x="217" y="534"/>
                  </a:lnTo>
                  <a:lnTo>
                    <a:pt x="209" y="525"/>
                  </a:lnTo>
                  <a:lnTo>
                    <a:pt x="209" y="525"/>
                  </a:lnTo>
                  <a:lnTo>
                    <a:pt x="211" y="525"/>
                  </a:lnTo>
                  <a:lnTo>
                    <a:pt x="211" y="523"/>
                  </a:lnTo>
                  <a:lnTo>
                    <a:pt x="214" y="522"/>
                  </a:lnTo>
                  <a:lnTo>
                    <a:pt x="214" y="522"/>
                  </a:lnTo>
                  <a:lnTo>
                    <a:pt x="206" y="516"/>
                  </a:lnTo>
                  <a:lnTo>
                    <a:pt x="197" y="508"/>
                  </a:lnTo>
                  <a:lnTo>
                    <a:pt x="197" y="508"/>
                  </a:lnTo>
                  <a:lnTo>
                    <a:pt x="209" y="536"/>
                  </a:lnTo>
                  <a:lnTo>
                    <a:pt x="217" y="546"/>
                  </a:lnTo>
                  <a:lnTo>
                    <a:pt x="221" y="551"/>
                  </a:lnTo>
                  <a:lnTo>
                    <a:pt x="228" y="555"/>
                  </a:lnTo>
                  <a:lnTo>
                    <a:pt x="228" y="555"/>
                  </a:lnTo>
                  <a:lnTo>
                    <a:pt x="226" y="552"/>
                  </a:lnTo>
                  <a:lnTo>
                    <a:pt x="228" y="551"/>
                  </a:lnTo>
                  <a:lnTo>
                    <a:pt x="229" y="551"/>
                  </a:lnTo>
                  <a:lnTo>
                    <a:pt x="229" y="551"/>
                  </a:lnTo>
                  <a:lnTo>
                    <a:pt x="235" y="554"/>
                  </a:lnTo>
                  <a:lnTo>
                    <a:pt x="241" y="558"/>
                  </a:lnTo>
                  <a:lnTo>
                    <a:pt x="241" y="558"/>
                  </a:lnTo>
                  <a:close/>
                  <a:moveTo>
                    <a:pt x="273" y="520"/>
                  </a:moveTo>
                  <a:lnTo>
                    <a:pt x="273" y="520"/>
                  </a:lnTo>
                  <a:lnTo>
                    <a:pt x="278" y="522"/>
                  </a:lnTo>
                  <a:lnTo>
                    <a:pt x="282" y="523"/>
                  </a:lnTo>
                  <a:lnTo>
                    <a:pt x="292" y="529"/>
                  </a:lnTo>
                  <a:lnTo>
                    <a:pt x="301" y="537"/>
                  </a:lnTo>
                  <a:lnTo>
                    <a:pt x="305" y="539"/>
                  </a:lnTo>
                  <a:lnTo>
                    <a:pt x="310" y="540"/>
                  </a:lnTo>
                  <a:lnTo>
                    <a:pt x="310" y="540"/>
                  </a:lnTo>
                  <a:lnTo>
                    <a:pt x="287" y="525"/>
                  </a:lnTo>
                  <a:lnTo>
                    <a:pt x="275" y="517"/>
                  </a:lnTo>
                  <a:lnTo>
                    <a:pt x="263" y="510"/>
                  </a:lnTo>
                  <a:lnTo>
                    <a:pt x="263" y="510"/>
                  </a:lnTo>
                  <a:lnTo>
                    <a:pt x="269" y="514"/>
                  </a:lnTo>
                  <a:lnTo>
                    <a:pt x="272" y="517"/>
                  </a:lnTo>
                  <a:lnTo>
                    <a:pt x="273" y="520"/>
                  </a:lnTo>
                  <a:lnTo>
                    <a:pt x="273" y="520"/>
                  </a:lnTo>
                  <a:close/>
                  <a:moveTo>
                    <a:pt x="238" y="511"/>
                  </a:moveTo>
                  <a:lnTo>
                    <a:pt x="238" y="511"/>
                  </a:lnTo>
                  <a:lnTo>
                    <a:pt x="243" y="514"/>
                  </a:lnTo>
                  <a:lnTo>
                    <a:pt x="247" y="519"/>
                  </a:lnTo>
                  <a:lnTo>
                    <a:pt x="252" y="522"/>
                  </a:lnTo>
                  <a:lnTo>
                    <a:pt x="257" y="522"/>
                  </a:lnTo>
                  <a:lnTo>
                    <a:pt x="257" y="522"/>
                  </a:lnTo>
                  <a:lnTo>
                    <a:pt x="252" y="519"/>
                  </a:lnTo>
                  <a:lnTo>
                    <a:pt x="247" y="516"/>
                  </a:lnTo>
                  <a:lnTo>
                    <a:pt x="243" y="511"/>
                  </a:lnTo>
                  <a:lnTo>
                    <a:pt x="241" y="511"/>
                  </a:lnTo>
                  <a:lnTo>
                    <a:pt x="238" y="511"/>
                  </a:lnTo>
                  <a:lnTo>
                    <a:pt x="238" y="511"/>
                  </a:lnTo>
                  <a:close/>
                  <a:moveTo>
                    <a:pt x="314" y="517"/>
                  </a:moveTo>
                  <a:lnTo>
                    <a:pt x="314" y="517"/>
                  </a:lnTo>
                  <a:lnTo>
                    <a:pt x="311" y="514"/>
                  </a:lnTo>
                  <a:lnTo>
                    <a:pt x="307" y="513"/>
                  </a:lnTo>
                  <a:lnTo>
                    <a:pt x="307" y="513"/>
                  </a:lnTo>
                  <a:lnTo>
                    <a:pt x="310" y="517"/>
                  </a:lnTo>
                  <a:lnTo>
                    <a:pt x="311" y="517"/>
                  </a:lnTo>
                  <a:lnTo>
                    <a:pt x="314" y="517"/>
                  </a:lnTo>
                  <a:lnTo>
                    <a:pt x="314" y="517"/>
                  </a:lnTo>
                  <a:close/>
                  <a:moveTo>
                    <a:pt x="775" y="536"/>
                  </a:moveTo>
                  <a:lnTo>
                    <a:pt x="775" y="536"/>
                  </a:lnTo>
                  <a:lnTo>
                    <a:pt x="775" y="528"/>
                  </a:lnTo>
                  <a:lnTo>
                    <a:pt x="773" y="523"/>
                  </a:lnTo>
                  <a:lnTo>
                    <a:pt x="770" y="519"/>
                  </a:lnTo>
                  <a:lnTo>
                    <a:pt x="766" y="514"/>
                  </a:lnTo>
                  <a:lnTo>
                    <a:pt x="766" y="514"/>
                  </a:lnTo>
                  <a:lnTo>
                    <a:pt x="760" y="514"/>
                  </a:lnTo>
                  <a:lnTo>
                    <a:pt x="752" y="513"/>
                  </a:lnTo>
                  <a:lnTo>
                    <a:pt x="752" y="513"/>
                  </a:lnTo>
                  <a:lnTo>
                    <a:pt x="763" y="525"/>
                  </a:lnTo>
                  <a:lnTo>
                    <a:pt x="769" y="531"/>
                  </a:lnTo>
                  <a:lnTo>
                    <a:pt x="775" y="536"/>
                  </a:lnTo>
                  <a:lnTo>
                    <a:pt x="775" y="536"/>
                  </a:lnTo>
                  <a:close/>
                  <a:moveTo>
                    <a:pt x="565" y="546"/>
                  </a:moveTo>
                  <a:lnTo>
                    <a:pt x="565" y="546"/>
                  </a:lnTo>
                  <a:lnTo>
                    <a:pt x="563" y="545"/>
                  </a:lnTo>
                  <a:lnTo>
                    <a:pt x="563" y="543"/>
                  </a:lnTo>
                  <a:lnTo>
                    <a:pt x="563" y="543"/>
                  </a:lnTo>
                  <a:lnTo>
                    <a:pt x="565" y="542"/>
                  </a:lnTo>
                  <a:lnTo>
                    <a:pt x="568" y="540"/>
                  </a:lnTo>
                  <a:lnTo>
                    <a:pt x="568" y="540"/>
                  </a:lnTo>
                  <a:lnTo>
                    <a:pt x="565" y="537"/>
                  </a:lnTo>
                  <a:lnTo>
                    <a:pt x="560" y="534"/>
                  </a:lnTo>
                  <a:lnTo>
                    <a:pt x="555" y="529"/>
                  </a:lnTo>
                  <a:lnTo>
                    <a:pt x="551" y="526"/>
                  </a:lnTo>
                  <a:lnTo>
                    <a:pt x="551" y="526"/>
                  </a:lnTo>
                  <a:lnTo>
                    <a:pt x="545" y="523"/>
                  </a:lnTo>
                  <a:lnTo>
                    <a:pt x="540" y="520"/>
                  </a:lnTo>
                  <a:lnTo>
                    <a:pt x="536" y="516"/>
                  </a:lnTo>
                  <a:lnTo>
                    <a:pt x="531" y="514"/>
                  </a:lnTo>
                  <a:lnTo>
                    <a:pt x="531" y="514"/>
                  </a:lnTo>
                  <a:lnTo>
                    <a:pt x="548" y="531"/>
                  </a:lnTo>
                  <a:lnTo>
                    <a:pt x="565" y="546"/>
                  </a:lnTo>
                  <a:lnTo>
                    <a:pt x="565" y="546"/>
                  </a:lnTo>
                  <a:close/>
                  <a:moveTo>
                    <a:pt x="401" y="565"/>
                  </a:moveTo>
                  <a:lnTo>
                    <a:pt x="401" y="565"/>
                  </a:lnTo>
                  <a:lnTo>
                    <a:pt x="372" y="539"/>
                  </a:lnTo>
                  <a:lnTo>
                    <a:pt x="357" y="526"/>
                  </a:lnTo>
                  <a:lnTo>
                    <a:pt x="348" y="522"/>
                  </a:lnTo>
                  <a:lnTo>
                    <a:pt x="340" y="517"/>
                  </a:lnTo>
                  <a:lnTo>
                    <a:pt x="340" y="517"/>
                  </a:lnTo>
                  <a:lnTo>
                    <a:pt x="353" y="532"/>
                  </a:lnTo>
                  <a:lnTo>
                    <a:pt x="368" y="545"/>
                  </a:lnTo>
                  <a:lnTo>
                    <a:pt x="385" y="555"/>
                  </a:lnTo>
                  <a:lnTo>
                    <a:pt x="392" y="560"/>
                  </a:lnTo>
                  <a:lnTo>
                    <a:pt x="401" y="565"/>
                  </a:lnTo>
                  <a:lnTo>
                    <a:pt x="401" y="565"/>
                  </a:lnTo>
                  <a:close/>
                  <a:moveTo>
                    <a:pt x="648" y="532"/>
                  </a:moveTo>
                  <a:lnTo>
                    <a:pt x="648" y="532"/>
                  </a:lnTo>
                  <a:lnTo>
                    <a:pt x="644" y="526"/>
                  </a:lnTo>
                  <a:lnTo>
                    <a:pt x="638" y="523"/>
                  </a:lnTo>
                  <a:lnTo>
                    <a:pt x="632" y="519"/>
                  </a:lnTo>
                  <a:lnTo>
                    <a:pt x="624" y="517"/>
                  </a:lnTo>
                  <a:lnTo>
                    <a:pt x="624" y="517"/>
                  </a:lnTo>
                  <a:lnTo>
                    <a:pt x="636" y="526"/>
                  </a:lnTo>
                  <a:lnTo>
                    <a:pt x="642" y="529"/>
                  </a:lnTo>
                  <a:lnTo>
                    <a:pt x="648" y="532"/>
                  </a:lnTo>
                  <a:lnTo>
                    <a:pt x="648" y="532"/>
                  </a:lnTo>
                  <a:close/>
                  <a:moveTo>
                    <a:pt x="856" y="526"/>
                  </a:moveTo>
                  <a:lnTo>
                    <a:pt x="856" y="526"/>
                  </a:lnTo>
                  <a:lnTo>
                    <a:pt x="856" y="520"/>
                  </a:lnTo>
                  <a:lnTo>
                    <a:pt x="856" y="519"/>
                  </a:lnTo>
                  <a:lnTo>
                    <a:pt x="854" y="517"/>
                  </a:lnTo>
                  <a:lnTo>
                    <a:pt x="854" y="517"/>
                  </a:lnTo>
                  <a:lnTo>
                    <a:pt x="854" y="522"/>
                  </a:lnTo>
                  <a:lnTo>
                    <a:pt x="854" y="525"/>
                  </a:lnTo>
                  <a:lnTo>
                    <a:pt x="856" y="526"/>
                  </a:lnTo>
                  <a:lnTo>
                    <a:pt x="856" y="526"/>
                  </a:lnTo>
                  <a:close/>
                  <a:moveTo>
                    <a:pt x="618" y="529"/>
                  </a:moveTo>
                  <a:lnTo>
                    <a:pt x="618" y="529"/>
                  </a:lnTo>
                  <a:lnTo>
                    <a:pt x="616" y="526"/>
                  </a:lnTo>
                  <a:lnTo>
                    <a:pt x="613" y="523"/>
                  </a:lnTo>
                  <a:lnTo>
                    <a:pt x="607" y="519"/>
                  </a:lnTo>
                  <a:lnTo>
                    <a:pt x="607" y="519"/>
                  </a:lnTo>
                  <a:lnTo>
                    <a:pt x="609" y="522"/>
                  </a:lnTo>
                  <a:lnTo>
                    <a:pt x="612" y="525"/>
                  </a:lnTo>
                  <a:lnTo>
                    <a:pt x="618" y="529"/>
                  </a:lnTo>
                  <a:lnTo>
                    <a:pt x="618" y="529"/>
                  </a:lnTo>
                  <a:close/>
                  <a:moveTo>
                    <a:pt x="565" y="522"/>
                  </a:moveTo>
                  <a:lnTo>
                    <a:pt x="565" y="522"/>
                  </a:lnTo>
                  <a:lnTo>
                    <a:pt x="566" y="523"/>
                  </a:lnTo>
                  <a:lnTo>
                    <a:pt x="569" y="523"/>
                  </a:lnTo>
                  <a:lnTo>
                    <a:pt x="571" y="523"/>
                  </a:lnTo>
                  <a:lnTo>
                    <a:pt x="571" y="522"/>
                  </a:lnTo>
                  <a:lnTo>
                    <a:pt x="571" y="522"/>
                  </a:lnTo>
                  <a:lnTo>
                    <a:pt x="571" y="522"/>
                  </a:lnTo>
                  <a:lnTo>
                    <a:pt x="568" y="522"/>
                  </a:lnTo>
                  <a:lnTo>
                    <a:pt x="566" y="520"/>
                  </a:lnTo>
                  <a:lnTo>
                    <a:pt x="565" y="522"/>
                  </a:lnTo>
                  <a:lnTo>
                    <a:pt x="565" y="522"/>
                  </a:lnTo>
                  <a:close/>
                  <a:moveTo>
                    <a:pt x="377" y="565"/>
                  </a:moveTo>
                  <a:lnTo>
                    <a:pt x="377" y="565"/>
                  </a:lnTo>
                  <a:lnTo>
                    <a:pt x="351" y="543"/>
                  </a:lnTo>
                  <a:lnTo>
                    <a:pt x="324" y="523"/>
                  </a:lnTo>
                  <a:lnTo>
                    <a:pt x="324" y="523"/>
                  </a:lnTo>
                  <a:lnTo>
                    <a:pt x="321" y="525"/>
                  </a:lnTo>
                  <a:lnTo>
                    <a:pt x="316" y="523"/>
                  </a:lnTo>
                  <a:lnTo>
                    <a:pt x="316" y="523"/>
                  </a:lnTo>
                  <a:lnTo>
                    <a:pt x="330" y="536"/>
                  </a:lnTo>
                  <a:lnTo>
                    <a:pt x="345" y="546"/>
                  </a:lnTo>
                  <a:lnTo>
                    <a:pt x="362" y="555"/>
                  </a:lnTo>
                  <a:lnTo>
                    <a:pt x="377" y="565"/>
                  </a:lnTo>
                  <a:lnTo>
                    <a:pt x="377" y="565"/>
                  </a:lnTo>
                  <a:close/>
                  <a:moveTo>
                    <a:pt x="683" y="532"/>
                  </a:moveTo>
                  <a:lnTo>
                    <a:pt x="683" y="532"/>
                  </a:lnTo>
                  <a:lnTo>
                    <a:pt x="682" y="529"/>
                  </a:lnTo>
                  <a:lnTo>
                    <a:pt x="679" y="528"/>
                  </a:lnTo>
                  <a:lnTo>
                    <a:pt x="674" y="525"/>
                  </a:lnTo>
                  <a:lnTo>
                    <a:pt x="674" y="525"/>
                  </a:lnTo>
                  <a:lnTo>
                    <a:pt x="676" y="526"/>
                  </a:lnTo>
                  <a:lnTo>
                    <a:pt x="677" y="529"/>
                  </a:lnTo>
                  <a:lnTo>
                    <a:pt x="680" y="531"/>
                  </a:lnTo>
                  <a:lnTo>
                    <a:pt x="683" y="532"/>
                  </a:lnTo>
                  <a:lnTo>
                    <a:pt x="683" y="532"/>
                  </a:lnTo>
                  <a:close/>
                  <a:moveTo>
                    <a:pt x="513" y="583"/>
                  </a:moveTo>
                  <a:lnTo>
                    <a:pt x="513" y="583"/>
                  </a:lnTo>
                  <a:lnTo>
                    <a:pt x="504" y="575"/>
                  </a:lnTo>
                  <a:lnTo>
                    <a:pt x="493" y="568"/>
                  </a:lnTo>
                  <a:lnTo>
                    <a:pt x="482" y="558"/>
                  </a:lnTo>
                  <a:lnTo>
                    <a:pt x="473" y="551"/>
                  </a:lnTo>
                  <a:lnTo>
                    <a:pt x="473" y="551"/>
                  </a:lnTo>
                  <a:lnTo>
                    <a:pt x="473" y="548"/>
                  </a:lnTo>
                  <a:lnTo>
                    <a:pt x="473" y="548"/>
                  </a:lnTo>
                  <a:lnTo>
                    <a:pt x="459" y="536"/>
                  </a:lnTo>
                  <a:lnTo>
                    <a:pt x="452" y="531"/>
                  </a:lnTo>
                  <a:lnTo>
                    <a:pt x="444" y="526"/>
                  </a:lnTo>
                  <a:lnTo>
                    <a:pt x="444" y="526"/>
                  </a:lnTo>
                  <a:lnTo>
                    <a:pt x="459" y="543"/>
                  </a:lnTo>
                  <a:lnTo>
                    <a:pt x="476" y="560"/>
                  </a:lnTo>
                  <a:lnTo>
                    <a:pt x="496" y="575"/>
                  </a:lnTo>
                  <a:lnTo>
                    <a:pt x="505" y="581"/>
                  </a:lnTo>
                  <a:lnTo>
                    <a:pt x="516" y="587"/>
                  </a:lnTo>
                  <a:lnTo>
                    <a:pt x="516" y="587"/>
                  </a:lnTo>
                  <a:lnTo>
                    <a:pt x="514" y="586"/>
                  </a:lnTo>
                  <a:lnTo>
                    <a:pt x="513" y="583"/>
                  </a:lnTo>
                  <a:lnTo>
                    <a:pt x="513" y="583"/>
                  </a:lnTo>
                  <a:close/>
                  <a:moveTo>
                    <a:pt x="504" y="537"/>
                  </a:moveTo>
                  <a:lnTo>
                    <a:pt x="504" y="537"/>
                  </a:lnTo>
                  <a:lnTo>
                    <a:pt x="499" y="532"/>
                  </a:lnTo>
                  <a:lnTo>
                    <a:pt x="494" y="529"/>
                  </a:lnTo>
                  <a:lnTo>
                    <a:pt x="493" y="529"/>
                  </a:lnTo>
                  <a:lnTo>
                    <a:pt x="493" y="529"/>
                  </a:lnTo>
                  <a:lnTo>
                    <a:pt x="494" y="531"/>
                  </a:lnTo>
                  <a:lnTo>
                    <a:pt x="497" y="534"/>
                  </a:lnTo>
                  <a:lnTo>
                    <a:pt x="500" y="537"/>
                  </a:lnTo>
                  <a:lnTo>
                    <a:pt x="502" y="537"/>
                  </a:lnTo>
                  <a:lnTo>
                    <a:pt x="504" y="537"/>
                  </a:lnTo>
                  <a:lnTo>
                    <a:pt x="504" y="537"/>
                  </a:lnTo>
                  <a:close/>
                  <a:moveTo>
                    <a:pt x="603" y="537"/>
                  </a:moveTo>
                  <a:lnTo>
                    <a:pt x="603" y="537"/>
                  </a:lnTo>
                  <a:lnTo>
                    <a:pt x="598" y="532"/>
                  </a:lnTo>
                  <a:lnTo>
                    <a:pt x="592" y="529"/>
                  </a:lnTo>
                  <a:lnTo>
                    <a:pt x="592" y="529"/>
                  </a:lnTo>
                  <a:lnTo>
                    <a:pt x="595" y="532"/>
                  </a:lnTo>
                  <a:lnTo>
                    <a:pt x="597" y="534"/>
                  </a:lnTo>
                  <a:lnTo>
                    <a:pt x="603" y="537"/>
                  </a:lnTo>
                  <a:lnTo>
                    <a:pt x="603" y="537"/>
                  </a:lnTo>
                  <a:close/>
                  <a:moveTo>
                    <a:pt x="658" y="543"/>
                  </a:moveTo>
                  <a:lnTo>
                    <a:pt x="658" y="543"/>
                  </a:lnTo>
                  <a:lnTo>
                    <a:pt x="651" y="540"/>
                  </a:lnTo>
                  <a:lnTo>
                    <a:pt x="645" y="537"/>
                  </a:lnTo>
                  <a:lnTo>
                    <a:pt x="639" y="534"/>
                  </a:lnTo>
                  <a:lnTo>
                    <a:pt x="635" y="531"/>
                  </a:lnTo>
                  <a:lnTo>
                    <a:pt x="635" y="531"/>
                  </a:lnTo>
                  <a:lnTo>
                    <a:pt x="642" y="540"/>
                  </a:lnTo>
                  <a:lnTo>
                    <a:pt x="651" y="549"/>
                  </a:lnTo>
                  <a:lnTo>
                    <a:pt x="661" y="558"/>
                  </a:lnTo>
                  <a:lnTo>
                    <a:pt x="667" y="561"/>
                  </a:lnTo>
                  <a:lnTo>
                    <a:pt x="673" y="565"/>
                  </a:lnTo>
                  <a:lnTo>
                    <a:pt x="673" y="565"/>
                  </a:lnTo>
                  <a:lnTo>
                    <a:pt x="670" y="560"/>
                  </a:lnTo>
                  <a:lnTo>
                    <a:pt x="665" y="554"/>
                  </a:lnTo>
                  <a:lnTo>
                    <a:pt x="662" y="548"/>
                  </a:lnTo>
                  <a:lnTo>
                    <a:pt x="658" y="543"/>
                  </a:lnTo>
                  <a:lnTo>
                    <a:pt x="658" y="543"/>
                  </a:lnTo>
                  <a:close/>
                  <a:moveTo>
                    <a:pt x="334" y="545"/>
                  </a:moveTo>
                  <a:lnTo>
                    <a:pt x="334" y="545"/>
                  </a:lnTo>
                  <a:lnTo>
                    <a:pt x="334" y="543"/>
                  </a:lnTo>
                  <a:lnTo>
                    <a:pt x="333" y="543"/>
                  </a:lnTo>
                  <a:lnTo>
                    <a:pt x="330" y="543"/>
                  </a:lnTo>
                  <a:lnTo>
                    <a:pt x="330" y="543"/>
                  </a:lnTo>
                  <a:lnTo>
                    <a:pt x="327" y="540"/>
                  </a:lnTo>
                  <a:lnTo>
                    <a:pt x="322" y="536"/>
                  </a:lnTo>
                  <a:lnTo>
                    <a:pt x="319" y="534"/>
                  </a:lnTo>
                  <a:lnTo>
                    <a:pt x="314" y="534"/>
                  </a:lnTo>
                  <a:lnTo>
                    <a:pt x="314" y="534"/>
                  </a:lnTo>
                  <a:lnTo>
                    <a:pt x="321" y="539"/>
                  </a:lnTo>
                  <a:lnTo>
                    <a:pt x="327" y="545"/>
                  </a:lnTo>
                  <a:lnTo>
                    <a:pt x="333" y="549"/>
                  </a:lnTo>
                  <a:lnTo>
                    <a:pt x="339" y="552"/>
                  </a:lnTo>
                  <a:lnTo>
                    <a:pt x="339" y="552"/>
                  </a:lnTo>
                  <a:lnTo>
                    <a:pt x="336" y="549"/>
                  </a:lnTo>
                  <a:lnTo>
                    <a:pt x="336" y="548"/>
                  </a:lnTo>
                  <a:lnTo>
                    <a:pt x="337" y="546"/>
                  </a:lnTo>
                  <a:lnTo>
                    <a:pt x="337" y="546"/>
                  </a:lnTo>
                  <a:lnTo>
                    <a:pt x="334" y="546"/>
                  </a:lnTo>
                  <a:lnTo>
                    <a:pt x="333" y="546"/>
                  </a:lnTo>
                  <a:lnTo>
                    <a:pt x="333" y="546"/>
                  </a:lnTo>
                  <a:lnTo>
                    <a:pt x="333" y="546"/>
                  </a:lnTo>
                  <a:lnTo>
                    <a:pt x="333" y="545"/>
                  </a:lnTo>
                  <a:lnTo>
                    <a:pt x="331" y="545"/>
                  </a:lnTo>
                  <a:lnTo>
                    <a:pt x="331" y="543"/>
                  </a:lnTo>
                  <a:lnTo>
                    <a:pt x="331" y="543"/>
                  </a:lnTo>
                  <a:lnTo>
                    <a:pt x="333" y="545"/>
                  </a:lnTo>
                  <a:lnTo>
                    <a:pt x="334" y="545"/>
                  </a:lnTo>
                  <a:lnTo>
                    <a:pt x="334" y="545"/>
                  </a:lnTo>
                  <a:close/>
                  <a:moveTo>
                    <a:pt x="625" y="537"/>
                  </a:moveTo>
                  <a:lnTo>
                    <a:pt x="625" y="537"/>
                  </a:lnTo>
                  <a:lnTo>
                    <a:pt x="625" y="536"/>
                  </a:lnTo>
                  <a:lnTo>
                    <a:pt x="624" y="534"/>
                  </a:lnTo>
                  <a:lnTo>
                    <a:pt x="624" y="534"/>
                  </a:lnTo>
                  <a:lnTo>
                    <a:pt x="624" y="532"/>
                  </a:lnTo>
                  <a:lnTo>
                    <a:pt x="624" y="532"/>
                  </a:lnTo>
                  <a:lnTo>
                    <a:pt x="622" y="532"/>
                  </a:lnTo>
                  <a:lnTo>
                    <a:pt x="621" y="532"/>
                  </a:lnTo>
                  <a:lnTo>
                    <a:pt x="621" y="532"/>
                  </a:lnTo>
                  <a:lnTo>
                    <a:pt x="622" y="534"/>
                  </a:lnTo>
                  <a:lnTo>
                    <a:pt x="625" y="537"/>
                  </a:lnTo>
                  <a:lnTo>
                    <a:pt x="625" y="537"/>
                  </a:lnTo>
                  <a:close/>
                  <a:moveTo>
                    <a:pt x="781" y="545"/>
                  </a:moveTo>
                  <a:lnTo>
                    <a:pt x="781" y="545"/>
                  </a:lnTo>
                  <a:lnTo>
                    <a:pt x="781" y="537"/>
                  </a:lnTo>
                  <a:lnTo>
                    <a:pt x="781" y="536"/>
                  </a:lnTo>
                  <a:lnTo>
                    <a:pt x="779" y="532"/>
                  </a:lnTo>
                  <a:lnTo>
                    <a:pt x="779" y="532"/>
                  </a:lnTo>
                  <a:lnTo>
                    <a:pt x="778" y="536"/>
                  </a:lnTo>
                  <a:lnTo>
                    <a:pt x="778" y="540"/>
                  </a:lnTo>
                  <a:lnTo>
                    <a:pt x="779" y="542"/>
                  </a:lnTo>
                  <a:lnTo>
                    <a:pt x="781" y="545"/>
                  </a:lnTo>
                  <a:lnTo>
                    <a:pt x="781" y="545"/>
                  </a:lnTo>
                  <a:close/>
                  <a:moveTo>
                    <a:pt x="247" y="543"/>
                  </a:moveTo>
                  <a:lnTo>
                    <a:pt x="247" y="543"/>
                  </a:lnTo>
                  <a:lnTo>
                    <a:pt x="241" y="537"/>
                  </a:lnTo>
                  <a:lnTo>
                    <a:pt x="237" y="534"/>
                  </a:lnTo>
                  <a:lnTo>
                    <a:pt x="237" y="534"/>
                  </a:lnTo>
                  <a:lnTo>
                    <a:pt x="241" y="539"/>
                  </a:lnTo>
                  <a:lnTo>
                    <a:pt x="244" y="542"/>
                  </a:lnTo>
                  <a:lnTo>
                    <a:pt x="247" y="543"/>
                  </a:lnTo>
                  <a:lnTo>
                    <a:pt x="247" y="543"/>
                  </a:lnTo>
                  <a:close/>
                  <a:moveTo>
                    <a:pt x="686" y="549"/>
                  </a:moveTo>
                  <a:lnTo>
                    <a:pt x="686" y="549"/>
                  </a:lnTo>
                  <a:lnTo>
                    <a:pt x="683" y="545"/>
                  </a:lnTo>
                  <a:lnTo>
                    <a:pt x="680" y="540"/>
                  </a:lnTo>
                  <a:lnTo>
                    <a:pt x="677" y="537"/>
                  </a:lnTo>
                  <a:lnTo>
                    <a:pt x="671" y="536"/>
                  </a:lnTo>
                  <a:lnTo>
                    <a:pt x="671" y="536"/>
                  </a:lnTo>
                  <a:lnTo>
                    <a:pt x="676" y="539"/>
                  </a:lnTo>
                  <a:lnTo>
                    <a:pt x="679" y="543"/>
                  </a:lnTo>
                  <a:lnTo>
                    <a:pt x="682" y="546"/>
                  </a:lnTo>
                  <a:lnTo>
                    <a:pt x="686" y="549"/>
                  </a:lnTo>
                  <a:lnTo>
                    <a:pt x="686" y="549"/>
                  </a:lnTo>
                  <a:close/>
                  <a:moveTo>
                    <a:pt x="719" y="572"/>
                  </a:moveTo>
                  <a:lnTo>
                    <a:pt x="719" y="572"/>
                  </a:lnTo>
                  <a:lnTo>
                    <a:pt x="723" y="574"/>
                  </a:lnTo>
                  <a:lnTo>
                    <a:pt x="729" y="577"/>
                  </a:lnTo>
                  <a:lnTo>
                    <a:pt x="732" y="580"/>
                  </a:lnTo>
                  <a:lnTo>
                    <a:pt x="737" y="581"/>
                  </a:lnTo>
                  <a:lnTo>
                    <a:pt x="737" y="581"/>
                  </a:lnTo>
                  <a:lnTo>
                    <a:pt x="732" y="577"/>
                  </a:lnTo>
                  <a:lnTo>
                    <a:pt x="728" y="572"/>
                  </a:lnTo>
                  <a:lnTo>
                    <a:pt x="725" y="568"/>
                  </a:lnTo>
                  <a:lnTo>
                    <a:pt x="720" y="563"/>
                  </a:lnTo>
                  <a:lnTo>
                    <a:pt x="720" y="563"/>
                  </a:lnTo>
                  <a:lnTo>
                    <a:pt x="720" y="560"/>
                  </a:lnTo>
                  <a:lnTo>
                    <a:pt x="720" y="560"/>
                  </a:lnTo>
                  <a:lnTo>
                    <a:pt x="711" y="554"/>
                  </a:lnTo>
                  <a:lnTo>
                    <a:pt x="703" y="548"/>
                  </a:lnTo>
                  <a:lnTo>
                    <a:pt x="696" y="542"/>
                  </a:lnTo>
                  <a:lnTo>
                    <a:pt x="686" y="536"/>
                  </a:lnTo>
                  <a:lnTo>
                    <a:pt x="686" y="536"/>
                  </a:lnTo>
                  <a:lnTo>
                    <a:pt x="693" y="545"/>
                  </a:lnTo>
                  <a:lnTo>
                    <a:pt x="702" y="554"/>
                  </a:lnTo>
                  <a:lnTo>
                    <a:pt x="709" y="563"/>
                  </a:lnTo>
                  <a:lnTo>
                    <a:pt x="719" y="572"/>
                  </a:lnTo>
                  <a:lnTo>
                    <a:pt x="719" y="572"/>
                  </a:lnTo>
                  <a:close/>
                  <a:moveTo>
                    <a:pt x="709" y="545"/>
                  </a:moveTo>
                  <a:lnTo>
                    <a:pt x="709" y="545"/>
                  </a:lnTo>
                  <a:lnTo>
                    <a:pt x="723" y="558"/>
                  </a:lnTo>
                  <a:lnTo>
                    <a:pt x="737" y="571"/>
                  </a:lnTo>
                  <a:lnTo>
                    <a:pt x="737" y="571"/>
                  </a:lnTo>
                  <a:lnTo>
                    <a:pt x="725" y="552"/>
                  </a:lnTo>
                  <a:lnTo>
                    <a:pt x="719" y="545"/>
                  </a:lnTo>
                  <a:lnTo>
                    <a:pt x="711" y="539"/>
                  </a:lnTo>
                  <a:lnTo>
                    <a:pt x="711" y="539"/>
                  </a:lnTo>
                  <a:lnTo>
                    <a:pt x="712" y="540"/>
                  </a:lnTo>
                  <a:lnTo>
                    <a:pt x="711" y="542"/>
                  </a:lnTo>
                  <a:lnTo>
                    <a:pt x="709" y="545"/>
                  </a:lnTo>
                  <a:lnTo>
                    <a:pt x="709" y="545"/>
                  </a:lnTo>
                  <a:close/>
                  <a:moveTo>
                    <a:pt x="525" y="543"/>
                  </a:moveTo>
                  <a:lnTo>
                    <a:pt x="525" y="543"/>
                  </a:lnTo>
                  <a:lnTo>
                    <a:pt x="528" y="545"/>
                  </a:lnTo>
                  <a:lnTo>
                    <a:pt x="529" y="545"/>
                  </a:lnTo>
                  <a:lnTo>
                    <a:pt x="529" y="543"/>
                  </a:lnTo>
                  <a:lnTo>
                    <a:pt x="529" y="543"/>
                  </a:lnTo>
                  <a:lnTo>
                    <a:pt x="528" y="542"/>
                  </a:lnTo>
                  <a:lnTo>
                    <a:pt x="526" y="540"/>
                  </a:lnTo>
                  <a:lnTo>
                    <a:pt x="522" y="539"/>
                  </a:lnTo>
                  <a:lnTo>
                    <a:pt x="522" y="539"/>
                  </a:lnTo>
                  <a:lnTo>
                    <a:pt x="523" y="540"/>
                  </a:lnTo>
                  <a:lnTo>
                    <a:pt x="525" y="543"/>
                  </a:lnTo>
                  <a:lnTo>
                    <a:pt x="525" y="543"/>
                  </a:lnTo>
                  <a:close/>
                  <a:moveTo>
                    <a:pt x="619" y="568"/>
                  </a:moveTo>
                  <a:lnTo>
                    <a:pt x="619" y="568"/>
                  </a:lnTo>
                  <a:lnTo>
                    <a:pt x="604" y="552"/>
                  </a:lnTo>
                  <a:lnTo>
                    <a:pt x="595" y="546"/>
                  </a:lnTo>
                  <a:lnTo>
                    <a:pt x="587" y="540"/>
                  </a:lnTo>
                  <a:lnTo>
                    <a:pt x="587" y="540"/>
                  </a:lnTo>
                  <a:lnTo>
                    <a:pt x="603" y="555"/>
                  </a:lnTo>
                  <a:lnTo>
                    <a:pt x="610" y="561"/>
                  </a:lnTo>
                  <a:lnTo>
                    <a:pt x="619" y="568"/>
                  </a:lnTo>
                  <a:lnTo>
                    <a:pt x="619" y="568"/>
                  </a:lnTo>
                  <a:close/>
                  <a:moveTo>
                    <a:pt x="746" y="546"/>
                  </a:moveTo>
                  <a:lnTo>
                    <a:pt x="746" y="546"/>
                  </a:lnTo>
                  <a:lnTo>
                    <a:pt x="743" y="542"/>
                  </a:lnTo>
                  <a:lnTo>
                    <a:pt x="740" y="540"/>
                  </a:lnTo>
                  <a:lnTo>
                    <a:pt x="738" y="540"/>
                  </a:lnTo>
                  <a:lnTo>
                    <a:pt x="738" y="540"/>
                  </a:lnTo>
                  <a:lnTo>
                    <a:pt x="741" y="543"/>
                  </a:lnTo>
                  <a:lnTo>
                    <a:pt x="746" y="546"/>
                  </a:lnTo>
                  <a:lnTo>
                    <a:pt x="746" y="546"/>
                  </a:lnTo>
                  <a:close/>
                  <a:moveTo>
                    <a:pt x="316" y="552"/>
                  </a:moveTo>
                  <a:lnTo>
                    <a:pt x="316" y="552"/>
                  </a:lnTo>
                  <a:lnTo>
                    <a:pt x="316" y="551"/>
                  </a:lnTo>
                  <a:lnTo>
                    <a:pt x="314" y="551"/>
                  </a:lnTo>
                  <a:lnTo>
                    <a:pt x="311" y="549"/>
                  </a:lnTo>
                  <a:lnTo>
                    <a:pt x="311" y="549"/>
                  </a:lnTo>
                  <a:lnTo>
                    <a:pt x="305" y="545"/>
                  </a:lnTo>
                  <a:lnTo>
                    <a:pt x="301" y="543"/>
                  </a:lnTo>
                  <a:lnTo>
                    <a:pt x="298" y="543"/>
                  </a:lnTo>
                  <a:lnTo>
                    <a:pt x="298" y="543"/>
                  </a:lnTo>
                  <a:lnTo>
                    <a:pt x="307" y="548"/>
                  </a:lnTo>
                  <a:lnTo>
                    <a:pt x="316" y="552"/>
                  </a:lnTo>
                  <a:lnTo>
                    <a:pt x="316" y="552"/>
                  </a:lnTo>
                  <a:close/>
                  <a:moveTo>
                    <a:pt x="346" y="603"/>
                  </a:moveTo>
                  <a:lnTo>
                    <a:pt x="346" y="603"/>
                  </a:lnTo>
                  <a:lnTo>
                    <a:pt x="348" y="603"/>
                  </a:lnTo>
                  <a:lnTo>
                    <a:pt x="348" y="601"/>
                  </a:lnTo>
                  <a:lnTo>
                    <a:pt x="348" y="601"/>
                  </a:lnTo>
                  <a:lnTo>
                    <a:pt x="345" y="600"/>
                  </a:lnTo>
                  <a:lnTo>
                    <a:pt x="345" y="600"/>
                  </a:lnTo>
                  <a:lnTo>
                    <a:pt x="345" y="601"/>
                  </a:lnTo>
                  <a:lnTo>
                    <a:pt x="345" y="601"/>
                  </a:lnTo>
                  <a:lnTo>
                    <a:pt x="328" y="587"/>
                  </a:lnTo>
                  <a:lnTo>
                    <a:pt x="311" y="575"/>
                  </a:lnTo>
                  <a:lnTo>
                    <a:pt x="293" y="561"/>
                  </a:lnTo>
                  <a:lnTo>
                    <a:pt x="276" y="549"/>
                  </a:lnTo>
                  <a:lnTo>
                    <a:pt x="276" y="549"/>
                  </a:lnTo>
                  <a:lnTo>
                    <a:pt x="273" y="548"/>
                  </a:lnTo>
                  <a:lnTo>
                    <a:pt x="272" y="546"/>
                  </a:lnTo>
                  <a:lnTo>
                    <a:pt x="269" y="545"/>
                  </a:lnTo>
                  <a:lnTo>
                    <a:pt x="266" y="543"/>
                  </a:lnTo>
                  <a:lnTo>
                    <a:pt x="266" y="543"/>
                  </a:lnTo>
                  <a:lnTo>
                    <a:pt x="276" y="555"/>
                  </a:lnTo>
                  <a:lnTo>
                    <a:pt x="289" y="565"/>
                  </a:lnTo>
                  <a:lnTo>
                    <a:pt x="301" y="575"/>
                  </a:lnTo>
                  <a:lnTo>
                    <a:pt x="313" y="586"/>
                  </a:lnTo>
                  <a:lnTo>
                    <a:pt x="313" y="586"/>
                  </a:lnTo>
                  <a:lnTo>
                    <a:pt x="325" y="595"/>
                  </a:lnTo>
                  <a:lnTo>
                    <a:pt x="337" y="606"/>
                  </a:lnTo>
                  <a:lnTo>
                    <a:pt x="348" y="618"/>
                  </a:lnTo>
                  <a:lnTo>
                    <a:pt x="362" y="627"/>
                  </a:lnTo>
                  <a:lnTo>
                    <a:pt x="362" y="627"/>
                  </a:lnTo>
                  <a:lnTo>
                    <a:pt x="359" y="621"/>
                  </a:lnTo>
                  <a:lnTo>
                    <a:pt x="354" y="613"/>
                  </a:lnTo>
                  <a:lnTo>
                    <a:pt x="350" y="607"/>
                  </a:lnTo>
                  <a:lnTo>
                    <a:pt x="346" y="603"/>
                  </a:lnTo>
                  <a:lnTo>
                    <a:pt x="346" y="603"/>
                  </a:lnTo>
                  <a:close/>
                  <a:moveTo>
                    <a:pt x="443" y="565"/>
                  </a:moveTo>
                  <a:lnTo>
                    <a:pt x="443" y="565"/>
                  </a:lnTo>
                  <a:lnTo>
                    <a:pt x="432" y="552"/>
                  </a:lnTo>
                  <a:lnTo>
                    <a:pt x="426" y="548"/>
                  </a:lnTo>
                  <a:lnTo>
                    <a:pt x="420" y="545"/>
                  </a:lnTo>
                  <a:lnTo>
                    <a:pt x="420" y="545"/>
                  </a:lnTo>
                  <a:lnTo>
                    <a:pt x="430" y="555"/>
                  </a:lnTo>
                  <a:lnTo>
                    <a:pt x="436" y="560"/>
                  </a:lnTo>
                  <a:lnTo>
                    <a:pt x="443" y="565"/>
                  </a:lnTo>
                  <a:lnTo>
                    <a:pt x="443" y="565"/>
                  </a:lnTo>
                  <a:close/>
                  <a:moveTo>
                    <a:pt x="536" y="558"/>
                  </a:moveTo>
                  <a:lnTo>
                    <a:pt x="536" y="558"/>
                  </a:lnTo>
                  <a:lnTo>
                    <a:pt x="532" y="554"/>
                  </a:lnTo>
                  <a:lnTo>
                    <a:pt x="528" y="551"/>
                  </a:lnTo>
                  <a:lnTo>
                    <a:pt x="528" y="551"/>
                  </a:lnTo>
                  <a:lnTo>
                    <a:pt x="531" y="555"/>
                  </a:lnTo>
                  <a:lnTo>
                    <a:pt x="534" y="557"/>
                  </a:lnTo>
                  <a:lnTo>
                    <a:pt x="536" y="558"/>
                  </a:lnTo>
                  <a:lnTo>
                    <a:pt x="536" y="558"/>
                  </a:lnTo>
                  <a:close/>
                  <a:moveTo>
                    <a:pt x="644" y="568"/>
                  </a:moveTo>
                  <a:lnTo>
                    <a:pt x="644" y="568"/>
                  </a:lnTo>
                  <a:lnTo>
                    <a:pt x="636" y="558"/>
                  </a:lnTo>
                  <a:lnTo>
                    <a:pt x="632" y="555"/>
                  </a:lnTo>
                  <a:lnTo>
                    <a:pt x="629" y="552"/>
                  </a:lnTo>
                  <a:lnTo>
                    <a:pt x="629" y="552"/>
                  </a:lnTo>
                  <a:lnTo>
                    <a:pt x="632" y="557"/>
                  </a:lnTo>
                  <a:lnTo>
                    <a:pt x="636" y="561"/>
                  </a:lnTo>
                  <a:lnTo>
                    <a:pt x="639" y="566"/>
                  </a:lnTo>
                  <a:lnTo>
                    <a:pt x="644" y="568"/>
                  </a:lnTo>
                  <a:lnTo>
                    <a:pt x="644" y="568"/>
                  </a:lnTo>
                  <a:close/>
                  <a:moveTo>
                    <a:pt x="700" y="580"/>
                  </a:moveTo>
                  <a:lnTo>
                    <a:pt x="700" y="580"/>
                  </a:lnTo>
                  <a:lnTo>
                    <a:pt x="686" y="565"/>
                  </a:lnTo>
                  <a:lnTo>
                    <a:pt x="679" y="558"/>
                  </a:lnTo>
                  <a:lnTo>
                    <a:pt x="670" y="552"/>
                  </a:lnTo>
                  <a:lnTo>
                    <a:pt x="670" y="552"/>
                  </a:lnTo>
                  <a:lnTo>
                    <a:pt x="676" y="561"/>
                  </a:lnTo>
                  <a:lnTo>
                    <a:pt x="683" y="569"/>
                  </a:lnTo>
                  <a:lnTo>
                    <a:pt x="691" y="575"/>
                  </a:lnTo>
                  <a:lnTo>
                    <a:pt x="700" y="580"/>
                  </a:lnTo>
                  <a:lnTo>
                    <a:pt x="700" y="580"/>
                  </a:lnTo>
                  <a:close/>
                  <a:moveTo>
                    <a:pt x="453" y="595"/>
                  </a:moveTo>
                  <a:lnTo>
                    <a:pt x="453" y="595"/>
                  </a:lnTo>
                  <a:lnTo>
                    <a:pt x="452" y="593"/>
                  </a:lnTo>
                  <a:lnTo>
                    <a:pt x="453" y="592"/>
                  </a:lnTo>
                  <a:lnTo>
                    <a:pt x="453" y="592"/>
                  </a:lnTo>
                  <a:lnTo>
                    <a:pt x="452" y="592"/>
                  </a:lnTo>
                  <a:lnTo>
                    <a:pt x="452" y="592"/>
                  </a:lnTo>
                  <a:lnTo>
                    <a:pt x="452" y="589"/>
                  </a:lnTo>
                  <a:lnTo>
                    <a:pt x="452" y="589"/>
                  </a:lnTo>
                  <a:lnTo>
                    <a:pt x="426" y="571"/>
                  </a:lnTo>
                  <a:lnTo>
                    <a:pt x="412" y="561"/>
                  </a:lnTo>
                  <a:lnTo>
                    <a:pt x="398" y="554"/>
                  </a:lnTo>
                  <a:lnTo>
                    <a:pt x="398" y="554"/>
                  </a:lnTo>
                  <a:lnTo>
                    <a:pt x="409" y="566"/>
                  </a:lnTo>
                  <a:lnTo>
                    <a:pt x="423" y="577"/>
                  </a:lnTo>
                  <a:lnTo>
                    <a:pt x="436" y="587"/>
                  </a:lnTo>
                  <a:lnTo>
                    <a:pt x="453" y="595"/>
                  </a:lnTo>
                  <a:lnTo>
                    <a:pt x="453" y="595"/>
                  </a:lnTo>
                  <a:close/>
                  <a:moveTo>
                    <a:pt x="354" y="568"/>
                  </a:moveTo>
                  <a:lnTo>
                    <a:pt x="354" y="568"/>
                  </a:lnTo>
                  <a:lnTo>
                    <a:pt x="366" y="577"/>
                  </a:lnTo>
                  <a:lnTo>
                    <a:pt x="380" y="586"/>
                  </a:lnTo>
                  <a:lnTo>
                    <a:pt x="392" y="597"/>
                  </a:lnTo>
                  <a:lnTo>
                    <a:pt x="403" y="606"/>
                  </a:lnTo>
                  <a:lnTo>
                    <a:pt x="403" y="606"/>
                  </a:lnTo>
                  <a:lnTo>
                    <a:pt x="375" y="578"/>
                  </a:lnTo>
                  <a:lnTo>
                    <a:pt x="346" y="554"/>
                  </a:lnTo>
                  <a:lnTo>
                    <a:pt x="346" y="554"/>
                  </a:lnTo>
                  <a:lnTo>
                    <a:pt x="350" y="560"/>
                  </a:lnTo>
                  <a:lnTo>
                    <a:pt x="354" y="568"/>
                  </a:lnTo>
                  <a:lnTo>
                    <a:pt x="354" y="568"/>
                  </a:lnTo>
                  <a:close/>
                  <a:moveTo>
                    <a:pt x="528" y="560"/>
                  </a:moveTo>
                  <a:lnTo>
                    <a:pt x="528" y="560"/>
                  </a:lnTo>
                  <a:lnTo>
                    <a:pt x="522" y="555"/>
                  </a:lnTo>
                  <a:lnTo>
                    <a:pt x="522" y="555"/>
                  </a:lnTo>
                  <a:lnTo>
                    <a:pt x="525" y="558"/>
                  </a:lnTo>
                  <a:lnTo>
                    <a:pt x="526" y="560"/>
                  </a:lnTo>
                  <a:lnTo>
                    <a:pt x="528" y="560"/>
                  </a:lnTo>
                  <a:lnTo>
                    <a:pt x="528" y="560"/>
                  </a:lnTo>
                  <a:close/>
                  <a:moveTo>
                    <a:pt x="423" y="593"/>
                  </a:moveTo>
                  <a:lnTo>
                    <a:pt x="423" y="593"/>
                  </a:lnTo>
                  <a:lnTo>
                    <a:pt x="423" y="592"/>
                  </a:lnTo>
                  <a:lnTo>
                    <a:pt x="421" y="590"/>
                  </a:lnTo>
                  <a:lnTo>
                    <a:pt x="421" y="589"/>
                  </a:lnTo>
                  <a:lnTo>
                    <a:pt x="421" y="589"/>
                  </a:lnTo>
                  <a:lnTo>
                    <a:pt x="423" y="587"/>
                  </a:lnTo>
                  <a:lnTo>
                    <a:pt x="424" y="587"/>
                  </a:lnTo>
                  <a:lnTo>
                    <a:pt x="424" y="587"/>
                  </a:lnTo>
                  <a:lnTo>
                    <a:pt x="415" y="580"/>
                  </a:lnTo>
                  <a:lnTo>
                    <a:pt x="406" y="572"/>
                  </a:lnTo>
                  <a:lnTo>
                    <a:pt x="395" y="566"/>
                  </a:lnTo>
                  <a:lnTo>
                    <a:pt x="385" y="560"/>
                  </a:lnTo>
                  <a:lnTo>
                    <a:pt x="385" y="560"/>
                  </a:lnTo>
                  <a:lnTo>
                    <a:pt x="383" y="561"/>
                  </a:lnTo>
                  <a:lnTo>
                    <a:pt x="382" y="560"/>
                  </a:lnTo>
                  <a:lnTo>
                    <a:pt x="382" y="560"/>
                  </a:lnTo>
                  <a:lnTo>
                    <a:pt x="382" y="558"/>
                  </a:lnTo>
                  <a:lnTo>
                    <a:pt x="380" y="557"/>
                  </a:lnTo>
                  <a:lnTo>
                    <a:pt x="375" y="557"/>
                  </a:lnTo>
                  <a:lnTo>
                    <a:pt x="375" y="557"/>
                  </a:lnTo>
                  <a:lnTo>
                    <a:pt x="388" y="566"/>
                  </a:lnTo>
                  <a:lnTo>
                    <a:pt x="398" y="577"/>
                  </a:lnTo>
                  <a:lnTo>
                    <a:pt x="409" y="586"/>
                  </a:lnTo>
                  <a:lnTo>
                    <a:pt x="423" y="593"/>
                  </a:lnTo>
                  <a:lnTo>
                    <a:pt x="423" y="593"/>
                  </a:lnTo>
                  <a:close/>
                  <a:moveTo>
                    <a:pt x="493" y="583"/>
                  </a:moveTo>
                  <a:lnTo>
                    <a:pt x="493" y="583"/>
                  </a:lnTo>
                  <a:lnTo>
                    <a:pt x="485" y="575"/>
                  </a:lnTo>
                  <a:lnTo>
                    <a:pt x="478" y="568"/>
                  </a:lnTo>
                  <a:lnTo>
                    <a:pt x="459" y="557"/>
                  </a:lnTo>
                  <a:lnTo>
                    <a:pt x="459" y="557"/>
                  </a:lnTo>
                  <a:lnTo>
                    <a:pt x="465" y="565"/>
                  </a:lnTo>
                  <a:lnTo>
                    <a:pt x="475" y="572"/>
                  </a:lnTo>
                  <a:lnTo>
                    <a:pt x="493" y="583"/>
                  </a:lnTo>
                  <a:lnTo>
                    <a:pt x="493" y="583"/>
                  </a:lnTo>
                  <a:close/>
                  <a:moveTo>
                    <a:pt x="322" y="561"/>
                  </a:moveTo>
                  <a:lnTo>
                    <a:pt x="322" y="561"/>
                  </a:lnTo>
                  <a:lnTo>
                    <a:pt x="334" y="569"/>
                  </a:lnTo>
                  <a:lnTo>
                    <a:pt x="346" y="577"/>
                  </a:lnTo>
                  <a:lnTo>
                    <a:pt x="346" y="577"/>
                  </a:lnTo>
                  <a:lnTo>
                    <a:pt x="362" y="589"/>
                  </a:lnTo>
                  <a:lnTo>
                    <a:pt x="362" y="589"/>
                  </a:lnTo>
                  <a:lnTo>
                    <a:pt x="369" y="593"/>
                  </a:lnTo>
                  <a:lnTo>
                    <a:pt x="375" y="597"/>
                  </a:lnTo>
                  <a:lnTo>
                    <a:pt x="375" y="597"/>
                  </a:lnTo>
                  <a:lnTo>
                    <a:pt x="369" y="590"/>
                  </a:lnTo>
                  <a:lnTo>
                    <a:pt x="368" y="587"/>
                  </a:lnTo>
                  <a:lnTo>
                    <a:pt x="368" y="584"/>
                  </a:lnTo>
                  <a:lnTo>
                    <a:pt x="368" y="584"/>
                  </a:lnTo>
                  <a:lnTo>
                    <a:pt x="363" y="584"/>
                  </a:lnTo>
                  <a:lnTo>
                    <a:pt x="360" y="581"/>
                  </a:lnTo>
                  <a:lnTo>
                    <a:pt x="357" y="577"/>
                  </a:lnTo>
                  <a:lnTo>
                    <a:pt x="353" y="575"/>
                  </a:lnTo>
                  <a:lnTo>
                    <a:pt x="353" y="575"/>
                  </a:lnTo>
                  <a:lnTo>
                    <a:pt x="354" y="574"/>
                  </a:lnTo>
                  <a:lnTo>
                    <a:pt x="354" y="574"/>
                  </a:lnTo>
                  <a:lnTo>
                    <a:pt x="350" y="572"/>
                  </a:lnTo>
                  <a:lnTo>
                    <a:pt x="345" y="571"/>
                  </a:lnTo>
                  <a:lnTo>
                    <a:pt x="337" y="566"/>
                  </a:lnTo>
                  <a:lnTo>
                    <a:pt x="334" y="563"/>
                  </a:lnTo>
                  <a:lnTo>
                    <a:pt x="331" y="560"/>
                  </a:lnTo>
                  <a:lnTo>
                    <a:pt x="327" y="560"/>
                  </a:lnTo>
                  <a:lnTo>
                    <a:pt x="322" y="561"/>
                  </a:lnTo>
                  <a:lnTo>
                    <a:pt x="322" y="561"/>
                  </a:lnTo>
                  <a:close/>
                  <a:moveTo>
                    <a:pt x="278" y="598"/>
                  </a:moveTo>
                  <a:lnTo>
                    <a:pt x="278" y="598"/>
                  </a:lnTo>
                  <a:lnTo>
                    <a:pt x="255" y="578"/>
                  </a:lnTo>
                  <a:lnTo>
                    <a:pt x="232" y="561"/>
                  </a:lnTo>
                  <a:lnTo>
                    <a:pt x="232" y="561"/>
                  </a:lnTo>
                  <a:lnTo>
                    <a:pt x="241" y="572"/>
                  </a:lnTo>
                  <a:lnTo>
                    <a:pt x="253" y="581"/>
                  </a:lnTo>
                  <a:lnTo>
                    <a:pt x="266" y="590"/>
                  </a:lnTo>
                  <a:lnTo>
                    <a:pt x="278" y="598"/>
                  </a:lnTo>
                  <a:lnTo>
                    <a:pt x="278" y="598"/>
                  </a:lnTo>
                  <a:close/>
                  <a:moveTo>
                    <a:pt x="565" y="598"/>
                  </a:moveTo>
                  <a:lnTo>
                    <a:pt x="565" y="598"/>
                  </a:lnTo>
                  <a:lnTo>
                    <a:pt x="566" y="600"/>
                  </a:lnTo>
                  <a:lnTo>
                    <a:pt x="569" y="601"/>
                  </a:lnTo>
                  <a:lnTo>
                    <a:pt x="571" y="603"/>
                  </a:lnTo>
                  <a:lnTo>
                    <a:pt x="575" y="604"/>
                  </a:lnTo>
                  <a:lnTo>
                    <a:pt x="575" y="604"/>
                  </a:lnTo>
                  <a:lnTo>
                    <a:pt x="565" y="592"/>
                  </a:lnTo>
                  <a:lnTo>
                    <a:pt x="552" y="581"/>
                  </a:lnTo>
                  <a:lnTo>
                    <a:pt x="529" y="563"/>
                  </a:lnTo>
                  <a:lnTo>
                    <a:pt x="529" y="563"/>
                  </a:lnTo>
                  <a:lnTo>
                    <a:pt x="548" y="580"/>
                  </a:lnTo>
                  <a:lnTo>
                    <a:pt x="557" y="589"/>
                  </a:lnTo>
                  <a:lnTo>
                    <a:pt x="565" y="598"/>
                  </a:lnTo>
                  <a:lnTo>
                    <a:pt x="565" y="598"/>
                  </a:lnTo>
                  <a:close/>
                  <a:moveTo>
                    <a:pt x="609" y="578"/>
                  </a:moveTo>
                  <a:lnTo>
                    <a:pt x="609" y="578"/>
                  </a:lnTo>
                  <a:lnTo>
                    <a:pt x="600" y="569"/>
                  </a:lnTo>
                  <a:lnTo>
                    <a:pt x="595" y="565"/>
                  </a:lnTo>
                  <a:lnTo>
                    <a:pt x="592" y="563"/>
                  </a:lnTo>
                  <a:lnTo>
                    <a:pt x="589" y="563"/>
                  </a:lnTo>
                  <a:lnTo>
                    <a:pt x="589" y="563"/>
                  </a:lnTo>
                  <a:lnTo>
                    <a:pt x="600" y="572"/>
                  </a:lnTo>
                  <a:lnTo>
                    <a:pt x="604" y="577"/>
                  </a:lnTo>
                  <a:lnTo>
                    <a:pt x="609" y="578"/>
                  </a:lnTo>
                  <a:lnTo>
                    <a:pt x="609" y="578"/>
                  </a:lnTo>
                  <a:close/>
                  <a:moveTo>
                    <a:pt x="658" y="577"/>
                  </a:moveTo>
                  <a:lnTo>
                    <a:pt x="658" y="577"/>
                  </a:lnTo>
                  <a:lnTo>
                    <a:pt x="664" y="583"/>
                  </a:lnTo>
                  <a:lnTo>
                    <a:pt x="671" y="587"/>
                  </a:lnTo>
                  <a:lnTo>
                    <a:pt x="686" y="595"/>
                  </a:lnTo>
                  <a:lnTo>
                    <a:pt x="686" y="595"/>
                  </a:lnTo>
                  <a:lnTo>
                    <a:pt x="683" y="589"/>
                  </a:lnTo>
                  <a:lnTo>
                    <a:pt x="679" y="586"/>
                  </a:lnTo>
                  <a:lnTo>
                    <a:pt x="674" y="583"/>
                  </a:lnTo>
                  <a:lnTo>
                    <a:pt x="670" y="580"/>
                  </a:lnTo>
                  <a:lnTo>
                    <a:pt x="670" y="580"/>
                  </a:lnTo>
                  <a:lnTo>
                    <a:pt x="661" y="571"/>
                  </a:lnTo>
                  <a:lnTo>
                    <a:pt x="656" y="568"/>
                  </a:lnTo>
                  <a:lnTo>
                    <a:pt x="651" y="566"/>
                  </a:lnTo>
                  <a:lnTo>
                    <a:pt x="651" y="566"/>
                  </a:lnTo>
                  <a:lnTo>
                    <a:pt x="656" y="571"/>
                  </a:lnTo>
                  <a:lnTo>
                    <a:pt x="658" y="574"/>
                  </a:lnTo>
                  <a:lnTo>
                    <a:pt x="658" y="577"/>
                  </a:lnTo>
                  <a:lnTo>
                    <a:pt x="658" y="577"/>
                  </a:lnTo>
                  <a:close/>
                  <a:moveTo>
                    <a:pt x="423" y="615"/>
                  </a:moveTo>
                  <a:lnTo>
                    <a:pt x="423" y="615"/>
                  </a:lnTo>
                  <a:lnTo>
                    <a:pt x="417" y="609"/>
                  </a:lnTo>
                  <a:lnTo>
                    <a:pt x="411" y="601"/>
                  </a:lnTo>
                  <a:lnTo>
                    <a:pt x="404" y="595"/>
                  </a:lnTo>
                  <a:lnTo>
                    <a:pt x="401" y="590"/>
                  </a:lnTo>
                  <a:lnTo>
                    <a:pt x="401" y="586"/>
                  </a:lnTo>
                  <a:lnTo>
                    <a:pt x="401" y="586"/>
                  </a:lnTo>
                  <a:lnTo>
                    <a:pt x="385" y="577"/>
                  </a:lnTo>
                  <a:lnTo>
                    <a:pt x="377" y="571"/>
                  </a:lnTo>
                  <a:lnTo>
                    <a:pt x="368" y="566"/>
                  </a:lnTo>
                  <a:lnTo>
                    <a:pt x="368" y="566"/>
                  </a:lnTo>
                  <a:lnTo>
                    <a:pt x="423" y="615"/>
                  </a:lnTo>
                  <a:lnTo>
                    <a:pt x="423" y="615"/>
                  </a:lnTo>
                  <a:close/>
                  <a:moveTo>
                    <a:pt x="481" y="609"/>
                  </a:moveTo>
                  <a:lnTo>
                    <a:pt x="481" y="609"/>
                  </a:lnTo>
                  <a:lnTo>
                    <a:pt x="494" y="619"/>
                  </a:lnTo>
                  <a:lnTo>
                    <a:pt x="500" y="624"/>
                  </a:lnTo>
                  <a:lnTo>
                    <a:pt x="508" y="627"/>
                  </a:lnTo>
                  <a:lnTo>
                    <a:pt x="508" y="627"/>
                  </a:lnTo>
                  <a:lnTo>
                    <a:pt x="507" y="622"/>
                  </a:lnTo>
                  <a:lnTo>
                    <a:pt x="504" y="619"/>
                  </a:lnTo>
                  <a:lnTo>
                    <a:pt x="500" y="616"/>
                  </a:lnTo>
                  <a:lnTo>
                    <a:pt x="500" y="613"/>
                  </a:lnTo>
                  <a:lnTo>
                    <a:pt x="500" y="613"/>
                  </a:lnTo>
                  <a:lnTo>
                    <a:pt x="496" y="612"/>
                  </a:lnTo>
                  <a:lnTo>
                    <a:pt x="491" y="609"/>
                  </a:lnTo>
                  <a:lnTo>
                    <a:pt x="488" y="604"/>
                  </a:lnTo>
                  <a:lnTo>
                    <a:pt x="487" y="601"/>
                  </a:lnTo>
                  <a:lnTo>
                    <a:pt x="487" y="601"/>
                  </a:lnTo>
                  <a:lnTo>
                    <a:pt x="482" y="598"/>
                  </a:lnTo>
                  <a:lnTo>
                    <a:pt x="478" y="595"/>
                  </a:lnTo>
                  <a:lnTo>
                    <a:pt x="472" y="587"/>
                  </a:lnTo>
                  <a:lnTo>
                    <a:pt x="472" y="587"/>
                  </a:lnTo>
                  <a:lnTo>
                    <a:pt x="468" y="589"/>
                  </a:lnTo>
                  <a:lnTo>
                    <a:pt x="467" y="590"/>
                  </a:lnTo>
                  <a:lnTo>
                    <a:pt x="467" y="590"/>
                  </a:lnTo>
                  <a:lnTo>
                    <a:pt x="458" y="586"/>
                  </a:lnTo>
                  <a:lnTo>
                    <a:pt x="450" y="580"/>
                  </a:lnTo>
                  <a:lnTo>
                    <a:pt x="435" y="568"/>
                  </a:lnTo>
                  <a:lnTo>
                    <a:pt x="435" y="568"/>
                  </a:lnTo>
                  <a:lnTo>
                    <a:pt x="439" y="574"/>
                  </a:lnTo>
                  <a:lnTo>
                    <a:pt x="446" y="580"/>
                  </a:lnTo>
                  <a:lnTo>
                    <a:pt x="456" y="590"/>
                  </a:lnTo>
                  <a:lnTo>
                    <a:pt x="470" y="600"/>
                  </a:lnTo>
                  <a:lnTo>
                    <a:pt x="481" y="609"/>
                  </a:lnTo>
                  <a:lnTo>
                    <a:pt x="481" y="609"/>
                  </a:lnTo>
                  <a:close/>
                  <a:moveTo>
                    <a:pt x="714" y="575"/>
                  </a:moveTo>
                  <a:lnTo>
                    <a:pt x="714" y="575"/>
                  </a:lnTo>
                  <a:lnTo>
                    <a:pt x="712" y="574"/>
                  </a:lnTo>
                  <a:lnTo>
                    <a:pt x="711" y="572"/>
                  </a:lnTo>
                  <a:lnTo>
                    <a:pt x="708" y="571"/>
                  </a:lnTo>
                  <a:lnTo>
                    <a:pt x="708" y="569"/>
                  </a:lnTo>
                  <a:lnTo>
                    <a:pt x="708" y="569"/>
                  </a:lnTo>
                  <a:lnTo>
                    <a:pt x="706" y="569"/>
                  </a:lnTo>
                  <a:lnTo>
                    <a:pt x="705" y="569"/>
                  </a:lnTo>
                  <a:lnTo>
                    <a:pt x="705" y="568"/>
                  </a:lnTo>
                  <a:lnTo>
                    <a:pt x="703" y="569"/>
                  </a:lnTo>
                  <a:lnTo>
                    <a:pt x="703" y="569"/>
                  </a:lnTo>
                  <a:lnTo>
                    <a:pt x="709" y="572"/>
                  </a:lnTo>
                  <a:lnTo>
                    <a:pt x="714" y="575"/>
                  </a:lnTo>
                  <a:lnTo>
                    <a:pt x="714" y="575"/>
                  </a:lnTo>
                  <a:close/>
                  <a:moveTo>
                    <a:pt x="624" y="580"/>
                  </a:moveTo>
                  <a:lnTo>
                    <a:pt x="624" y="580"/>
                  </a:lnTo>
                  <a:lnTo>
                    <a:pt x="619" y="578"/>
                  </a:lnTo>
                  <a:lnTo>
                    <a:pt x="616" y="574"/>
                  </a:lnTo>
                  <a:lnTo>
                    <a:pt x="613" y="571"/>
                  </a:lnTo>
                  <a:lnTo>
                    <a:pt x="609" y="569"/>
                  </a:lnTo>
                  <a:lnTo>
                    <a:pt x="609" y="569"/>
                  </a:lnTo>
                  <a:lnTo>
                    <a:pt x="616" y="577"/>
                  </a:lnTo>
                  <a:lnTo>
                    <a:pt x="621" y="580"/>
                  </a:lnTo>
                  <a:lnTo>
                    <a:pt x="624" y="580"/>
                  </a:lnTo>
                  <a:lnTo>
                    <a:pt x="624" y="580"/>
                  </a:lnTo>
                  <a:close/>
                  <a:moveTo>
                    <a:pt x="683" y="580"/>
                  </a:moveTo>
                  <a:lnTo>
                    <a:pt x="683" y="580"/>
                  </a:lnTo>
                  <a:lnTo>
                    <a:pt x="682" y="577"/>
                  </a:lnTo>
                  <a:lnTo>
                    <a:pt x="679" y="574"/>
                  </a:lnTo>
                  <a:lnTo>
                    <a:pt x="676" y="572"/>
                  </a:lnTo>
                  <a:lnTo>
                    <a:pt x="673" y="572"/>
                  </a:lnTo>
                  <a:lnTo>
                    <a:pt x="673" y="572"/>
                  </a:lnTo>
                  <a:lnTo>
                    <a:pt x="679" y="577"/>
                  </a:lnTo>
                  <a:lnTo>
                    <a:pt x="683" y="580"/>
                  </a:lnTo>
                  <a:lnTo>
                    <a:pt x="683" y="580"/>
                  </a:lnTo>
                  <a:close/>
                  <a:moveTo>
                    <a:pt x="725" y="595"/>
                  </a:moveTo>
                  <a:lnTo>
                    <a:pt x="725" y="595"/>
                  </a:lnTo>
                  <a:lnTo>
                    <a:pt x="720" y="589"/>
                  </a:lnTo>
                  <a:lnTo>
                    <a:pt x="714" y="583"/>
                  </a:lnTo>
                  <a:lnTo>
                    <a:pt x="702" y="574"/>
                  </a:lnTo>
                  <a:lnTo>
                    <a:pt x="702" y="574"/>
                  </a:lnTo>
                  <a:lnTo>
                    <a:pt x="712" y="586"/>
                  </a:lnTo>
                  <a:lnTo>
                    <a:pt x="719" y="590"/>
                  </a:lnTo>
                  <a:lnTo>
                    <a:pt x="725" y="595"/>
                  </a:lnTo>
                  <a:lnTo>
                    <a:pt x="725" y="595"/>
                  </a:lnTo>
                  <a:close/>
                  <a:moveTo>
                    <a:pt x="235" y="581"/>
                  </a:moveTo>
                  <a:lnTo>
                    <a:pt x="235" y="581"/>
                  </a:lnTo>
                  <a:lnTo>
                    <a:pt x="234" y="581"/>
                  </a:lnTo>
                  <a:lnTo>
                    <a:pt x="232" y="580"/>
                  </a:lnTo>
                  <a:lnTo>
                    <a:pt x="231" y="580"/>
                  </a:lnTo>
                  <a:lnTo>
                    <a:pt x="231" y="580"/>
                  </a:lnTo>
                  <a:lnTo>
                    <a:pt x="231" y="581"/>
                  </a:lnTo>
                  <a:lnTo>
                    <a:pt x="232" y="583"/>
                  </a:lnTo>
                  <a:lnTo>
                    <a:pt x="234" y="583"/>
                  </a:lnTo>
                  <a:lnTo>
                    <a:pt x="235" y="581"/>
                  </a:lnTo>
                  <a:lnTo>
                    <a:pt x="235" y="581"/>
                  </a:lnTo>
                  <a:close/>
                  <a:moveTo>
                    <a:pt x="691" y="587"/>
                  </a:moveTo>
                  <a:lnTo>
                    <a:pt x="691" y="587"/>
                  </a:lnTo>
                  <a:lnTo>
                    <a:pt x="699" y="592"/>
                  </a:lnTo>
                  <a:lnTo>
                    <a:pt x="706" y="598"/>
                  </a:lnTo>
                  <a:lnTo>
                    <a:pt x="714" y="604"/>
                  </a:lnTo>
                  <a:lnTo>
                    <a:pt x="722" y="609"/>
                  </a:lnTo>
                  <a:lnTo>
                    <a:pt x="722" y="609"/>
                  </a:lnTo>
                  <a:lnTo>
                    <a:pt x="720" y="604"/>
                  </a:lnTo>
                  <a:lnTo>
                    <a:pt x="717" y="600"/>
                  </a:lnTo>
                  <a:lnTo>
                    <a:pt x="709" y="592"/>
                  </a:lnTo>
                  <a:lnTo>
                    <a:pt x="700" y="586"/>
                  </a:lnTo>
                  <a:lnTo>
                    <a:pt x="691" y="580"/>
                  </a:lnTo>
                  <a:lnTo>
                    <a:pt x="691" y="580"/>
                  </a:lnTo>
                  <a:lnTo>
                    <a:pt x="691" y="584"/>
                  </a:lnTo>
                  <a:lnTo>
                    <a:pt x="693" y="586"/>
                  </a:lnTo>
                  <a:lnTo>
                    <a:pt x="691" y="587"/>
                  </a:lnTo>
                  <a:lnTo>
                    <a:pt x="691" y="587"/>
                  </a:lnTo>
                  <a:close/>
                  <a:moveTo>
                    <a:pt x="644" y="593"/>
                  </a:moveTo>
                  <a:lnTo>
                    <a:pt x="644" y="593"/>
                  </a:lnTo>
                  <a:lnTo>
                    <a:pt x="638" y="586"/>
                  </a:lnTo>
                  <a:lnTo>
                    <a:pt x="635" y="583"/>
                  </a:lnTo>
                  <a:lnTo>
                    <a:pt x="632" y="581"/>
                  </a:lnTo>
                  <a:lnTo>
                    <a:pt x="632" y="581"/>
                  </a:lnTo>
                  <a:lnTo>
                    <a:pt x="638" y="587"/>
                  </a:lnTo>
                  <a:lnTo>
                    <a:pt x="644" y="593"/>
                  </a:lnTo>
                  <a:lnTo>
                    <a:pt x="644" y="593"/>
                  </a:lnTo>
                  <a:close/>
                  <a:moveTo>
                    <a:pt x="746" y="592"/>
                  </a:moveTo>
                  <a:lnTo>
                    <a:pt x="746" y="592"/>
                  </a:lnTo>
                  <a:lnTo>
                    <a:pt x="740" y="590"/>
                  </a:lnTo>
                  <a:lnTo>
                    <a:pt x="738" y="589"/>
                  </a:lnTo>
                  <a:lnTo>
                    <a:pt x="738" y="586"/>
                  </a:lnTo>
                  <a:lnTo>
                    <a:pt x="738" y="586"/>
                  </a:lnTo>
                  <a:lnTo>
                    <a:pt x="735" y="584"/>
                  </a:lnTo>
                  <a:lnTo>
                    <a:pt x="732" y="584"/>
                  </a:lnTo>
                  <a:lnTo>
                    <a:pt x="732" y="584"/>
                  </a:lnTo>
                  <a:lnTo>
                    <a:pt x="735" y="587"/>
                  </a:lnTo>
                  <a:lnTo>
                    <a:pt x="738" y="590"/>
                  </a:lnTo>
                  <a:lnTo>
                    <a:pt x="741" y="593"/>
                  </a:lnTo>
                  <a:lnTo>
                    <a:pt x="746" y="592"/>
                  </a:lnTo>
                  <a:lnTo>
                    <a:pt x="746" y="592"/>
                  </a:lnTo>
                  <a:close/>
                  <a:moveTo>
                    <a:pt x="691" y="621"/>
                  </a:moveTo>
                  <a:lnTo>
                    <a:pt x="691" y="621"/>
                  </a:lnTo>
                  <a:lnTo>
                    <a:pt x="686" y="615"/>
                  </a:lnTo>
                  <a:lnTo>
                    <a:pt x="682" y="610"/>
                  </a:lnTo>
                  <a:lnTo>
                    <a:pt x="671" y="601"/>
                  </a:lnTo>
                  <a:lnTo>
                    <a:pt x="645" y="586"/>
                  </a:lnTo>
                  <a:lnTo>
                    <a:pt x="645" y="586"/>
                  </a:lnTo>
                  <a:lnTo>
                    <a:pt x="654" y="597"/>
                  </a:lnTo>
                  <a:lnTo>
                    <a:pt x="665" y="607"/>
                  </a:lnTo>
                  <a:lnTo>
                    <a:pt x="677" y="616"/>
                  </a:lnTo>
                  <a:lnTo>
                    <a:pt x="683" y="619"/>
                  </a:lnTo>
                  <a:lnTo>
                    <a:pt x="691" y="621"/>
                  </a:lnTo>
                  <a:lnTo>
                    <a:pt x="691" y="621"/>
                  </a:lnTo>
                  <a:close/>
                  <a:moveTo>
                    <a:pt x="488" y="587"/>
                  </a:moveTo>
                  <a:lnTo>
                    <a:pt x="488" y="587"/>
                  </a:lnTo>
                  <a:lnTo>
                    <a:pt x="508" y="607"/>
                  </a:lnTo>
                  <a:lnTo>
                    <a:pt x="526" y="626"/>
                  </a:lnTo>
                  <a:lnTo>
                    <a:pt x="526" y="626"/>
                  </a:lnTo>
                  <a:lnTo>
                    <a:pt x="529" y="626"/>
                  </a:lnTo>
                  <a:lnTo>
                    <a:pt x="531" y="627"/>
                  </a:lnTo>
                  <a:lnTo>
                    <a:pt x="534" y="627"/>
                  </a:lnTo>
                  <a:lnTo>
                    <a:pt x="534" y="627"/>
                  </a:lnTo>
                  <a:lnTo>
                    <a:pt x="525" y="615"/>
                  </a:lnTo>
                  <a:lnTo>
                    <a:pt x="514" y="604"/>
                  </a:lnTo>
                  <a:lnTo>
                    <a:pt x="502" y="595"/>
                  </a:lnTo>
                  <a:lnTo>
                    <a:pt x="488" y="587"/>
                  </a:lnTo>
                  <a:lnTo>
                    <a:pt x="488" y="587"/>
                  </a:lnTo>
                  <a:close/>
                  <a:moveTo>
                    <a:pt x="505" y="587"/>
                  </a:moveTo>
                  <a:lnTo>
                    <a:pt x="505" y="587"/>
                  </a:lnTo>
                  <a:lnTo>
                    <a:pt x="511" y="595"/>
                  </a:lnTo>
                  <a:lnTo>
                    <a:pt x="519" y="601"/>
                  </a:lnTo>
                  <a:lnTo>
                    <a:pt x="536" y="610"/>
                  </a:lnTo>
                  <a:lnTo>
                    <a:pt x="536" y="610"/>
                  </a:lnTo>
                  <a:lnTo>
                    <a:pt x="520" y="597"/>
                  </a:lnTo>
                  <a:lnTo>
                    <a:pt x="513" y="592"/>
                  </a:lnTo>
                  <a:lnTo>
                    <a:pt x="505" y="587"/>
                  </a:lnTo>
                  <a:lnTo>
                    <a:pt x="505" y="587"/>
                  </a:lnTo>
                  <a:close/>
                  <a:moveTo>
                    <a:pt x="667" y="590"/>
                  </a:moveTo>
                  <a:lnTo>
                    <a:pt x="667" y="590"/>
                  </a:lnTo>
                  <a:lnTo>
                    <a:pt x="664" y="589"/>
                  </a:lnTo>
                  <a:lnTo>
                    <a:pt x="662" y="587"/>
                  </a:lnTo>
                  <a:lnTo>
                    <a:pt x="661" y="587"/>
                  </a:lnTo>
                  <a:lnTo>
                    <a:pt x="661" y="587"/>
                  </a:lnTo>
                  <a:lnTo>
                    <a:pt x="664" y="590"/>
                  </a:lnTo>
                  <a:lnTo>
                    <a:pt x="665" y="592"/>
                  </a:lnTo>
                  <a:lnTo>
                    <a:pt x="667" y="590"/>
                  </a:lnTo>
                  <a:lnTo>
                    <a:pt x="667" y="590"/>
                  </a:lnTo>
                  <a:close/>
                  <a:moveTo>
                    <a:pt x="635" y="598"/>
                  </a:moveTo>
                  <a:lnTo>
                    <a:pt x="635" y="598"/>
                  </a:lnTo>
                  <a:lnTo>
                    <a:pt x="630" y="593"/>
                  </a:lnTo>
                  <a:lnTo>
                    <a:pt x="624" y="589"/>
                  </a:lnTo>
                  <a:lnTo>
                    <a:pt x="624" y="589"/>
                  </a:lnTo>
                  <a:lnTo>
                    <a:pt x="629" y="593"/>
                  </a:lnTo>
                  <a:lnTo>
                    <a:pt x="632" y="597"/>
                  </a:lnTo>
                  <a:lnTo>
                    <a:pt x="635" y="598"/>
                  </a:lnTo>
                  <a:lnTo>
                    <a:pt x="635" y="598"/>
                  </a:lnTo>
                  <a:close/>
                  <a:moveTo>
                    <a:pt x="363" y="597"/>
                  </a:moveTo>
                  <a:lnTo>
                    <a:pt x="363" y="597"/>
                  </a:lnTo>
                  <a:lnTo>
                    <a:pt x="360" y="592"/>
                  </a:lnTo>
                  <a:lnTo>
                    <a:pt x="357" y="590"/>
                  </a:lnTo>
                  <a:lnTo>
                    <a:pt x="354" y="589"/>
                  </a:lnTo>
                  <a:lnTo>
                    <a:pt x="354" y="589"/>
                  </a:lnTo>
                  <a:lnTo>
                    <a:pt x="356" y="592"/>
                  </a:lnTo>
                  <a:lnTo>
                    <a:pt x="357" y="593"/>
                  </a:lnTo>
                  <a:lnTo>
                    <a:pt x="363" y="597"/>
                  </a:lnTo>
                  <a:lnTo>
                    <a:pt x="363" y="597"/>
                  </a:lnTo>
                  <a:close/>
                  <a:moveTo>
                    <a:pt x="257" y="598"/>
                  </a:moveTo>
                  <a:lnTo>
                    <a:pt x="257" y="598"/>
                  </a:lnTo>
                  <a:lnTo>
                    <a:pt x="253" y="595"/>
                  </a:lnTo>
                  <a:lnTo>
                    <a:pt x="250" y="592"/>
                  </a:lnTo>
                  <a:lnTo>
                    <a:pt x="250" y="592"/>
                  </a:lnTo>
                  <a:lnTo>
                    <a:pt x="253" y="597"/>
                  </a:lnTo>
                  <a:lnTo>
                    <a:pt x="255" y="598"/>
                  </a:lnTo>
                  <a:lnTo>
                    <a:pt x="257" y="598"/>
                  </a:lnTo>
                  <a:lnTo>
                    <a:pt x="257" y="598"/>
                  </a:lnTo>
                  <a:close/>
                  <a:moveTo>
                    <a:pt x="761" y="601"/>
                  </a:moveTo>
                  <a:lnTo>
                    <a:pt x="761" y="601"/>
                  </a:lnTo>
                  <a:lnTo>
                    <a:pt x="758" y="597"/>
                  </a:lnTo>
                  <a:lnTo>
                    <a:pt x="754" y="592"/>
                  </a:lnTo>
                  <a:lnTo>
                    <a:pt x="754" y="592"/>
                  </a:lnTo>
                  <a:lnTo>
                    <a:pt x="757" y="597"/>
                  </a:lnTo>
                  <a:lnTo>
                    <a:pt x="761" y="601"/>
                  </a:lnTo>
                  <a:lnTo>
                    <a:pt x="761" y="601"/>
                  </a:lnTo>
                  <a:close/>
                  <a:moveTo>
                    <a:pt x="630" y="600"/>
                  </a:moveTo>
                  <a:lnTo>
                    <a:pt x="630" y="600"/>
                  </a:lnTo>
                  <a:lnTo>
                    <a:pt x="627" y="597"/>
                  </a:lnTo>
                  <a:lnTo>
                    <a:pt x="624" y="595"/>
                  </a:lnTo>
                  <a:lnTo>
                    <a:pt x="624" y="595"/>
                  </a:lnTo>
                  <a:lnTo>
                    <a:pt x="627" y="598"/>
                  </a:lnTo>
                  <a:lnTo>
                    <a:pt x="629" y="600"/>
                  </a:lnTo>
                  <a:lnTo>
                    <a:pt x="630" y="600"/>
                  </a:lnTo>
                  <a:lnTo>
                    <a:pt x="630" y="600"/>
                  </a:lnTo>
                  <a:close/>
                  <a:moveTo>
                    <a:pt x="472" y="606"/>
                  </a:moveTo>
                  <a:lnTo>
                    <a:pt x="472" y="606"/>
                  </a:lnTo>
                  <a:lnTo>
                    <a:pt x="467" y="601"/>
                  </a:lnTo>
                  <a:lnTo>
                    <a:pt x="464" y="600"/>
                  </a:lnTo>
                  <a:lnTo>
                    <a:pt x="461" y="598"/>
                  </a:lnTo>
                  <a:lnTo>
                    <a:pt x="461" y="598"/>
                  </a:lnTo>
                  <a:lnTo>
                    <a:pt x="465" y="603"/>
                  </a:lnTo>
                  <a:lnTo>
                    <a:pt x="468" y="606"/>
                  </a:lnTo>
                  <a:lnTo>
                    <a:pt x="472" y="606"/>
                  </a:lnTo>
                  <a:lnTo>
                    <a:pt x="472" y="606"/>
                  </a:lnTo>
                  <a:close/>
                  <a:moveTo>
                    <a:pt x="374" y="603"/>
                  </a:moveTo>
                  <a:lnTo>
                    <a:pt x="374" y="603"/>
                  </a:lnTo>
                  <a:lnTo>
                    <a:pt x="369" y="600"/>
                  </a:lnTo>
                  <a:lnTo>
                    <a:pt x="368" y="598"/>
                  </a:lnTo>
                  <a:lnTo>
                    <a:pt x="366" y="600"/>
                  </a:lnTo>
                  <a:lnTo>
                    <a:pt x="366" y="600"/>
                  </a:lnTo>
                  <a:lnTo>
                    <a:pt x="369" y="601"/>
                  </a:lnTo>
                  <a:lnTo>
                    <a:pt x="374" y="603"/>
                  </a:lnTo>
                  <a:lnTo>
                    <a:pt x="374" y="603"/>
                  </a:lnTo>
                  <a:close/>
                  <a:moveTo>
                    <a:pt x="749" y="610"/>
                  </a:moveTo>
                  <a:lnTo>
                    <a:pt x="749" y="610"/>
                  </a:lnTo>
                  <a:lnTo>
                    <a:pt x="749" y="609"/>
                  </a:lnTo>
                  <a:lnTo>
                    <a:pt x="747" y="607"/>
                  </a:lnTo>
                  <a:lnTo>
                    <a:pt x="746" y="606"/>
                  </a:lnTo>
                  <a:lnTo>
                    <a:pt x="744" y="603"/>
                  </a:lnTo>
                  <a:lnTo>
                    <a:pt x="744" y="603"/>
                  </a:lnTo>
                  <a:lnTo>
                    <a:pt x="743" y="603"/>
                  </a:lnTo>
                  <a:lnTo>
                    <a:pt x="741" y="601"/>
                  </a:lnTo>
                  <a:lnTo>
                    <a:pt x="740" y="600"/>
                  </a:lnTo>
                  <a:lnTo>
                    <a:pt x="738" y="600"/>
                  </a:lnTo>
                  <a:lnTo>
                    <a:pt x="738" y="600"/>
                  </a:lnTo>
                  <a:lnTo>
                    <a:pt x="740" y="603"/>
                  </a:lnTo>
                  <a:lnTo>
                    <a:pt x="741" y="607"/>
                  </a:lnTo>
                  <a:lnTo>
                    <a:pt x="746" y="609"/>
                  </a:lnTo>
                  <a:lnTo>
                    <a:pt x="749" y="610"/>
                  </a:lnTo>
                  <a:lnTo>
                    <a:pt x="749" y="610"/>
                  </a:lnTo>
                  <a:close/>
                  <a:moveTo>
                    <a:pt x="690" y="606"/>
                  </a:moveTo>
                  <a:lnTo>
                    <a:pt x="690" y="606"/>
                  </a:lnTo>
                  <a:lnTo>
                    <a:pt x="685" y="603"/>
                  </a:lnTo>
                  <a:lnTo>
                    <a:pt x="680" y="600"/>
                  </a:lnTo>
                  <a:lnTo>
                    <a:pt x="680" y="600"/>
                  </a:lnTo>
                  <a:lnTo>
                    <a:pt x="682" y="603"/>
                  </a:lnTo>
                  <a:lnTo>
                    <a:pt x="685" y="604"/>
                  </a:lnTo>
                  <a:lnTo>
                    <a:pt x="688" y="606"/>
                  </a:lnTo>
                  <a:lnTo>
                    <a:pt x="690" y="606"/>
                  </a:lnTo>
                  <a:lnTo>
                    <a:pt x="690" y="606"/>
                  </a:lnTo>
                  <a:close/>
                  <a:moveTo>
                    <a:pt x="479" y="626"/>
                  </a:moveTo>
                  <a:lnTo>
                    <a:pt x="479" y="626"/>
                  </a:lnTo>
                  <a:lnTo>
                    <a:pt x="464" y="613"/>
                  </a:lnTo>
                  <a:lnTo>
                    <a:pt x="447" y="601"/>
                  </a:lnTo>
                  <a:lnTo>
                    <a:pt x="447" y="601"/>
                  </a:lnTo>
                  <a:lnTo>
                    <a:pt x="453" y="609"/>
                  </a:lnTo>
                  <a:lnTo>
                    <a:pt x="462" y="615"/>
                  </a:lnTo>
                  <a:lnTo>
                    <a:pt x="470" y="621"/>
                  </a:lnTo>
                  <a:lnTo>
                    <a:pt x="479" y="626"/>
                  </a:lnTo>
                  <a:lnTo>
                    <a:pt x="479" y="626"/>
                  </a:lnTo>
                  <a:close/>
                  <a:moveTo>
                    <a:pt x="719" y="612"/>
                  </a:moveTo>
                  <a:lnTo>
                    <a:pt x="719" y="612"/>
                  </a:lnTo>
                  <a:lnTo>
                    <a:pt x="709" y="606"/>
                  </a:lnTo>
                  <a:lnTo>
                    <a:pt x="706" y="604"/>
                  </a:lnTo>
                  <a:lnTo>
                    <a:pt x="702" y="603"/>
                  </a:lnTo>
                  <a:lnTo>
                    <a:pt x="702" y="603"/>
                  </a:lnTo>
                  <a:lnTo>
                    <a:pt x="706" y="606"/>
                  </a:lnTo>
                  <a:lnTo>
                    <a:pt x="709" y="609"/>
                  </a:lnTo>
                  <a:lnTo>
                    <a:pt x="714" y="612"/>
                  </a:lnTo>
                  <a:lnTo>
                    <a:pt x="715" y="612"/>
                  </a:lnTo>
                  <a:lnTo>
                    <a:pt x="719" y="612"/>
                  </a:lnTo>
                  <a:lnTo>
                    <a:pt x="719" y="612"/>
                  </a:lnTo>
                  <a:close/>
                  <a:moveTo>
                    <a:pt x="427" y="609"/>
                  </a:moveTo>
                  <a:lnTo>
                    <a:pt x="427" y="609"/>
                  </a:lnTo>
                  <a:lnTo>
                    <a:pt x="424" y="607"/>
                  </a:lnTo>
                  <a:lnTo>
                    <a:pt x="423" y="604"/>
                  </a:lnTo>
                  <a:lnTo>
                    <a:pt x="420" y="603"/>
                  </a:lnTo>
                  <a:lnTo>
                    <a:pt x="418" y="603"/>
                  </a:lnTo>
                  <a:lnTo>
                    <a:pt x="418" y="603"/>
                  </a:lnTo>
                  <a:lnTo>
                    <a:pt x="420" y="604"/>
                  </a:lnTo>
                  <a:lnTo>
                    <a:pt x="421" y="607"/>
                  </a:lnTo>
                  <a:lnTo>
                    <a:pt x="424" y="609"/>
                  </a:lnTo>
                  <a:lnTo>
                    <a:pt x="427" y="609"/>
                  </a:lnTo>
                  <a:lnTo>
                    <a:pt x="427" y="609"/>
                  </a:lnTo>
                  <a:close/>
                  <a:moveTo>
                    <a:pt x="696" y="610"/>
                  </a:moveTo>
                  <a:lnTo>
                    <a:pt x="696" y="610"/>
                  </a:lnTo>
                  <a:lnTo>
                    <a:pt x="694" y="610"/>
                  </a:lnTo>
                  <a:lnTo>
                    <a:pt x="693" y="609"/>
                  </a:lnTo>
                  <a:lnTo>
                    <a:pt x="693" y="607"/>
                  </a:lnTo>
                  <a:lnTo>
                    <a:pt x="691" y="609"/>
                  </a:lnTo>
                  <a:lnTo>
                    <a:pt x="691" y="609"/>
                  </a:lnTo>
                  <a:lnTo>
                    <a:pt x="694" y="610"/>
                  </a:lnTo>
                  <a:lnTo>
                    <a:pt x="694" y="610"/>
                  </a:lnTo>
                  <a:lnTo>
                    <a:pt x="696" y="610"/>
                  </a:lnTo>
                  <a:lnTo>
                    <a:pt x="696" y="610"/>
                  </a:lnTo>
                  <a:close/>
                  <a:moveTo>
                    <a:pt x="743" y="622"/>
                  </a:moveTo>
                  <a:lnTo>
                    <a:pt x="743" y="622"/>
                  </a:lnTo>
                  <a:lnTo>
                    <a:pt x="744" y="619"/>
                  </a:lnTo>
                  <a:lnTo>
                    <a:pt x="746" y="616"/>
                  </a:lnTo>
                  <a:lnTo>
                    <a:pt x="746" y="616"/>
                  </a:lnTo>
                  <a:lnTo>
                    <a:pt x="740" y="616"/>
                  </a:lnTo>
                  <a:lnTo>
                    <a:pt x="735" y="613"/>
                  </a:lnTo>
                  <a:lnTo>
                    <a:pt x="732" y="610"/>
                  </a:lnTo>
                  <a:lnTo>
                    <a:pt x="728" y="609"/>
                  </a:lnTo>
                  <a:lnTo>
                    <a:pt x="728" y="609"/>
                  </a:lnTo>
                  <a:lnTo>
                    <a:pt x="729" y="613"/>
                  </a:lnTo>
                  <a:lnTo>
                    <a:pt x="734" y="618"/>
                  </a:lnTo>
                  <a:lnTo>
                    <a:pt x="743" y="622"/>
                  </a:lnTo>
                  <a:lnTo>
                    <a:pt x="743" y="622"/>
                  </a:lnTo>
                  <a:close/>
                  <a:moveTo>
                    <a:pt x="577" y="622"/>
                  </a:moveTo>
                  <a:lnTo>
                    <a:pt x="577" y="622"/>
                  </a:lnTo>
                  <a:lnTo>
                    <a:pt x="577" y="621"/>
                  </a:lnTo>
                  <a:lnTo>
                    <a:pt x="575" y="619"/>
                  </a:lnTo>
                  <a:lnTo>
                    <a:pt x="569" y="615"/>
                  </a:lnTo>
                  <a:lnTo>
                    <a:pt x="569" y="615"/>
                  </a:lnTo>
                  <a:lnTo>
                    <a:pt x="565" y="612"/>
                  </a:lnTo>
                  <a:lnTo>
                    <a:pt x="563" y="610"/>
                  </a:lnTo>
                  <a:lnTo>
                    <a:pt x="560" y="610"/>
                  </a:lnTo>
                  <a:lnTo>
                    <a:pt x="560" y="610"/>
                  </a:lnTo>
                  <a:lnTo>
                    <a:pt x="565" y="613"/>
                  </a:lnTo>
                  <a:lnTo>
                    <a:pt x="568" y="616"/>
                  </a:lnTo>
                  <a:lnTo>
                    <a:pt x="572" y="619"/>
                  </a:lnTo>
                  <a:lnTo>
                    <a:pt x="577" y="622"/>
                  </a:lnTo>
                  <a:lnTo>
                    <a:pt x="577" y="622"/>
                  </a:lnTo>
                  <a:close/>
                  <a:moveTo>
                    <a:pt x="578" y="610"/>
                  </a:moveTo>
                  <a:lnTo>
                    <a:pt x="578" y="610"/>
                  </a:lnTo>
                  <a:lnTo>
                    <a:pt x="578" y="612"/>
                  </a:lnTo>
                  <a:lnTo>
                    <a:pt x="581" y="615"/>
                  </a:lnTo>
                  <a:lnTo>
                    <a:pt x="584" y="615"/>
                  </a:lnTo>
                  <a:lnTo>
                    <a:pt x="587" y="613"/>
                  </a:lnTo>
                  <a:lnTo>
                    <a:pt x="587" y="613"/>
                  </a:lnTo>
                  <a:lnTo>
                    <a:pt x="584" y="613"/>
                  </a:lnTo>
                  <a:lnTo>
                    <a:pt x="583" y="612"/>
                  </a:lnTo>
                  <a:lnTo>
                    <a:pt x="581" y="610"/>
                  </a:lnTo>
                  <a:lnTo>
                    <a:pt x="580" y="609"/>
                  </a:lnTo>
                  <a:lnTo>
                    <a:pt x="580" y="609"/>
                  </a:lnTo>
                  <a:lnTo>
                    <a:pt x="578" y="610"/>
                  </a:lnTo>
                  <a:lnTo>
                    <a:pt x="578" y="610"/>
                  </a:lnTo>
                  <a:close/>
                  <a:moveTo>
                    <a:pt x="539" y="626"/>
                  </a:moveTo>
                  <a:lnTo>
                    <a:pt x="539" y="626"/>
                  </a:lnTo>
                  <a:lnTo>
                    <a:pt x="542" y="626"/>
                  </a:lnTo>
                  <a:lnTo>
                    <a:pt x="545" y="626"/>
                  </a:lnTo>
                  <a:lnTo>
                    <a:pt x="545" y="626"/>
                  </a:lnTo>
                  <a:lnTo>
                    <a:pt x="543" y="624"/>
                  </a:lnTo>
                  <a:lnTo>
                    <a:pt x="540" y="622"/>
                  </a:lnTo>
                  <a:lnTo>
                    <a:pt x="539" y="621"/>
                  </a:lnTo>
                  <a:lnTo>
                    <a:pt x="539" y="618"/>
                  </a:lnTo>
                  <a:lnTo>
                    <a:pt x="539" y="618"/>
                  </a:lnTo>
                  <a:lnTo>
                    <a:pt x="532" y="615"/>
                  </a:lnTo>
                  <a:lnTo>
                    <a:pt x="529" y="613"/>
                  </a:lnTo>
                  <a:lnTo>
                    <a:pt x="526" y="612"/>
                  </a:lnTo>
                  <a:lnTo>
                    <a:pt x="526" y="612"/>
                  </a:lnTo>
                  <a:lnTo>
                    <a:pt x="532" y="618"/>
                  </a:lnTo>
                  <a:lnTo>
                    <a:pt x="539" y="626"/>
                  </a:lnTo>
                  <a:lnTo>
                    <a:pt x="539" y="626"/>
                  </a:lnTo>
                  <a:close/>
                  <a:moveTo>
                    <a:pt x="671" y="630"/>
                  </a:moveTo>
                  <a:lnTo>
                    <a:pt x="671" y="630"/>
                  </a:lnTo>
                  <a:lnTo>
                    <a:pt x="668" y="626"/>
                  </a:lnTo>
                  <a:lnTo>
                    <a:pt x="661" y="619"/>
                  </a:lnTo>
                  <a:lnTo>
                    <a:pt x="645" y="612"/>
                  </a:lnTo>
                  <a:lnTo>
                    <a:pt x="645" y="612"/>
                  </a:lnTo>
                  <a:lnTo>
                    <a:pt x="651" y="618"/>
                  </a:lnTo>
                  <a:lnTo>
                    <a:pt x="658" y="622"/>
                  </a:lnTo>
                  <a:lnTo>
                    <a:pt x="664" y="627"/>
                  </a:lnTo>
                  <a:lnTo>
                    <a:pt x="671" y="630"/>
                  </a:lnTo>
                  <a:lnTo>
                    <a:pt x="671" y="630"/>
                  </a:lnTo>
                  <a:close/>
                  <a:moveTo>
                    <a:pt x="493" y="630"/>
                  </a:moveTo>
                  <a:lnTo>
                    <a:pt x="493" y="630"/>
                  </a:lnTo>
                  <a:lnTo>
                    <a:pt x="505" y="641"/>
                  </a:lnTo>
                  <a:lnTo>
                    <a:pt x="511" y="645"/>
                  </a:lnTo>
                  <a:lnTo>
                    <a:pt x="517" y="648"/>
                  </a:lnTo>
                  <a:lnTo>
                    <a:pt x="517" y="648"/>
                  </a:lnTo>
                  <a:lnTo>
                    <a:pt x="508" y="639"/>
                  </a:lnTo>
                  <a:lnTo>
                    <a:pt x="497" y="630"/>
                  </a:lnTo>
                  <a:lnTo>
                    <a:pt x="485" y="621"/>
                  </a:lnTo>
                  <a:lnTo>
                    <a:pt x="475" y="612"/>
                  </a:lnTo>
                  <a:lnTo>
                    <a:pt x="475" y="612"/>
                  </a:lnTo>
                  <a:lnTo>
                    <a:pt x="478" y="618"/>
                  </a:lnTo>
                  <a:lnTo>
                    <a:pt x="482" y="622"/>
                  </a:lnTo>
                  <a:lnTo>
                    <a:pt x="493" y="630"/>
                  </a:lnTo>
                  <a:lnTo>
                    <a:pt x="493" y="630"/>
                  </a:lnTo>
                  <a:close/>
                  <a:moveTo>
                    <a:pt x="366" y="635"/>
                  </a:moveTo>
                  <a:lnTo>
                    <a:pt x="366" y="635"/>
                  </a:lnTo>
                  <a:lnTo>
                    <a:pt x="375" y="639"/>
                  </a:lnTo>
                  <a:lnTo>
                    <a:pt x="388" y="642"/>
                  </a:lnTo>
                  <a:lnTo>
                    <a:pt x="388" y="642"/>
                  </a:lnTo>
                  <a:lnTo>
                    <a:pt x="382" y="635"/>
                  </a:lnTo>
                  <a:lnTo>
                    <a:pt x="375" y="627"/>
                  </a:lnTo>
                  <a:lnTo>
                    <a:pt x="362" y="613"/>
                  </a:lnTo>
                  <a:lnTo>
                    <a:pt x="362" y="613"/>
                  </a:lnTo>
                  <a:lnTo>
                    <a:pt x="362" y="613"/>
                  </a:lnTo>
                  <a:lnTo>
                    <a:pt x="360" y="613"/>
                  </a:lnTo>
                  <a:lnTo>
                    <a:pt x="360" y="613"/>
                  </a:lnTo>
                  <a:lnTo>
                    <a:pt x="363" y="618"/>
                  </a:lnTo>
                  <a:lnTo>
                    <a:pt x="366" y="622"/>
                  </a:lnTo>
                  <a:lnTo>
                    <a:pt x="368" y="629"/>
                  </a:lnTo>
                  <a:lnTo>
                    <a:pt x="366" y="635"/>
                  </a:lnTo>
                  <a:lnTo>
                    <a:pt x="366" y="635"/>
                  </a:lnTo>
                  <a:close/>
                  <a:moveTo>
                    <a:pt x="490" y="658"/>
                  </a:moveTo>
                  <a:lnTo>
                    <a:pt x="490" y="658"/>
                  </a:lnTo>
                  <a:lnTo>
                    <a:pt x="479" y="644"/>
                  </a:lnTo>
                  <a:lnTo>
                    <a:pt x="467" y="632"/>
                  </a:lnTo>
                  <a:lnTo>
                    <a:pt x="453" y="621"/>
                  </a:lnTo>
                  <a:lnTo>
                    <a:pt x="446" y="616"/>
                  </a:lnTo>
                  <a:lnTo>
                    <a:pt x="438" y="613"/>
                  </a:lnTo>
                  <a:lnTo>
                    <a:pt x="438" y="613"/>
                  </a:lnTo>
                  <a:lnTo>
                    <a:pt x="450" y="626"/>
                  </a:lnTo>
                  <a:lnTo>
                    <a:pt x="462" y="638"/>
                  </a:lnTo>
                  <a:lnTo>
                    <a:pt x="490" y="658"/>
                  </a:lnTo>
                  <a:lnTo>
                    <a:pt x="490" y="658"/>
                  </a:lnTo>
                  <a:close/>
                  <a:moveTo>
                    <a:pt x="622" y="616"/>
                  </a:moveTo>
                  <a:lnTo>
                    <a:pt x="622" y="616"/>
                  </a:lnTo>
                  <a:lnTo>
                    <a:pt x="629" y="622"/>
                  </a:lnTo>
                  <a:lnTo>
                    <a:pt x="635" y="630"/>
                  </a:lnTo>
                  <a:lnTo>
                    <a:pt x="642" y="635"/>
                  </a:lnTo>
                  <a:lnTo>
                    <a:pt x="647" y="638"/>
                  </a:lnTo>
                  <a:lnTo>
                    <a:pt x="650" y="639"/>
                  </a:lnTo>
                  <a:lnTo>
                    <a:pt x="650" y="639"/>
                  </a:lnTo>
                  <a:lnTo>
                    <a:pt x="647" y="633"/>
                  </a:lnTo>
                  <a:lnTo>
                    <a:pt x="641" y="629"/>
                  </a:lnTo>
                  <a:lnTo>
                    <a:pt x="635" y="624"/>
                  </a:lnTo>
                  <a:lnTo>
                    <a:pt x="630" y="618"/>
                  </a:lnTo>
                  <a:lnTo>
                    <a:pt x="630" y="618"/>
                  </a:lnTo>
                  <a:lnTo>
                    <a:pt x="633" y="616"/>
                  </a:lnTo>
                  <a:lnTo>
                    <a:pt x="633" y="616"/>
                  </a:lnTo>
                  <a:lnTo>
                    <a:pt x="635" y="618"/>
                  </a:lnTo>
                  <a:lnTo>
                    <a:pt x="636" y="618"/>
                  </a:lnTo>
                  <a:lnTo>
                    <a:pt x="638" y="618"/>
                  </a:lnTo>
                  <a:lnTo>
                    <a:pt x="638" y="618"/>
                  </a:lnTo>
                  <a:lnTo>
                    <a:pt x="636" y="616"/>
                  </a:lnTo>
                  <a:lnTo>
                    <a:pt x="635" y="615"/>
                  </a:lnTo>
                  <a:lnTo>
                    <a:pt x="632" y="613"/>
                  </a:lnTo>
                  <a:lnTo>
                    <a:pt x="632" y="613"/>
                  </a:lnTo>
                  <a:lnTo>
                    <a:pt x="630" y="616"/>
                  </a:lnTo>
                  <a:lnTo>
                    <a:pt x="629" y="616"/>
                  </a:lnTo>
                  <a:lnTo>
                    <a:pt x="625" y="616"/>
                  </a:lnTo>
                  <a:lnTo>
                    <a:pt x="622" y="616"/>
                  </a:lnTo>
                  <a:lnTo>
                    <a:pt x="622" y="616"/>
                  </a:lnTo>
                  <a:close/>
                  <a:moveTo>
                    <a:pt x="319" y="661"/>
                  </a:moveTo>
                  <a:lnTo>
                    <a:pt x="319" y="661"/>
                  </a:lnTo>
                  <a:lnTo>
                    <a:pt x="318" y="654"/>
                  </a:lnTo>
                  <a:lnTo>
                    <a:pt x="313" y="650"/>
                  </a:lnTo>
                  <a:lnTo>
                    <a:pt x="308" y="647"/>
                  </a:lnTo>
                  <a:lnTo>
                    <a:pt x="304" y="642"/>
                  </a:lnTo>
                  <a:lnTo>
                    <a:pt x="304" y="642"/>
                  </a:lnTo>
                  <a:lnTo>
                    <a:pt x="302" y="642"/>
                  </a:lnTo>
                  <a:lnTo>
                    <a:pt x="299" y="644"/>
                  </a:lnTo>
                  <a:lnTo>
                    <a:pt x="299" y="644"/>
                  </a:lnTo>
                  <a:lnTo>
                    <a:pt x="293" y="636"/>
                  </a:lnTo>
                  <a:lnTo>
                    <a:pt x="285" y="629"/>
                  </a:lnTo>
                  <a:lnTo>
                    <a:pt x="278" y="622"/>
                  </a:lnTo>
                  <a:lnTo>
                    <a:pt x="270" y="616"/>
                  </a:lnTo>
                  <a:lnTo>
                    <a:pt x="270" y="616"/>
                  </a:lnTo>
                  <a:lnTo>
                    <a:pt x="295" y="639"/>
                  </a:lnTo>
                  <a:lnTo>
                    <a:pt x="319" y="661"/>
                  </a:lnTo>
                  <a:lnTo>
                    <a:pt x="319" y="661"/>
                  </a:lnTo>
                  <a:close/>
                  <a:moveTo>
                    <a:pt x="330" y="624"/>
                  </a:moveTo>
                  <a:lnTo>
                    <a:pt x="330" y="624"/>
                  </a:lnTo>
                  <a:lnTo>
                    <a:pt x="328" y="622"/>
                  </a:lnTo>
                  <a:lnTo>
                    <a:pt x="325" y="619"/>
                  </a:lnTo>
                  <a:lnTo>
                    <a:pt x="324" y="618"/>
                  </a:lnTo>
                  <a:lnTo>
                    <a:pt x="321" y="618"/>
                  </a:lnTo>
                  <a:lnTo>
                    <a:pt x="321" y="618"/>
                  </a:lnTo>
                  <a:lnTo>
                    <a:pt x="324" y="619"/>
                  </a:lnTo>
                  <a:lnTo>
                    <a:pt x="325" y="622"/>
                  </a:lnTo>
                  <a:lnTo>
                    <a:pt x="328" y="624"/>
                  </a:lnTo>
                  <a:lnTo>
                    <a:pt x="330" y="624"/>
                  </a:lnTo>
                  <a:lnTo>
                    <a:pt x="330" y="624"/>
                  </a:lnTo>
                  <a:close/>
                  <a:moveTo>
                    <a:pt x="723" y="638"/>
                  </a:moveTo>
                  <a:lnTo>
                    <a:pt x="723" y="638"/>
                  </a:lnTo>
                  <a:lnTo>
                    <a:pt x="717" y="632"/>
                  </a:lnTo>
                  <a:lnTo>
                    <a:pt x="709" y="626"/>
                  </a:lnTo>
                  <a:lnTo>
                    <a:pt x="694" y="616"/>
                  </a:lnTo>
                  <a:lnTo>
                    <a:pt x="694" y="616"/>
                  </a:lnTo>
                  <a:lnTo>
                    <a:pt x="696" y="621"/>
                  </a:lnTo>
                  <a:lnTo>
                    <a:pt x="699" y="626"/>
                  </a:lnTo>
                  <a:lnTo>
                    <a:pt x="706" y="630"/>
                  </a:lnTo>
                  <a:lnTo>
                    <a:pt x="715" y="635"/>
                  </a:lnTo>
                  <a:lnTo>
                    <a:pt x="723" y="638"/>
                  </a:lnTo>
                  <a:lnTo>
                    <a:pt x="723" y="638"/>
                  </a:lnTo>
                  <a:close/>
                  <a:moveTo>
                    <a:pt x="449" y="633"/>
                  </a:moveTo>
                  <a:lnTo>
                    <a:pt x="449" y="633"/>
                  </a:lnTo>
                  <a:lnTo>
                    <a:pt x="446" y="629"/>
                  </a:lnTo>
                  <a:lnTo>
                    <a:pt x="441" y="624"/>
                  </a:lnTo>
                  <a:lnTo>
                    <a:pt x="436" y="621"/>
                  </a:lnTo>
                  <a:lnTo>
                    <a:pt x="430" y="618"/>
                  </a:lnTo>
                  <a:lnTo>
                    <a:pt x="430" y="618"/>
                  </a:lnTo>
                  <a:lnTo>
                    <a:pt x="433" y="622"/>
                  </a:lnTo>
                  <a:lnTo>
                    <a:pt x="438" y="627"/>
                  </a:lnTo>
                  <a:lnTo>
                    <a:pt x="449" y="633"/>
                  </a:lnTo>
                  <a:lnTo>
                    <a:pt x="449" y="633"/>
                  </a:lnTo>
                  <a:close/>
                  <a:moveTo>
                    <a:pt x="741" y="629"/>
                  </a:moveTo>
                  <a:lnTo>
                    <a:pt x="741" y="629"/>
                  </a:lnTo>
                  <a:lnTo>
                    <a:pt x="737" y="626"/>
                  </a:lnTo>
                  <a:lnTo>
                    <a:pt x="732" y="622"/>
                  </a:lnTo>
                  <a:lnTo>
                    <a:pt x="729" y="619"/>
                  </a:lnTo>
                  <a:lnTo>
                    <a:pt x="725" y="618"/>
                  </a:lnTo>
                  <a:lnTo>
                    <a:pt x="725" y="618"/>
                  </a:lnTo>
                  <a:lnTo>
                    <a:pt x="728" y="621"/>
                  </a:lnTo>
                  <a:lnTo>
                    <a:pt x="732" y="626"/>
                  </a:lnTo>
                  <a:lnTo>
                    <a:pt x="737" y="627"/>
                  </a:lnTo>
                  <a:lnTo>
                    <a:pt x="741" y="629"/>
                  </a:lnTo>
                  <a:lnTo>
                    <a:pt x="741" y="629"/>
                  </a:lnTo>
                  <a:close/>
                  <a:moveTo>
                    <a:pt x="293" y="656"/>
                  </a:moveTo>
                  <a:lnTo>
                    <a:pt x="293" y="656"/>
                  </a:lnTo>
                  <a:lnTo>
                    <a:pt x="284" y="647"/>
                  </a:lnTo>
                  <a:lnTo>
                    <a:pt x="275" y="638"/>
                  </a:lnTo>
                  <a:lnTo>
                    <a:pt x="253" y="621"/>
                  </a:lnTo>
                  <a:lnTo>
                    <a:pt x="253" y="621"/>
                  </a:lnTo>
                  <a:lnTo>
                    <a:pt x="272" y="641"/>
                  </a:lnTo>
                  <a:lnTo>
                    <a:pt x="282" y="648"/>
                  </a:lnTo>
                  <a:lnTo>
                    <a:pt x="293" y="656"/>
                  </a:lnTo>
                  <a:lnTo>
                    <a:pt x="293" y="656"/>
                  </a:lnTo>
                  <a:close/>
                  <a:moveTo>
                    <a:pt x="342" y="651"/>
                  </a:moveTo>
                  <a:lnTo>
                    <a:pt x="342" y="651"/>
                  </a:lnTo>
                  <a:lnTo>
                    <a:pt x="333" y="644"/>
                  </a:lnTo>
                  <a:lnTo>
                    <a:pt x="325" y="636"/>
                  </a:lnTo>
                  <a:lnTo>
                    <a:pt x="316" y="630"/>
                  </a:lnTo>
                  <a:lnTo>
                    <a:pt x="307" y="624"/>
                  </a:lnTo>
                  <a:lnTo>
                    <a:pt x="307" y="624"/>
                  </a:lnTo>
                  <a:lnTo>
                    <a:pt x="324" y="639"/>
                  </a:lnTo>
                  <a:lnTo>
                    <a:pt x="333" y="645"/>
                  </a:lnTo>
                  <a:lnTo>
                    <a:pt x="342" y="651"/>
                  </a:lnTo>
                  <a:lnTo>
                    <a:pt x="342" y="651"/>
                  </a:lnTo>
                  <a:close/>
                  <a:moveTo>
                    <a:pt x="737" y="638"/>
                  </a:moveTo>
                  <a:lnTo>
                    <a:pt x="737" y="638"/>
                  </a:lnTo>
                  <a:lnTo>
                    <a:pt x="737" y="636"/>
                  </a:lnTo>
                  <a:lnTo>
                    <a:pt x="737" y="635"/>
                  </a:lnTo>
                  <a:lnTo>
                    <a:pt x="735" y="633"/>
                  </a:lnTo>
                  <a:lnTo>
                    <a:pt x="732" y="630"/>
                  </a:lnTo>
                  <a:lnTo>
                    <a:pt x="731" y="630"/>
                  </a:lnTo>
                  <a:lnTo>
                    <a:pt x="731" y="629"/>
                  </a:lnTo>
                  <a:lnTo>
                    <a:pt x="731" y="629"/>
                  </a:lnTo>
                  <a:lnTo>
                    <a:pt x="728" y="627"/>
                  </a:lnTo>
                  <a:lnTo>
                    <a:pt x="726" y="627"/>
                  </a:lnTo>
                  <a:lnTo>
                    <a:pt x="725" y="626"/>
                  </a:lnTo>
                  <a:lnTo>
                    <a:pt x="722" y="624"/>
                  </a:lnTo>
                  <a:lnTo>
                    <a:pt x="722" y="624"/>
                  </a:lnTo>
                  <a:lnTo>
                    <a:pt x="725" y="629"/>
                  </a:lnTo>
                  <a:lnTo>
                    <a:pt x="728" y="632"/>
                  </a:lnTo>
                  <a:lnTo>
                    <a:pt x="737" y="638"/>
                  </a:lnTo>
                  <a:lnTo>
                    <a:pt x="737" y="638"/>
                  </a:lnTo>
                  <a:close/>
                  <a:moveTo>
                    <a:pt x="398" y="639"/>
                  </a:moveTo>
                  <a:lnTo>
                    <a:pt x="398" y="639"/>
                  </a:lnTo>
                  <a:lnTo>
                    <a:pt x="394" y="636"/>
                  </a:lnTo>
                  <a:lnTo>
                    <a:pt x="389" y="633"/>
                  </a:lnTo>
                  <a:lnTo>
                    <a:pt x="386" y="629"/>
                  </a:lnTo>
                  <a:lnTo>
                    <a:pt x="382" y="627"/>
                  </a:lnTo>
                  <a:lnTo>
                    <a:pt x="382" y="627"/>
                  </a:lnTo>
                  <a:lnTo>
                    <a:pt x="386" y="630"/>
                  </a:lnTo>
                  <a:lnTo>
                    <a:pt x="389" y="635"/>
                  </a:lnTo>
                  <a:lnTo>
                    <a:pt x="394" y="638"/>
                  </a:lnTo>
                  <a:lnTo>
                    <a:pt x="398" y="639"/>
                  </a:lnTo>
                  <a:lnTo>
                    <a:pt x="398" y="639"/>
                  </a:lnTo>
                  <a:close/>
                  <a:moveTo>
                    <a:pt x="696" y="632"/>
                  </a:moveTo>
                  <a:lnTo>
                    <a:pt x="696" y="632"/>
                  </a:lnTo>
                  <a:lnTo>
                    <a:pt x="694" y="630"/>
                  </a:lnTo>
                  <a:lnTo>
                    <a:pt x="693" y="629"/>
                  </a:lnTo>
                  <a:lnTo>
                    <a:pt x="686" y="626"/>
                  </a:lnTo>
                  <a:lnTo>
                    <a:pt x="686" y="626"/>
                  </a:lnTo>
                  <a:lnTo>
                    <a:pt x="690" y="630"/>
                  </a:lnTo>
                  <a:lnTo>
                    <a:pt x="693" y="632"/>
                  </a:lnTo>
                  <a:lnTo>
                    <a:pt x="696" y="632"/>
                  </a:lnTo>
                  <a:lnTo>
                    <a:pt x="696" y="632"/>
                  </a:lnTo>
                  <a:close/>
                  <a:moveTo>
                    <a:pt x="757" y="635"/>
                  </a:moveTo>
                  <a:lnTo>
                    <a:pt x="757" y="635"/>
                  </a:lnTo>
                  <a:lnTo>
                    <a:pt x="758" y="630"/>
                  </a:lnTo>
                  <a:lnTo>
                    <a:pt x="758" y="627"/>
                  </a:lnTo>
                  <a:lnTo>
                    <a:pt x="757" y="626"/>
                  </a:lnTo>
                  <a:lnTo>
                    <a:pt x="757" y="626"/>
                  </a:lnTo>
                  <a:lnTo>
                    <a:pt x="757" y="629"/>
                  </a:lnTo>
                  <a:lnTo>
                    <a:pt x="757" y="630"/>
                  </a:lnTo>
                  <a:lnTo>
                    <a:pt x="755" y="633"/>
                  </a:lnTo>
                  <a:lnTo>
                    <a:pt x="757" y="635"/>
                  </a:lnTo>
                  <a:lnTo>
                    <a:pt x="757" y="635"/>
                  </a:lnTo>
                  <a:close/>
                  <a:moveTo>
                    <a:pt x="310" y="641"/>
                  </a:moveTo>
                  <a:lnTo>
                    <a:pt x="310" y="641"/>
                  </a:lnTo>
                  <a:lnTo>
                    <a:pt x="308" y="636"/>
                  </a:lnTo>
                  <a:lnTo>
                    <a:pt x="304" y="633"/>
                  </a:lnTo>
                  <a:lnTo>
                    <a:pt x="299" y="630"/>
                  </a:lnTo>
                  <a:lnTo>
                    <a:pt x="296" y="629"/>
                  </a:lnTo>
                  <a:lnTo>
                    <a:pt x="296" y="629"/>
                  </a:lnTo>
                  <a:lnTo>
                    <a:pt x="302" y="635"/>
                  </a:lnTo>
                  <a:lnTo>
                    <a:pt x="310" y="641"/>
                  </a:lnTo>
                  <a:lnTo>
                    <a:pt x="310" y="641"/>
                  </a:lnTo>
                  <a:close/>
                  <a:moveTo>
                    <a:pt x="487" y="630"/>
                  </a:moveTo>
                  <a:lnTo>
                    <a:pt x="487" y="630"/>
                  </a:lnTo>
                  <a:lnTo>
                    <a:pt x="484" y="629"/>
                  </a:lnTo>
                  <a:lnTo>
                    <a:pt x="482" y="629"/>
                  </a:lnTo>
                  <a:lnTo>
                    <a:pt x="482" y="629"/>
                  </a:lnTo>
                  <a:lnTo>
                    <a:pt x="482" y="629"/>
                  </a:lnTo>
                  <a:lnTo>
                    <a:pt x="484" y="632"/>
                  </a:lnTo>
                  <a:lnTo>
                    <a:pt x="485" y="632"/>
                  </a:lnTo>
                  <a:lnTo>
                    <a:pt x="487" y="630"/>
                  </a:lnTo>
                  <a:lnTo>
                    <a:pt x="487" y="630"/>
                  </a:lnTo>
                  <a:close/>
                  <a:moveTo>
                    <a:pt x="528" y="647"/>
                  </a:moveTo>
                  <a:lnTo>
                    <a:pt x="528" y="647"/>
                  </a:lnTo>
                  <a:lnTo>
                    <a:pt x="523" y="641"/>
                  </a:lnTo>
                  <a:lnTo>
                    <a:pt x="517" y="636"/>
                  </a:lnTo>
                  <a:lnTo>
                    <a:pt x="511" y="632"/>
                  </a:lnTo>
                  <a:lnTo>
                    <a:pt x="504" y="630"/>
                  </a:lnTo>
                  <a:lnTo>
                    <a:pt x="504" y="630"/>
                  </a:lnTo>
                  <a:lnTo>
                    <a:pt x="508" y="635"/>
                  </a:lnTo>
                  <a:lnTo>
                    <a:pt x="514" y="641"/>
                  </a:lnTo>
                  <a:lnTo>
                    <a:pt x="519" y="645"/>
                  </a:lnTo>
                  <a:lnTo>
                    <a:pt x="523" y="647"/>
                  </a:lnTo>
                  <a:lnTo>
                    <a:pt x="528" y="647"/>
                  </a:lnTo>
                  <a:lnTo>
                    <a:pt x="528" y="647"/>
                  </a:lnTo>
                  <a:close/>
                  <a:moveTo>
                    <a:pt x="769" y="644"/>
                  </a:moveTo>
                  <a:lnTo>
                    <a:pt x="769" y="644"/>
                  </a:lnTo>
                  <a:lnTo>
                    <a:pt x="770" y="638"/>
                  </a:lnTo>
                  <a:lnTo>
                    <a:pt x="770" y="636"/>
                  </a:lnTo>
                  <a:lnTo>
                    <a:pt x="770" y="633"/>
                  </a:lnTo>
                  <a:lnTo>
                    <a:pt x="770" y="633"/>
                  </a:lnTo>
                  <a:lnTo>
                    <a:pt x="769" y="633"/>
                  </a:lnTo>
                  <a:lnTo>
                    <a:pt x="769" y="633"/>
                  </a:lnTo>
                  <a:lnTo>
                    <a:pt x="766" y="639"/>
                  </a:lnTo>
                  <a:lnTo>
                    <a:pt x="766" y="642"/>
                  </a:lnTo>
                  <a:lnTo>
                    <a:pt x="769" y="644"/>
                  </a:lnTo>
                  <a:lnTo>
                    <a:pt x="769" y="644"/>
                  </a:lnTo>
                  <a:close/>
                  <a:moveTo>
                    <a:pt x="699" y="639"/>
                  </a:moveTo>
                  <a:lnTo>
                    <a:pt x="699" y="639"/>
                  </a:lnTo>
                  <a:lnTo>
                    <a:pt x="709" y="645"/>
                  </a:lnTo>
                  <a:lnTo>
                    <a:pt x="720" y="650"/>
                  </a:lnTo>
                  <a:lnTo>
                    <a:pt x="720" y="650"/>
                  </a:lnTo>
                  <a:lnTo>
                    <a:pt x="722" y="650"/>
                  </a:lnTo>
                  <a:lnTo>
                    <a:pt x="722" y="650"/>
                  </a:lnTo>
                  <a:lnTo>
                    <a:pt x="723" y="648"/>
                  </a:lnTo>
                  <a:lnTo>
                    <a:pt x="725" y="648"/>
                  </a:lnTo>
                  <a:lnTo>
                    <a:pt x="725" y="648"/>
                  </a:lnTo>
                  <a:lnTo>
                    <a:pt x="728" y="650"/>
                  </a:lnTo>
                  <a:lnTo>
                    <a:pt x="728" y="651"/>
                  </a:lnTo>
                  <a:lnTo>
                    <a:pt x="729" y="656"/>
                  </a:lnTo>
                  <a:lnTo>
                    <a:pt x="729" y="656"/>
                  </a:lnTo>
                  <a:lnTo>
                    <a:pt x="732" y="653"/>
                  </a:lnTo>
                  <a:lnTo>
                    <a:pt x="732" y="648"/>
                  </a:lnTo>
                  <a:lnTo>
                    <a:pt x="732" y="648"/>
                  </a:lnTo>
                  <a:lnTo>
                    <a:pt x="702" y="633"/>
                  </a:lnTo>
                  <a:lnTo>
                    <a:pt x="702" y="633"/>
                  </a:lnTo>
                  <a:lnTo>
                    <a:pt x="702" y="636"/>
                  </a:lnTo>
                  <a:lnTo>
                    <a:pt x="702" y="636"/>
                  </a:lnTo>
                  <a:lnTo>
                    <a:pt x="700" y="638"/>
                  </a:lnTo>
                  <a:lnTo>
                    <a:pt x="699" y="639"/>
                  </a:lnTo>
                  <a:lnTo>
                    <a:pt x="699" y="639"/>
                  </a:lnTo>
                  <a:close/>
                  <a:moveTo>
                    <a:pt x="360" y="639"/>
                  </a:moveTo>
                  <a:lnTo>
                    <a:pt x="360" y="639"/>
                  </a:lnTo>
                  <a:lnTo>
                    <a:pt x="360" y="644"/>
                  </a:lnTo>
                  <a:lnTo>
                    <a:pt x="363" y="648"/>
                  </a:lnTo>
                  <a:lnTo>
                    <a:pt x="371" y="654"/>
                  </a:lnTo>
                  <a:lnTo>
                    <a:pt x="371" y="654"/>
                  </a:lnTo>
                  <a:lnTo>
                    <a:pt x="375" y="654"/>
                  </a:lnTo>
                  <a:lnTo>
                    <a:pt x="378" y="656"/>
                  </a:lnTo>
                  <a:lnTo>
                    <a:pt x="383" y="658"/>
                  </a:lnTo>
                  <a:lnTo>
                    <a:pt x="388" y="656"/>
                  </a:lnTo>
                  <a:lnTo>
                    <a:pt x="388" y="656"/>
                  </a:lnTo>
                  <a:lnTo>
                    <a:pt x="378" y="650"/>
                  </a:lnTo>
                  <a:lnTo>
                    <a:pt x="372" y="644"/>
                  </a:lnTo>
                  <a:lnTo>
                    <a:pt x="365" y="638"/>
                  </a:lnTo>
                  <a:lnTo>
                    <a:pt x="360" y="636"/>
                  </a:lnTo>
                  <a:lnTo>
                    <a:pt x="356" y="635"/>
                  </a:lnTo>
                  <a:lnTo>
                    <a:pt x="356" y="635"/>
                  </a:lnTo>
                  <a:lnTo>
                    <a:pt x="356" y="636"/>
                  </a:lnTo>
                  <a:lnTo>
                    <a:pt x="357" y="636"/>
                  </a:lnTo>
                  <a:lnTo>
                    <a:pt x="359" y="638"/>
                  </a:lnTo>
                  <a:lnTo>
                    <a:pt x="360" y="639"/>
                  </a:lnTo>
                  <a:lnTo>
                    <a:pt x="360" y="639"/>
                  </a:lnTo>
                  <a:close/>
                  <a:moveTo>
                    <a:pt x="511" y="650"/>
                  </a:moveTo>
                  <a:lnTo>
                    <a:pt x="511" y="650"/>
                  </a:lnTo>
                  <a:lnTo>
                    <a:pt x="502" y="642"/>
                  </a:lnTo>
                  <a:lnTo>
                    <a:pt x="493" y="636"/>
                  </a:lnTo>
                  <a:lnTo>
                    <a:pt x="493" y="636"/>
                  </a:lnTo>
                  <a:lnTo>
                    <a:pt x="496" y="641"/>
                  </a:lnTo>
                  <a:lnTo>
                    <a:pt x="500" y="645"/>
                  </a:lnTo>
                  <a:lnTo>
                    <a:pt x="505" y="648"/>
                  </a:lnTo>
                  <a:lnTo>
                    <a:pt x="511" y="650"/>
                  </a:lnTo>
                  <a:lnTo>
                    <a:pt x="511" y="650"/>
                  </a:lnTo>
                  <a:close/>
                  <a:moveTo>
                    <a:pt x="778" y="650"/>
                  </a:moveTo>
                  <a:lnTo>
                    <a:pt x="778" y="650"/>
                  </a:lnTo>
                  <a:lnTo>
                    <a:pt x="781" y="645"/>
                  </a:lnTo>
                  <a:lnTo>
                    <a:pt x="783" y="639"/>
                  </a:lnTo>
                  <a:lnTo>
                    <a:pt x="783" y="639"/>
                  </a:lnTo>
                  <a:lnTo>
                    <a:pt x="779" y="638"/>
                  </a:lnTo>
                  <a:lnTo>
                    <a:pt x="776" y="636"/>
                  </a:lnTo>
                  <a:lnTo>
                    <a:pt x="776" y="636"/>
                  </a:lnTo>
                  <a:lnTo>
                    <a:pt x="775" y="644"/>
                  </a:lnTo>
                  <a:lnTo>
                    <a:pt x="775" y="648"/>
                  </a:lnTo>
                  <a:lnTo>
                    <a:pt x="776" y="650"/>
                  </a:lnTo>
                  <a:lnTo>
                    <a:pt x="778" y="650"/>
                  </a:lnTo>
                  <a:lnTo>
                    <a:pt x="778" y="650"/>
                  </a:lnTo>
                  <a:close/>
                  <a:moveTo>
                    <a:pt x="542" y="656"/>
                  </a:moveTo>
                  <a:lnTo>
                    <a:pt x="542" y="656"/>
                  </a:lnTo>
                  <a:lnTo>
                    <a:pt x="575" y="674"/>
                  </a:lnTo>
                  <a:lnTo>
                    <a:pt x="593" y="682"/>
                  </a:lnTo>
                  <a:lnTo>
                    <a:pt x="610" y="690"/>
                  </a:lnTo>
                  <a:lnTo>
                    <a:pt x="610" y="690"/>
                  </a:lnTo>
                  <a:lnTo>
                    <a:pt x="586" y="674"/>
                  </a:lnTo>
                  <a:lnTo>
                    <a:pt x="572" y="667"/>
                  </a:lnTo>
                  <a:lnTo>
                    <a:pt x="566" y="664"/>
                  </a:lnTo>
                  <a:lnTo>
                    <a:pt x="558" y="662"/>
                  </a:lnTo>
                  <a:lnTo>
                    <a:pt x="558" y="662"/>
                  </a:lnTo>
                  <a:lnTo>
                    <a:pt x="549" y="658"/>
                  </a:lnTo>
                  <a:lnTo>
                    <a:pt x="542" y="650"/>
                  </a:lnTo>
                  <a:lnTo>
                    <a:pt x="528" y="638"/>
                  </a:lnTo>
                  <a:lnTo>
                    <a:pt x="528" y="638"/>
                  </a:lnTo>
                  <a:lnTo>
                    <a:pt x="531" y="642"/>
                  </a:lnTo>
                  <a:lnTo>
                    <a:pt x="534" y="647"/>
                  </a:lnTo>
                  <a:lnTo>
                    <a:pt x="542" y="656"/>
                  </a:lnTo>
                  <a:lnTo>
                    <a:pt x="542" y="656"/>
                  </a:lnTo>
                  <a:close/>
                  <a:moveTo>
                    <a:pt x="455" y="644"/>
                  </a:moveTo>
                  <a:lnTo>
                    <a:pt x="455" y="644"/>
                  </a:lnTo>
                  <a:lnTo>
                    <a:pt x="450" y="641"/>
                  </a:lnTo>
                  <a:lnTo>
                    <a:pt x="447" y="639"/>
                  </a:lnTo>
                  <a:lnTo>
                    <a:pt x="446" y="639"/>
                  </a:lnTo>
                  <a:lnTo>
                    <a:pt x="446" y="639"/>
                  </a:lnTo>
                  <a:lnTo>
                    <a:pt x="449" y="642"/>
                  </a:lnTo>
                  <a:lnTo>
                    <a:pt x="452" y="644"/>
                  </a:lnTo>
                  <a:lnTo>
                    <a:pt x="455" y="644"/>
                  </a:lnTo>
                  <a:lnTo>
                    <a:pt x="455" y="644"/>
                  </a:lnTo>
                  <a:close/>
                  <a:moveTo>
                    <a:pt x="418" y="645"/>
                  </a:moveTo>
                  <a:lnTo>
                    <a:pt x="418" y="645"/>
                  </a:lnTo>
                  <a:lnTo>
                    <a:pt x="417" y="642"/>
                  </a:lnTo>
                  <a:lnTo>
                    <a:pt x="415" y="641"/>
                  </a:lnTo>
                  <a:lnTo>
                    <a:pt x="414" y="642"/>
                  </a:lnTo>
                  <a:lnTo>
                    <a:pt x="414" y="642"/>
                  </a:lnTo>
                  <a:lnTo>
                    <a:pt x="415" y="644"/>
                  </a:lnTo>
                  <a:lnTo>
                    <a:pt x="417" y="645"/>
                  </a:lnTo>
                  <a:lnTo>
                    <a:pt x="418" y="645"/>
                  </a:lnTo>
                  <a:lnTo>
                    <a:pt x="418" y="645"/>
                  </a:lnTo>
                  <a:close/>
                  <a:moveTo>
                    <a:pt x="616" y="645"/>
                  </a:moveTo>
                  <a:lnTo>
                    <a:pt x="616" y="645"/>
                  </a:lnTo>
                  <a:lnTo>
                    <a:pt x="615" y="644"/>
                  </a:lnTo>
                  <a:lnTo>
                    <a:pt x="612" y="642"/>
                  </a:lnTo>
                  <a:lnTo>
                    <a:pt x="612" y="642"/>
                  </a:lnTo>
                  <a:lnTo>
                    <a:pt x="612" y="644"/>
                  </a:lnTo>
                  <a:lnTo>
                    <a:pt x="613" y="645"/>
                  </a:lnTo>
                  <a:lnTo>
                    <a:pt x="616" y="645"/>
                  </a:lnTo>
                  <a:lnTo>
                    <a:pt x="616" y="645"/>
                  </a:lnTo>
                  <a:close/>
                  <a:moveTo>
                    <a:pt x="571" y="656"/>
                  </a:moveTo>
                  <a:lnTo>
                    <a:pt x="571" y="656"/>
                  </a:lnTo>
                  <a:lnTo>
                    <a:pt x="578" y="659"/>
                  </a:lnTo>
                  <a:lnTo>
                    <a:pt x="584" y="664"/>
                  </a:lnTo>
                  <a:lnTo>
                    <a:pt x="590" y="667"/>
                  </a:lnTo>
                  <a:lnTo>
                    <a:pt x="597" y="668"/>
                  </a:lnTo>
                  <a:lnTo>
                    <a:pt x="597" y="668"/>
                  </a:lnTo>
                  <a:lnTo>
                    <a:pt x="577" y="654"/>
                  </a:lnTo>
                  <a:lnTo>
                    <a:pt x="555" y="644"/>
                  </a:lnTo>
                  <a:lnTo>
                    <a:pt x="555" y="644"/>
                  </a:lnTo>
                  <a:lnTo>
                    <a:pt x="555" y="644"/>
                  </a:lnTo>
                  <a:lnTo>
                    <a:pt x="554" y="644"/>
                  </a:lnTo>
                  <a:lnTo>
                    <a:pt x="554" y="644"/>
                  </a:lnTo>
                  <a:lnTo>
                    <a:pt x="557" y="648"/>
                  </a:lnTo>
                  <a:lnTo>
                    <a:pt x="560" y="651"/>
                  </a:lnTo>
                  <a:lnTo>
                    <a:pt x="571" y="656"/>
                  </a:lnTo>
                  <a:lnTo>
                    <a:pt x="571" y="656"/>
                  </a:lnTo>
                  <a:close/>
                  <a:moveTo>
                    <a:pt x="604" y="651"/>
                  </a:moveTo>
                  <a:lnTo>
                    <a:pt x="604" y="651"/>
                  </a:lnTo>
                  <a:lnTo>
                    <a:pt x="598" y="647"/>
                  </a:lnTo>
                  <a:lnTo>
                    <a:pt x="590" y="644"/>
                  </a:lnTo>
                  <a:lnTo>
                    <a:pt x="590" y="644"/>
                  </a:lnTo>
                  <a:lnTo>
                    <a:pt x="597" y="648"/>
                  </a:lnTo>
                  <a:lnTo>
                    <a:pt x="604" y="651"/>
                  </a:lnTo>
                  <a:lnTo>
                    <a:pt x="604" y="651"/>
                  </a:lnTo>
                  <a:close/>
                  <a:moveTo>
                    <a:pt x="728" y="691"/>
                  </a:moveTo>
                  <a:lnTo>
                    <a:pt x="728" y="691"/>
                  </a:lnTo>
                  <a:lnTo>
                    <a:pt x="729" y="683"/>
                  </a:lnTo>
                  <a:lnTo>
                    <a:pt x="731" y="677"/>
                  </a:lnTo>
                  <a:lnTo>
                    <a:pt x="731" y="677"/>
                  </a:lnTo>
                  <a:lnTo>
                    <a:pt x="728" y="680"/>
                  </a:lnTo>
                  <a:lnTo>
                    <a:pt x="726" y="680"/>
                  </a:lnTo>
                  <a:lnTo>
                    <a:pt x="723" y="680"/>
                  </a:lnTo>
                  <a:lnTo>
                    <a:pt x="723" y="680"/>
                  </a:lnTo>
                  <a:lnTo>
                    <a:pt x="722" y="676"/>
                  </a:lnTo>
                  <a:lnTo>
                    <a:pt x="722" y="673"/>
                  </a:lnTo>
                  <a:lnTo>
                    <a:pt x="722" y="673"/>
                  </a:lnTo>
                  <a:lnTo>
                    <a:pt x="697" y="658"/>
                  </a:lnTo>
                  <a:lnTo>
                    <a:pt x="685" y="650"/>
                  </a:lnTo>
                  <a:lnTo>
                    <a:pt x="673" y="645"/>
                  </a:lnTo>
                  <a:lnTo>
                    <a:pt x="673" y="645"/>
                  </a:lnTo>
                  <a:lnTo>
                    <a:pt x="679" y="651"/>
                  </a:lnTo>
                  <a:lnTo>
                    <a:pt x="685" y="658"/>
                  </a:lnTo>
                  <a:lnTo>
                    <a:pt x="699" y="670"/>
                  </a:lnTo>
                  <a:lnTo>
                    <a:pt x="714" y="680"/>
                  </a:lnTo>
                  <a:lnTo>
                    <a:pt x="728" y="691"/>
                  </a:lnTo>
                  <a:lnTo>
                    <a:pt x="728" y="691"/>
                  </a:lnTo>
                  <a:close/>
                  <a:moveTo>
                    <a:pt x="749" y="645"/>
                  </a:moveTo>
                  <a:lnTo>
                    <a:pt x="749" y="645"/>
                  </a:lnTo>
                  <a:lnTo>
                    <a:pt x="749" y="647"/>
                  </a:lnTo>
                  <a:lnTo>
                    <a:pt x="751" y="647"/>
                  </a:lnTo>
                  <a:lnTo>
                    <a:pt x="754" y="647"/>
                  </a:lnTo>
                  <a:lnTo>
                    <a:pt x="754" y="647"/>
                  </a:lnTo>
                  <a:lnTo>
                    <a:pt x="752" y="645"/>
                  </a:lnTo>
                  <a:lnTo>
                    <a:pt x="751" y="645"/>
                  </a:lnTo>
                  <a:lnTo>
                    <a:pt x="749" y="645"/>
                  </a:lnTo>
                  <a:lnTo>
                    <a:pt x="749" y="645"/>
                  </a:lnTo>
                  <a:close/>
                  <a:moveTo>
                    <a:pt x="555" y="653"/>
                  </a:moveTo>
                  <a:lnTo>
                    <a:pt x="555" y="653"/>
                  </a:lnTo>
                  <a:lnTo>
                    <a:pt x="551" y="650"/>
                  </a:lnTo>
                  <a:lnTo>
                    <a:pt x="549" y="648"/>
                  </a:lnTo>
                  <a:lnTo>
                    <a:pt x="546" y="647"/>
                  </a:lnTo>
                  <a:lnTo>
                    <a:pt x="546" y="647"/>
                  </a:lnTo>
                  <a:lnTo>
                    <a:pt x="551" y="651"/>
                  </a:lnTo>
                  <a:lnTo>
                    <a:pt x="554" y="653"/>
                  </a:lnTo>
                  <a:lnTo>
                    <a:pt x="555" y="653"/>
                  </a:lnTo>
                  <a:lnTo>
                    <a:pt x="555" y="653"/>
                  </a:lnTo>
                  <a:close/>
                  <a:moveTo>
                    <a:pt x="429" y="656"/>
                  </a:moveTo>
                  <a:lnTo>
                    <a:pt x="429" y="656"/>
                  </a:lnTo>
                  <a:lnTo>
                    <a:pt x="446" y="665"/>
                  </a:lnTo>
                  <a:lnTo>
                    <a:pt x="462" y="674"/>
                  </a:lnTo>
                  <a:lnTo>
                    <a:pt x="462" y="674"/>
                  </a:lnTo>
                  <a:lnTo>
                    <a:pt x="455" y="667"/>
                  </a:lnTo>
                  <a:lnTo>
                    <a:pt x="447" y="661"/>
                  </a:lnTo>
                  <a:lnTo>
                    <a:pt x="429" y="650"/>
                  </a:lnTo>
                  <a:lnTo>
                    <a:pt x="429" y="650"/>
                  </a:lnTo>
                  <a:lnTo>
                    <a:pt x="429" y="653"/>
                  </a:lnTo>
                  <a:lnTo>
                    <a:pt x="429" y="656"/>
                  </a:lnTo>
                  <a:lnTo>
                    <a:pt x="429" y="656"/>
                  </a:lnTo>
                  <a:close/>
                  <a:moveTo>
                    <a:pt x="485" y="667"/>
                  </a:moveTo>
                  <a:lnTo>
                    <a:pt x="485" y="667"/>
                  </a:lnTo>
                  <a:lnTo>
                    <a:pt x="475" y="658"/>
                  </a:lnTo>
                  <a:lnTo>
                    <a:pt x="468" y="654"/>
                  </a:lnTo>
                  <a:lnTo>
                    <a:pt x="461" y="650"/>
                  </a:lnTo>
                  <a:lnTo>
                    <a:pt x="461" y="650"/>
                  </a:lnTo>
                  <a:lnTo>
                    <a:pt x="473" y="659"/>
                  </a:lnTo>
                  <a:lnTo>
                    <a:pt x="479" y="664"/>
                  </a:lnTo>
                  <a:lnTo>
                    <a:pt x="485" y="667"/>
                  </a:lnTo>
                  <a:lnTo>
                    <a:pt x="485" y="667"/>
                  </a:lnTo>
                  <a:close/>
                  <a:moveTo>
                    <a:pt x="394" y="651"/>
                  </a:moveTo>
                  <a:lnTo>
                    <a:pt x="394" y="651"/>
                  </a:lnTo>
                  <a:lnTo>
                    <a:pt x="392" y="653"/>
                  </a:lnTo>
                  <a:lnTo>
                    <a:pt x="391" y="653"/>
                  </a:lnTo>
                  <a:lnTo>
                    <a:pt x="391" y="653"/>
                  </a:lnTo>
                  <a:lnTo>
                    <a:pt x="407" y="662"/>
                  </a:lnTo>
                  <a:lnTo>
                    <a:pt x="415" y="667"/>
                  </a:lnTo>
                  <a:lnTo>
                    <a:pt x="424" y="670"/>
                  </a:lnTo>
                  <a:lnTo>
                    <a:pt x="424" y="670"/>
                  </a:lnTo>
                  <a:lnTo>
                    <a:pt x="409" y="661"/>
                  </a:lnTo>
                  <a:lnTo>
                    <a:pt x="394" y="651"/>
                  </a:lnTo>
                  <a:lnTo>
                    <a:pt x="394" y="651"/>
                  </a:lnTo>
                  <a:close/>
                  <a:moveTo>
                    <a:pt x="767" y="654"/>
                  </a:moveTo>
                  <a:lnTo>
                    <a:pt x="767" y="654"/>
                  </a:lnTo>
                  <a:lnTo>
                    <a:pt x="761" y="651"/>
                  </a:lnTo>
                  <a:lnTo>
                    <a:pt x="761" y="651"/>
                  </a:lnTo>
                  <a:lnTo>
                    <a:pt x="761" y="654"/>
                  </a:lnTo>
                  <a:lnTo>
                    <a:pt x="763" y="654"/>
                  </a:lnTo>
                  <a:lnTo>
                    <a:pt x="766" y="656"/>
                  </a:lnTo>
                  <a:lnTo>
                    <a:pt x="767" y="654"/>
                  </a:lnTo>
                  <a:lnTo>
                    <a:pt x="767" y="654"/>
                  </a:lnTo>
                  <a:close/>
                  <a:moveTo>
                    <a:pt x="735" y="659"/>
                  </a:moveTo>
                  <a:lnTo>
                    <a:pt x="735" y="659"/>
                  </a:lnTo>
                  <a:lnTo>
                    <a:pt x="738" y="656"/>
                  </a:lnTo>
                  <a:lnTo>
                    <a:pt x="738" y="654"/>
                  </a:lnTo>
                  <a:lnTo>
                    <a:pt x="738" y="653"/>
                  </a:lnTo>
                  <a:lnTo>
                    <a:pt x="738" y="653"/>
                  </a:lnTo>
                  <a:lnTo>
                    <a:pt x="735" y="659"/>
                  </a:lnTo>
                  <a:lnTo>
                    <a:pt x="735" y="659"/>
                  </a:lnTo>
                  <a:close/>
                  <a:moveTo>
                    <a:pt x="715" y="659"/>
                  </a:moveTo>
                  <a:lnTo>
                    <a:pt x="715" y="659"/>
                  </a:lnTo>
                  <a:lnTo>
                    <a:pt x="712" y="658"/>
                  </a:lnTo>
                  <a:lnTo>
                    <a:pt x="711" y="654"/>
                  </a:lnTo>
                  <a:lnTo>
                    <a:pt x="703" y="654"/>
                  </a:lnTo>
                  <a:lnTo>
                    <a:pt x="703" y="654"/>
                  </a:lnTo>
                  <a:lnTo>
                    <a:pt x="709" y="658"/>
                  </a:lnTo>
                  <a:lnTo>
                    <a:pt x="712" y="659"/>
                  </a:lnTo>
                  <a:lnTo>
                    <a:pt x="715" y="659"/>
                  </a:lnTo>
                  <a:lnTo>
                    <a:pt x="715" y="659"/>
                  </a:lnTo>
                  <a:close/>
                  <a:moveTo>
                    <a:pt x="744" y="665"/>
                  </a:moveTo>
                  <a:lnTo>
                    <a:pt x="744" y="665"/>
                  </a:lnTo>
                  <a:lnTo>
                    <a:pt x="746" y="665"/>
                  </a:lnTo>
                  <a:lnTo>
                    <a:pt x="746" y="665"/>
                  </a:lnTo>
                  <a:lnTo>
                    <a:pt x="746" y="667"/>
                  </a:lnTo>
                  <a:lnTo>
                    <a:pt x="747" y="667"/>
                  </a:lnTo>
                  <a:lnTo>
                    <a:pt x="747" y="667"/>
                  </a:lnTo>
                  <a:lnTo>
                    <a:pt x="749" y="658"/>
                  </a:lnTo>
                  <a:lnTo>
                    <a:pt x="749" y="658"/>
                  </a:lnTo>
                  <a:lnTo>
                    <a:pt x="747" y="658"/>
                  </a:lnTo>
                  <a:lnTo>
                    <a:pt x="746" y="656"/>
                  </a:lnTo>
                  <a:lnTo>
                    <a:pt x="746" y="656"/>
                  </a:lnTo>
                  <a:lnTo>
                    <a:pt x="744" y="661"/>
                  </a:lnTo>
                  <a:lnTo>
                    <a:pt x="744" y="665"/>
                  </a:lnTo>
                  <a:lnTo>
                    <a:pt x="744" y="665"/>
                  </a:lnTo>
                  <a:close/>
                  <a:moveTo>
                    <a:pt x="532" y="693"/>
                  </a:moveTo>
                  <a:lnTo>
                    <a:pt x="532" y="693"/>
                  </a:lnTo>
                  <a:lnTo>
                    <a:pt x="548" y="699"/>
                  </a:lnTo>
                  <a:lnTo>
                    <a:pt x="561" y="705"/>
                  </a:lnTo>
                  <a:lnTo>
                    <a:pt x="575" y="711"/>
                  </a:lnTo>
                  <a:lnTo>
                    <a:pt x="589" y="715"/>
                  </a:lnTo>
                  <a:lnTo>
                    <a:pt x="589" y="715"/>
                  </a:lnTo>
                  <a:lnTo>
                    <a:pt x="581" y="709"/>
                  </a:lnTo>
                  <a:lnTo>
                    <a:pt x="569" y="703"/>
                  </a:lnTo>
                  <a:lnTo>
                    <a:pt x="543" y="690"/>
                  </a:lnTo>
                  <a:lnTo>
                    <a:pt x="543" y="690"/>
                  </a:lnTo>
                  <a:lnTo>
                    <a:pt x="545" y="688"/>
                  </a:lnTo>
                  <a:lnTo>
                    <a:pt x="543" y="688"/>
                  </a:lnTo>
                  <a:lnTo>
                    <a:pt x="542" y="686"/>
                  </a:lnTo>
                  <a:lnTo>
                    <a:pt x="542" y="686"/>
                  </a:lnTo>
                  <a:lnTo>
                    <a:pt x="543" y="683"/>
                  </a:lnTo>
                  <a:lnTo>
                    <a:pt x="542" y="682"/>
                  </a:lnTo>
                  <a:lnTo>
                    <a:pt x="540" y="679"/>
                  </a:lnTo>
                  <a:lnTo>
                    <a:pt x="540" y="676"/>
                  </a:lnTo>
                  <a:lnTo>
                    <a:pt x="540" y="676"/>
                  </a:lnTo>
                  <a:lnTo>
                    <a:pt x="529" y="665"/>
                  </a:lnTo>
                  <a:lnTo>
                    <a:pt x="523" y="662"/>
                  </a:lnTo>
                  <a:lnTo>
                    <a:pt x="519" y="662"/>
                  </a:lnTo>
                  <a:lnTo>
                    <a:pt x="516" y="662"/>
                  </a:lnTo>
                  <a:lnTo>
                    <a:pt x="516" y="662"/>
                  </a:lnTo>
                  <a:lnTo>
                    <a:pt x="520" y="665"/>
                  </a:lnTo>
                  <a:lnTo>
                    <a:pt x="525" y="670"/>
                  </a:lnTo>
                  <a:lnTo>
                    <a:pt x="525" y="670"/>
                  </a:lnTo>
                  <a:lnTo>
                    <a:pt x="523" y="671"/>
                  </a:lnTo>
                  <a:lnTo>
                    <a:pt x="520" y="673"/>
                  </a:lnTo>
                  <a:lnTo>
                    <a:pt x="520" y="673"/>
                  </a:lnTo>
                  <a:lnTo>
                    <a:pt x="511" y="668"/>
                  </a:lnTo>
                  <a:lnTo>
                    <a:pt x="504" y="662"/>
                  </a:lnTo>
                  <a:lnTo>
                    <a:pt x="504" y="662"/>
                  </a:lnTo>
                  <a:lnTo>
                    <a:pt x="500" y="662"/>
                  </a:lnTo>
                  <a:lnTo>
                    <a:pt x="497" y="661"/>
                  </a:lnTo>
                  <a:lnTo>
                    <a:pt x="491" y="658"/>
                  </a:lnTo>
                  <a:lnTo>
                    <a:pt x="491" y="658"/>
                  </a:lnTo>
                  <a:lnTo>
                    <a:pt x="502" y="667"/>
                  </a:lnTo>
                  <a:lnTo>
                    <a:pt x="513" y="676"/>
                  </a:lnTo>
                  <a:lnTo>
                    <a:pt x="523" y="683"/>
                  </a:lnTo>
                  <a:lnTo>
                    <a:pt x="532" y="693"/>
                  </a:lnTo>
                  <a:lnTo>
                    <a:pt x="532" y="693"/>
                  </a:lnTo>
                  <a:close/>
                  <a:moveTo>
                    <a:pt x="618" y="673"/>
                  </a:moveTo>
                  <a:lnTo>
                    <a:pt x="618" y="673"/>
                  </a:lnTo>
                  <a:lnTo>
                    <a:pt x="615" y="668"/>
                  </a:lnTo>
                  <a:lnTo>
                    <a:pt x="609" y="665"/>
                  </a:lnTo>
                  <a:lnTo>
                    <a:pt x="598" y="659"/>
                  </a:lnTo>
                  <a:lnTo>
                    <a:pt x="598" y="659"/>
                  </a:lnTo>
                  <a:lnTo>
                    <a:pt x="603" y="664"/>
                  </a:lnTo>
                  <a:lnTo>
                    <a:pt x="607" y="668"/>
                  </a:lnTo>
                  <a:lnTo>
                    <a:pt x="612" y="671"/>
                  </a:lnTo>
                  <a:lnTo>
                    <a:pt x="618" y="673"/>
                  </a:lnTo>
                  <a:lnTo>
                    <a:pt x="618" y="673"/>
                  </a:lnTo>
                  <a:close/>
                  <a:moveTo>
                    <a:pt x="632" y="671"/>
                  </a:moveTo>
                  <a:lnTo>
                    <a:pt x="632" y="671"/>
                  </a:lnTo>
                  <a:lnTo>
                    <a:pt x="624" y="665"/>
                  </a:lnTo>
                  <a:lnTo>
                    <a:pt x="621" y="662"/>
                  </a:lnTo>
                  <a:lnTo>
                    <a:pt x="616" y="661"/>
                  </a:lnTo>
                  <a:lnTo>
                    <a:pt x="616" y="661"/>
                  </a:lnTo>
                  <a:lnTo>
                    <a:pt x="619" y="664"/>
                  </a:lnTo>
                  <a:lnTo>
                    <a:pt x="622" y="667"/>
                  </a:lnTo>
                  <a:lnTo>
                    <a:pt x="632" y="671"/>
                  </a:lnTo>
                  <a:lnTo>
                    <a:pt x="632" y="671"/>
                  </a:lnTo>
                  <a:close/>
                  <a:moveTo>
                    <a:pt x="532" y="664"/>
                  </a:moveTo>
                  <a:lnTo>
                    <a:pt x="532" y="664"/>
                  </a:lnTo>
                  <a:lnTo>
                    <a:pt x="542" y="670"/>
                  </a:lnTo>
                  <a:lnTo>
                    <a:pt x="551" y="677"/>
                  </a:lnTo>
                  <a:lnTo>
                    <a:pt x="551" y="677"/>
                  </a:lnTo>
                  <a:lnTo>
                    <a:pt x="548" y="671"/>
                  </a:lnTo>
                  <a:lnTo>
                    <a:pt x="543" y="667"/>
                  </a:lnTo>
                  <a:lnTo>
                    <a:pt x="539" y="664"/>
                  </a:lnTo>
                  <a:lnTo>
                    <a:pt x="534" y="661"/>
                  </a:lnTo>
                  <a:lnTo>
                    <a:pt x="534" y="661"/>
                  </a:lnTo>
                  <a:lnTo>
                    <a:pt x="532" y="664"/>
                  </a:lnTo>
                  <a:lnTo>
                    <a:pt x="532" y="664"/>
                  </a:lnTo>
                  <a:close/>
                  <a:moveTo>
                    <a:pt x="719" y="662"/>
                  </a:moveTo>
                  <a:lnTo>
                    <a:pt x="719" y="662"/>
                  </a:lnTo>
                  <a:lnTo>
                    <a:pt x="719" y="664"/>
                  </a:lnTo>
                  <a:lnTo>
                    <a:pt x="720" y="665"/>
                  </a:lnTo>
                  <a:lnTo>
                    <a:pt x="723" y="665"/>
                  </a:lnTo>
                  <a:lnTo>
                    <a:pt x="723" y="665"/>
                  </a:lnTo>
                  <a:lnTo>
                    <a:pt x="723" y="662"/>
                  </a:lnTo>
                  <a:lnTo>
                    <a:pt x="722" y="662"/>
                  </a:lnTo>
                  <a:lnTo>
                    <a:pt x="720" y="661"/>
                  </a:lnTo>
                  <a:lnTo>
                    <a:pt x="719" y="662"/>
                  </a:lnTo>
                  <a:lnTo>
                    <a:pt x="719" y="662"/>
                  </a:lnTo>
                  <a:close/>
                  <a:moveTo>
                    <a:pt x="420" y="680"/>
                  </a:moveTo>
                  <a:lnTo>
                    <a:pt x="420" y="680"/>
                  </a:lnTo>
                  <a:lnTo>
                    <a:pt x="407" y="671"/>
                  </a:lnTo>
                  <a:lnTo>
                    <a:pt x="401" y="667"/>
                  </a:lnTo>
                  <a:lnTo>
                    <a:pt x="394" y="665"/>
                  </a:lnTo>
                  <a:lnTo>
                    <a:pt x="394" y="665"/>
                  </a:lnTo>
                  <a:lnTo>
                    <a:pt x="407" y="673"/>
                  </a:lnTo>
                  <a:lnTo>
                    <a:pt x="414" y="677"/>
                  </a:lnTo>
                  <a:lnTo>
                    <a:pt x="420" y="680"/>
                  </a:lnTo>
                  <a:lnTo>
                    <a:pt x="420" y="680"/>
                  </a:lnTo>
                  <a:close/>
                  <a:moveTo>
                    <a:pt x="767" y="679"/>
                  </a:moveTo>
                  <a:lnTo>
                    <a:pt x="767" y="679"/>
                  </a:lnTo>
                  <a:lnTo>
                    <a:pt x="772" y="671"/>
                  </a:lnTo>
                  <a:lnTo>
                    <a:pt x="773" y="668"/>
                  </a:lnTo>
                  <a:lnTo>
                    <a:pt x="772" y="665"/>
                  </a:lnTo>
                  <a:lnTo>
                    <a:pt x="772" y="665"/>
                  </a:lnTo>
                  <a:lnTo>
                    <a:pt x="770" y="668"/>
                  </a:lnTo>
                  <a:lnTo>
                    <a:pt x="770" y="671"/>
                  </a:lnTo>
                  <a:lnTo>
                    <a:pt x="769" y="676"/>
                  </a:lnTo>
                  <a:lnTo>
                    <a:pt x="767" y="679"/>
                  </a:lnTo>
                  <a:lnTo>
                    <a:pt x="767" y="679"/>
                  </a:lnTo>
                  <a:close/>
                  <a:moveTo>
                    <a:pt x="491" y="671"/>
                  </a:moveTo>
                  <a:lnTo>
                    <a:pt x="491" y="671"/>
                  </a:lnTo>
                  <a:lnTo>
                    <a:pt x="490" y="668"/>
                  </a:lnTo>
                  <a:lnTo>
                    <a:pt x="485" y="667"/>
                  </a:lnTo>
                  <a:lnTo>
                    <a:pt x="485" y="667"/>
                  </a:lnTo>
                  <a:lnTo>
                    <a:pt x="487" y="668"/>
                  </a:lnTo>
                  <a:lnTo>
                    <a:pt x="488" y="670"/>
                  </a:lnTo>
                  <a:lnTo>
                    <a:pt x="491" y="671"/>
                  </a:lnTo>
                  <a:lnTo>
                    <a:pt x="491" y="671"/>
                  </a:lnTo>
                  <a:close/>
                  <a:moveTo>
                    <a:pt x="734" y="671"/>
                  </a:moveTo>
                  <a:lnTo>
                    <a:pt x="734" y="671"/>
                  </a:lnTo>
                  <a:lnTo>
                    <a:pt x="734" y="668"/>
                  </a:lnTo>
                  <a:lnTo>
                    <a:pt x="732" y="667"/>
                  </a:lnTo>
                  <a:lnTo>
                    <a:pt x="732" y="667"/>
                  </a:lnTo>
                  <a:lnTo>
                    <a:pt x="732" y="670"/>
                  </a:lnTo>
                  <a:lnTo>
                    <a:pt x="732" y="670"/>
                  </a:lnTo>
                  <a:lnTo>
                    <a:pt x="734" y="671"/>
                  </a:lnTo>
                  <a:lnTo>
                    <a:pt x="734" y="671"/>
                  </a:lnTo>
                  <a:close/>
                  <a:moveTo>
                    <a:pt x="465" y="709"/>
                  </a:moveTo>
                  <a:lnTo>
                    <a:pt x="465" y="709"/>
                  </a:lnTo>
                  <a:lnTo>
                    <a:pt x="473" y="714"/>
                  </a:lnTo>
                  <a:lnTo>
                    <a:pt x="478" y="714"/>
                  </a:lnTo>
                  <a:lnTo>
                    <a:pt x="481" y="715"/>
                  </a:lnTo>
                  <a:lnTo>
                    <a:pt x="481" y="715"/>
                  </a:lnTo>
                  <a:lnTo>
                    <a:pt x="482" y="714"/>
                  </a:lnTo>
                  <a:lnTo>
                    <a:pt x="481" y="712"/>
                  </a:lnTo>
                  <a:lnTo>
                    <a:pt x="479" y="712"/>
                  </a:lnTo>
                  <a:lnTo>
                    <a:pt x="479" y="709"/>
                  </a:lnTo>
                  <a:lnTo>
                    <a:pt x="479" y="709"/>
                  </a:lnTo>
                  <a:lnTo>
                    <a:pt x="475" y="709"/>
                  </a:lnTo>
                  <a:lnTo>
                    <a:pt x="472" y="706"/>
                  </a:lnTo>
                  <a:lnTo>
                    <a:pt x="468" y="705"/>
                  </a:lnTo>
                  <a:lnTo>
                    <a:pt x="467" y="702"/>
                  </a:lnTo>
                  <a:lnTo>
                    <a:pt x="467" y="702"/>
                  </a:lnTo>
                  <a:lnTo>
                    <a:pt x="461" y="699"/>
                  </a:lnTo>
                  <a:lnTo>
                    <a:pt x="458" y="697"/>
                  </a:lnTo>
                  <a:lnTo>
                    <a:pt x="456" y="694"/>
                  </a:lnTo>
                  <a:lnTo>
                    <a:pt x="456" y="694"/>
                  </a:lnTo>
                  <a:lnTo>
                    <a:pt x="452" y="691"/>
                  </a:lnTo>
                  <a:lnTo>
                    <a:pt x="446" y="686"/>
                  </a:lnTo>
                  <a:lnTo>
                    <a:pt x="441" y="683"/>
                  </a:lnTo>
                  <a:lnTo>
                    <a:pt x="433" y="680"/>
                  </a:lnTo>
                  <a:lnTo>
                    <a:pt x="433" y="680"/>
                  </a:lnTo>
                  <a:lnTo>
                    <a:pt x="433" y="680"/>
                  </a:lnTo>
                  <a:lnTo>
                    <a:pt x="433" y="679"/>
                  </a:lnTo>
                  <a:lnTo>
                    <a:pt x="433" y="679"/>
                  </a:lnTo>
                  <a:lnTo>
                    <a:pt x="430" y="679"/>
                  </a:lnTo>
                  <a:lnTo>
                    <a:pt x="426" y="677"/>
                  </a:lnTo>
                  <a:lnTo>
                    <a:pt x="420" y="674"/>
                  </a:lnTo>
                  <a:lnTo>
                    <a:pt x="420" y="674"/>
                  </a:lnTo>
                  <a:lnTo>
                    <a:pt x="443" y="693"/>
                  </a:lnTo>
                  <a:lnTo>
                    <a:pt x="453" y="702"/>
                  </a:lnTo>
                  <a:lnTo>
                    <a:pt x="465" y="709"/>
                  </a:lnTo>
                  <a:lnTo>
                    <a:pt x="465" y="709"/>
                  </a:lnTo>
                  <a:close/>
                  <a:moveTo>
                    <a:pt x="565" y="690"/>
                  </a:moveTo>
                  <a:lnTo>
                    <a:pt x="565" y="690"/>
                  </a:lnTo>
                  <a:lnTo>
                    <a:pt x="589" y="702"/>
                  </a:lnTo>
                  <a:lnTo>
                    <a:pt x="601" y="706"/>
                  </a:lnTo>
                  <a:lnTo>
                    <a:pt x="613" y="709"/>
                  </a:lnTo>
                  <a:lnTo>
                    <a:pt x="613" y="709"/>
                  </a:lnTo>
                  <a:lnTo>
                    <a:pt x="587" y="693"/>
                  </a:lnTo>
                  <a:lnTo>
                    <a:pt x="574" y="685"/>
                  </a:lnTo>
                  <a:lnTo>
                    <a:pt x="560" y="677"/>
                  </a:lnTo>
                  <a:lnTo>
                    <a:pt x="560" y="677"/>
                  </a:lnTo>
                  <a:lnTo>
                    <a:pt x="563" y="683"/>
                  </a:lnTo>
                  <a:lnTo>
                    <a:pt x="565" y="686"/>
                  </a:lnTo>
                  <a:lnTo>
                    <a:pt x="565" y="690"/>
                  </a:lnTo>
                  <a:lnTo>
                    <a:pt x="565" y="690"/>
                  </a:lnTo>
                  <a:close/>
                  <a:moveTo>
                    <a:pt x="510" y="693"/>
                  </a:moveTo>
                  <a:lnTo>
                    <a:pt x="510" y="693"/>
                  </a:lnTo>
                  <a:lnTo>
                    <a:pt x="507" y="691"/>
                  </a:lnTo>
                  <a:lnTo>
                    <a:pt x="504" y="688"/>
                  </a:lnTo>
                  <a:lnTo>
                    <a:pt x="504" y="688"/>
                  </a:lnTo>
                  <a:lnTo>
                    <a:pt x="505" y="691"/>
                  </a:lnTo>
                  <a:lnTo>
                    <a:pt x="507" y="693"/>
                  </a:lnTo>
                  <a:lnTo>
                    <a:pt x="510" y="693"/>
                  </a:lnTo>
                  <a:lnTo>
                    <a:pt x="510" y="693"/>
                  </a:lnTo>
                  <a:close/>
                  <a:moveTo>
                    <a:pt x="656" y="719"/>
                  </a:moveTo>
                  <a:lnTo>
                    <a:pt x="656" y="719"/>
                  </a:lnTo>
                  <a:lnTo>
                    <a:pt x="644" y="711"/>
                  </a:lnTo>
                  <a:lnTo>
                    <a:pt x="632" y="705"/>
                  </a:lnTo>
                  <a:lnTo>
                    <a:pt x="618" y="699"/>
                  </a:lnTo>
                  <a:lnTo>
                    <a:pt x="606" y="694"/>
                  </a:lnTo>
                  <a:lnTo>
                    <a:pt x="606" y="694"/>
                  </a:lnTo>
                  <a:lnTo>
                    <a:pt x="618" y="700"/>
                  </a:lnTo>
                  <a:lnTo>
                    <a:pt x="629" y="708"/>
                  </a:lnTo>
                  <a:lnTo>
                    <a:pt x="641" y="715"/>
                  </a:lnTo>
                  <a:lnTo>
                    <a:pt x="648" y="717"/>
                  </a:lnTo>
                  <a:lnTo>
                    <a:pt x="656" y="719"/>
                  </a:lnTo>
                  <a:lnTo>
                    <a:pt x="656" y="719"/>
                  </a:lnTo>
                  <a:close/>
                  <a:moveTo>
                    <a:pt x="258" y="740"/>
                  </a:moveTo>
                  <a:lnTo>
                    <a:pt x="258" y="740"/>
                  </a:lnTo>
                  <a:lnTo>
                    <a:pt x="249" y="728"/>
                  </a:lnTo>
                  <a:lnTo>
                    <a:pt x="238" y="717"/>
                  </a:lnTo>
                  <a:lnTo>
                    <a:pt x="218" y="697"/>
                  </a:lnTo>
                  <a:lnTo>
                    <a:pt x="218" y="697"/>
                  </a:lnTo>
                  <a:lnTo>
                    <a:pt x="226" y="709"/>
                  </a:lnTo>
                  <a:lnTo>
                    <a:pt x="237" y="720"/>
                  </a:lnTo>
                  <a:lnTo>
                    <a:pt x="258" y="740"/>
                  </a:lnTo>
                  <a:lnTo>
                    <a:pt x="258" y="740"/>
                  </a:lnTo>
                  <a:close/>
                  <a:moveTo>
                    <a:pt x="438" y="702"/>
                  </a:moveTo>
                  <a:lnTo>
                    <a:pt x="438" y="702"/>
                  </a:lnTo>
                  <a:lnTo>
                    <a:pt x="435" y="700"/>
                  </a:lnTo>
                  <a:lnTo>
                    <a:pt x="432" y="699"/>
                  </a:lnTo>
                  <a:lnTo>
                    <a:pt x="432" y="699"/>
                  </a:lnTo>
                  <a:lnTo>
                    <a:pt x="435" y="700"/>
                  </a:lnTo>
                  <a:lnTo>
                    <a:pt x="436" y="702"/>
                  </a:lnTo>
                  <a:lnTo>
                    <a:pt x="438" y="702"/>
                  </a:lnTo>
                  <a:lnTo>
                    <a:pt x="438" y="702"/>
                  </a:lnTo>
                  <a:close/>
                  <a:moveTo>
                    <a:pt x="444" y="706"/>
                  </a:moveTo>
                  <a:lnTo>
                    <a:pt x="444" y="706"/>
                  </a:lnTo>
                  <a:lnTo>
                    <a:pt x="441" y="703"/>
                  </a:lnTo>
                  <a:lnTo>
                    <a:pt x="441" y="703"/>
                  </a:lnTo>
                  <a:lnTo>
                    <a:pt x="439" y="703"/>
                  </a:lnTo>
                  <a:lnTo>
                    <a:pt x="439" y="703"/>
                  </a:lnTo>
                  <a:lnTo>
                    <a:pt x="441" y="706"/>
                  </a:lnTo>
                  <a:lnTo>
                    <a:pt x="443" y="706"/>
                  </a:lnTo>
                  <a:lnTo>
                    <a:pt x="444" y="706"/>
                  </a:lnTo>
                  <a:lnTo>
                    <a:pt x="444" y="706"/>
                  </a:lnTo>
                  <a:close/>
                  <a:moveTo>
                    <a:pt x="276" y="735"/>
                  </a:moveTo>
                  <a:lnTo>
                    <a:pt x="276" y="735"/>
                  </a:lnTo>
                  <a:lnTo>
                    <a:pt x="273" y="731"/>
                  </a:lnTo>
                  <a:lnTo>
                    <a:pt x="269" y="725"/>
                  </a:lnTo>
                  <a:lnTo>
                    <a:pt x="269" y="725"/>
                  </a:lnTo>
                  <a:lnTo>
                    <a:pt x="264" y="720"/>
                  </a:lnTo>
                  <a:lnTo>
                    <a:pt x="260" y="715"/>
                  </a:lnTo>
                  <a:lnTo>
                    <a:pt x="260" y="715"/>
                  </a:lnTo>
                  <a:lnTo>
                    <a:pt x="257" y="709"/>
                  </a:lnTo>
                  <a:lnTo>
                    <a:pt x="253" y="706"/>
                  </a:lnTo>
                  <a:lnTo>
                    <a:pt x="252" y="706"/>
                  </a:lnTo>
                  <a:lnTo>
                    <a:pt x="252" y="706"/>
                  </a:lnTo>
                  <a:lnTo>
                    <a:pt x="258" y="714"/>
                  </a:lnTo>
                  <a:lnTo>
                    <a:pt x="264" y="723"/>
                  </a:lnTo>
                  <a:lnTo>
                    <a:pt x="269" y="731"/>
                  </a:lnTo>
                  <a:lnTo>
                    <a:pt x="273" y="734"/>
                  </a:lnTo>
                  <a:lnTo>
                    <a:pt x="276" y="735"/>
                  </a:lnTo>
                  <a:lnTo>
                    <a:pt x="276" y="735"/>
                  </a:lnTo>
                  <a:close/>
                  <a:moveTo>
                    <a:pt x="450" y="711"/>
                  </a:moveTo>
                  <a:lnTo>
                    <a:pt x="450" y="711"/>
                  </a:lnTo>
                  <a:lnTo>
                    <a:pt x="447" y="708"/>
                  </a:lnTo>
                  <a:lnTo>
                    <a:pt x="446" y="708"/>
                  </a:lnTo>
                  <a:lnTo>
                    <a:pt x="446" y="708"/>
                  </a:lnTo>
                  <a:lnTo>
                    <a:pt x="446" y="708"/>
                  </a:lnTo>
                  <a:lnTo>
                    <a:pt x="447" y="709"/>
                  </a:lnTo>
                  <a:lnTo>
                    <a:pt x="450" y="711"/>
                  </a:lnTo>
                  <a:lnTo>
                    <a:pt x="450" y="711"/>
                  </a:lnTo>
                  <a:close/>
                  <a:moveTo>
                    <a:pt x="606" y="714"/>
                  </a:moveTo>
                  <a:lnTo>
                    <a:pt x="606" y="714"/>
                  </a:lnTo>
                  <a:lnTo>
                    <a:pt x="613" y="720"/>
                  </a:lnTo>
                  <a:lnTo>
                    <a:pt x="624" y="726"/>
                  </a:lnTo>
                  <a:lnTo>
                    <a:pt x="633" y="731"/>
                  </a:lnTo>
                  <a:lnTo>
                    <a:pt x="642" y="735"/>
                  </a:lnTo>
                  <a:lnTo>
                    <a:pt x="642" y="735"/>
                  </a:lnTo>
                  <a:lnTo>
                    <a:pt x="648" y="740"/>
                  </a:lnTo>
                  <a:lnTo>
                    <a:pt x="651" y="741"/>
                  </a:lnTo>
                  <a:lnTo>
                    <a:pt x="654" y="743"/>
                  </a:lnTo>
                  <a:lnTo>
                    <a:pt x="654" y="743"/>
                  </a:lnTo>
                  <a:lnTo>
                    <a:pt x="650" y="737"/>
                  </a:lnTo>
                  <a:lnTo>
                    <a:pt x="644" y="731"/>
                  </a:lnTo>
                  <a:lnTo>
                    <a:pt x="630" y="723"/>
                  </a:lnTo>
                  <a:lnTo>
                    <a:pt x="615" y="715"/>
                  </a:lnTo>
                  <a:lnTo>
                    <a:pt x="598" y="711"/>
                  </a:lnTo>
                  <a:lnTo>
                    <a:pt x="598" y="711"/>
                  </a:lnTo>
                  <a:lnTo>
                    <a:pt x="603" y="712"/>
                  </a:lnTo>
                  <a:lnTo>
                    <a:pt x="604" y="714"/>
                  </a:lnTo>
                  <a:lnTo>
                    <a:pt x="606" y="714"/>
                  </a:lnTo>
                  <a:lnTo>
                    <a:pt x="606" y="714"/>
                  </a:lnTo>
                  <a:close/>
                  <a:moveTo>
                    <a:pt x="467" y="719"/>
                  </a:moveTo>
                  <a:lnTo>
                    <a:pt x="467" y="719"/>
                  </a:lnTo>
                  <a:lnTo>
                    <a:pt x="467" y="717"/>
                  </a:lnTo>
                  <a:lnTo>
                    <a:pt x="468" y="715"/>
                  </a:lnTo>
                  <a:lnTo>
                    <a:pt x="468" y="715"/>
                  </a:lnTo>
                  <a:lnTo>
                    <a:pt x="468" y="717"/>
                  </a:lnTo>
                  <a:lnTo>
                    <a:pt x="468" y="717"/>
                  </a:lnTo>
                  <a:lnTo>
                    <a:pt x="467" y="714"/>
                  </a:lnTo>
                  <a:lnTo>
                    <a:pt x="467" y="714"/>
                  </a:lnTo>
                  <a:lnTo>
                    <a:pt x="465" y="715"/>
                  </a:lnTo>
                  <a:lnTo>
                    <a:pt x="465" y="715"/>
                  </a:lnTo>
                  <a:lnTo>
                    <a:pt x="467" y="715"/>
                  </a:lnTo>
                  <a:lnTo>
                    <a:pt x="467" y="717"/>
                  </a:lnTo>
                  <a:lnTo>
                    <a:pt x="465" y="719"/>
                  </a:lnTo>
                  <a:lnTo>
                    <a:pt x="467" y="719"/>
                  </a:lnTo>
                  <a:lnTo>
                    <a:pt x="467" y="719"/>
                  </a:lnTo>
                  <a:close/>
                  <a:moveTo>
                    <a:pt x="479" y="772"/>
                  </a:moveTo>
                  <a:lnTo>
                    <a:pt x="479" y="772"/>
                  </a:lnTo>
                  <a:lnTo>
                    <a:pt x="478" y="770"/>
                  </a:lnTo>
                  <a:lnTo>
                    <a:pt x="478" y="770"/>
                  </a:lnTo>
                  <a:lnTo>
                    <a:pt x="461" y="755"/>
                  </a:lnTo>
                  <a:lnTo>
                    <a:pt x="441" y="741"/>
                  </a:lnTo>
                  <a:lnTo>
                    <a:pt x="421" y="728"/>
                  </a:lnTo>
                  <a:lnTo>
                    <a:pt x="401" y="715"/>
                  </a:lnTo>
                  <a:lnTo>
                    <a:pt x="401" y="715"/>
                  </a:lnTo>
                  <a:lnTo>
                    <a:pt x="420" y="732"/>
                  </a:lnTo>
                  <a:lnTo>
                    <a:pt x="436" y="747"/>
                  </a:lnTo>
                  <a:lnTo>
                    <a:pt x="446" y="755"/>
                  </a:lnTo>
                  <a:lnTo>
                    <a:pt x="456" y="761"/>
                  </a:lnTo>
                  <a:lnTo>
                    <a:pt x="467" y="767"/>
                  </a:lnTo>
                  <a:lnTo>
                    <a:pt x="479" y="772"/>
                  </a:lnTo>
                  <a:lnTo>
                    <a:pt x="479" y="772"/>
                  </a:lnTo>
                  <a:close/>
                  <a:moveTo>
                    <a:pt x="638" y="752"/>
                  </a:moveTo>
                  <a:lnTo>
                    <a:pt x="638" y="752"/>
                  </a:lnTo>
                  <a:lnTo>
                    <a:pt x="624" y="741"/>
                  </a:lnTo>
                  <a:lnTo>
                    <a:pt x="610" y="731"/>
                  </a:lnTo>
                  <a:lnTo>
                    <a:pt x="593" y="723"/>
                  </a:lnTo>
                  <a:lnTo>
                    <a:pt x="577" y="715"/>
                  </a:lnTo>
                  <a:lnTo>
                    <a:pt x="577" y="715"/>
                  </a:lnTo>
                  <a:lnTo>
                    <a:pt x="606" y="735"/>
                  </a:lnTo>
                  <a:lnTo>
                    <a:pt x="621" y="744"/>
                  </a:lnTo>
                  <a:lnTo>
                    <a:pt x="638" y="752"/>
                  </a:lnTo>
                  <a:lnTo>
                    <a:pt x="638" y="752"/>
                  </a:lnTo>
                  <a:close/>
                  <a:moveTo>
                    <a:pt x="604" y="747"/>
                  </a:moveTo>
                  <a:lnTo>
                    <a:pt x="604" y="747"/>
                  </a:lnTo>
                  <a:lnTo>
                    <a:pt x="613" y="751"/>
                  </a:lnTo>
                  <a:lnTo>
                    <a:pt x="619" y="752"/>
                  </a:lnTo>
                  <a:lnTo>
                    <a:pt x="622" y="752"/>
                  </a:lnTo>
                  <a:lnTo>
                    <a:pt x="622" y="752"/>
                  </a:lnTo>
                  <a:lnTo>
                    <a:pt x="597" y="737"/>
                  </a:lnTo>
                  <a:lnTo>
                    <a:pt x="571" y="723"/>
                  </a:lnTo>
                  <a:lnTo>
                    <a:pt x="571" y="723"/>
                  </a:lnTo>
                  <a:lnTo>
                    <a:pt x="577" y="731"/>
                  </a:lnTo>
                  <a:lnTo>
                    <a:pt x="584" y="737"/>
                  </a:lnTo>
                  <a:lnTo>
                    <a:pt x="593" y="743"/>
                  </a:lnTo>
                  <a:lnTo>
                    <a:pt x="604" y="747"/>
                  </a:lnTo>
                  <a:lnTo>
                    <a:pt x="604" y="747"/>
                  </a:lnTo>
                  <a:close/>
                  <a:moveTo>
                    <a:pt x="246" y="746"/>
                  </a:moveTo>
                  <a:lnTo>
                    <a:pt x="246" y="746"/>
                  </a:lnTo>
                  <a:lnTo>
                    <a:pt x="241" y="738"/>
                  </a:lnTo>
                  <a:lnTo>
                    <a:pt x="235" y="734"/>
                  </a:lnTo>
                  <a:lnTo>
                    <a:pt x="235" y="734"/>
                  </a:lnTo>
                  <a:lnTo>
                    <a:pt x="240" y="740"/>
                  </a:lnTo>
                  <a:lnTo>
                    <a:pt x="243" y="743"/>
                  </a:lnTo>
                  <a:lnTo>
                    <a:pt x="246" y="746"/>
                  </a:lnTo>
                  <a:lnTo>
                    <a:pt x="246" y="746"/>
                  </a:lnTo>
                  <a:close/>
                  <a:moveTo>
                    <a:pt x="481" y="744"/>
                  </a:moveTo>
                  <a:lnTo>
                    <a:pt x="481" y="744"/>
                  </a:lnTo>
                  <a:lnTo>
                    <a:pt x="476" y="738"/>
                  </a:lnTo>
                  <a:lnTo>
                    <a:pt x="473" y="737"/>
                  </a:lnTo>
                  <a:lnTo>
                    <a:pt x="470" y="735"/>
                  </a:lnTo>
                  <a:lnTo>
                    <a:pt x="470" y="735"/>
                  </a:lnTo>
                  <a:lnTo>
                    <a:pt x="475" y="740"/>
                  </a:lnTo>
                  <a:lnTo>
                    <a:pt x="481" y="744"/>
                  </a:lnTo>
                  <a:lnTo>
                    <a:pt x="481" y="744"/>
                  </a:lnTo>
                  <a:close/>
                  <a:moveTo>
                    <a:pt x="266" y="747"/>
                  </a:moveTo>
                  <a:lnTo>
                    <a:pt x="266" y="747"/>
                  </a:lnTo>
                  <a:lnTo>
                    <a:pt x="264" y="744"/>
                  </a:lnTo>
                  <a:lnTo>
                    <a:pt x="263" y="743"/>
                  </a:lnTo>
                  <a:lnTo>
                    <a:pt x="261" y="743"/>
                  </a:lnTo>
                  <a:lnTo>
                    <a:pt x="261" y="743"/>
                  </a:lnTo>
                  <a:lnTo>
                    <a:pt x="266" y="747"/>
                  </a:lnTo>
                  <a:lnTo>
                    <a:pt x="266" y="747"/>
                  </a:lnTo>
                  <a:close/>
                  <a:moveTo>
                    <a:pt x="421" y="766"/>
                  </a:moveTo>
                  <a:lnTo>
                    <a:pt x="421" y="766"/>
                  </a:lnTo>
                  <a:lnTo>
                    <a:pt x="429" y="775"/>
                  </a:lnTo>
                  <a:lnTo>
                    <a:pt x="436" y="783"/>
                  </a:lnTo>
                  <a:lnTo>
                    <a:pt x="436" y="783"/>
                  </a:lnTo>
                  <a:lnTo>
                    <a:pt x="447" y="789"/>
                  </a:lnTo>
                  <a:lnTo>
                    <a:pt x="458" y="793"/>
                  </a:lnTo>
                  <a:lnTo>
                    <a:pt x="458" y="793"/>
                  </a:lnTo>
                  <a:lnTo>
                    <a:pt x="467" y="799"/>
                  </a:lnTo>
                  <a:lnTo>
                    <a:pt x="472" y="801"/>
                  </a:lnTo>
                  <a:lnTo>
                    <a:pt x="478" y="802"/>
                  </a:lnTo>
                  <a:lnTo>
                    <a:pt x="478" y="802"/>
                  </a:lnTo>
                  <a:lnTo>
                    <a:pt x="461" y="787"/>
                  </a:lnTo>
                  <a:lnTo>
                    <a:pt x="443" y="773"/>
                  </a:lnTo>
                  <a:lnTo>
                    <a:pt x="423" y="760"/>
                  </a:lnTo>
                  <a:lnTo>
                    <a:pt x="403" y="747"/>
                  </a:lnTo>
                  <a:lnTo>
                    <a:pt x="403" y="747"/>
                  </a:lnTo>
                  <a:lnTo>
                    <a:pt x="411" y="757"/>
                  </a:lnTo>
                  <a:lnTo>
                    <a:pt x="421" y="766"/>
                  </a:lnTo>
                  <a:lnTo>
                    <a:pt x="421" y="766"/>
                  </a:lnTo>
                  <a:close/>
                  <a:moveTo>
                    <a:pt x="606" y="764"/>
                  </a:moveTo>
                  <a:lnTo>
                    <a:pt x="606" y="764"/>
                  </a:lnTo>
                  <a:lnTo>
                    <a:pt x="610" y="769"/>
                  </a:lnTo>
                  <a:lnTo>
                    <a:pt x="613" y="770"/>
                  </a:lnTo>
                  <a:lnTo>
                    <a:pt x="616" y="770"/>
                  </a:lnTo>
                  <a:lnTo>
                    <a:pt x="616" y="770"/>
                  </a:lnTo>
                  <a:lnTo>
                    <a:pt x="604" y="763"/>
                  </a:lnTo>
                  <a:lnTo>
                    <a:pt x="600" y="758"/>
                  </a:lnTo>
                  <a:lnTo>
                    <a:pt x="593" y="757"/>
                  </a:lnTo>
                  <a:lnTo>
                    <a:pt x="593" y="757"/>
                  </a:lnTo>
                  <a:lnTo>
                    <a:pt x="606" y="764"/>
                  </a:lnTo>
                  <a:lnTo>
                    <a:pt x="606" y="764"/>
                  </a:lnTo>
                  <a:close/>
                  <a:moveTo>
                    <a:pt x="383" y="766"/>
                  </a:moveTo>
                  <a:lnTo>
                    <a:pt x="383" y="766"/>
                  </a:lnTo>
                  <a:lnTo>
                    <a:pt x="385" y="764"/>
                  </a:lnTo>
                  <a:lnTo>
                    <a:pt x="386" y="764"/>
                  </a:lnTo>
                  <a:lnTo>
                    <a:pt x="388" y="764"/>
                  </a:lnTo>
                  <a:lnTo>
                    <a:pt x="389" y="763"/>
                  </a:lnTo>
                  <a:lnTo>
                    <a:pt x="389" y="763"/>
                  </a:lnTo>
                  <a:lnTo>
                    <a:pt x="386" y="763"/>
                  </a:lnTo>
                  <a:lnTo>
                    <a:pt x="383" y="761"/>
                  </a:lnTo>
                  <a:lnTo>
                    <a:pt x="383" y="761"/>
                  </a:lnTo>
                  <a:lnTo>
                    <a:pt x="383" y="764"/>
                  </a:lnTo>
                  <a:lnTo>
                    <a:pt x="383" y="764"/>
                  </a:lnTo>
                  <a:lnTo>
                    <a:pt x="383" y="766"/>
                  </a:lnTo>
                  <a:lnTo>
                    <a:pt x="383" y="766"/>
                  </a:lnTo>
                  <a:close/>
                  <a:moveTo>
                    <a:pt x="659" y="769"/>
                  </a:moveTo>
                  <a:lnTo>
                    <a:pt x="659" y="769"/>
                  </a:lnTo>
                  <a:lnTo>
                    <a:pt x="656" y="769"/>
                  </a:lnTo>
                  <a:lnTo>
                    <a:pt x="654" y="766"/>
                  </a:lnTo>
                  <a:lnTo>
                    <a:pt x="653" y="764"/>
                  </a:lnTo>
                  <a:lnTo>
                    <a:pt x="651" y="764"/>
                  </a:lnTo>
                  <a:lnTo>
                    <a:pt x="651" y="764"/>
                  </a:lnTo>
                  <a:lnTo>
                    <a:pt x="653" y="766"/>
                  </a:lnTo>
                  <a:lnTo>
                    <a:pt x="654" y="769"/>
                  </a:lnTo>
                  <a:lnTo>
                    <a:pt x="659" y="769"/>
                  </a:lnTo>
                  <a:lnTo>
                    <a:pt x="659" y="769"/>
                  </a:lnTo>
                  <a:close/>
                  <a:moveTo>
                    <a:pt x="641" y="796"/>
                  </a:moveTo>
                  <a:lnTo>
                    <a:pt x="641" y="796"/>
                  </a:lnTo>
                  <a:lnTo>
                    <a:pt x="621" y="783"/>
                  </a:lnTo>
                  <a:lnTo>
                    <a:pt x="610" y="775"/>
                  </a:lnTo>
                  <a:lnTo>
                    <a:pt x="598" y="770"/>
                  </a:lnTo>
                  <a:lnTo>
                    <a:pt x="598" y="770"/>
                  </a:lnTo>
                  <a:lnTo>
                    <a:pt x="619" y="784"/>
                  </a:lnTo>
                  <a:lnTo>
                    <a:pt x="641" y="796"/>
                  </a:lnTo>
                  <a:lnTo>
                    <a:pt x="641" y="796"/>
                  </a:lnTo>
                  <a:close/>
                  <a:moveTo>
                    <a:pt x="472" y="784"/>
                  </a:moveTo>
                  <a:lnTo>
                    <a:pt x="472" y="784"/>
                  </a:lnTo>
                  <a:lnTo>
                    <a:pt x="465" y="781"/>
                  </a:lnTo>
                  <a:lnTo>
                    <a:pt x="464" y="781"/>
                  </a:lnTo>
                  <a:lnTo>
                    <a:pt x="461" y="781"/>
                  </a:lnTo>
                  <a:lnTo>
                    <a:pt x="461" y="781"/>
                  </a:lnTo>
                  <a:lnTo>
                    <a:pt x="464" y="781"/>
                  </a:lnTo>
                  <a:lnTo>
                    <a:pt x="465" y="784"/>
                  </a:lnTo>
                  <a:lnTo>
                    <a:pt x="468" y="784"/>
                  </a:lnTo>
                  <a:lnTo>
                    <a:pt x="472" y="784"/>
                  </a:lnTo>
                  <a:lnTo>
                    <a:pt x="472" y="784"/>
                  </a:lnTo>
                  <a:close/>
                  <a:moveTo>
                    <a:pt x="446" y="813"/>
                  </a:moveTo>
                  <a:lnTo>
                    <a:pt x="446" y="813"/>
                  </a:lnTo>
                  <a:lnTo>
                    <a:pt x="429" y="798"/>
                  </a:lnTo>
                  <a:lnTo>
                    <a:pt x="411" y="786"/>
                  </a:lnTo>
                  <a:lnTo>
                    <a:pt x="411" y="786"/>
                  </a:lnTo>
                  <a:lnTo>
                    <a:pt x="427" y="801"/>
                  </a:lnTo>
                  <a:lnTo>
                    <a:pt x="436" y="807"/>
                  </a:lnTo>
                  <a:lnTo>
                    <a:pt x="446" y="813"/>
                  </a:lnTo>
                  <a:lnTo>
                    <a:pt x="446" y="813"/>
                  </a:lnTo>
                  <a:close/>
                  <a:moveTo>
                    <a:pt x="615" y="793"/>
                  </a:moveTo>
                  <a:lnTo>
                    <a:pt x="615" y="793"/>
                  </a:lnTo>
                  <a:lnTo>
                    <a:pt x="612" y="792"/>
                  </a:lnTo>
                  <a:lnTo>
                    <a:pt x="610" y="790"/>
                  </a:lnTo>
                  <a:lnTo>
                    <a:pt x="609" y="790"/>
                  </a:lnTo>
                  <a:lnTo>
                    <a:pt x="609" y="790"/>
                  </a:lnTo>
                  <a:lnTo>
                    <a:pt x="612" y="793"/>
                  </a:lnTo>
                  <a:lnTo>
                    <a:pt x="613" y="795"/>
                  </a:lnTo>
                  <a:lnTo>
                    <a:pt x="615" y="793"/>
                  </a:lnTo>
                  <a:lnTo>
                    <a:pt x="615" y="793"/>
                  </a:lnTo>
                  <a:close/>
                  <a:moveTo>
                    <a:pt x="472" y="822"/>
                  </a:moveTo>
                  <a:lnTo>
                    <a:pt x="472" y="822"/>
                  </a:lnTo>
                  <a:lnTo>
                    <a:pt x="470" y="819"/>
                  </a:lnTo>
                  <a:lnTo>
                    <a:pt x="468" y="818"/>
                  </a:lnTo>
                  <a:lnTo>
                    <a:pt x="464" y="813"/>
                  </a:lnTo>
                  <a:lnTo>
                    <a:pt x="464" y="813"/>
                  </a:lnTo>
                  <a:lnTo>
                    <a:pt x="467" y="819"/>
                  </a:lnTo>
                  <a:lnTo>
                    <a:pt x="472" y="822"/>
                  </a:lnTo>
                  <a:lnTo>
                    <a:pt x="472" y="822"/>
                  </a:lnTo>
                  <a:close/>
                  <a:moveTo>
                    <a:pt x="455" y="818"/>
                  </a:moveTo>
                  <a:lnTo>
                    <a:pt x="455" y="818"/>
                  </a:lnTo>
                  <a:lnTo>
                    <a:pt x="449" y="816"/>
                  </a:lnTo>
                  <a:lnTo>
                    <a:pt x="449" y="816"/>
                  </a:lnTo>
                  <a:lnTo>
                    <a:pt x="452" y="818"/>
                  </a:lnTo>
                  <a:lnTo>
                    <a:pt x="453" y="818"/>
                  </a:lnTo>
                  <a:lnTo>
                    <a:pt x="455" y="818"/>
                  </a:lnTo>
                  <a:lnTo>
                    <a:pt x="455" y="818"/>
                  </a:lnTo>
                  <a:close/>
                  <a:moveTo>
                    <a:pt x="429" y="865"/>
                  </a:moveTo>
                  <a:lnTo>
                    <a:pt x="429" y="865"/>
                  </a:lnTo>
                  <a:lnTo>
                    <a:pt x="426" y="863"/>
                  </a:lnTo>
                  <a:lnTo>
                    <a:pt x="424" y="860"/>
                  </a:lnTo>
                  <a:lnTo>
                    <a:pt x="423" y="859"/>
                  </a:lnTo>
                  <a:lnTo>
                    <a:pt x="420" y="857"/>
                  </a:lnTo>
                  <a:lnTo>
                    <a:pt x="420" y="857"/>
                  </a:lnTo>
                  <a:lnTo>
                    <a:pt x="423" y="860"/>
                  </a:lnTo>
                  <a:lnTo>
                    <a:pt x="424" y="863"/>
                  </a:lnTo>
                  <a:lnTo>
                    <a:pt x="426" y="865"/>
                  </a:lnTo>
                  <a:lnTo>
                    <a:pt x="427" y="865"/>
                  </a:lnTo>
                  <a:lnTo>
                    <a:pt x="429" y="865"/>
                  </a:lnTo>
                  <a:lnTo>
                    <a:pt x="429" y="865"/>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118" name="Freeform 7086"/>
            <p:cNvSpPr>
              <a:spLocks noEditPoints="1"/>
            </p:cNvSpPr>
            <p:nvPr/>
          </p:nvSpPr>
          <p:spPr bwMode="auto">
            <a:xfrm>
              <a:off x="6567488" y="4695825"/>
              <a:ext cx="206375" cy="190500"/>
            </a:xfrm>
            <a:custGeom>
              <a:avLst/>
              <a:gdLst/>
              <a:ahLst/>
              <a:cxnLst>
                <a:cxn ang="0">
                  <a:pos x="87" y="5"/>
                </a:cxn>
                <a:cxn ang="0">
                  <a:pos x="118" y="17"/>
                </a:cxn>
                <a:cxn ang="0">
                  <a:pos x="124" y="69"/>
                </a:cxn>
                <a:cxn ang="0">
                  <a:pos x="72" y="119"/>
                </a:cxn>
                <a:cxn ang="0">
                  <a:pos x="31" y="113"/>
                </a:cxn>
                <a:cxn ang="0">
                  <a:pos x="3" y="76"/>
                </a:cxn>
                <a:cxn ang="0">
                  <a:pos x="8" y="26"/>
                </a:cxn>
                <a:cxn ang="0">
                  <a:pos x="55" y="0"/>
                </a:cxn>
                <a:cxn ang="0">
                  <a:pos x="124" y="46"/>
                </a:cxn>
                <a:cxn ang="0">
                  <a:pos x="119" y="58"/>
                </a:cxn>
                <a:cxn ang="0">
                  <a:pos x="122" y="59"/>
                </a:cxn>
                <a:cxn ang="0">
                  <a:pos x="53" y="8"/>
                </a:cxn>
                <a:cxn ang="0">
                  <a:pos x="93" y="20"/>
                </a:cxn>
                <a:cxn ang="0">
                  <a:pos x="60" y="14"/>
                </a:cxn>
                <a:cxn ang="0">
                  <a:pos x="95" y="23"/>
                </a:cxn>
                <a:cxn ang="0">
                  <a:pos x="101" y="15"/>
                </a:cxn>
                <a:cxn ang="0">
                  <a:pos x="99" y="18"/>
                </a:cxn>
                <a:cxn ang="0">
                  <a:pos x="113" y="26"/>
                </a:cxn>
                <a:cxn ang="0">
                  <a:pos x="101" y="50"/>
                </a:cxn>
                <a:cxn ang="0">
                  <a:pos x="64" y="23"/>
                </a:cxn>
                <a:cxn ang="0">
                  <a:pos x="21" y="35"/>
                </a:cxn>
                <a:cxn ang="0">
                  <a:pos x="29" y="33"/>
                </a:cxn>
                <a:cxn ang="0">
                  <a:pos x="58" y="26"/>
                </a:cxn>
                <a:cxn ang="0">
                  <a:pos x="99" y="55"/>
                </a:cxn>
                <a:cxn ang="0">
                  <a:pos x="79" y="46"/>
                </a:cxn>
                <a:cxn ang="0">
                  <a:pos x="79" y="46"/>
                </a:cxn>
                <a:cxn ang="0">
                  <a:pos x="76" y="69"/>
                </a:cxn>
                <a:cxn ang="0">
                  <a:pos x="57" y="46"/>
                </a:cxn>
                <a:cxn ang="0">
                  <a:pos x="70" y="75"/>
                </a:cxn>
                <a:cxn ang="0">
                  <a:pos x="28" y="55"/>
                </a:cxn>
                <a:cxn ang="0">
                  <a:pos x="32" y="53"/>
                </a:cxn>
                <a:cxn ang="0">
                  <a:pos x="50" y="65"/>
                </a:cxn>
                <a:cxn ang="0">
                  <a:pos x="49" y="49"/>
                </a:cxn>
                <a:cxn ang="0">
                  <a:pos x="50" y="65"/>
                </a:cxn>
                <a:cxn ang="0">
                  <a:pos x="105" y="49"/>
                </a:cxn>
                <a:cxn ang="0">
                  <a:pos x="63" y="76"/>
                </a:cxn>
                <a:cxn ang="0">
                  <a:pos x="58" y="59"/>
                </a:cxn>
                <a:cxn ang="0">
                  <a:pos x="89" y="55"/>
                </a:cxn>
                <a:cxn ang="0">
                  <a:pos x="89" y="76"/>
                </a:cxn>
                <a:cxn ang="0">
                  <a:pos x="15" y="76"/>
                </a:cxn>
                <a:cxn ang="0">
                  <a:pos x="44" y="105"/>
                </a:cxn>
                <a:cxn ang="0">
                  <a:pos x="44" y="99"/>
                </a:cxn>
                <a:cxn ang="0">
                  <a:pos x="14" y="62"/>
                </a:cxn>
                <a:cxn ang="0">
                  <a:pos x="15" y="76"/>
                </a:cxn>
                <a:cxn ang="0">
                  <a:pos x="72" y="108"/>
                </a:cxn>
                <a:cxn ang="0">
                  <a:pos x="107" y="76"/>
                </a:cxn>
                <a:cxn ang="0">
                  <a:pos x="108" y="73"/>
                </a:cxn>
                <a:cxn ang="0">
                  <a:pos x="87" y="96"/>
                </a:cxn>
                <a:cxn ang="0">
                  <a:pos x="44" y="85"/>
                </a:cxn>
                <a:cxn ang="0">
                  <a:pos x="41" y="85"/>
                </a:cxn>
                <a:cxn ang="0">
                  <a:pos x="53" y="98"/>
                </a:cxn>
                <a:cxn ang="0">
                  <a:pos x="66" y="107"/>
                </a:cxn>
                <a:cxn ang="0">
                  <a:pos x="66" y="105"/>
                </a:cxn>
                <a:cxn ang="0">
                  <a:pos x="66" y="107"/>
                </a:cxn>
                <a:cxn ang="0">
                  <a:pos x="49" y="114"/>
                </a:cxn>
                <a:cxn ang="0">
                  <a:pos x="49" y="113"/>
                </a:cxn>
              </a:cxnLst>
              <a:rect l="0" t="0" r="r" b="b"/>
              <a:pathLst>
                <a:path w="130" h="120">
                  <a:moveTo>
                    <a:pt x="64" y="0"/>
                  </a:moveTo>
                  <a:lnTo>
                    <a:pt x="64" y="0"/>
                  </a:lnTo>
                  <a:lnTo>
                    <a:pt x="70" y="0"/>
                  </a:lnTo>
                  <a:lnTo>
                    <a:pt x="75" y="1"/>
                  </a:lnTo>
                  <a:lnTo>
                    <a:pt x="87" y="5"/>
                  </a:lnTo>
                  <a:lnTo>
                    <a:pt x="87" y="5"/>
                  </a:lnTo>
                  <a:lnTo>
                    <a:pt x="93" y="5"/>
                  </a:lnTo>
                  <a:lnTo>
                    <a:pt x="99" y="5"/>
                  </a:lnTo>
                  <a:lnTo>
                    <a:pt x="99" y="5"/>
                  </a:lnTo>
                  <a:lnTo>
                    <a:pt x="110" y="9"/>
                  </a:lnTo>
                  <a:lnTo>
                    <a:pt x="118" y="17"/>
                  </a:lnTo>
                  <a:lnTo>
                    <a:pt x="118" y="17"/>
                  </a:lnTo>
                  <a:lnTo>
                    <a:pt x="125" y="24"/>
                  </a:lnTo>
                  <a:lnTo>
                    <a:pt x="128" y="33"/>
                  </a:lnTo>
                  <a:lnTo>
                    <a:pt x="130" y="46"/>
                  </a:lnTo>
                  <a:lnTo>
                    <a:pt x="128" y="58"/>
                  </a:lnTo>
                  <a:lnTo>
                    <a:pt x="128" y="58"/>
                  </a:lnTo>
                  <a:lnTo>
                    <a:pt x="124" y="69"/>
                  </a:lnTo>
                  <a:lnTo>
                    <a:pt x="119" y="78"/>
                  </a:lnTo>
                  <a:lnTo>
                    <a:pt x="111" y="88"/>
                  </a:lnTo>
                  <a:lnTo>
                    <a:pt x="104" y="98"/>
                  </a:lnTo>
                  <a:lnTo>
                    <a:pt x="93" y="107"/>
                  </a:lnTo>
                  <a:lnTo>
                    <a:pt x="84" y="114"/>
                  </a:lnTo>
                  <a:lnTo>
                    <a:pt x="72" y="119"/>
                  </a:lnTo>
                  <a:lnTo>
                    <a:pt x="61" y="120"/>
                  </a:lnTo>
                  <a:lnTo>
                    <a:pt x="61" y="120"/>
                  </a:lnTo>
                  <a:lnTo>
                    <a:pt x="52" y="120"/>
                  </a:lnTo>
                  <a:lnTo>
                    <a:pt x="44" y="119"/>
                  </a:lnTo>
                  <a:lnTo>
                    <a:pt x="37" y="116"/>
                  </a:lnTo>
                  <a:lnTo>
                    <a:pt x="31" y="113"/>
                  </a:lnTo>
                  <a:lnTo>
                    <a:pt x="25" y="108"/>
                  </a:lnTo>
                  <a:lnTo>
                    <a:pt x="20" y="104"/>
                  </a:lnTo>
                  <a:lnTo>
                    <a:pt x="11" y="91"/>
                  </a:lnTo>
                  <a:lnTo>
                    <a:pt x="11" y="91"/>
                  </a:lnTo>
                  <a:lnTo>
                    <a:pt x="6" y="84"/>
                  </a:lnTo>
                  <a:lnTo>
                    <a:pt x="3" y="76"/>
                  </a:lnTo>
                  <a:lnTo>
                    <a:pt x="2" y="69"/>
                  </a:lnTo>
                  <a:lnTo>
                    <a:pt x="0" y="59"/>
                  </a:lnTo>
                  <a:lnTo>
                    <a:pt x="2" y="52"/>
                  </a:lnTo>
                  <a:lnTo>
                    <a:pt x="2" y="43"/>
                  </a:lnTo>
                  <a:lnTo>
                    <a:pt x="5" y="35"/>
                  </a:lnTo>
                  <a:lnTo>
                    <a:pt x="8" y="26"/>
                  </a:lnTo>
                  <a:lnTo>
                    <a:pt x="8" y="26"/>
                  </a:lnTo>
                  <a:lnTo>
                    <a:pt x="18" y="17"/>
                  </a:lnTo>
                  <a:lnTo>
                    <a:pt x="32" y="8"/>
                  </a:lnTo>
                  <a:lnTo>
                    <a:pt x="38" y="5"/>
                  </a:lnTo>
                  <a:lnTo>
                    <a:pt x="46" y="3"/>
                  </a:lnTo>
                  <a:lnTo>
                    <a:pt x="55" y="0"/>
                  </a:lnTo>
                  <a:lnTo>
                    <a:pt x="64" y="0"/>
                  </a:lnTo>
                  <a:lnTo>
                    <a:pt x="64" y="0"/>
                  </a:lnTo>
                  <a:close/>
                  <a:moveTo>
                    <a:pt x="122" y="59"/>
                  </a:moveTo>
                  <a:lnTo>
                    <a:pt x="122" y="59"/>
                  </a:lnTo>
                  <a:lnTo>
                    <a:pt x="124" y="53"/>
                  </a:lnTo>
                  <a:lnTo>
                    <a:pt x="124" y="46"/>
                  </a:lnTo>
                  <a:lnTo>
                    <a:pt x="124" y="38"/>
                  </a:lnTo>
                  <a:lnTo>
                    <a:pt x="121" y="30"/>
                  </a:lnTo>
                  <a:lnTo>
                    <a:pt x="121" y="30"/>
                  </a:lnTo>
                  <a:lnTo>
                    <a:pt x="122" y="40"/>
                  </a:lnTo>
                  <a:lnTo>
                    <a:pt x="121" y="49"/>
                  </a:lnTo>
                  <a:lnTo>
                    <a:pt x="119" y="58"/>
                  </a:lnTo>
                  <a:lnTo>
                    <a:pt x="116" y="65"/>
                  </a:lnTo>
                  <a:lnTo>
                    <a:pt x="116" y="65"/>
                  </a:lnTo>
                  <a:lnTo>
                    <a:pt x="119" y="64"/>
                  </a:lnTo>
                  <a:lnTo>
                    <a:pt x="121" y="61"/>
                  </a:lnTo>
                  <a:lnTo>
                    <a:pt x="121" y="59"/>
                  </a:lnTo>
                  <a:lnTo>
                    <a:pt x="122" y="59"/>
                  </a:lnTo>
                  <a:lnTo>
                    <a:pt x="122" y="59"/>
                  </a:lnTo>
                  <a:close/>
                  <a:moveTo>
                    <a:pt x="43" y="12"/>
                  </a:moveTo>
                  <a:lnTo>
                    <a:pt x="43" y="12"/>
                  </a:lnTo>
                  <a:lnTo>
                    <a:pt x="49" y="11"/>
                  </a:lnTo>
                  <a:lnTo>
                    <a:pt x="53" y="8"/>
                  </a:lnTo>
                  <a:lnTo>
                    <a:pt x="53" y="8"/>
                  </a:lnTo>
                  <a:lnTo>
                    <a:pt x="47" y="9"/>
                  </a:lnTo>
                  <a:lnTo>
                    <a:pt x="44" y="11"/>
                  </a:lnTo>
                  <a:lnTo>
                    <a:pt x="43" y="12"/>
                  </a:lnTo>
                  <a:lnTo>
                    <a:pt x="43" y="12"/>
                  </a:lnTo>
                  <a:close/>
                  <a:moveTo>
                    <a:pt x="93" y="20"/>
                  </a:moveTo>
                  <a:lnTo>
                    <a:pt x="93" y="20"/>
                  </a:lnTo>
                  <a:lnTo>
                    <a:pt x="85" y="15"/>
                  </a:lnTo>
                  <a:lnTo>
                    <a:pt x="76" y="11"/>
                  </a:lnTo>
                  <a:lnTo>
                    <a:pt x="72" y="11"/>
                  </a:lnTo>
                  <a:lnTo>
                    <a:pt x="67" y="11"/>
                  </a:lnTo>
                  <a:lnTo>
                    <a:pt x="63" y="11"/>
                  </a:lnTo>
                  <a:lnTo>
                    <a:pt x="60" y="14"/>
                  </a:lnTo>
                  <a:lnTo>
                    <a:pt x="60" y="14"/>
                  </a:lnTo>
                  <a:lnTo>
                    <a:pt x="70" y="17"/>
                  </a:lnTo>
                  <a:lnTo>
                    <a:pt x="81" y="20"/>
                  </a:lnTo>
                  <a:lnTo>
                    <a:pt x="99" y="26"/>
                  </a:lnTo>
                  <a:lnTo>
                    <a:pt x="99" y="26"/>
                  </a:lnTo>
                  <a:lnTo>
                    <a:pt x="95" y="23"/>
                  </a:lnTo>
                  <a:lnTo>
                    <a:pt x="93" y="21"/>
                  </a:lnTo>
                  <a:lnTo>
                    <a:pt x="93" y="20"/>
                  </a:lnTo>
                  <a:lnTo>
                    <a:pt x="93" y="20"/>
                  </a:lnTo>
                  <a:close/>
                  <a:moveTo>
                    <a:pt x="99" y="14"/>
                  </a:moveTo>
                  <a:lnTo>
                    <a:pt x="99" y="14"/>
                  </a:lnTo>
                  <a:lnTo>
                    <a:pt x="101" y="15"/>
                  </a:lnTo>
                  <a:lnTo>
                    <a:pt x="101" y="15"/>
                  </a:lnTo>
                  <a:lnTo>
                    <a:pt x="96" y="12"/>
                  </a:lnTo>
                  <a:lnTo>
                    <a:pt x="95" y="11"/>
                  </a:lnTo>
                  <a:lnTo>
                    <a:pt x="92" y="11"/>
                  </a:lnTo>
                  <a:lnTo>
                    <a:pt x="92" y="11"/>
                  </a:lnTo>
                  <a:lnTo>
                    <a:pt x="99" y="18"/>
                  </a:lnTo>
                  <a:lnTo>
                    <a:pt x="107" y="27"/>
                  </a:lnTo>
                  <a:lnTo>
                    <a:pt x="113" y="37"/>
                  </a:lnTo>
                  <a:lnTo>
                    <a:pt x="118" y="47"/>
                  </a:lnTo>
                  <a:lnTo>
                    <a:pt x="118" y="47"/>
                  </a:lnTo>
                  <a:lnTo>
                    <a:pt x="116" y="37"/>
                  </a:lnTo>
                  <a:lnTo>
                    <a:pt x="113" y="26"/>
                  </a:lnTo>
                  <a:lnTo>
                    <a:pt x="107" y="18"/>
                  </a:lnTo>
                  <a:lnTo>
                    <a:pt x="104" y="15"/>
                  </a:lnTo>
                  <a:lnTo>
                    <a:pt x="99" y="14"/>
                  </a:lnTo>
                  <a:lnTo>
                    <a:pt x="99" y="14"/>
                  </a:lnTo>
                  <a:close/>
                  <a:moveTo>
                    <a:pt x="101" y="50"/>
                  </a:moveTo>
                  <a:lnTo>
                    <a:pt x="101" y="50"/>
                  </a:lnTo>
                  <a:lnTo>
                    <a:pt x="98" y="43"/>
                  </a:lnTo>
                  <a:lnTo>
                    <a:pt x="92" y="37"/>
                  </a:lnTo>
                  <a:lnTo>
                    <a:pt x="84" y="29"/>
                  </a:lnTo>
                  <a:lnTo>
                    <a:pt x="76" y="24"/>
                  </a:lnTo>
                  <a:lnTo>
                    <a:pt x="76" y="24"/>
                  </a:lnTo>
                  <a:lnTo>
                    <a:pt x="64" y="23"/>
                  </a:lnTo>
                  <a:lnTo>
                    <a:pt x="50" y="23"/>
                  </a:lnTo>
                  <a:lnTo>
                    <a:pt x="38" y="23"/>
                  </a:lnTo>
                  <a:lnTo>
                    <a:pt x="29" y="26"/>
                  </a:lnTo>
                  <a:lnTo>
                    <a:pt x="29" y="26"/>
                  </a:lnTo>
                  <a:lnTo>
                    <a:pt x="25" y="29"/>
                  </a:lnTo>
                  <a:lnTo>
                    <a:pt x="21" y="35"/>
                  </a:lnTo>
                  <a:lnTo>
                    <a:pt x="18" y="41"/>
                  </a:lnTo>
                  <a:lnTo>
                    <a:pt x="18" y="47"/>
                  </a:lnTo>
                  <a:lnTo>
                    <a:pt x="18" y="47"/>
                  </a:lnTo>
                  <a:lnTo>
                    <a:pt x="21" y="41"/>
                  </a:lnTo>
                  <a:lnTo>
                    <a:pt x="26" y="35"/>
                  </a:lnTo>
                  <a:lnTo>
                    <a:pt x="29" y="33"/>
                  </a:lnTo>
                  <a:lnTo>
                    <a:pt x="34" y="32"/>
                  </a:lnTo>
                  <a:lnTo>
                    <a:pt x="37" y="32"/>
                  </a:lnTo>
                  <a:lnTo>
                    <a:pt x="43" y="33"/>
                  </a:lnTo>
                  <a:lnTo>
                    <a:pt x="43" y="33"/>
                  </a:lnTo>
                  <a:lnTo>
                    <a:pt x="50" y="29"/>
                  </a:lnTo>
                  <a:lnTo>
                    <a:pt x="58" y="26"/>
                  </a:lnTo>
                  <a:lnTo>
                    <a:pt x="67" y="27"/>
                  </a:lnTo>
                  <a:lnTo>
                    <a:pt x="75" y="30"/>
                  </a:lnTo>
                  <a:lnTo>
                    <a:pt x="82" y="35"/>
                  </a:lnTo>
                  <a:lnTo>
                    <a:pt x="90" y="41"/>
                  </a:lnTo>
                  <a:lnTo>
                    <a:pt x="96" y="49"/>
                  </a:lnTo>
                  <a:lnTo>
                    <a:pt x="99" y="55"/>
                  </a:lnTo>
                  <a:lnTo>
                    <a:pt x="99" y="55"/>
                  </a:lnTo>
                  <a:lnTo>
                    <a:pt x="99" y="52"/>
                  </a:lnTo>
                  <a:lnTo>
                    <a:pt x="101" y="50"/>
                  </a:lnTo>
                  <a:lnTo>
                    <a:pt x="101" y="50"/>
                  </a:lnTo>
                  <a:close/>
                  <a:moveTo>
                    <a:pt x="79" y="46"/>
                  </a:moveTo>
                  <a:lnTo>
                    <a:pt x="79" y="46"/>
                  </a:lnTo>
                  <a:lnTo>
                    <a:pt x="76" y="43"/>
                  </a:lnTo>
                  <a:lnTo>
                    <a:pt x="73" y="40"/>
                  </a:lnTo>
                  <a:lnTo>
                    <a:pt x="73" y="40"/>
                  </a:lnTo>
                  <a:lnTo>
                    <a:pt x="73" y="41"/>
                  </a:lnTo>
                  <a:lnTo>
                    <a:pt x="75" y="43"/>
                  </a:lnTo>
                  <a:lnTo>
                    <a:pt x="79" y="46"/>
                  </a:lnTo>
                  <a:lnTo>
                    <a:pt x="79" y="46"/>
                  </a:lnTo>
                  <a:close/>
                  <a:moveTo>
                    <a:pt x="64" y="84"/>
                  </a:moveTo>
                  <a:lnTo>
                    <a:pt x="64" y="84"/>
                  </a:lnTo>
                  <a:lnTo>
                    <a:pt x="70" y="81"/>
                  </a:lnTo>
                  <a:lnTo>
                    <a:pt x="75" y="75"/>
                  </a:lnTo>
                  <a:lnTo>
                    <a:pt x="76" y="69"/>
                  </a:lnTo>
                  <a:lnTo>
                    <a:pt x="75" y="62"/>
                  </a:lnTo>
                  <a:lnTo>
                    <a:pt x="72" y="56"/>
                  </a:lnTo>
                  <a:lnTo>
                    <a:pt x="67" y="50"/>
                  </a:lnTo>
                  <a:lnTo>
                    <a:pt x="63" y="47"/>
                  </a:lnTo>
                  <a:lnTo>
                    <a:pt x="57" y="46"/>
                  </a:lnTo>
                  <a:lnTo>
                    <a:pt x="57" y="46"/>
                  </a:lnTo>
                  <a:lnTo>
                    <a:pt x="61" y="47"/>
                  </a:lnTo>
                  <a:lnTo>
                    <a:pt x="64" y="52"/>
                  </a:lnTo>
                  <a:lnTo>
                    <a:pt x="67" y="56"/>
                  </a:lnTo>
                  <a:lnTo>
                    <a:pt x="70" y="62"/>
                  </a:lnTo>
                  <a:lnTo>
                    <a:pt x="70" y="69"/>
                  </a:lnTo>
                  <a:lnTo>
                    <a:pt x="70" y="75"/>
                  </a:lnTo>
                  <a:lnTo>
                    <a:pt x="69" y="79"/>
                  </a:lnTo>
                  <a:lnTo>
                    <a:pt x="64" y="84"/>
                  </a:lnTo>
                  <a:lnTo>
                    <a:pt x="64" y="84"/>
                  </a:lnTo>
                  <a:close/>
                  <a:moveTo>
                    <a:pt x="26" y="47"/>
                  </a:moveTo>
                  <a:lnTo>
                    <a:pt x="26" y="47"/>
                  </a:lnTo>
                  <a:lnTo>
                    <a:pt x="28" y="55"/>
                  </a:lnTo>
                  <a:lnTo>
                    <a:pt x="29" y="62"/>
                  </a:lnTo>
                  <a:lnTo>
                    <a:pt x="31" y="70"/>
                  </a:lnTo>
                  <a:lnTo>
                    <a:pt x="35" y="75"/>
                  </a:lnTo>
                  <a:lnTo>
                    <a:pt x="35" y="75"/>
                  </a:lnTo>
                  <a:lnTo>
                    <a:pt x="32" y="59"/>
                  </a:lnTo>
                  <a:lnTo>
                    <a:pt x="32" y="53"/>
                  </a:lnTo>
                  <a:lnTo>
                    <a:pt x="32" y="46"/>
                  </a:lnTo>
                  <a:lnTo>
                    <a:pt x="32" y="46"/>
                  </a:lnTo>
                  <a:lnTo>
                    <a:pt x="29" y="46"/>
                  </a:lnTo>
                  <a:lnTo>
                    <a:pt x="26" y="47"/>
                  </a:lnTo>
                  <a:lnTo>
                    <a:pt x="26" y="47"/>
                  </a:lnTo>
                  <a:close/>
                  <a:moveTo>
                    <a:pt x="50" y="65"/>
                  </a:moveTo>
                  <a:lnTo>
                    <a:pt x="50" y="65"/>
                  </a:lnTo>
                  <a:lnTo>
                    <a:pt x="52" y="61"/>
                  </a:lnTo>
                  <a:lnTo>
                    <a:pt x="52" y="56"/>
                  </a:lnTo>
                  <a:lnTo>
                    <a:pt x="50" y="52"/>
                  </a:lnTo>
                  <a:lnTo>
                    <a:pt x="49" y="49"/>
                  </a:lnTo>
                  <a:lnTo>
                    <a:pt x="49" y="49"/>
                  </a:lnTo>
                  <a:lnTo>
                    <a:pt x="46" y="50"/>
                  </a:lnTo>
                  <a:lnTo>
                    <a:pt x="46" y="52"/>
                  </a:lnTo>
                  <a:lnTo>
                    <a:pt x="44" y="58"/>
                  </a:lnTo>
                  <a:lnTo>
                    <a:pt x="47" y="62"/>
                  </a:lnTo>
                  <a:lnTo>
                    <a:pt x="50" y="65"/>
                  </a:lnTo>
                  <a:lnTo>
                    <a:pt x="50" y="65"/>
                  </a:lnTo>
                  <a:close/>
                  <a:moveTo>
                    <a:pt x="107" y="69"/>
                  </a:moveTo>
                  <a:lnTo>
                    <a:pt x="107" y="69"/>
                  </a:lnTo>
                  <a:lnTo>
                    <a:pt x="108" y="64"/>
                  </a:lnTo>
                  <a:lnTo>
                    <a:pt x="108" y="59"/>
                  </a:lnTo>
                  <a:lnTo>
                    <a:pt x="107" y="53"/>
                  </a:lnTo>
                  <a:lnTo>
                    <a:pt x="105" y="49"/>
                  </a:lnTo>
                  <a:lnTo>
                    <a:pt x="105" y="49"/>
                  </a:lnTo>
                  <a:lnTo>
                    <a:pt x="107" y="59"/>
                  </a:lnTo>
                  <a:lnTo>
                    <a:pt x="107" y="69"/>
                  </a:lnTo>
                  <a:lnTo>
                    <a:pt x="107" y="69"/>
                  </a:lnTo>
                  <a:close/>
                  <a:moveTo>
                    <a:pt x="63" y="76"/>
                  </a:moveTo>
                  <a:lnTo>
                    <a:pt x="63" y="76"/>
                  </a:lnTo>
                  <a:lnTo>
                    <a:pt x="64" y="70"/>
                  </a:lnTo>
                  <a:lnTo>
                    <a:pt x="64" y="62"/>
                  </a:lnTo>
                  <a:lnTo>
                    <a:pt x="63" y="56"/>
                  </a:lnTo>
                  <a:lnTo>
                    <a:pt x="57" y="53"/>
                  </a:lnTo>
                  <a:lnTo>
                    <a:pt x="57" y="53"/>
                  </a:lnTo>
                  <a:lnTo>
                    <a:pt x="58" y="59"/>
                  </a:lnTo>
                  <a:lnTo>
                    <a:pt x="57" y="67"/>
                  </a:lnTo>
                  <a:lnTo>
                    <a:pt x="58" y="73"/>
                  </a:lnTo>
                  <a:lnTo>
                    <a:pt x="60" y="75"/>
                  </a:lnTo>
                  <a:lnTo>
                    <a:pt x="63" y="76"/>
                  </a:lnTo>
                  <a:lnTo>
                    <a:pt x="63" y="76"/>
                  </a:lnTo>
                  <a:close/>
                  <a:moveTo>
                    <a:pt x="89" y="55"/>
                  </a:moveTo>
                  <a:lnTo>
                    <a:pt x="89" y="55"/>
                  </a:lnTo>
                  <a:lnTo>
                    <a:pt x="89" y="61"/>
                  </a:lnTo>
                  <a:lnTo>
                    <a:pt x="89" y="67"/>
                  </a:lnTo>
                  <a:lnTo>
                    <a:pt x="87" y="78"/>
                  </a:lnTo>
                  <a:lnTo>
                    <a:pt x="87" y="78"/>
                  </a:lnTo>
                  <a:lnTo>
                    <a:pt x="89" y="76"/>
                  </a:lnTo>
                  <a:lnTo>
                    <a:pt x="90" y="73"/>
                  </a:lnTo>
                  <a:lnTo>
                    <a:pt x="92" y="67"/>
                  </a:lnTo>
                  <a:lnTo>
                    <a:pt x="90" y="61"/>
                  </a:lnTo>
                  <a:lnTo>
                    <a:pt x="89" y="55"/>
                  </a:lnTo>
                  <a:lnTo>
                    <a:pt x="89" y="55"/>
                  </a:lnTo>
                  <a:close/>
                  <a:moveTo>
                    <a:pt x="15" y="76"/>
                  </a:moveTo>
                  <a:lnTo>
                    <a:pt x="15" y="76"/>
                  </a:lnTo>
                  <a:lnTo>
                    <a:pt x="20" y="85"/>
                  </a:lnTo>
                  <a:lnTo>
                    <a:pt x="28" y="94"/>
                  </a:lnTo>
                  <a:lnTo>
                    <a:pt x="35" y="101"/>
                  </a:lnTo>
                  <a:lnTo>
                    <a:pt x="44" y="105"/>
                  </a:lnTo>
                  <a:lnTo>
                    <a:pt x="44" y="105"/>
                  </a:lnTo>
                  <a:lnTo>
                    <a:pt x="50" y="107"/>
                  </a:lnTo>
                  <a:lnTo>
                    <a:pt x="53" y="107"/>
                  </a:lnTo>
                  <a:lnTo>
                    <a:pt x="55" y="102"/>
                  </a:lnTo>
                  <a:lnTo>
                    <a:pt x="55" y="102"/>
                  </a:lnTo>
                  <a:lnTo>
                    <a:pt x="49" y="102"/>
                  </a:lnTo>
                  <a:lnTo>
                    <a:pt x="44" y="99"/>
                  </a:lnTo>
                  <a:lnTo>
                    <a:pt x="41" y="98"/>
                  </a:lnTo>
                  <a:lnTo>
                    <a:pt x="35" y="94"/>
                  </a:lnTo>
                  <a:lnTo>
                    <a:pt x="35" y="94"/>
                  </a:lnTo>
                  <a:lnTo>
                    <a:pt x="23" y="81"/>
                  </a:lnTo>
                  <a:lnTo>
                    <a:pt x="18" y="72"/>
                  </a:lnTo>
                  <a:lnTo>
                    <a:pt x="14" y="62"/>
                  </a:lnTo>
                  <a:lnTo>
                    <a:pt x="14" y="62"/>
                  </a:lnTo>
                  <a:lnTo>
                    <a:pt x="12" y="62"/>
                  </a:lnTo>
                  <a:lnTo>
                    <a:pt x="11" y="62"/>
                  </a:lnTo>
                  <a:lnTo>
                    <a:pt x="11" y="62"/>
                  </a:lnTo>
                  <a:lnTo>
                    <a:pt x="14" y="70"/>
                  </a:lnTo>
                  <a:lnTo>
                    <a:pt x="15" y="76"/>
                  </a:lnTo>
                  <a:lnTo>
                    <a:pt x="15" y="76"/>
                  </a:lnTo>
                  <a:close/>
                  <a:moveTo>
                    <a:pt x="70" y="105"/>
                  </a:moveTo>
                  <a:lnTo>
                    <a:pt x="70" y="105"/>
                  </a:lnTo>
                  <a:lnTo>
                    <a:pt x="72" y="105"/>
                  </a:lnTo>
                  <a:lnTo>
                    <a:pt x="72" y="108"/>
                  </a:lnTo>
                  <a:lnTo>
                    <a:pt x="72" y="108"/>
                  </a:lnTo>
                  <a:lnTo>
                    <a:pt x="84" y="104"/>
                  </a:lnTo>
                  <a:lnTo>
                    <a:pt x="95" y="96"/>
                  </a:lnTo>
                  <a:lnTo>
                    <a:pt x="99" y="91"/>
                  </a:lnTo>
                  <a:lnTo>
                    <a:pt x="104" y="87"/>
                  </a:lnTo>
                  <a:lnTo>
                    <a:pt x="105" y="82"/>
                  </a:lnTo>
                  <a:lnTo>
                    <a:pt x="107" y="76"/>
                  </a:lnTo>
                  <a:lnTo>
                    <a:pt x="107" y="76"/>
                  </a:lnTo>
                  <a:lnTo>
                    <a:pt x="110" y="75"/>
                  </a:lnTo>
                  <a:lnTo>
                    <a:pt x="110" y="75"/>
                  </a:lnTo>
                  <a:lnTo>
                    <a:pt x="108" y="75"/>
                  </a:lnTo>
                  <a:lnTo>
                    <a:pt x="108" y="73"/>
                  </a:lnTo>
                  <a:lnTo>
                    <a:pt x="108" y="73"/>
                  </a:lnTo>
                  <a:lnTo>
                    <a:pt x="107" y="72"/>
                  </a:lnTo>
                  <a:lnTo>
                    <a:pt x="107" y="72"/>
                  </a:lnTo>
                  <a:lnTo>
                    <a:pt x="102" y="76"/>
                  </a:lnTo>
                  <a:lnTo>
                    <a:pt x="98" y="81"/>
                  </a:lnTo>
                  <a:lnTo>
                    <a:pt x="90" y="91"/>
                  </a:lnTo>
                  <a:lnTo>
                    <a:pt x="87" y="96"/>
                  </a:lnTo>
                  <a:lnTo>
                    <a:pt x="82" y="99"/>
                  </a:lnTo>
                  <a:lnTo>
                    <a:pt x="76" y="102"/>
                  </a:lnTo>
                  <a:lnTo>
                    <a:pt x="70" y="105"/>
                  </a:lnTo>
                  <a:lnTo>
                    <a:pt x="70" y="105"/>
                  </a:lnTo>
                  <a:close/>
                  <a:moveTo>
                    <a:pt x="44" y="85"/>
                  </a:moveTo>
                  <a:lnTo>
                    <a:pt x="44" y="85"/>
                  </a:lnTo>
                  <a:lnTo>
                    <a:pt x="41" y="84"/>
                  </a:lnTo>
                  <a:lnTo>
                    <a:pt x="40" y="82"/>
                  </a:lnTo>
                  <a:lnTo>
                    <a:pt x="37" y="84"/>
                  </a:lnTo>
                  <a:lnTo>
                    <a:pt x="37" y="84"/>
                  </a:lnTo>
                  <a:lnTo>
                    <a:pt x="40" y="84"/>
                  </a:lnTo>
                  <a:lnTo>
                    <a:pt x="41" y="85"/>
                  </a:lnTo>
                  <a:lnTo>
                    <a:pt x="43" y="87"/>
                  </a:lnTo>
                  <a:lnTo>
                    <a:pt x="44" y="85"/>
                  </a:lnTo>
                  <a:lnTo>
                    <a:pt x="44" y="85"/>
                  </a:lnTo>
                  <a:close/>
                  <a:moveTo>
                    <a:pt x="70" y="98"/>
                  </a:moveTo>
                  <a:lnTo>
                    <a:pt x="70" y="98"/>
                  </a:lnTo>
                  <a:lnTo>
                    <a:pt x="53" y="98"/>
                  </a:lnTo>
                  <a:lnTo>
                    <a:pt x="53" y="98"/>
                  </a:lnTo>
                  <a:lnTo>
                    <a:pt x="61" y="99"/>
                  </a:lnTo>
                  <a:lnTo>
                    <a:pt x="66" y="99"/>
                  </a:lnTo>
                  <a:lnTo>
                    <a:pt x="70" y="98"/>
                  </a:lnTo>
                  <a:lnTo>
                    <a:pt x="70" y="98"/>
                  </a:lnTo>
                  <a:close/>
                  <a:moveTo>
                    <a:pt x="66" y="107"/>
                  </a:moveTo>
                  <a:lnTo>
                    <a:pt x="66" y="107"/>
                  </a:lnTo>
                  <a:lnTo>
                    <a:pt x="67" y="105"/>
                  </a:lnTo>
                  <a:lnTo>
                    <a:pt x="69" y="105"/>
                  </a:lnTo>
                  <a:lnTo>
                    <a:pt x="67" y="104"/>
                  </a:lnTo>
                  <a:lnTo>
                    <a:pt x="67" y="104"/>
                  </a:lnTo>
                  <a:lnTo>
                    <a:pt x="66" y="105"/>
                  </a:lnTo>
                  <a:lnTo>
                    <a:pt x="64" y="105"/>
                  </a:lnTo>
                  <a:lnTo>
                    <a:pt x="63" y="105"/>
                  </a:lnTo>
                  <a:lnTo>
                    <a:pt x="61" y="105"/>
                  </a:lnTo>
                  <a:lnTo>
                    <a:pt x="61" y="105"/>
                  </a:lnTo>
                  <a:lnTo>
                    <a:pt x="64" y="107"/>
                  </a:lnTo>
                  <a:lnTo>
                    <a:pt x="66" y="107"/>
                  </a:lnTo>
                  <a:lnTo>
                    <a:pt x="66" y="107"/>
                  </a:lnTo>
                  <a:lnTo>
                    <a:pt x="66" y="107"/>
                  </a:lnTo>
                  <a:lnTo>
                    <a:pt x="66" y="107"/>
                  </a:lnTo>
                  <a:lnTo>
                    <a:pt x="66" y="107"/>
                  </a:lnTo>
                  <a:close/>
                  <a:moveTo>
                    <a:pt x="49" y="114"/>
                  </a:moveTo>
                  <a:lnTo>
                    <a:pt x="49" y="114"/>
                  </a:lnTo>
                  <a:lnTo>
                    <a:pt x="53" y="114"/>
                  </a:lnTo>
                  <a:lnTo>
                    <a:pt x="53" y="114"/>
                  </a:lnTo>
                  <a:lnTo>
                    <a:pt x="55" y="113"/>
                  </a:lnTo>
                  <a:lnTo>
                    <a:pt x="55" y="113"/>
                  </a:lnTo>
                  <a:lnTo>
                    <a:pt x="50" y="113"/>
                  </a:lnTo>
                  <a:lnTo>
                    <a:pt x="49" y="113"/>
                  </a:lnTo>
                  <a:lnTo>
                    <a:pt x="49" y="114"/>
                  </a:lnTo>
                  <a:lnTo>
                    <a:pt x="49" y="114"/>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119" name="Freeform 7087"/>
            <p:cNvSpPr>
              <a:spLocks noEditPoints="1"/>
            </p:cNvSpPr>
            <p:nvPr/>
          </p:nvSpPr>
          <p:spPr bwMode="auto">
            <a:xfrm>
              <a:off x="6821488" y="4884738"/>
              <a:ext cx="136525" cy="134938"/>
            </a:xfrm>
            <a:custGeom>
              <a:avLst/>
              <a:gdLst/>
              <a:ahLst/>
              <a:cxnLst>
                <a:cxn ang="0">
                  <a:pos x="51" y="4"/>
                </a:cxn>
                <a:cxn ang="0">
                  <a:pos x="47" y="6"/>
                </a:cxn>
                <a:cxn ang="0">
                  <a:pos x="70" y="17"/>
                </a:cxn>
                <a:cxn ang="0">
                  <a:pos x="86" y="49"/>
                </a:cxn>
                <a:cxn ang="0">
                  <a:pos x="81" y="72"/>
                </a:cxn>
                <a:cxn ang="0">
                  <a:pos x="72" y="81"/>
                </a:cxn>
                <a:cxn ang="0">
                  <a:pos x="58" y="85"/>
                </a:cxn>
                <a:cxn ang="0">
                  <a:pos x="54" y="84"/>
                </a:cxn>
                <a:cxn ang="0">
                  <a:pos x="18" y="81"/>
                </a:cxn>
                <a:cxn ang="0">
                  <a:pos x="11" y="75"/>
                </a:cxn>
                <a:cxn ang="0">
                  <a:pos x="5" y="65"/>
                </a:cxn>
                <a:cxn ang="0">
                  <a:pos x="2" y="41"/>
                </a:cxn>
                <a:cxn ang="0">
                  <a:pos x="12" y="24"/>
                </a:cxn>
                <a:cxn ang="0">
                  <a:pos x="26" y="11"/>
                </a:cxn>
                <a:cxn ang="0">
                  <a:pos x="40" y="0"/>
                </a:cxn>
                <a:cxn ang="0">
                  <a:pos x="47" y="0"/>
                </a:cxn>
                <a:cxn ang="0">
                  <a:pos x="23" y="20"/>
                </a:cxn>
                <a:cxn ang="0">
                  <a:pos x="32" y="14"/>
                </a:cxn>
                <a:cxn ang="0">
                  <a:pos x="23" y="20"/>
                </a:cxn>
                <a:cxn ang="0">
                  <a:pos x="43" y="17"/>
                </a:cxn>
                <a:cxn ang="0">
                  <a:pos x="57" y="20"/>
                </a:cxn>
                <a:cxn ang="0">
                  <a:pos x="52" y="15"/>
                </a:cxn>
                <a:cxn ang="0">
                  <a:pos x="43" y="17"/>
                </a:cxn>
                <a:cxn ang="0">
                  <a:pos x="26" y="52"/>
                </a:cxn>
                <a:cxn ang="0">
                  <a:pos x="35" y="29"/>
                </a:cxn>
                <a:cxn ang="0">
                  <a:pos x="35" y="21"/>
                </a:cxn>
                <a:cxn ang="0">
                  <a:pos x="23" y="33"/>
                </a:cxn>
                <a:cxn ang="0">
                  <a:pos x="25" y="52"/>
                </a:cxn>
                <a:cxn ang="0">
                  <a:pos x="72" y="38"/>
                </a:cxn>
                <a:cxn ang="0">
                  <a:pos x="75" y="49"/>
                </a:cxn>
                <a:cxn ang="0">
                  <a:pos x="76" y="43"/>
                </a:cxn>
                <a:cxn ang="0">
                  <a:pos x="64" y="26"/>
                </a:cxn>
                <a:cxn ang="0">
                  <a:pos x="72" y="38"/>
                </a:cxn>
                <a:cxn ang="0">
                  <a:pos x="61" y="52"/>
                </a:cxn>
                <a:cxn ang="0">
                  <a:pos x="57" y="38"/>
                </a:cxn>
                <a:cxn ang="0">
                  <a:pos x="55" y="41"/>
                </a:cxn>
                <a:cxn ang="0">
                  <a:pos x="58" y="50"/>
                </a:cxn>
                <a:cxn ang="0">
                  <a:pos x="60" y="73"/>
                </a:cxn>
                <a:cxn ang="0">
                  <a:pos x="49" y="67"/>
                </a:cxn>
                <a:cxn ang="0">
                  <a:pos x="38" y="55"/>
                </a:cxn>
                <a:cxn ang="0">
                  <a:pos x="35" y="38"/>
                </a:cxn>
                <a:cxn ang="0">
                  <a:pos x="32" y="52"/>
                </a:cxn>
                <a:cxn ang="0">
                  <a:pos x="41" y="72"/>
                </a:cxn>
                <a:cxn ang="0">
                  <a:pos x="60" y="73"/>
                </a:cxn>
                <a:cxn ang="0">
                  <a:pos x="28" y="76"/>
                </a:cxn>
                <a:cxn ang="0">
                  <a:pos x="8" y="44"/>
                </a:cxn>
                <a:cxn ang="0">
                  <a:pos x="6" y="55"/>
                </a:cxn>
                <a:cxn ang="0">
                  <a:pos x="14" y="70"/>
                </a:cxn>
                <a:cxn ang="0">
                  <a:pos x="28" y="76"/>
                </a:cxn>
                <a:cxn ang="0">
                  <a:pos x="55" y="64"/>
                </a:cxn>
                <a:cxn ang="0">
                  <a:pos x="60" y="58"/>
                </a:cxn>
                <a:cxn ang="0">
                  <a:pos x="52" y="61"/>
                </a:cxn>
              </a:cxnLst>
              <a:rect l="0" t="0" r="r" b="b"/>
              <a:pathLst>
                <a:path w="86" h="85">
                  <a:moveTo>
                    <a:pt x="51" y="3"/>
                  </a:moveTo>
                  <a:lnTo>
                    <a:pt x="51" y="3"/>
                  </a:lnTo>
                  <a:lnTo>
                    <a:pt x="51" y="4"/>
                  </a:lnTo>
                  <a:lnTo>
                    <a:pt x="49" y="4"/>
                  </a:lnTo>
                  <a:lnTo>
                    <a:pt x="47" y="6"/>
                  </a:lnTo>
                  <a:lnTo>
                    <a:pt x="47" y="6"/>
                  </a:lnTo>
                  <a:lnTo>
                    <a:pt x="54" y="7"/>
                  </a:lnTo>
                  <a:lnTo>
                    <a:pt x="60" y="9"/>
                  </a:lnTo>
                  <a:lnTo>
                    <a:pt x="70" y="17"/>
                  </a:lnTo>
                  <a:lnTo>
                    <a:pt x="78" y="26"/>
                  </a:lnTo>
                  <a:lnTo>
                    <a:pt x="84" y="36"/>
                  </a:lnTo>
                  <a:lnTo>
                    <a:pt x="86" y="49"/>
                  </a:lnTo>
                  <a:lnTo>
                    <a:pt x="86" y="61"/>
                  </a:lnTo>
                  <a:lnTo>
                    <a:pt x="84" y="65"/>
                  </a:lnTo>
                  <a:lnTo>
                    <a:pt x="81" y="72"/>
                  </a:lnTo>
                  <a:lnTo>
                    <a:pt x="76" y="76"/>
                  </a:lnTo>
                  <a:lnTo>
                    <a:pt x="72" y="81"/>
                  </a:lnTo>
                  <a:lnTo>
                    <a:pt x="72" y="81"/>
                  </a:lnTo>
                  <a:lnTo>
                    <a:pt x="66" y="82"/>
                  </a:lnTo>
                  <a:lnTo>
                    <a:pt x="58" y="85"/>
                  </a:lnTo>
                  <a:lnTo>
                    <a:pt x="58" y="85"/>
                  </a:lnTo>
                  <a:lnTo>
                    <a:pt x="55" y="85"/>
                  </a:lnTo>
                  <a:lnTo>
                    <a:pt x="54" y="84"/>
                  </a:lnTo>
                  <a:lnTo>
                    <a:pt x="54" y="84"/>
                  </a:lnTo>
                  <a:lnTo>
                    <a:pt x="43" y="84"/>
                  </a:lnTo>
                  <a:lnTo>
                    <a:pt x="31" y="84"/>
                  </a:lnTo>
                  <a:lnTo>
                    <a:pt x="18" y="81"/>
                  </a:lnTo>
                  <a:lnTo>
                    <a:pt x="14" y="78"/>
                  </a:lnTo>
                  <a:lnTo>
                    <a:pt x="11" y="75"/>
                  </a:lnTo>
                  <a:lnTo>
                    <a:pt x="11" y="75"/>
                  </a:lnTo>
                  <a:lnTo>
                    <a:pt x="9" y="72"/>
                  </a:lnTo>
                  <a:lnTo>
                    <a:pt x="9" y="72"/>
                  </a:lnTo>
                  <a:lnTo>
                    <a:pt x="5" y="65"/>
                  </a:lnTo>
                  <a:lnTo>
                    <a:pt x="2" y="58"/>
                  </a:lnTo>
                  <a:lnTo>
                    <a:pt x="0" y="50"/>
                  </a:lnTo>
                  <a:lnTo>
                    <a:pt x="2" y="41"/>
                  </a:lnTo>
                  <a:lnTo>
                    <a:pt x="2" y="41"/>
                  </a:lnTo>
                  <a:lnTo>
                    <a:pt x="6" y="33"/>
                  </a:lnTo>
                  <a:lnTo>
                    <a:pt x="12" y="24"/>
                  </a:lnTo>
                  <a:lnTo>
                    <a:pt x="18" y="17"/>
                  </a:lnTo>
                  <a:lnTo>
                    <a:pt x="26" y="11"/>
                  </a:lnTo>
                  <a:lnTo>
                    <a:pt x="26" y="11"/>
                  </a:lnTo>
                  <a:lnTo>
                    <a:pt x="32" y="3"/>
                  </a:lnTo>
                  <a:lnTo>
                    <a:pt x="32" y="3"/>
                  </a:lnTo>
                  <a:lnTo>
                    <a:pt x="40" y="0"/>
                  </a:lnTo>
                  <a:lnTo>
                    <a:pt x="44" y="0"/>
                  </a:lnTo>
                  <a:lnTo>
                    <a:pt x="44" y="0"/>
                  </a:lnTo>
                  <a:lnTo>
                    <a:pt x="47" y="0"/>
                  </a:lnTo>
                  <a:lnTo>
                    <a:pt x="51" y="3"/>
                  </a:lnTo>
                  <a:lnTo>
                    <a:pt x="51" y="3"/>
                  </a:lnTo>
                  <a:close/>
                  <a:moveTo>
                    <a:pt x="23" y="20"/>
                  </a:moveTo>
                  <a:lnTo>
                    <a:pt x="23" y="20"/>
                  </a:lnTo>
                  <a:lnTo>
                    <a:pt x="28" y="18"/>
                  </a:lnTo>
                  <a:lnTo>
                    <a:pt x="32" y="14"/>
                  </a:lnTo>
                  <a:lnTo>
                    <a:pt x="32" y="14"/>
                  </a:lnTo>
                  <a:lnTo>
                    <a:pt x="26" y="17"/>
                  </a:lnTo>
                  <a:lnTo>
                    <a:pt x="23" y="20"/>
                  </a:lnTo>
                  <a:lnTo>
                    <a:pt x="23" y="20"/>
                  </a:lnTo>
                  <a:close/>
                  <a:moveTo>
                    <a:pt x="43" y="17"/>
                  </a:moveTo>
                  <a:lnTo>
                    <a:pt x="43" y="17"/>
                  </a:lnTo>
                  <a:lnTo>
                    <a:pt x="47" y="17"/>
                  </a:lnTo>
                  <a:lnTo>
                    <a:pt x="52" y="20"/>
                  </a:lnTo>
                  <a:lnTo>
                    <a:pt x="57" y="20"/>
                  </a:lnTo>
                  <a:lnTo>
                    <a:pt x="61" y="20"/>
                  </a:lnTo>
                  <a:lnTo>
                    <a:pt x="61" y="20"/>
                  </a:lnTo>
                  <a:lnTo>
                    <a:pt x="52" y="15"/>
                  </a:lnTo>
                  <a:lnTo>
                    <a:pt x="47" y="15"/>
                  </a:lnTo>
                  <a:lnTo>
                    <a:pt x="43" y="17"/>
                  </a:lnTo>
                  <a:lnTo>
                    <a:pt x="43" y="17"/>
                  </a:lnTo>
                  <a:close/>
                  <a:moveTo>
                    <a:pt x="28" y="58"/>
                  </a:moveTo>
                  <a:lnTo>
                    <a:pt x="28" y="58"/>
                  </a:lnTo>
                  <a:lnTo>
                    <a:pt x="26" y="52"/>
                  </a:lnTo>
                  <a:lnTo>
                    <a:pt x="26" y="47"/>
                  </a:lnTo>
                  <a:lnTo>
                    <a:pt x="29" y="36"/>
                  </a:lnTo>
                  <a:lnTo>
                    <a:pt x="35" y="29"/>
                  </a:lnTo>
                  <a:lnTo>
                    <a:pt x="43" y="23"/>
                  </a:lnTo>
                  <a:lnTo>
                    <a:pt x="43" y="23"/>
                  </a:lnTo>
                  <a:lnTo>
                    <a:pt x="35" y="21"/>
                  </a:lnTo>
                  <a:lnTo>
                    <a:pt x="31" y="24"/>
                  </a:lnTo>
                  <a:lnTo>
                    <a:pt x="26" y="27"/>
                  </a:lnTo>
                  <a:lnTo>
                    <a:pt x="23" y="33"/>
                  </a:lnTo>
                  <a:lnTo>
                    <a:pt x="23" y="39"/>
                  </a:lnTo>
                  <a:lnTo>
                    <a:pt x="23" y="46"/>
                  </a:lnTo>
                  <a:lnTo>
                    <a:pt x="25" y="52"/>
                  </a:lnTo>
                  <a:lnTo>
                    <a:pt x="28" y="58"/>
                  </a:lnTo>
                  <a:lnTo>
                    <a:pt x="28" y="58"/>
                  </a:lnTo>
                  <a:close/>
                  <a:moveTo>
                    <a:pt x="72" y="38"/>
                  </a:moveTo>
                  <a:lnTo>
                    <a:pt x="72" y="38"/>
                  </a:lnTo>
                  <a:lnTo>
                    <a:pt x="73" y="44"/>
                  </a:lnTo>
                  <a:lnTo>
                    <a:pt x="75" y="49"/>
                  </a:lnTo>
                  <a:lnTo>
                    <a:pt x="76" y="50"/>
                  </a:lnTo>
                  <a:lnTo>
                    <a:pt x="76" y="50"/>
                  </a:lnTo>
                  <a:lnTo>
                    <a:pt x="76" y="43"/>
                  </a:lnTo>
                  <a:lnTo>
                    <a:pt x="73" y="35"/>
                  </a:lnTo>
                  <a:lnTo>
                    <a:pt x="70" y="30"/>
                  </a:lnTo>
                  <a:lnTo>
                    <a:pt x="64" y="26"/>
                  </a:lnTo>
                  <a:lnTo>
                    <a:pt x="64" y="26"/>
                  </a:lnTo>
                  <a:lnTo>
                    <a:pt x="67" y="32"/>
                  </a:lnTo>
                  <a:lnTo>
                    <a:pt x="72" y="38"/>
                  </a:lnTo>
                  <a:lnTo>
                    <a:pt x="72" y="38"/>
                  </a:lnTo>
                  <a:close/>
                  <a:moveTo>
                    <a:pt x="61" y="52"/>
                  </a:moveTo>
                  <a:lnTo>
                    <a:pt x="61" y="52"/>
                  </a:lnTo>
                  <a:lnTo>
                    <a:pt x="61" y="47"/>
                  </a:lnTo>
                  <a:lnTo>
                    <a:pt x="60" y="43"/>
                  </a:lnTo>
                  <a:lnTo>
                    <a:pt x="57" y="38"/>
                  </a:lnTo>
                  <a:lnTo>
                    <a:pt x="54" y="36"/>
                  </a:lnTo>
                  <a:lnTo>
                    <a:pt x="54" y="36"/>
                  </a:lnTo>
                  <a:lnTo>
                    <a:pt x="55" y="41"/>
                  </a:lnTo>
                  <a:lnTo>
                    <a:pt x="55" y="46"/>
                  </a:lnTo>
                  <a:lnTo>
                    <a:pt x="57" y="50"/>
                  </a:lnTo>
                  <a:lnTo>
                    <a:pt x="58" y="50"/>
                  </a:lnTo>
                  <a:lnTo>
                    <a:pt x="61" y="52"/>
                  </a:lnTo>
                  <a:lnTo>
                    <a:pt x="61" y="52"/>
                  </a:lnTo>
                  <a:close/>
                  <a:moveTo>
                    <a:pt x="60" y="73"/>
                  </a:moveTo>
                  <a:lnTo>
                    <a:pt x="60" y="73"/>
                  </a:lnTo>
                  <a:lnTo>
                    <a:pt x="54" y="70"/>
                  </a:lnTo>
                  <a:lnTo>
                    <a:pt x="49" y="67"/>
                  </a:lnTo>
                  <a:lnTo>
                    <a:pt x="44" y="64"/>
                  </a:lnTo>
                  <a:lnTo>
                    <a:pt x="41" y="59"/>
                  </a:lnTo>
                  <a:lnTo>
                    <a:pt x="38" y="55"/>
                  </a:lnTo>
                  <a:lnTo>
                    <a:pt x="37" y="50"/>
                  </a:lnTo>
                  <a:lnTo>
                    <a:pt x="35" y="44"/>
                  </a:lnTo>
                  <a:lnTo>
                    <a:pt x="35" y="38"/>
                  </a:lnTo>
                  <a:lnTo>
                    <a:pt x="35" y="38"/>
                  </a:lnTo>
                  <a:lnTo>
                    <a:pt x="32" y="44"/>
                  </a:lnTo>
                  <a:lnTo>
                    <a:pt x="32" y="52"/>
                  </a:lnTo>
                  <a:lnTo>
                    <a:pt x="34" y="59"/>
                  </a:lnTo>
                  <a:lnTo>
                    <a:pt x="37" y="65"/>
                  </a:lnTo>
                  <a:lnTo>
                    <a:pt x="41" y="72"/>
                  </a:lnTo>
                  <a:lnTo>
                    <a:pt x="46" y="75"/>
                  </a:lnTo>
                  <a:lnTo>
                    <a:pt x="52" y="76"/>
                  </a:lnTo>
                  <a:lnTo>
                    <a:pt x="60" y="73"/>
                  </a:lnTo>
                  <a:lnTo>
                    <a:pt x="60" y="73"/>
                  </a:lnTo>
                  <a:close/>
                  <a:moveTo>
                    <a:pt x="28" y="76"/>
                  </a:moveTo>
                  <a:lnTo>
                    <a:pt x="28" y="76"/>
                  </a:lnTo>
                  <a:lnTo>
                    <a:pt x="20" y="70"/>
                  </a:lnTo>
                  <a:lnTo>
                    <a:pt x="15" y="62"/>
                  </a:lnTo>
                  <a:lnTo>
                    <a:pt x="8" y="44"/>
                  </a:lnTo>
                  <a:lnTo>
                    <a:pt x="8" y="44"/>
                  </a:lnTo>
                  <a:lnTo>
                    <a:pt x="6" y="49"/>
                  </a:lnTo>
                  <a:lnTo>
                    <a:pt x="6" y="55"/>
                  </a:lnTo>
                  <a:lnTo>
                    <a:pt x="8" y="59"/>
                  </a:lnTo>
                  <a:lnTo>
                    <a:pt x="11" y="65"/>
                  </a:lnTo>
                  <a:lnTo>
                    <a:pt x="14" y="70"/>
                  </a:lnTo>
                  <a:lnTo>
                    <a:pt x="17" y="73"/>
                  </a:lnTo>
                  <a:lnTo>
                    <a:pt x="22" y="75"/>
                  </a:lnTo>
                  <a:lnTo>
                    <a:pt x="28" y="76"/>
                  </a:lnTo>
                  <a:lnTo>
                    <a:pt x="28" y="76"/>
                  </a:lnTo>
                  <a:close/>
                  <a:moveTo>
                    <a:pt x="55" y="64"/>
                  </a:moveTo>
                  <a:lnTo>
                    <a:pt x="55" y="64"/>
                  </a:lnTo>
                  <a:lnTo>
                    <a:pt x="58" y="62"/>
                  </a:lnTo>
                  <a:lnTo>
                    <a:pt x="60" y="58"/>
                  </a:lnTo>
                  <a:lnTo>
                    <a:pt x="60" y="58"/>
                  </a:lnTo>
                  <a:lnTo>
                    <a:pt x="57" y="56"/>
                  </a:lnTo>
                  <a:lnTo>
                    <a:pt x="54" y="58"/>
                  </a:lnTo>
                  <a:lnTo>
                    <a:pt x="52" y="61"/>
                  </a:lnTo>
                  <a:lnTo>
                    <a:pt x="55" y="64"/>
                  </a:lnTo>
                  <a:lnTo>
                    <a:pt x="55" y="64"/>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grpSp>
      <p:sp>
        <p:nvSpPr>
          <p:cNvPr id="120" name="文本框 119"/>
          <p:cNvSpPr txBox="1"/>
          <p:nvPr/>
        </p:nvSpPr>
        <p:spPr>
          <a:xfrm>
            <a:off x="971600" y="299432"/>
            <a:ext cx="2448272" cy="400110"/>
          </a:xfrm>
          <a:prstGeom prst="rect">
            <a:avLst/>
          </a:prstGeom>
          <a:noFill/>
        </p:spPr>
        <p:txBody>
          <a:bodyPr wrap="square" rtlCol="0">
            <a:spAutoFit/>
          </a:bodyPr>
          <a:lstStyle/>
          <a:p>
            <a:r>
              <a:rPr lang="zh-CN" altLang="en-US" sz="2000" dirty="0" smtClean="0">
                <a:solidFill>
                  <a:schemeClr val="bg1"/>
                </a:solidFill>
                <a:latin typeface="迷你简卡通" pitchFamily="65" charset="-122"/>
                <a:ea typeface="迷你简卡通" pitchFamily="65" charset="-122"/>
              </a:rPr>
              <a:t>内容</a:t>
            </a:r>
            <a:endParaRPr lang="zh-CN" altLang="en-US" sz="2000" dirty="0">
              <a:solidFill>
                <a:schemeClr val="bg1"/>
              </a:solidFill>
              <a:latin typeface="迷你简卡通" pitchFamily="65" charset="-122"/>
              <a:ea typeface="迷你简卡通" pitchFamily="65" charset="-122"/>
            </a:endParaRPr>
          </a:p>
        </p:txBody>
      </p:sp>
      <p:sp>
        <p:nvSpPr>
          <p:cNvPr id="112" name="矩形 111"/>
          <p:cNvSpPr/>
          <p:nvPr/>
        </p:nvSpPr>
        <p:spPr>
          <a:xfrm>
            <a:off x="285720" y="928676"/>
            <a:ext cx="8539480" cy="5332229"/>
          </a:xfrm>
          <a:prstGeom prst="rect">
            <a:avLst/>
          </a:prstGeom>
        </p:spPr>
        <p:txBody>
          <a:bodyPr wrap="square">
            <a:spAutoFit/>
          </a:bodyPr>
          <a:lstStyle/>
          <a:p>
            <a:pPr latinLnBrk="1"/>
            <a:r>
              <a:rPr lang="zh-CN" altLang="en-US" sz="1600" dirty="0" smtClean="0">
                <a:solidFill>
                  <a:schemeClr val="bg1"/>
                </a:solidFill>
                <a:latin typeface="黑体" pitchFamily="49" charset="-122"/>
                <a:ea typeface="黑体" pitchFamily="49" charset="-122"/>
              </a:rPr>
              <a:t>总结一下</a:t>
            </a:r>
            <a:r>
              <a:rPr lang="en-US" altLang="zh-CN" sz="1600" dirty="0" err="1" smtClean="0">
                <a:solidFill>
                  <a:schemeClr val="bg1"/>
                </a:solidFill>
                <a:latin typeface="黑体" pitchFamily="49" charset="-122"/>
                <a:ea typeface="黑体" pitchFamily="49" charset="-122"/>
              </a:rPr>
              <a:t>Minimax</a:t>
            </a:r>
            <a:r>
              <a:rPr lang="zh-CN" altLang="en-US" sz="1600" dirty="0" smtClean="0">
                <a:solidFill>
                  <a:schemeClr val="bg1"/>
                </a:solidFill>
                <a:latin typeface="黑体" pitchFamily="49" charset="-122"/>
                <a:ea typeface="黑体" pitchFamily="49" charset="-122"/>
              </a:rPr>
              <a:t>算法的步骤： </a:t>
            </a:r>
            <a:endParaRPr lang="en-US" altLang="zh-CN" sz="1600" dirty="0" smtClean="0">
              <a:solidFill>
                <a:schemeClr val="bg1"/>
              </a:solidFill>
              <a:latin typeface="黑体" pitchFamily="49" charset="-122"/>
              <a:ea typeface="黑体" pitchFamily="49" charset="-122"/>
            </a:endParaRPr>
          </a:p>
          <a:p>
            <a:pPr latinLnBrk="1"/>
            <a:r>
              <a:rPr lang="zh-CN" altLang="en-US" sz="1600" dirty="0" smtClean="0">
                <a:solidFill>
                  <a:schemeClr val="bg1"/>
                </a:solidFill>
                <a:latin typeface="黑体" pitchFamily="49" charset="-122"/>
                <a:ea typeface="黑体" pitchFamily="49" charset="-122"/>
              </a:rPr>
              <a:t/>
            </a:r>
            <a:br>
              <a:rPr lang="zh-CN" altLang="en-US" sz="1600" dirty="0" smtClean="0">
                <a:solidFill>
                  <a:schemeClr val="bg1"/>
                </a:solidFill>
                <a:latin typeface="黑体" pitchFamily="49" charset="-122"/>
                <a:ea typeface="黑体" pitchFamily="49" charset="-122"/>
              </a:rPr>
            </a:br>
            <a:r>
              <a:rPr lang="zh-CN" altLang="en-US" sz="1600" dirty="0" smtClean="0">
                <a:solidFill>
                  <a:schemeClr val="bg1"/>
                </a:solidFill>
                <a:latin typeface="黑体" pitchFamily="49" charset="-122"/>
                <a:ea typeface="黑体" pitchFamily="49" charset="-122"/>
              </a:rPr>
              <a:t>首先确定最大搜索深度</a:t>
            </a:r>
            <a:r>
              <a:rPr lang="en-US" altLang="zh-CN" sz="1600" dirty="0" smtClean="0">
                <a:solidFill>
                  <a:schemeClr val="bg1"/>
                </a:solidFill>
                <a:latin typeface="黑体" pitchFamily="49" charset="-122"/>
                <a:ea typeface="黑体" pitchFamily="49" charset="-122"/>
              </a:rPr>
              <a:t>D</a:t>
            </a:r>
            <a:r>
              <a:rPr lang="zh-CN" altLang="en-US" sz="1600" dirty="0" smtClean="0">
                <a:solidFill>
                  <a:schemeClr val="bg1"/>
                </a:solidFill>
                <a:latin typeface="黑体" pitchFamily="49" charset="-122"/>
                <a:ea typeface="黑体" pitchFamily="49" charset="-122"/>
              </a:rPr>
              <a:t>，</a:t>
            </a:r>
            <a:r>
              <a:rPr lang="en-US" altLang="zh-CN" sz="1600" dirty="0" smtClean="0">
                <a:solidFill>
                  <a:schemeClr val="bg1"/>
                </a:solidFill>
                <a:latin typeface="黑体" pitchFamily="49" charset="-122"/>
                <a:ea typeface="黑体" pitchFamily="49" charset="-122"/>
              </a:rPr>
              <a:t>D</a:t>
            </a:r>
            <a:r>
              <a:rPr lang="zh-CN" altLang="en-US" sz="1600" dirty="0" smtClean="0">
                <a:solidFill>
                  <a:schemeClr val="bg1"/>
                </a:solidFill>
                <a:latin typeface="黑体" pitchFamily="49" charset="-122"/>
                <a:ea typeface="黑体" pitchFamily="49" charset="-122"/>
              </a:rPr>
              <a:t>可能达到终局，也可能是一个中间格局。 </a:t>
            </a:r>
            <a:br>
              <a:rPr lang="zh-CN" altLang="en-US" sz="1600" dirty="0" smtClean="0">
                <a:solidFill>
                  <a:schemeClr val="bg1"/>
                </a:solidFill>
                <a:latin typeface="黑体" pitchFamily="49" charset="-122"/>
                <a:ea typeface="黑体" pitchFamily="49" charset="-122"/>
              </a:rPr>
            </a:br>
            <a:r>
              <a:rPr lang="zh-CN" altLang="en-US" sz="1600" dirty="0" smtClean="0">
                <a:solidFill>
                  <a:schemeClr val="bg1"/>
                </a:solidFill>
                <a:latin typeface="黑体" pitchFamily="49" charset="-122"/>
                <a:ea typeface="黑体" pitchFamily="49" charset="-122"/>
              </a:rPr>
              <a:t>在最大深度为</a:t>
            </a:r>
            <a:r>
              <a:rPr lang="en-US" altLang="zh-CN" sz="1600" dirty="0" smtClean="0">
                <a:solidFill>
                  <a:schemeClr val="bg1"/>
                </a:solidFill>
                <a:latin typeface="黑体" pitchFamily="49" charset="-122"/>
                <a:ea typeface="黑体" pitchFamily="49" charset="-122"/>
              </a:rPr>
              <a:t>D</a:t>
            </a:r>
            <a:r>
              <a:rPr lang="zh-CN" altLang="en-US" sz="1600" dirty="0" smtClean="0">
                <a:solidFill>
                  <a:schemeClr val="bg1"/>
                </a:solidFill>
                <a:latin typeface="黑体" pitchFamily="49" charset="-122"/>
                <a:ea typeface="黑体" pitchFamily="49" charset="-122"/>
              </a:rPr>
              <a:t>的格局树叶子节点上，使用预定义的价值评价函数对叶子节点价值进行评价。 </a:t>
            </a:r>
            <a:br>
              <a:rPr lang="zh-CN" altLang="en-US" sz="1600" dirty="0" smtClean="0">
                <a:solidFill>
                  <a:schemeClr val="bg1"/>
                </a:solidFill>
                <a:latin typeface="黑体" pitchFamily="49" charset="-122"/>
                <a:ea typeface="黑体" pitchFamily="49" charset="-122"/>
              </a:rPr>
            </a:br>
            <a:r>
              <a:rPr lang="zh-CN" altLang="en-US" sz="1600" dirty="0" smtClean="0">
                <a:solidFill>
                  <a:schemeClr val="bg1"/>
                </a:solidFill>
                <a:latin typeface="黑体" pitchFamily="49" charset="-122"/>
                <a:ea typeface="黑体" pitchFamily="49" charset="-122"/>
              </a:rPr>
              <a:t>自底向上为非叶子节点赋值。其中</a:t>
            </a:r>
            <a:r>
              <a:rPr lang="en-US" altLang="zh-CN" sz="1600" dirty="0" smtClean="0">
                <a:solidFill>
                  <a:schemeClr val="bg1"/>
                </a:solidFill>
                <a:latin typeface="黑体" pitchFamily="49" charset="-122"/>
                <a:ea typeface="黑体" pitchFamily="49" charset="-122"/>
              </a:rPr>
              <a:t>max</a:t>
            </a:r>
            <a:r>
              <a:rPr lang="zh-CN" altLang="en-US" sz="1600" dirty="0" smtClean="0">
                <a:solidFill>
                  <a:schemeClr val="bg1"/>
                </a:solidFill>
                <a:latin typeface="黑体" pitchFamily="49" charset="-122"/>
                <a:ea typeface="黑体" pitchFamily="49" charset="-122"/>
              </a:rPr>
              <a:t>节点取子节点最大值，</a:t>
            </a:r>
            <a:r>
              <a:rPr lang="en-US" altLang="zh-CN" sz="1600" dirty="0" smtClean="0">
                <a:solidFill>
                  <a:schemeClr val="bg1"/>
                </a:solidFill>
                <a:latin typeface="黑体" pitchFamily="49" charset="-122"/>
                <a:ea typeface="黑体" pitchFamily="49" charset="-122"/>
              </a:rPr>
              <a:t>min</a:t>
            </a:r>
            <a:r>
              <a:rPr lang="zh-CN" altLang="en-US" sz="1600" dirty="0" smtClean="0">
                <a:solidFill>
                  <a:schemeClr val="bg1"/>
                </a:solidFill>
                <a:latin typeface="黑体" pitchFamily="49" charset="-122"/>
                <a:ea typeface="黑体" pitchFamily="49" charset="-122"/>
              </a:rPr>
              <a:t>节点取子节点最小值。 </a:t>
            </a:r>
            <a:br>
              <a:rPr lang="zh-CN" altLang="en-US" sz="1600" dirty="0" smtClean="0">
                <a:solidFill>
                  <a:schemeClr val="bg1"/>
                </a:solidFill>
                <a:latin typeface="黑体" pitchFamily="49" charset="-122"/>
                <a:ea typeface="黑体" pitchFamily="49" charset="-122"/>
              </a:rPr>
            </a:br>
            <a:r>
              <a:rPr lang="zh-CN" altLang="en-US" sz="1600" dirty="0" smtClean="0">
                <a:solidFill>
                  <a:schemeClr val="bg1"/>
                </a:solidFill>
                <a:latin typeface="黑体" pitchFamily="49" charset="-122"/>
                <a:ea typeface="黑体" pitchFamily="49" charset="-122"/>
              </a:rPr>
              <a:t>每次轮到我方时（此时必处在格局树的某个</a:t>
            </a:r>
            <a:r>
              <a:rPr lang="en-US" altLang="zh-CN" sz="1600" dirty="0" smtClean="0">
                <a:solidFill>
                  <a:schemeClr val="bg1"/>
                </a:solidFill>
                <a:latin typeface="黑体" pitchFamily="49" charset="-122"/>
                <a:ea typeface="黑体" pitchFamily="49" charset="-122"/>
              </a:rPr>
              <a:t>max</a:t>
            </a:r>
            <a:r>
              <a:rPr lang="zh-CN" altLang="en-US" sz="1600" dirty="0" smtClean="0">
                <a:solidFill>
                  <a:schemeClr val="bg1"/>
                </a:solidFill>
                <a:latin typeface="黑体" pitchFamily="49" charset="-122"/>
                <a:ea typeface="黑体" pitchFamily="49" charset="-122"/>
              </a:rPr>
              <a:t>节点），选择价值等于此</a:t>
            </a:r>
            <a:r>
              <a:rPr lang="en-US" altLang="zh-CN" sz="1600" dirty="0" smtClean="0">
                <a:solidFill>
                  <a:schemeClr val="bg1"/>
                </a:solidFill>
                <a:latin typeface="黑体" pitchFamily="49" charset="-122"/>
                <a:ea typeface="黑体" pitchFamily="49" charset="-122"/>
              </a:rPr>
              <a:t>max</a:t>
            </a:r>
            <a:r>
              <a:rPr lang="zh-CN" altLang="en-US" sz="1600" dirty="0" smtClean="0">
                <a:solidFill>
                  <a:schemeClr val="bg1"/>
                </a:solidFill>
                <a:latin typeface="黑体" pitchFamily="49" charset="-122"/>
                <a:ea typeface="黑体" pitchFamily="49" charset="-122"/>
              </a:rPr>
              <a:t>节点价值的那个子节点路径。</a:t>
            </a:r>
          </a:p>
          <a:p>
            <a:pPr latinLnBrk="1"/>
            <a:r>
              <a:rPr lang="zh-CN" altLang="en-US" sz="1600" dirty="0" smtClean="0">
                <a:solidFill>
                  <a:schemeClr val="bg1"/>
                </a:solidFill>
                <a:latin typeface="黑体" pitchFamily="49" charset="-122"/>
                <a:ea typeface="黑体" pitchFamily="49" charset="-122"/>
              </a:rPr>
              <a:t>对于真实问题中的</a:t>
            </a:r>
            <a:r>
              <a:rPr lang="en-US" altLang="zh-CN" sz="1600" dirty="0" err="1" smtClean="0">
                <a:solidFill>
                  <a:schemeClr val="bg1"/>
                </a:solidFill>
                <a:latin typeface="黑体" pitchFamily="49" charset="-122"/>
                <a:ea typeface="黑体" pitchFamily="49" charset="-122"/>
              </a:rPr>
              <a:t>Minimax</a:t>
            </a:r>
            <a:r>
              <a:rPr lang="zh-CN" altLang="en-US" sz="1600" dirty="0" smtClean="0">
                <a:solidFill>
                  <a:schemeClr val="bg1"/>
                </a:solidFill>
                <a:latin typeface="黑体" pitchFamily="49" charset="-122"/>
                <a:ea typeface="黑体" pitchFamily="49" charset="-122"/>
              </a:rPr>
              <a:t>，再次强调几点： </a:t>
            </a:r>
            <a:br>
              <a:rPr lang="zh-CN" altLang="en-US" sz="1600" dirty="0" smtClean="0">
                <a:solidFill>
                  <a:schemeClr val="bg1"/>
                </a:solidFill>
                <a:latin typeface="黑体" pitchFamily="49" charset="-122"/>
                <a:ea typeface="黑体" pitchFamily="49" charset="-122"/>
              </a:rPr>
            </a:br>
            <a:r>
              <a:rPr lang="zh-CN" altLang="en-US" sz="1600" dirty="0" smtClean="0">
                <a:solidFill>
                  <a:schemeClr val="bg1"/>
                </a:solidFill>
                <a:latin typeface="黑体" pitchFamily="49" charset="-122"/>
                <a:ea typeface="黑体" pitchFamily="49" charset="-122"/>
              </a:rPr>
              <a:t>真实问题一般无法构造出完整的格局树，所以需要确定一个最大深度</a:t>
            </a:r>
            <a:r>
              <a:rPr lang="en-US" altLang="zh-CN" sz="1600" dirty="0" smtClean="0">
                <a:solidFill>
                  <a:schemeClr val="bg1"/>
                </a:solidFill>
                <a:latin typeface="黑体" pitchFamily="49" charset="-122"/>
                <a:ea typeface="黑体" pitchFamily="49" charset="-122"/>
              </a:rPr>
              <a:t>D</a:t>
            </a:r>
            <a:r>
              <a:rPr lang="zh-CN" altLang="en-US" sz="1600" dirty="0" smtClean="0">
                <a:solidFill>
                  <a:schemeClr val="bg1"/>
                </a:solidFill>
                <a:latin typeface="黑体" pitchFamily="49" charset="-122"/>
                <a:ea typeface="黑体" pitchFamily="49" charset="-122"/>
              </a:rPr>
              <a:t>，每次最多从当前格局向下计算</a:t>
            </a:r>
            <a:r>
              <a:rPr lang="en-US" altLang="zh-CN" sz="1600" dirty="0" smtClean="0">
                <a:solidFill>
                  <a:schemeClr val="bg1"/>
                </a:solidFill>
                <a:latin typeface="黑体" pitchFamily="49" charset="-122"/>
                <a:ea typeface="黑体" pitchFamily="49" charset="-122"/>
              </a:rPr>
              <a:t>D</a:t>
            </a:r>
            <a:r>
              <a:rPr lang="zh-CN" altLang="en-US" sz="1600" dirty="0" smtClean="0">
                <a:solidFill>
                  <a:schemeClr val="bg1"/>
                </a:solidFill>
                <a:latin typeface="黑体" pitchFamily="49" charset="-122"/>
                <a:ea typeface="黑体" pitchFamily="49" charset="-122"/>
              </a:rPr>
              <a:t>层。 </a:t>
            </a:r>
            <a:br>
              <a:rPr lang="zh-CN" altLang="en-US" sz="1600" dirty="0" smtClean="0">
                <a:solidFill>
                  <a:schemeClr val="bg1"/>
                </a:solidFill>
                <a:latin typeface="黑体" pitchFamily="49" charset="-122"/>
                <a:ea typeface="黑体" pitchFamily="49" charset="-122"/>
              </a:rPr>
            </a:br>
            <a:r>
              <a:rPr lang="zh-CN" altLang="en-US" sz="1600" dirty="0" smtClean="0">
                <a:solidFill>
                  <a:schemeClr val="bg1"/>
                </a:solidFill>
                <a:latin typeface="黑体" pitchFamily="49" charset="-122"/>
                <a:ea typeface="黑体" pitchFamily="49" charset="-122"/>
              </a:rPr>
              <a:t>因为上述原因，</a:t>
            </a:r>
            <a:r>
              <a:rPr lang="en-US" altLang="zh-CN" sz="1600" dirty="0" err="1" smtClean="0">
                <a:solidFill>
                  <a:schemeClr val="bg1"/>
                </a:solidFill>
                <a:latin typeface="黑体" pitchFamily="49" charset="-122"/>
                <a:ea typeface="黑体" pitchFamily="49" charset="-122"/>
              </a:rPr>
              <a:t>Minimax</a:t>
            </a:r>
            <a:r>
              <a:rPr lang="zh-CN" altLang="en-US" sz="1600" dirty="0" smtClean="0">
                <a:solidFill>
                  <a:schemeClr val="bg1"/>
                </a:solidFill>
                <a:latin typeface="黑体" pitchFamily="49" charset="-122"/>
                <a:ea typeface="黑体" pitchFamily="49" charset="-122"/>
              </a:rPr>
              <a:t>一般是寻找一个局部最优解而不是全局最优解，搜索深度越大越可能找到更好的解，但计算耗时会呈指数级膨胀。 </a:t>
            </a: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zh-CN" sz="1100" dirty="0">
              <a:solidFill>
                <a:schemeClr val="bg1"/>
              </a:solidFill>
              <a:latin typeface="迷你简卡通" pitchFamily="65" charset="-122"/>
              <a:ea typeface="迷你简卡通" pitchFamily="65"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advTm="1000">
        <p:fade/>
      </p:transition>
    </mc:Choice>
    <mc:Fallback>
      <p:transition spd="med"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10000" b="-10000"/>
          </a:stretch>
        </a:blipFill>
        <a:effectLst/>
      </p:bgPr>
    </p:bg>
    <p:spTree>
      <p:nvGrpSpPr>
        <p:cNvPr id="1" name=""/>
        <p:cNvGrpSpPr/>
        <p:nvPr/>
      </p:nvGrpSpPr>
      <p:grpSpPr>
        <a:xfrm>
          <a:off x="0" y="0"/>
          <a:ext cx="0" cy="0"/>
          <a:chOff x="0" y="0"/>
          <a:chExt cx="0" cy="0"/>
        </a:xfrm>
      </p:grpSpPr>
      <p:grpSp>
        <p:nvGrpSpPr>
          <p:cNvPr id="2" name="组合 115"/>
          <p:cNvGrpSpPr/>
          <p:nvPr/>
        </p:nvGrpSpPr>
        <p:grpSpPr>
          <a:xfrm>
            <a:off x="179512" y="123478"/>
            <a:ext cx="792088" cy="936104"/>
            <a:chOff x="5465763" y="3317875"/>
            <a:chExt cx="1511300" cy="1701801"/>
          </a:xfrm>
        </p:grpSpPr>
        <p:sp>
          <p:nvSpPr>
            <p:cNvPr id="117" name="Freeform 7085"/>
            <p:cNvSpPr>
              <a:spLocks noEditPoints="1"/>
            </p:cNvSpPr>
            <p:nvPr/>
          </p:nvSpPr>
          <p:spPr bwMode="auto">
            <a:xfrm>
              <a:off x="5465763" y="3317875"/>
              <a:ext cx="1511300" cy="1400175"/>
            </a:xfrm>
            <a:custGeom>
              <a:avLst/>
              <a:gdLst/>
              <a:ahLst/>
              <a:cxnLst>
                <a:cxn ang="0">
                  <a:pos x="513" y="81"/>
                </a:cxn>
                <a:cxn ang="0">
                  <a:pos x="517" y="101"/>
                </a:cxn>
                <a:cxn ang="0">
                  <a:pos x="679" y="26"/>
                </a:cxn>
                <a:cxn ang="0">
                  <a:pos x="763" y="279"/>
                </a:cxn>
                <a:cxn ang="0">
                  <a:pos x="851" y="141"/>
                </a:cxn>
                <a:cxn ang="0">
                  <a:pos x="764" y="350"/>
                </a:cxn>
                <a:cxn ang="0">
                  <a:pos x="933" y="308"/>
                </a:cxn>
                <a:cxn ang="0">
                  <a:pos x="816" y="459"/>
                </a:cxn>
                <a:cxn ang="0">
                  <a:pos x="860" y="537"/>
                </a:cxn>
                <a:cxn ang="0">
                  <a:pos x="799" y="642"/>
                </a:cxn>
                <a:cxn ang="0">
                  <a:pos x="725" y="711"/>
                </a:cxn>
                <a:cxn ang="0">
                  <a:pos x="651" y="795"/>
                </a:cxn>
                <a:cxn ang="0">
                  <a:pos x="525" y="699"/>
                </a:cxn>
                <a:cxn ang="0">
                  <a:pos x="407" y="816"/>
                </a:cxn>
                <a:cxn ang="0">
                  <a:pos x="305" y="709"/>
                </a:cxn>
                <a:cxn ang="0">
                  <a:pos x="220" y="717"/>
                </a:cxn>
                <a:cxn ang="0">
                  <a:pos x="101" y="674"/>
                </a:cxn>
                <a:cxn ang="0">
                  <a:pos x="157" y="482"/>
                </a:cxn>
                <a:cxn ang="0">
                  <a:pos x="28" y="436"/>
                </a:cxn>
                <a:cxn ang="0">
                  <a:pos x="171" y="287"/>
                </a:cxn>
                <a:cxn ang="0">
                  <a:pos x="81" y="247"/>
                </a:cxn>
                <a:cxn ang="0">
                  <a:pos x="319" y="218"/>
                </a:cxn>
                <a:cxn ang="0">
                  <a:pos x="328" y="147"/>
                </a:cxn>
                <a:cxn ang="0">
                  <a:pos x="394" y="51"/>
                </a:cxn>
                <a:cxn ang="0">
                  <a:pos x="651" y="173"/>
                </a:cxn>
                <a:cxn ang="0">
                  <a:pos x="528" y="176"/>
                </a:cxn>
                <a:cxn ang="0">
                  <a:pos x="508" y="243"/>
                </a:cxn>
                <a:cxn ang="0">
                  <a:pos x="314" y="243"/>
                </a:cxn>
                <a:cxn ang="0">
                  <a:pos x="435" y="247"/>
                </a:cxn>
                <a:cxn ang="0">
                  <a:pos x="592" y="266"/>
                </a:cxn>
                <a:cxn ang="0">
                  <a:pos x="555" y="336"/>
                </a:cxn>
                <a:cxn ang="0">
                  <a:pos x="607" y="270"/>
                </a:cxn>
                <a:cxn ang="0">
                  <a:pos x="583" y="295"/>
                </a:cxn>
                <a:cxn ang="0">
                  <a:pos x="180" y="316"/>
                </a:cxn>
                <a:cxn ang="0">
                  <a:pos x="263" y="374"/>
                </a:cxn>
                <a:cxn ang="0">
                  <a:pos x="641" y="423"/>
                </a:cxn>
                <a:cxn ang="0">
                  <a:pos x="430" y="339"/>
                </a:cxn>
                <a:cxn ang="0">
                  <a:pos x="421" y="380"/>
                </a:cxn>
                <a:cxn ang="0">
                  <a:pos x="382" y="386"/>
                </a:cxn>
                <a:cxn ang="0">
                  <a:pos x="203" y="372"/>
                </a:cxn>
                <a:cxn ang="0">
                  <a:pos x="552" y="389"/>
                </a:cxn>
                <a:cxn ang="0">
                  <a:pos x="578" y="417"/>
                </a:cxn>
                <a:cxn ang="0">
                  <a:pos x="781" y="427"/>
                </a:cxn>
                <a:cxn ang="0">
                  <a:pos x="699" y="429"/>
                </a:cxn>
                <a:cxn ang="0">
                  <a:pos x="478" y="449"/>
                </a:cxn>
                <a:cxn ang="0">
                  <a:pos x="792" y="452"/>
                </a:cxn>
                <a:cxn ang="0">
                  <a:pos x="331" y="470"/>
                </a:cxn>
                <a:cxn ang="0">
                  <a:pos x="563" y="529"/>
                </a:cxn>
                <a:cxn ang="0">
                  <a:pos x="577" y="493"/>
                </a:cxn>
                <a:cxn ang="0">
                  <a:pos x="327" y="500"/>
                </a:cxn>
                <a:cxn ang="0">
                  <a:pos x="228" y="555"/>
                </a:cxn>
                <a:cxn ang="0">
                  <a:pos x="677" y="529"/>
                </a:cxn>
                <a:cxn ang="0">
                  <a:pos x="686" y="536"/>
                </a:cxn>
                <a:cxn ang="0">
                  <a:pos x="354" y="568"/>
                </a:cxn>
                <a:cxn ang="0">
                  <a:pos x="500" y="624"/>
                </a:cxn>
                <a:cxn ang="0">
                  <a:pos x="536" y="610"/>
                </a:cxn>
                <a:cxn ang="0">
                  <a:pos x="735" y="613"/>
                </a:cxn>
                <a:cxn ang="0">
                  <a:pos x="325" y="619"/>
                </a:cxn>
                <a:cxn ang="0">
                  <a:pos x="766" y="642"/>
                </a:cxn>
                <a:cxn ang="0">
                  <a:pos x="685" y="650"/>
                </a:cxn>
                <a:cxn ang="0">
                  <a:pos x="618" y="673"/>
                </a:cxn>
                <a:cxn ang="0">
                  <a:pos x="432" y="699"/>
                </a:cxn>
                <a:cxn ang="0">
                  <a:pos x="478" y="802"/>
                </a:cxn>
              </a:cxnLst>
              <a:rect l="0" t="0" r="r" b="b"/>
              <a:pathLst>
                <a:path w="952" h="882">
                  <a:moveTo>
                    <a:pt x="438" y="58"/>
                  </a:moveTo>
                  <a:lnTo>
                    <a:pt x="438" y="58"/>
                  </a:lnTo>
                  <a:lnTo>
                    <a:pt x="443" y="63"/>
                  </a:lnTo>
                  <a:lnTo>
                    <a:pt x="450" y="66"/>
                  </a:lnTo>
                  <a:lnTo>
                    <a:pt x="456" y="69"/>
                  </a:lnTo>
                  <a:lnTo>
                    <a:pt x="461" y="74"/>
                  </a:lnTo>
                  <a:lnTo>
                    <a:pt x="461" y="74"/>
                  </a:lnTo>
                  <a:lnTo>
                    <a:pt x="461" y="75"/>
                  </a:lnTo>
                  <a:lnTo>
                    <a:pt x="461" y="75"/>
                  </a:lnTo>
                  <a:lnTo>
                    <a:pt x="459" y="75"/>
                  </a:lnTo>
                  <a:lnTo>
                    <a:pt x="458" y="77"/>
                  </a:lnTo>
                  <a:lnTo>
                    <a:pt x="458" y="77"/>
                  </a:lnTo>
                  <a:lnTo>
                    <a:pt x="447" y="74"/>
                  </a:lnTo>
                  <a:lnTo>
                    <a:pt x="438" y="71"/>
                  </a:lnTo>
                  <a:lnTo>
                    <a:pt x="427" y="67"/>
                  </a:lnTo>
                  <a:lnTo>
                    <a:pt x="417" y="64"/>
                  </a:lnTo>
                  <a:lnTo>
                    <a:pt x="417" y="64"/>
                  </a:lnTo>
                  <a:lnTo>
                    <a:pt x="423" y="67"/>
                  </a:lnTo>
                  <a:lnTo>
                    <a:pt x="430" y="71"/>
                  </a:lnTo>
                  <a:lnTo>
                    <a:pt x="438" y="74"/>
                  </a:lnTo>
                  <a:lnTo>
                    <a:pt x="446" y="78"/>
                  </a:lnTo>
                  <a:lnTo>
                    <a:pt x="446" y="78"/>
                  </a:lnTo>
                  <a:lnTo>
                    <a:pt x="461" y="84"/>
                  </a:lnTo>
                  <a:lnTo>
                    <a:pt x="475" y="93"/>
                  </a:lnTo>
                  <a:lnTo>
                    <a:pt x="475" y="93"/>
                  </a:lnTo>
                  <a:lnTo>
                    <a:pt x="472" y="95"/>
                  </a:lnTo>
                  <a:lnTo>
                    <a:pt x="468" y="96"/>
                  </a:lnTo>
                  <a:lnTo>
                    <a:pt x="461" y="95"/>
                  </a:lnTo>
                  <a:lnTo>
                    <a:pt x="446" y="89"/>
                  </a:lnTo>
                  <a:lnTo>
                    <a:pt x="446" y="89"/>
                  </a:lnTo>
                  <a:lnTo>
                    <a:pt x="455" y="95"/>
                  </a:lnTo>
                  <a:lnTo>
                    <a:pt x="465" y="101"/>
                  </a:lnTo>
                  <a:lnTo>
                    <a:pt x="488" y="113"/>
                  </a:lnTo>
                  <a:lnTo>
                    <a:pt x="488" y="113"/>
                  </a:lnTo>
                  <a:lnTo>
                    <a:pt x="487" y="116"/>
                  </a:lnTo>
                  <a:lnTo>
                    <a:pt x="484" y="116"/>
                  </a:lnTo>
                  <a:lnTo>
                    <a:pt x="479" y="115"/>
                  </a:lnTo>
                  <a:lnTo>
                    <a:pt x="473" y="112"/>
                  </a:lnTo>
                  <a:lnTo>
                    <a:pt x="470" y="110"/>
                  </a:lnTo>
                  <a:lnTo>
                    <a:pt x="467" y="110"/>
                  </a:lnTo>
                  <a:lnTo>
                    <a:pt x="467" y="110"/>
                  </a:lnTo>
                  <a:lnTo>
                    <a:pt x="465" y="109"/>
                  </a:lnTo>
                  <a:lnTo>
                    <a:pt x="464" y="107"/>
                  </a:lnTo>
                  <a:lnTo>
                    <a:pt x="464" y="107"/>
                  </a:lnTo>
                  <a:lnTo>
                    <a:pt x="462" y="106"/>
                  </a:lnTo>
                  <a:lnTo>
                    <a:pt x="462" y="106"/>
                  </a:lnTo>
                  <a:lnTo>
                    <a:pt x="420" y="90"/>
                  </a:lnTo>
                  <a:lnTo>
                    <a:pt x="397" y="81"/>
                  </a:lnTo>
                  <a:lnTo>
                    <a:pt x="372" y="74"/>
                  </a:lnTo>
                  <a:lnTo>
                    <a:pt x="372" y="74"/>
                  </a:lnTo>
                  <a:lnTo>
                    <a:pt x="383" y="81"/>
                  </a:lnTo>
                  <a:lnTo>
                    <a:pt x="394" y="87"/>
                  </a:lnTo>
                  <a:lnTo>
                    <a:pt x="418" y="98"/>
                  </a:lnTo>
                  <a:lnTo>
                    <a:pt x="444" y="110"/>
                  </a:lnTo>
                  <a:lnTo>
                    <a:pt x="468" y="121"/>
                  </a:lnTo>
                  <a:lnTo>
                    <a:pt x="468" y="121"/>
                  </a:lnTo>
                  <a:lnTo>
                    <a:pt x="482" y="125"/>
                  </a:lnTo>
                  <a:lnTo>
                    <a:pt x="488" y="128"/>
                  </a:lnTo>
                  <a:lnTo>
                    <a:pt x="493" y="133"/>
                  </a:lnTo>
                  <a:lnTo>
                    <a:pt x="493" y="133"/>
                  </a:lnTo>
                  <a:lnTo>
                    <a:pt x="485" y="133"/>
                  </a:lnTo>
                  <a:lnTo>
                    <a:pt x="478" y="131"/>
                  </a:lnTo>
                  <a:lnTo>
                    <a:pt x="462" y="124"/>
                  </a:lnTo>
                  <a:lnTo>
                    <a:pt x="462" y="124"/>
                  </a:lnTo>
                  <a:lnTo>
                    <a:pt x="456" y="122"/>
                  </a:lnTo>
                  <a:lnTo>
                    <a:pt x="453" y="122"/>
                  </a:lnTo>
                  <a:lnTo>
                    <a:pt x="450" y="119"/>
                  </a:lnTo>
                  <a:lnTo>
                    <a:pt x="450" y="119"/>
                  </a:lnTo>
                  <a:lnTo>
                    <a:pt x="443" y="119"/>
                  </a:lnTo>
                  <a:lnTo>
                    <a:pt x="436" y="116"/>
                  </a:lnTo>
                  <a:lnTo>
                    <a:pt x="430" y="115"/>
                  </a:lnTo>
                  <a:lnTo>
                    <a:pt x="424" y="113"/>
                  </a:lnTo>
                  <a:lnTo>
                    <a:pt x="424" y="113"/>
                  </a:lnTo>
                  <a:lnTo>
                    <a:pt x="455" y="128"/>
                  </a:lnTo>
                  <a:lnTo>
                    <a:pt x="485" y="144"/>
                  </a:lnTo>
                  <a:lnTo>
                    <a:pt x="485" y="144"/>
                  </a:lnTo>
                  <a:lnTo>
                    <a:pt x="484" y="147"/>
                  </a:lnTo>
                  <a:lnTo>
                    <a:pt x="482" y="147"/>
                  </a:lnTo>
                  <a:lnTo>
                    <a:pt x="476" y="147"/>
                  </a:lnTo>
                  <a:lnTo>
                    <a:pt x="464" y="144"/>
                  </a:lnTo>
                  <a:lnTo>
                    <a:pt x="464" y="144"/>
                  </a:lnTo>
                  <a:lnTo>
                    <a:pt x="472" y="148"/>
                  </a:lnTo>
                  <a:lnTo>
                    <a:pt x="476" y="151"/>
                  </a:lnTo>
                  <a:lnTo>
                    <a:pt x="482" y="153"/>
                  </a:lnTo>
                  <a:lnTo>
                    <a:pt x="482" y="153"/>
                  </a:lnTo>
                  <a:lnTo>
                    <a:pt x="504" y="164"/>
                  </a:lnTo>
                  <a:lnTo>
                    <a:pt x="526" y="176"/>
                  </a:lnTo>
                  <a:lnTo>
                    <a:pt x="526" y="176"/>
                  </a:lnTo>
                  <a:lnTo>
                    <a:pt x="525" y="173"/>
                  </a:lnTo>
                  <a:lnTo>
                    <a:pt x="522" y="171"/>
                  </a:lnTo>
                  <a:lnTo>
                    <a:pt x="516" y="168"/>
                  </a:lnTo>
                  <a:lnTo>
                    <a:pt x="516" y="168"/>
                  </a:lnTo>
                  <a:lnTo>
                    <a:pt x="507" y="162"/>
                  </a:lnTo>
                  <a:lnTo>
                    <a:pt x="507" y="162"/>
                  </a:lnTo>
                  <a:lnTo>
                    <a:pt x="499" y="159"/>
                  </a:lnTo>
                  <a:lnTo>
                    <a:pt x="496" y="156"/>
                  </a:lnTo>
                  <a:lnTo>
                    <a:pt x="496" y="153"/>
                  </a:lnTo>
                  <a:lnTo>
                    <a:pt x="496" y="153"/>
                  </a:lnTo>
                  <a:lnTo>
                    <a:pt x="504" y="154"/>
                  </a:lnTo>
                  <a:lnTo>
                    <a:pt x="513" y="156"/>
                  </a:lnTo>
                  <a:lnTo>
                    <a:pt x="528" y="164"/>
                  </a:lnTo>
                  <a:lnTo>
                    <a:pt x="542" y="171"/>
                  </a:lnTo>
                  <a:lnTo>
                    <a:pt x="557" y="177"/>
                  </a:lnTo>
                  <a:lnTo>
                    <a:pt x="557" y="177"/>
                  </a:lnTo>
                  <a:lnTo>
                    <a:pt x="572" y="186"/>
                  </a:lnTo>
                  <a:lnTo>
                    <a:pt x="590" y="194"/>
                  </a:lnTo>
                  <a:lnTo>
                    <a:pt x="590" y="194"/>
                  </a:lnTo>
                  <a:lnTo>
                    <a:pt x="589" y="192"/>
                  </a:lnTo>
                  <a:lnTo>
                    <a:pt x="586" y="191"/>
                  </a:lnTo>
                  <a:lnTo>
                    <a:pt x="580" y="188"/>
                  </a:lnTo>
                  <a:lnTo>
                    <a:pt x="580" y="188"/>
                  </a:lnTo>
                  <a:lnTo>
                    <a:pt x="578" y="185"/>
                  </a:lnTo>
                  <a:lnTo>
                    <a:pt x="577" y="183"/>
                  </a:lnTo>
                  <a:lnTo>
                    <a:pt x="577" y="183"/>
                  </a:lnTo>
                  <a:lnTo>
                    <a:pt x="572" y="183"/>
                  </a:lnTo>
                  <a:lnTo>
                    <a:pt x="569" y="182"/>
                  </a:lnTo>
                  <a:lnTo>
                    <a:pt x="568" y="179"/>
                  </a:lnTo>
                  <a:lnTo>
                    <a:pt x="568" y="179"/>
                  </a:lnTo>
                  <a:lnTo>
                    <a:pt x="568" y="179"/>
                  </a:lnTo>
                  <a:lnTo>
                    <a:pt x="568" y="180"/>
                  </a:lnTo>
                  <a:lnTo>
                    <a:pt x="568" y="180"/>
                  </a:lnTo>
                  <a:lnTo>
                    <a:pt x="560" y="174"/>
                  </a:lnTo>
                  <a:lnTo>
                    <a:pt x="551" y="170"/>
                  </a:lnTo>
                  <a:lnTo>
                    <a:pt x="532" y="160"/>
                  </a:lnTo>
                  <a:lnTo>
                    <a:pt x="532" y="160"/>
                  </a:lnTo>
                  <a:lnTo>
                    <a:pt x="529" y="157"/>
                  </a:lnTo>
                  <a:lnTo>
                    <a:pt x="525" y="154"/>
                  </a:lnTo>
                  <a:lnTo>
                    <a:pt x="513" y="150"/>
                  </a:lnTo>
                  <a:lnTo>
                    <a:pt x="508" y="148"/>
                  </a:lnTo>
                  <a:lnTo>
                    <a:pt x="502" y="145"/>
                  </a:lnTo>
                  <a:lnTo>
                    <a:pt x="499" y="142"/>
                  </a:lnTo>
                  <a:lnTo>
                    <a:pt x="497" y="138"/>
                  </a:lnTo>
                  <a:lnTo>
                    <a:pt x="497" y="138"/>
                  </a:lnTo>
                  <a:lnTo>
                    <a:pt x="508" y="139"/>
                  </a:lnTo>
                  <a:lnTo>
                    <a:pt x="519" y="145"/>
                  </a:lnTo>
                  <a:lnTo>
                    <a:pt x="529" y="150"/>
                  </a:lnTo>
                  <a:lnTo>
                    <a:pt x="540" y="154"/>
                  </a:lnTo>
                  <a:lnTo>
                    <a:pt x="540" y="154"/>
                  </a:lnTo>
                  <a:lnTo>
                    <a:pt x="539" y="150"/>
                  </a:lnTo>
                  <a:lnTo>
                    <a:pt x="536" y="147"/>
                  </a:lnTo>
                  <a:lnTo>
                    <a:pt x="528" y="139"/>
                  </a:lnTo>
                  <a:lnTo>
                    <a:pt x="525" y="135"/>
                  </a:lnTo>
                  <a:lnTo>
                    <a:pt x="523" y="131"/>
                  </a:lnTo>
                  <a:lnTo>
                    <a:pt x="522" y="127"/>
                  </a:lnTo>
                  <a:lnTo>
                    <a:pt x="523" y="121"/>
                  </a:lnTo>
                  <a:lnTo>
                    <a:pt x="523" y="121"/>
                  </a:lnTo>
                  <a:lnTo>
                    <a:pt x="516" y="110"/>
                  </a:lnTo>
                  <a:lnTo>
                    <a:pt x="513" y="104"/>
                  </a:lnTo>
                  <a:lnTo>
                    <a:pt x="511" y="98"/>
                  </a:lnTo>
                  <a:lnTo>
                    <a:pt x="511" y="98"/>
                  </a:lnTo>
                  <a:lnTo>
                    <a:pt x="513" y="96"/>
                  </a:lnTo>
                  <a:lnTo>
                    <a:pt x="516" y="95"/>
                  </a:lnTo>
                  <a:lnTo>
                    <a:pt x="522" y="96"/>
                  </a:lnTo>
                  <a:lnTo>
                    <a:pt x="522" y="96"/>
                  </a:lnTo>
                  <a:lnTo>
                    <a:pt x="520" y="93"/>
                  </a:lnTo>
                  <a:lnTo>
                    <a:pt x="517" y="90"/>
                  </a:lnTo>
                  <a:lnTo>
                    <a:pt x="514" y="86"/>
                  </a:lnTo>
                  <a:lnTo>
                    <a:pt x="513" y="81"/>
                  </a:lnTo>
                  <a:lnTo>
                    <a:pt x="513" y="81"/>
                  </a:lnTo>
                  <a:lnTo>
                    <a:pt x="517" y="80"/>
                  </a:lnTo>
                  <a:lnTo>
                    <a:pt x="520" y="80"/>
                  </a:lnTo>
                  <a:lnTo>
                    <a:pt x="525" y="83"/>
                  </a:lnTo>
                  <a:lnTo>
                    <a:pt x="525" y="83"/>
                  </a:lnTo>
                  <a:lnTo>
                    <a:pt x="522" y="78"/>
                  </a:lnTo>
                  <a:lnTo>
                    <a:pt x="520" y="77"/>
                  </a:lnTo>
                  <a:lnTo>
                    <a:pt x="520" y="72"/>
                  </a:lnTo>
                  <a:lnTo>
                    <a:pt x="520" y="72"/>
                  </a:lnTo>
                  <a:lnTo>
                    <a:pt x="525" y="72"/>
                  </a:lnTo>
                  <a:lnTo>
                    <a:pt x="526" y="74"/>
                  </a:lnTo>
                  <a:lnTo>
                    <a:pt x="532" y="77"/>
                  </a:lnTo>
                  <a:lnTo>
                    <a:pt x="532" y="77"/>
                  </a:lnTo>
                  <a:lnTo>
                    <a:pt x="529" y="74"/>
                  </a:lnTo>
                  <a:lnTo>
                    <a:pt x="525" y="69"/>
                  </a:lnTo>
                  <a:lnTo>
                    <a:pt x="522" y="64"/>
                  </a:lnTo>
                  <a:lnTo>
                    <a:pt x="519" y="60"/>
                  </a:lnTo>
                  <a:lnTo>
                    <a:pt x="519" y="60"/>
                  </a:lnTo>
                  <a:lnTo>
                    <a:pt x="519" y="58"/>
                  </a:lnTo>
                  <a:lnTo>
                    <a:pt x="520" y="58"/>
                  </a:lnTo>
                  <a:lnTo>
                    <a:pt x="523" y="58"/>
                  </a:lnTo>
                  <a:lnTo>
                    <a:pt x="523" y="58"/>
                  </a:lnTo>
                  <a:lnTo>
                    <a:pt x="517" y="52"/>
                  </a:lnTo>
                  <a:lnTo>
                    <a:pt x="516" y="49"/>
                  </a:lnTo>
                  <a:lnTo>
                    <a:pt x="514" y="45"/>
                  </a:lnTo>
                  <a:lnTo>
                    <a:pt x="514" y="45"/>
                  </a:lnTo>
                  <a:lnTo>
                    <a:pt x="516" y="43"/>
                  </a:lnTo>
                  <a:lnTo>
                    <a:pt x="517" y="43"/>
                  </a:lnTo>
                  <a:lnTo>
                    <a:pt x="517" y="43"/>
                  </a:lnTo>
                  <a:lnTo>
                    <a:pt x="517" y="43"/>
                  </a:lnTo>
                  <a:lnTo>
                    <a:pt x="517" y="38"/>
                  </a:lnTo>
                  <a:lnTo>
                    <a:pt x="517" y="35"/>
                  </a:lnTo>
                  <a:lnTo>
                    <a:pt x="517" y="35"/>
                  </a:lnTo>
                  <a:lnTo>
                    <a:pt x="522" y="35"/>
                  </a:lnTo>
                  <a:lnTo>
                    <a:pt x="526" y="37"/>
                  </a:lnTo>
                  <a:lnTo>
                    <a:pt x="534" y="42"/>
                  </a:lnTo>
                  <a:lnTo>
                    <a:pt x="542" y="48"/>
                  </a:lnTo>
                  <a:lnTo>
                    <a:pt x="551" y="52"/>
                  </a:lnTo>
                  <a:lnTo>
                    <a:pt x="551" y="52"/>
                  </a:lnTo>
                  <a:lnTo>
                    <a:pt x="546" y="48"/>
                  </a:lnTo>
                  <a:lnTo>
                    <a:pt x="542" y="43"/>
                  </a:lnTo>
                  <a:lnTo>
                    <a:pt x="532" y="35"/>
                  </a:lnTo>
                  <a:lnTo>
                    <a:pt x="525" y="28"/>
                  </a:lnTo>
                  <a:lnTo>
                    <a:pt x="522" y="23"/>
                  </a:lnTo>
                  <a:lnTo>
                    <a:pt x="520" y="17"/>
                  </a:lnTo>
                  <a:lnTo>
                    <a:pt x="520" y="17"/>
                  </a:lnTo>
                  <a:lnTo>
                    <a:pt x="525" y="17"/>
                  </a:lnTo>
                  <a:lnTo>
                    <a:pt x="529" y="19"/>
                  </a:lnTo>
                  <a:lnTo>
                    <a:pt x="536" y="23"/>
                  </a:lnTo>
                  <a:lnTo>
                    <a:pt x="543" y="29"/>
                  </a:lnTo>
                  <a:lnTo>
                    <a:pt x="551" y="34"/>
                  </a:lnTo>
                  <a:lnTo>
                    <a:pt x="551" y="34"/>
                  </a:lnTo>
                  <a:lnTo>
                    <a:pt x="545" y="28"/>
                  </a:lnTo>
                  <a:lnTo>
                    <a:pt x="537" y="22"/>
                  </a:lnTo>
                  <a:lnTo>
                    <a:pt x="531" y="16"/>
                  </a:lnTo>
                  <a:lnTo>
                    <a:pt x="529" y="11"/>
                  </a:lnTo>
                  <a:lnTo>
                    <a:pt x="528" y="6"/>
                  </a:lnTo>
                  <a:lnTo>
                    <a:pt x="528" y="6"/>
                  </a:lnTo>
                  <a:lnTo>
                    <a:pt x="536" y="6"/>
                  </a:lnTo>
                  <a:lnTo>
                    <a:pt x="542" y="8"/>
                  </a:lnTo>
                  <a:lnTo>
                    <a:pt x="548" y="11"/>
                  </a:lnTo>
                  <a:lnTo>
                    <a:pt x="552" y="14"/>
                  </a:lnTo>
                  <a:lnTo>
                    <a:pt x="561" y="22"/>
                  </a:lnTo>
                  <a:lnTo>
                    <a:pt x="569" y="29"/>
                  </a:lnTo>
                  <a:lnTo>
                    <a:pt x="569" y="29"/>
                  </a:lnTo>
                  <a:lnTo>
                    <a:pt x="569" y="32"/>
                  </a:lnTo>
                  <a:lnTo>
                    <a:pt x="569" y="35"/>
                  </a:lnTo>
                  <a:lnTo>
                    <a:pt x="571" y="38"/>
                  </a:lnTo>
                  <a:lnTo>
                    <a:pt x="568" y="42"/>
                  </a:lnTo>
                  <a:lnTo>
                    <a:pt x="568" y="42"/>
                  </a:lnTo>
                  <a:lnTo>
                    <a:pt x="572" y="46"/>
                  </a:lnTo>
                  <a:lnTo>
                    <a:pt x="577" y="51"/>
                  </a:lnTo>
                  <a:lnTo>
                    <a:pt x="577" y="51"/>
                  </a:lnTo>
                  <a:lnTo>
                    <a:pt x="577" y="52"/>
                  </a:lnTo>
                  <a:lnTo>
                    <a:pt x="575" y="52"/>
                  </a:lnTo>
                  <a:lnTo>
                    <a:pt x="575" y="54"/>
                  </a:lnTo>
                  <a:lnTo>
                    <a:pt x="575" y="55"/>
                  </a:lnTo>
                  <a:lnTo>
                    <a:pt x="575" y="55"/>
                  </a:lnTo>
                  <a:lnTo>
                    <a:pt x="566" y="52"/>
                  </a:lnTo>
                  <a:lnTo>
                    <a:pt x="560" y="48"/>
                  </a:lnTo>
                  <a:lnTo>
                    <a:pt x="548" y="40"/>
                  </a:lnTo>
                  <a:lnTo>
                    <a:pt x="548" y="40"/>
                  </a:lnTo>
                  <a:lnTo>
                    <a:pt x="554" y="48"/>
                  </a:lnTo>
                  <a:lnTo>
                    <a:pt x="563" y="55"/>
                  </a:lnTo>
                  <a:lnTo>
                    <a:pt x="571" y="63"/>
                  </a:lnTo>
                  <a:lnTo>
                    <a:pt x="578" y="72"/>
                  </a:lnTo>
                  <a:lnTo>
                    <a:pt x="578" y="72"/>
                  </a:lnTo>
                  <a:lnTo>
                    <a:pt x="578" y="72"/>
                  </a:lnTo>
                  <a:lnTo>
                    <a:pt x="578" y="74"/>
                  </a:lnTo>
                  <a:lnTo>
                    <a:pt x="577" y="74"/>
                  </a:lnTo>
                  <a:lnTo>
                    <a:pt x="577" y="75"/>
                  </a:lnTo>
                  <a:lnTo>
                    <a:pt x="577" y="75"/>
                  </a:lnTo>
                  <a:lnTo>
                    <a:pt x="572" y="75"/>
                  </a:lnTo>
                  <a:lnTo>
                    <a:pt x="569" y="74"/>
                  </a:lnTo>
                  <a:lnTo>
                    <a:pt x="565" y="71"/>
                  </a:lnTo>
                  <a:lnTo>
                    <a:pt x="560" y="66"/>
                  </a:lnTo>
                  <a:lnTo>
                    <a:pt x="554" y="64"/>
                  </a:lnTo>
                  <a:lnTo>
                    <a:pt x="554" y="64"/>
                  </a:lnTo>
                  <a:lnTo>
                    <a:pt x="546" y="58"/>
                  </a:lnTo>
                  <a:lnTo>
                    <a:pt x="539" y="52"/>
                  </a:lnTo>
                  <a:lnTo>
                    <a:pt x="539" y="52"/>
                  </a:lnTo>
                  <a:lnTo>
                    <a:pt x="548" y="61"/>
                  </a:lnTo>
                  <a:lnTo>
                    <a:pt x="557" y="71"/>
                  </a:lnTo>
                  <a:lnTo>
                    <a:pt x="578" y="89"/>
                  </a:lnTo>
                  <a:lnTo>
                    <a:pt x="578" y="89"/>
                  </a:lnTo>
                  <a:lnTo>
                    <a:pt x="578" y="90"/>
                  </a:lnTo>
                  <a:lnTo>
                    <a:pt x="577" y="92"/>
                  </a:lnTo>
                  <a:lnTo>
                    <a:pt x="575" y="93"/>
                  </a:lnTo>
                  <a:lnTo>
                    <a:pt x="575" y="93"/>
                  </a:lnTo>
                  <a:lnTo>
                    <a:pt x="580" y="98"/>
                  </a:lnTo>
                  <a:lnTo>
                    <a:pt x="587" y="103"/>
                  </a:lnTo>
                  <a:lnTo>
                    <a:pt x="592" y="109"/>
                  </a:lnTo>
                  <a:lnTo>
                    <a:pt x="593" y="112"/>
                  </a:lnTo>
                  <a:lnTo>
                    <a:pt x="592" y="116"/>
                  </a:lnTo>
                  <a:lnTo>
                    <a:pt x="592" y="116"/>
                  </a:lnTo>
                  <a:lnTo>
                    <a:pt x="587" y="116"/>
                  </a:lnTo>
                  <a:lnTo>
                    <a:pt x="583" y="115"/>
                  </a:lnTo>
                  <a:lnTo>
                    <a:pt x="574" y="109"/>
                  </a:lnTo>
                  <a:lnTo>
                    <a:pt x="566" y="104"/>
                  </a:lnTo>
                  <a:lnTo>
                    <a:pt x="557" y="99"/>
                  </a:lnTo>
                  <a:lnTo>
                    <a:pt x="557" y="99"/>
                  </a:lnTo>
                  <a:lnTo>
                    <a:pt x="560" y="104"/>
                  </a:lnTo>
                  <a:lnTo>
                    <a:pt x="565" y="107"/>
                  </a:lnTo>
                  <a:lnTo>
                    <a:pt x="571" y="112"/>
                  </a:lnTo>
                  <a:lnTo>
                    <a:pt x="575" y="118"/>
                  </a:lnTo>
                  <a:lnTo>
                    <a:pt x="575" y="118"/>
                  </a:lnTo>
                  <a:lnTo>
                    <a:pt x="583" y="122"/>
                  </a:lnTo>
                  <a:lnTo>
                    <a:pt x="590" y="130"/>
                  </a:lnTo>
                  <a:lnTo>
                    <a:pt x="590" y="130"/>
                  </a:lnTo>
                  <a:lnTo>
                    <a:pt x="600" y="136"/>
                  </a:lnTo>
                  <a:lnTo>
                    <a:pt x="603" y="139"/>
                  </a:lnTo>
                  <a:lnTo>
                    <a:pt x="606" y="144"/>
                  </a:lnTo>
                  <a:lnTo>
                    <a:pt x="606" y="144"/>
                  </a:lnTo>
                  <a:lnTo>
                    <a:pt x="603" y="145"/>
                  </a:lnTo>
                  <a:lnTo>
                    <a:pt x="600" y="145"/>
                  </a:lnTo>
                  <a:lnTo>
                    <a:pt x="593" y="142"/>
                  </a:lnTo>
                  <a:lnTo>
                    <a:pt x="586" y="133"/>
                  </a:lnTo>
                  <a:lnTo>
                    <a:pt x="586" y="133"/>
                  </a:lnTo>
                  <a:lnTo>
                    <a:pt x="574" y="127"/>
                  </a:lnTo>
                  <a:lnTo>
                    <a:pt x="569" y="122"/>
                  </a:lnTo>
                  <a:lnTo>
                    <a:pt x="565" y="118"/>
                  </a:lnTo>
                  <a:lnTo>
                    <a:pt x="565" y="118"/>
                  </a:lnTo>
                  <a:lnTo>
                    <a:pt x="555" y="112"/>
                  </a:lnTo>
                  <a:lnTo>
                    <a:pt x="548" y="106"/>
                  </a:lnTo>
                  <a:lnTo>
                    <a:pt x="531" y="93"/>
                  </a:lnTo>
                  <a:lnTo>
                    <a:pt x="531" y="93"/>
                  </a:lnTo>
                  <a:lnTo>
                    <a:pt x="545" y="109"/>
                  </a:lnTo>
                  <a:lnTo>
                    <a:pt x="561" y="121"/>
                  </a:lnTo>
                  <a:lnTo>
                    <a:pt x="578" y="133"/>
                  </a:lnTo>
                  <a:lnTo>
                    <a:pt x="593" y="147"/>
                  </a:lnTo>
                  <a:lnTo>
                    <a:pt x="593" y="147"/>
                  </a:lnTo>
                  <a:lnTo>
                    <a:pt x="592" y="151"/>
                  </a:lnTo>
                  <a:lnTo>
                    <a:pt x="592" y="151"/>
                  </a:lnTo>
                  <a:lnTo>
                    <a:pt x="572" y="139"/>
                  </a:lnTo>
                  <a:lnTo>
                    <a:pt x="555" y="125"/>
                  </a:lnTo>
                  <a:lnTo>
                    <a:pt x="537" y="112"/>
                  </a:lnTo>
                  <a:lnTo>
                    <a:pt x="528" y="106"/>
                  </a:lnTo>
                  <a:lnTo>
                    <a:pt x="517" y="101"/>
                  </a:lnTo>
                  <a:lnTo>
                    <a:pt x="517" y="101"/>
                  </a:lnTo>
                  <a:lnTo>
                    <a:pt x="523" y="112"/>
                  </a:lnTo>
                  <a:lnTo>
                    <a:pt x="526" y="116"/>
                  </a:lnTo>
                  <a:lnTo>
                    <a:pt x="531" y="119"/>
                  </a:lnTo>
                  <a:lnTo>
                    <a:pt x="531" y="119"/>
                  </a:lnTo>
                  <a:lnTo>
                    <a:pt x="537" y="124"/>
                  </a:lnTo>
                  <a:lnTo>
                    <a:pt x="543" y="125"/>
                  </a:lnTo>
                  <a:lnTo>
                    <a:pt x="543" y="125"/>
                  </a:lnTo>
                  <a:lnTo>
                    <a:pt x="561" y="138"/>
                  </a:lnTo>
                  <a:lnTo>
                    <a:pt x="569" y="145"/>
                  </a:lnTo>
                  <a:lnTo>
                    <a:pt x="577" y="153"/>
                  </a:lnTo>
                  <a:lnTo>
                    <a:pt x="577" y="153"/>
                  </a:lnTo>
                  <a:lnTo>
                    <a:pt x="581" y="159"/>
                  </a:lnTo>
                  <a:lnTo>
                    <a:pt x="583" y="162"/>
                  </a:lnTo>
                  <a:lnTo>
                    <a:pt x="581" y="165"/>
                  </a:lnTo>
                  <a:lnTo>
                    <a:pt x="581" y="165"/>
                  </a:lnTo>
                  <a:lnTo>
                    <a:pt x="577" y="164"/>
                  </a:lnTo>
                  <a:lnTo>
                    <a:pt x="574" y="162"/>
                  </a:lnTo>
                  <a:lnTo>
                    <a:pt x="566" y="157"/>
                  </a:lnTo>
                  <a:lnTo>
                    <a:pt x="566" y="157"/>
                  </a:lnTo>
                  <a:lnTo>
                    <a:pt x="549" y="144"/>
                  </a:lnTo>
                  <a:lnTo>
                    <a:pt x="531" y="128"/>
                  </a:lnTo>
                  <a:lnTo>
                    <a:pt x="531" y="128"/>
                  </a:lnTo>
                  <a:lnTo>
                    <a:pt x="532" y="131"/>
                  </a:lnTo>
                  <a:lnTo>
                    <a:pt x="534" y="135"/>
                  </a:lnTo>
                  <a:lnTo>
                    <a:pt x="537" y="138"/>
                  </a:lnTo>
                  <a:lnTo>
                    <a:pt x="539" y="141"/>
                  </a:lnTo>
                  <a:lnTo>
                    <a:pt x="539" y="141"/>
                  </a:lnTo>
                  <a:lnTo>
                    <a:pt x="554" y="159"/>
                  </a:lnTo>
                  <a:lnTo>
                    <a:pt x="563" y="168"/>
                  </a:lnTo>
                  <a:lnTo>
                    <a:pt x="574" y="174"/>
                  </a:lnTo>
                  <a:lnTo>
                    <a:pt x="574" y="174"/>
                  </a:lnTo>
                  <a:lnTo>
                    <a:pt x="583" y="179"/>
                  </a:lnTo>
                  <a:lnTo>
                    <a:pt x="592" y="183"/>
                  </a:lnTo>
                  <a:lnTo>
                    <a:pt x="601" y="189"/>
                  </a:lnTo>
                  <a:lnTo>
                    <a:pt x="612" y="194"/>
                  </a:lnTo>
                  <a:lnTo>
                    <a:pt x="612" y="194"/>
                  </a:lnTo>
                  <a:lnTo>
                    <a:pt x="610" y="192"/>
                  </a:lnTo>
                  <a:lnTo>
                    <a:pt x="609" y="189"/>
                  </a:lnTo>
                  <a:lnTo>
                    <a:pt x="607" y="186"/>
                  </a:lnTo>
                  <a:lnTo>
                    <a:pt x="607" y="183"/>
                  </a:lnTo>
                  <a:lnTo>
                    <a:pt x="607" y="183"/>
                  </a:lnTo>
                  <a:lnTo>
                    <a:pt x="612" y="183"/>
                  </a:lnTo>
                  <a:lnTo>
                    <a:pt x="616" y="185"/>
                  </a:lnTo>
                  <a:lnTo>
                    <a:pt x="622" y="189"/>
                  </a:lnTo>
                  <a:lnTo>
                    <a:pt x="630" y="196"/>
                  </a:lnTo>
                  <a:lnTo>
                    <a:pt x="638" y="200"/>
                  </a:lnTo>
                  <a:lnTo>
                    <a:pt x="638" y="200"/>
                  </a:lnTo>
                  <a:lnTo>
                    <a:pt x="635" y="196"/>
                  </a:lnTo>
                  <a:lnTo>
                    <a:pt x="632" y="191"/>
                  </a:lnTo>
                  <a:lnTo>
                    <a:pt x="622" y="183"/>
                  </a:lnTo>
                  <a:lnTo>
                    <a:pt x="612" y="177"/>
                  </a:lnTo>
                  <a:lnTo>
                    <a:pt x="609" y="173"/>
                  </a:lnTo>
                  <a:lnTo>
                    <a:pt x="607" y="167"/>
                  </a:lnTo>
                  <a:lnTo>
                    <a:pt x="607" y="167"/>
                  </a:lnTo>
                  <a:lnTo>
                    <a:pt x="613" y="167"/>
                  </a:lnTo>
                  <a:lnTo>
                    <a:pt x="619" y="167"/>
                  </a:lnTo>
                  <a:lnTo>
                    <a:pt x="619" y="167"/>
                  </a:lnTo>
                  <a:lnTo>
                    <a:pt x="621" y="164"/>
                  </a:lnTo>
                  <a:lnTo>
                    <a:pt x="622" y="160"/>
                  </a:lnTo>
                  <a:lnTo>
                    <a:pt x="622" y="160"/>
                  </a:lnTo>
                  <a:lnTo>
                    <a:pt x="630" y="160"/>
                  </a:lnTo>
                  <a:lnTo>
                    <a:pt x="633" y="160"/>
                  </a:lnTo>
                  <a:lnTo>
                    <a:pt x="636" y="162"/>
                  </a:lnTo>
                  <a:lnTo>
                    <a:pt x="636" y="162"/>
                  </a:lnTo>
                  <a:lnTo>
                    <a:pt x="633" y="156"/>
                  </a:lnTo>
                  <a:lnTo>
                    <a:pt x="630" y="151"/>
                  </a:lnTo>
                  <a:lnTo>
                    <a:pt x="627" y="147"/>
                  </a:lnTo>
                  <a:lnTo>
                    <a:pt x="627" y="139"/>
                  </a:lnTo>
                  <a:lnTo>
                    <a:pt x="627" y="139"/>
                  </a:lnTo>
                  <a:lnTo>
                    <a:pt x="632" y="139"/>
                  </a:lnTo>
                  <a:lnTo>
                    <a:pt x="635" y="139"/>
                  </a:lnTo>
                  <a:lnTo>
                    <a:pt x="641" y="142"/>
                  </a:lnTo>
                  <a:lnTo>
                    <a:pt x="641" y="142"/>
                  </a:lnTo>
                  <a:lnTo>
                    <a:pt x="636" y="136"/>
                  </a:lnTo>
                  <a:lnTo>
                    <a:pt x="635" y="130"/>
                  </a:lnTo>
                  <a:lnTo>
                    <a:pt x="635" y="128"/>
                  </a:lnTo>
                  <a:lnTo>
                    <a:pt x="636" y="125"/>
                  </a:lnTo>
                  <a:lnTo>
                    <a:pt x="636" y="125"/>
                  </a:lnTo>
                  <a:lnTo>
                    <a:pt x="641" y="127"/>
                  </a:lnTo>
                  <a:lnTo>
                    <a:pt x="642" y="128"/>
                  </a:lnTo>
                  <a:lnTo>
                    <a:pt x="642" y="128"/>
                  </a:lnTo>
                  <a:lnTo>
                    <a:pt x="638" y="121"/>
                  </a:lnTo>
                  <a:lnTo>
                    <a:pt x="636" y="116"/>
                  </a:lnTo>
                  <a:lnTo>
                    <a:pt x="635" y="112"/>
                  </a:lnTo>
                  <a:lnTo>
                    <a:pt x="635" y="112"/>
                  </a:lnTo>
                  <a:lnTo>
                    <a:pt x="641" y="112"/>
                  </a:lnTo>
                  <a:lnTo>
                    <a:pt x="645" y="113"/>
                  </a:lnTo>
                  <a:lnTo>
                    <a:pt x="648" y="115"/>
                  </a:lnTo>
                  <a:lnTo>
                    <a:pt x="653" y="118"/>
                  </a:lnTo>
                  <a:lnTo>
                    <a:pt x="659" y="125"/>
                  </a:lnTo>
                  <a:lnTo>
                    <a:pt x="667" y="130"/>
                  </a:lnTo>
                  <a:lnTo>
                    <a:pt x="667" y="130"/>
                  </a:lnTo>
                  <a:lnTo>
                    <a:pt x="661" y="122"/>
                  </a:lnTo>
                  <a:lnTo>
                    <a:pt x="654" y="115"/>
                  </a:lnTo>
                  <a:lnTo>
                    <a:pt x="647" y="107"/>
                  </a:lnTo>
                  <a:lnTo>
                    <a:pt x="644" y="103"/>
                  </a:lnTo>
                  <a:lnTo>
                    <a:pt x="642" y="96"/>
                  </a:lnTo>
                  <a:lnTo>
                    <a:pt x="642" y="96"/>
                  </a:lnTo>
                  <a:lnTo>
                    <a:pt x="647" y="96"/>
                  </a:lnTo>
                  <a:lnTo>
                    <a:pt x="650" y="98"/>
                  </a:lnTo>
                  <a:lnTo>
                    <a:pt x="650" y="98"/>
                  </a:lnTo>
                  <a:lnTo>
                    <a:pt x="650" y="96"/>
                  </a:lnTo>
                  <a:lnTo>
                    <a:pt x="650" y="93"/>
                  </a:lnTo>
                  <a:lnTo>
                    <a:pt x="648" y="92"/>
                  </a:lnTo>
                  <a:lnTo>
                    <a:pt x="648" y="89"/>
                  </a:lnTo>
                  <a:lnTo>
                    <a:pt x="648" y="89"/>
                  </a:lnTo>
                  <a:lnTo>
                    <a:pt x="654" y="87"/>
                  </a:lnTo>
                  <a:lnTo>
                    <a:pt x="659" y="90"/>
                  </a:lnTo>
                  <a:lnTo>
                    <a:pt x="667" y="95"/>
                  </a:lnTo>
                  <a:lnTo>
                    <a:pt x="667" y="95"/>
                  </a:lnTo>
                  <a:lnTo>
                    <a:pt x="662" y="89"/>
                  </a:lnTo>
                  <a:lnTo>
                    <a:pt x="658" y="83"/>
                  </a:lnTo>
                  <a:lnTo>
                    <a:pt x="653" y="77"/>
                  </a:lnTo>
                  <a:lnTo>
                    <a:pt x="651" y="72"/>
                  </a:lnTo>
                  <a:lnTo>
                    <a:pt x="650" y="67"/>
                  </a:lnTo>
                  <a:lnTo>
                    <a:pt x="650" y="67"/>
                  </a:lnTo>
                  <a:lnTo>
                    <a:pt x="656" y="69"/>
                  </a:lnTo>
                  <a:lnTo>
                    <a:pt x="661" y="72"/>
                  </a:lnTo>
                  <a:lnTo>
                    <a:pt x="667" y="80"/>
                  </a:lnTo>
                  <a:lnTo>
                    <a:pt x="667" y="80"/>
                  </a:lnTo>
                  <a:lnTo>
                    <a:pt x="673" y="87"/>
                  </a:lnTo>
                  <a:lnTo>
                    <a:pt x="679" y="95"/>
                  </a:lnTo>
                  <a:lnTo>
                    <a:pt x="679" y="95"/>
                  </a:lnTo>
                  <a:lnTo>
                    <a:pt x="676" y="90"/>
                  </a:lnTo>
                  <a:lnTo>
                    <a:pt x="673" y="86"/>
                  </a:lnTo>
                  <a:lnTo>
                    <a:pt x="665" y="77"/>
                  </a:lnTo>
                  <a:lnTo>
                    <a:pt x="659" y="67"/>
                  </a:lnTo>
                  <a:lnTo>
                    <a:pt x="658" y="63"/>
                  </a:lnTo>
                  <a:lnTo>
                    <a:pt x="658" y="57"/>
                  </a:lnTo>
                  <a:lnTo>
                    <a:pt x="658" y="57"/>
                  </a:lnTo>
                  <a:lnTo>
                    <a:pt x="661" y="58"/>
                  </a:lnTo>
                  <a:lnTo>
                    <a:pt x="664" y="58"/>
                  </a:lnTo>
                  <a:lnTo>
                    <a:pt x="665" y="58"/>
                  </a:lnTo>
                  <a:lnTo>
                    <a:pt x="668" y="58"/>
                  </a:lnTo>
                  <a:lnTo>
                    <a:pt x="668" y="58"/>
                  </a:lnTo>
                  <a:lnTo>
                    <a:pt x="679" y="67"/>
                  </a:lnTo>
                  <a:lnTo>
                    <a:pt x="690" y="80"/>
                  </a:lnTo>
                  <a:lnTo>
                    <a:pt x="708" y="101"/>
                  </a:lnTo>
                  <a:lnTo>
                    <a:pt x="708" y="101"/>
                  </a:lnTo>
                  <a:lnTo>
                    <a:pt x="703" y="93"/>
                  </a:lnTo>
                  <a:lnTo>
                    <a:pt x="699" y="87"/>
                  </a:lnTo>
                  <a:lnTo>
                    <a:pt x="688" y="74"/>
                  </a:lnTo>
                  <a:lnTo>
                    <a:pt x="677" y="58"/>
                  </a:lnTo>
                  <a:lnTo>
                    <a:pt x="673" y="51"/>
                  </a:lnTo>
                  <a:lnTo>
                    <a:pt x="670" y="42"/>
                  </a:lnTo>
                  <a:lnTo>
                    <a:pt x="670" y="42"/>
                  </a:lnTo>
                  <a:lnTo>
                    <a:pt x="673" y="42"/>
                  </a:lnTo>
                  <a:lnTo>
                    <a:pt x="674" y="42"/>
                  </a:lnTo>
                  <a:lnTo>
                    <a:pt x="674" y="42"/>
                  </a:lnTo>
                  <a:lnTo>
                    <a:pt x="673" y="31"/>
                  </a:lnTo>
                  <a:lnTo>
                    <a:pt x="673" y="31"/>
                  </a:lnTo>
                  <a:lnTo>
                    <a:pt x="674" y="29"/>
                  </a:lnTo>
                  <a:lnTo>
                    <a:pt x="677" y="29"/>
                  </a:lnTo>
                  <a:lnTo>
                    <a:pt x="677" y="29"/>
                  </a:lnTo>
                  <a:lnTo>
                    <a:pt x="679" y="28"/>
                  </a:lnTo>
                  <a:lnTo>
                    <a:pt x="679" y="28"/>
                  </a:lnTo>
                  <a:lnTo>
                    <a:pt x="679" y="26"/>
                  </a:lnTo>
                  <a:lnTo>
                    <a:pt x="679" y="25"/>
                  </a:lnTo>
                  <a:lnTo>
                    <a:pt x="679" y="25"/>
                  </a:lnTo>
                  <a:lnTo>
                    <a:pt x="682" y="23"/>
                  </a:lnTo>
                  <a:lnTo>
                    <a:pt x="685" y="25"/>
                  </a:lnTo>
                  <a:lnTo>
                    <a:pt x="685" y="25"/>
                  </a:lnTo>
                  <a:lnTo>
                    <a:pt x="683" y="20"/>
                  </a:lnTo>
                  <a:lnTo>
                    <a:pt x="682" y="17"/>
                  </a:lnTo>
                  <a:lnTo>
                    <a:pt x="682" y="13"/>
                  </a:lnTo>
                  <a:lnTo>
                    <a:pt x="686" y="10"/>
                  </a:lnTo>
                  <a:lnTo>
                    <a:pt x="686" y="10"/>
                  </a:lnTo>
                  <a:lnTo>
                    <a:pt x="688" y="10"/>
                  </a:lnTo>
                  <a:lnTo>
                    <a:pt x="688" y="11"/>
                  </a:lnTo>
                  <a:lnTo>
                    <a:pt x="690" y="14"/>
                  </a:lnTo>
                  <a:lnTo>
                    <a:pt x="690" y="14"/>
                  </a:lnTo>
                  <a:lnTo>
                    <a:pt x="700" y="26"/>
                  </a:lnTo>
                  <a:lnTo>
                    <a:pt x="705" y="32"/>
                  </a:lnTo>
                  <a:lnTo>
                    <a:pt x="708" y="40"/>
                  </a:lnTo>
                  <a:lnTo>
                    <a:pt x="708" y="40"/>
                  </a:lnTo>
                  <a:lnTo>
                    <a:pt x="705" y="42"/>
                  </a:lnTo>
                  <a:lnTo>
                    <a:pt x="703" y="43"/>
                  </a:lnTo>
                  <a:lnTo>
                    <a:pt x="703" y="45"/>
                  </a:lnTo>
                  <a:lnTo>
                    <a:pt x="703" y="45"/>
                  </a:lnTo>
                  <a:lnTo>
                    <a:pt x="705" y="51"/>
                  </a:lnTo>
                  <a:lnTo>
                    <a:pt x="703" y="54"/>
                  </a:lnTo>
                  <a:lnTo>
                    <a:pt x="700" y="55"/>
                  </a:lnTo>
                  <a:lnTo>
                    <a:pt x="700" y="55"/>
                  </a:lnTo>
                  <a:lnTo>
                    <a:pt x="705" y="61"/>
                  </a:lnTo>
                  <a:lnTo>
                    <a:pt x="708" y="69"/>
                  </a:lnTo>
                  <a:lnTo>
                    <a:pt x="708" y="69"/>
                  </a:lnTo>
                  <a:lnTo>
                    <a:pt x="706" y="71"/>
                  </a:lnTo>
                  <a:lnTo>
                    <a:pt x="706" y="72"/>
                  </a:lnTo>
                  <a:lnTo>
                    <a:pt x="703" y="72"/>
                  </a:lnTo>
                  <a:lnTo>
                    <a:pt x="703" y="72"/>
                  </a:lnTo>
                  <a:lnTo>
                    <a:pt x="708" y="81"/>
                  </a:lnTo>
                  <a:lnTo>
                    <a:pt x="708" y="81"/>
                  </a:lnTo>
                  <a:lnTo>
                    <a:pt x="708" y="83"/>
                  </a:lnTo>
                  <a:lnTo>
                    <a:pt x="706" y="83"/>
                  </a:lnTo>
                  <a:lnTo>
                    <a:pt x="705" y="84"/>
                  </a:lnTo>
                  <a:lnTo>
                    <a:pt x="705" y="84"/>
                  </a:lnTo>
                  <a:lnTo>
                    <a:pt x="709" y="93"/>
                  </a:lnTo>
                  <a:lnTo>
                    <a:pt x="715" y="101"/>
                  </a:lnTo>
                  <a:lnTo>
                    <a:pt x="720" y="110"/>
                  </a:lnTo>
                  <a:lnTo>
                    <a:pt x="722" y="115"/>
                  </a:lnTo>
                  <a:lnTo>
                    <a:pt x="723" y="119"/>
                  </a:lnTo>
                  <a:lnTo>
                    <a:pt x="723" y="119"/>
                  </a:lnTo>
                  <a:lnTo>
                    <a:pt x="720" y="121"/>
                  </a:lnTo>
                  <a:lnTo>
                    <a:pt x="717" y="119"/>
                  </a:lnTo>
                  <a:lnTo>
                    <a:pt x="712" y="115"/>
                  </a:lnTo>
                  <a:lnTo>
                    <a:pt x="712" y="115"/>
                  </a:lnTo>
                  <a:lnTo>
                    <a:pt x="711" y="116"/>
                  </a:lnTo>
                  <a:lnTo>
                    <a:pt x="708" y="118"/>
                  </a:lnTo>
                  <a:lnTo>
                    <a:pt x="708" y="118"/>
                  </a:lnTo>
                  <a:lnTo>
                    <a:pt x="697" y="106"/>
                  </a:lnTo>
                  <a:lnTo>
                    <a:pt x="693" y="101"/>
                  </a:lnTo>
                  <a:lnTo>
                    <a:pt x="688" y="95"/>
                  </a:lnTo>
                  <a:lnTo>
                    <a:pt x="688" y="95"/>
                  </a:lnTo>
                  <a:lnTo>
                    <a:pt x="694" y="106"/>
                  </a:lnTo>
                  <a:lnTo>
                    <a:pt x="702" y="116"/>
                  </a:lnTo>
                  <a:lnTo>
                    <a:pt x="709" y="125"/>
                  </a:lnTo>
                  <a:lnTo>
                    <a:pt x="715" y="136"/>
                  </a:lnTo>
                  <a:lnTo>
                    <a:pt x="715" y="136"/>
                  </a:lnTo>
                  <a:lnTo>
                    <a:pt x="714" y="139"/>
                  </a:lnTo>
                  <a:lnTo>
                    <a:pt x="715" y="142"/>
                  </a:lnTo>
                  <a:lnTo>
                    <a:pt x="717" y="148"/>
                  </a:lnTo>
                  <a:lnTo>
                    <a:pt x="717" y="148"/>
                  </a:lnTo>
                  <a:lnTo>
                    <a:pt x="715" y="148"/>
                  </a:lnTo>
                  <a:lnTo>
                    <a:pt x="715" y="150"/>
                  </a:lnTo>
                  <a:lnTo>
                    <a:pt x="715" y="150"/>
                  </a:lnTo>
                  <a:lnTo>
                    <a:pt x="703" y="142"/>
                  </a:lnTo>
                  <a:lnTo>
                    <a:pt x="694" y="131"/>
                  </a:lnTo>
                  <a:lnTo>
                    <a:pt x="686" y="121"/>
                  </a:lnTo>
                  <a:lnTo>
                    <a:pt x="676" y="112"/>
                  </a:lnTo>
                  <a:lnTo>
                    <a:pt x="676" y="112"/>
                  </a:lnTo>
                  <a:lnTo>
                    <a:pt x="676" y="110"/>
                  </a:lnTo>
                  <a:lnTo>
                    <a:pt x="676" y="109"/>
                  </a:lnTo>
                  <a:lnTo>
                    <a:pt x="676" y="109"/>
                  </a:lnTo>
                  <a:lnTo>
                    <a:pt x="671" y="106"/>
                  </a:lnTo>
                  <a:lnTo>
                    <a:pt x="667" y="103"/>
                  </a:lnTo>
                  <a:lnTo>
                    <a:pt x="659" y="95"/>
                  </a:lnTo>
                  <a:lnTo>
                    <a:pt x="659" y="95"/>
                  </a:lnTo>
                  <a:lnTo>
                    <a:pt x="661" y="99"/>
                  </a:lnTo>
                  <a:lnTo>
                    <a:pt x="664" y="104"/>
                  </a:lnTo>
                  <a:lnTo>
                    <a:pt x="670" y="113"/>
                  </a:lnTo>
                  <a:lnTo>
                    <a:pt x="670" y="113"/>
                  </a:lnTo>
                  <a:lnTo>
                    <a:pt x="683" y="128"/>
                  </a:lnTo>
                  <a:lnTo>
                    <a:pt x="697" y="142"/>
                  </a:lnTo>
                  <a:lnTo>
                    <a:pt x="711" y="157"/>
                  </a:lnTo>
                  <a:lnTo>
                    <a:pt x="717" y="165"/>
                  </a:lnTo>
                  <a:lnTo>
                    <a:pt x="723" y="174"/>
                  </a:lnTo>
                  <a:lnTo>
                    <a:pt x="723" y="174"/>
                  </a:lnTo>
                  <a:lnTo>
                    <a:pt x="722" y="174"/>
                  </a:lnTo>
                  <a:lnTo>
                    <a:pt x="720" y="176"/>
                  </a:lnTo>
                  <a:lnTo>
                    <a:pt x="720" y="176"/>
                  </a:lnTo>
                  <a:lnTo>
                    <a:pt x="715" y="174"/>
                  </a:lnTo>
                  <a:lnTo>
                    <a:pt x="714" y="171"/>
                  </a:lnTo>
                  <a:lnTo>
                    <a:pt x="711" y="168"/>
                  </a:lnTo>
                  <a:lnTo>
                    <a:pt x="709" y="165"/>
                  </a:lnTo>
                  <a:lnTo>
                    <a:pt x="709" y="165"/>
                  </a:lnTo>
                  <a:lnTo>
                    <a:pt x="731" y="200"/>
                  </a:lnTo>
                  <a:lnTo>
                    <a:pt x="731" y="200"/>
                  </a:lnTo>
                  <a:lnTo>
                    <a:pt x="729" y="202"/>
                  </a:lnTo>
                  <a:lnTo>
                    <a:pt x="728" y="203"/>
                  </a:lnTo>
                  <a:lnTo>
                    <a:pt x="728" y="203"/>
                  </a:lnTo>
                  <a:lnTo>
                    <a:pt x="731" y="208"/>
                  </a:lnTo>
                  <a:lnTo>
                    <a:pt x="732" y="214"/>
                  </a:lnTo>
                  <a:lnTo>
                    <a:pt x="732" y="214"/>
                  </a:lnTo>
                  <a:lnTo>
                    <a:pt x="731" y="215"/>
                  </a:lnTo>
                  <a:lnTo>
                    <a:pt x="729" y="215"/>
                  </a:lnTo>
                  <a:lnTo>
                    <a:pt x="725" y="215"/>
                  </a:lnTo>
                  <a:lnTo>
                    <a:pt x="720" y="214"/>
                  </a:lnTo>
                  <a:lnTo>
                    <a:pt x="715" y="211"/>
                  </a:lnTo>
                  <a:lnTo>
                    <a:pt x="715" y="211"/>
                  </a:lnTo>
                  <a:lnTo>
                    <a:pt x="700" y="196"/>
                  </a:lnTo>
                  <a:lnTo>
                    <a:pt x="685" y="180"/>
                  </a:lnTo>
                  <a:lnTo>
                    <a:pt x="685" y="180"/>
                  </a:lnTo>
                  <a:lnTo>
                    <a:pt x="686" y="185"/>
                  </a:lnTo>
                  <a:lnTo>
                    <a:pt x="690" y="188"/>
                  </a:lnTo>
                  <a:lnTo>
                    <a:pt x="690" y="188"/>
                  </a:lnTo>
                  <a:lnTo>
                    <a:pt x="711" y="208"/>
                  </a:lnTo>
                  <a:lnTo>
                    <a:pt x="720" y="218"/>
                  </a:lnTo>
                  <a:lnTo>
                    <a:pt x="725" y="225"/>
                  </a:lnTo>
                  <a:lnTo>
                    <a:pt x="728" y="231"/>
                  </a:lnTo>
                  <a:lnTo>
                    <a:pt x="728" y="231"/>
                  </a:lnTo>
                  <a:lnTo>
                    <a:pt x="725" y="232"/>
                  </a:lnTo>
                  <a:lnTo>
                    <a:pt x="722" y="231"/>
                  </a:lnTo>
                  <a:lnTo>
                    <a:pt x="719" y="229"/>
                  </a:lnTo>
                  <a:lnTo>
                    <a:pt x="717" y="226"/>
                  </a:lnTo>
                  <a:lnTo>
                    <a:pt x="717" y="226"/>
                  </a:lnTo>
                  <a:lnTo>
                    <a:pt x="706" y="220"/>
                  </a:lnTo>
                  <a:lnTo>
                    <a:pt x="697" y="212"/>
                  </a:lnTo>
                  <a:lnTo>
                    <a:pt x="688" y="205"/>
                  </a:lnTo>
                  <a:lnTo>
                    <a:pt x="677" y="197"/>
                  </a:lnTo>
                  <a:lnTo>
                    <a:pt x="677" y="197"/>
                  </a:lnTo>
                  <a:lnTo>
                    <a:pt x="677" y="196"/>
                  </a:lnTo>
                  <a:lnTo>
                    <a:pt x="676" y="194"/>
                  </a:lnTo>
                  <a:lnTo>
                    <a:pt x="676" y="194"/>
                  </a:lnTo>
                  <a:lnTo>
                    <a:pt x="673" y="192"/>
                  </a:lnTo>
                  <a:lnTo>
                    <a:pt x="670" y="191"/>
                  </a:lnTo>
                  <a:lnTo>
                    <a:pt x="664" y="186"/>
                  </a:lnTo>
                  <a:lnTo>
                    <a:pt x="664" y="186"/>
                  </a:lnTo>
                  <a:lnTo>
                    <a:pt x="665" y="189"/>
                  </a:lnTo>
                  <a:lnTo>
                    <a:pt x="668" y="194"/>
                  </a:lnTo>
                  <a:lnTo>
                    <a:pt x="676" y="200"/>
                  </a:lnTo>
                  <a:lnTo>
                    <a:pt x="676" y="200"/>
                  </a:lnTo>
                  <a:lnTo>
                    <a:pt x="700" y="223"/>
                  </a:lnTo>
                  <a:lnTo>
                    <a:pt x="726" y="246"/>
                  </a:lnTo>
                  <a:lnTo>
                    <a:pt x="726" y="246"/>
                  </a:lnTo>
                  <a:lnTo>
                    <a:pt x="726" y="241"/>
                  </a:lnTo>
                  <a:lnTo>
                    <a:pt x="728" y="240"/>
                  </a:lnTo>
                  <a:lnTo>
                    <a:pt x="728" y="237"/>
                  </a:lnTo>
                  <a:lnTo>
                    <a:pt x="728" y="237"/>
                  </a:lnTo>
                  <a:lnTo>
                    <a:pt x="734" y="241"/>
                  </a:lnTo>
                  <a:lnTo>
                    <a:pt x="738" y="246"/>
                  </a:lnTo>
                  <a:lnTo>
                    <a:pt x="746" y="257"/>
                  </a:lnTo>
                  <a:lnTo>
                    <a:pt x="754" y="269"/>
                  </a:lnTo>
                  <a:lnTo>
                    <a:pt x="758" y="275"/>
                  </a:lnTo>
                  <a:lnTo>
                    <a:pt x="763" y="279"/>
                  </a:lnTo>
                  <a:lnTo>
                    <a:pt x="763" y="279"/>
                  </a:lnTo>
                  <a:lnTo>
                    <a:pt x="749" y="257"/>
                  </a:lnTo>
                  <a:lnTo>
                    <a:pt x="734" y="235"/>
                  </a:lnTo>
                  <a:lnTo>
                    <a:pt x="734" y="235"/>
                  </a:lnTo>
                  <a:lnTo>
                    <a:pt x="734" y="231"/>
                  </a:lnTo>
                  <a:lnTo>
                    <a:pt x="735" y="226"/>
                  </a:lnTo>
                  <a:lnTo>
                    <a:pt x="735" y="226"/>
                  </a:lnTo>
                  <a:lnTo>
                    <a:pt x="741" y="231"/>
                  </a:lnTo>
                  <a:lnTo>
                    <a:pt x="746" y="235"/>
                  </a:lnTo>
                  <a:lnTo>
                    <a:pt x="754" y="247"/>
                  </a:lnTo>
                  <a:lnTo>
                    <a:pt x="754" y="247"/>
                  </a:lnTo>
                  <a:lnTo>
                    <a:pt x="761" y="255"/>
                  </a:lnTo>
                  <a:lnTo>
                    <a:pt x="767" y="264"/>
                  </a:lnTo>
                  <a:lnTo>
                    <a:pt x="767" y="264"/>
                  </a:lnTo>
                  <a:lnTo>
                    <a:pt x="775" y="272"/>
                  </a:lnTo>
                  <a:lnTo>
                    <a:pt x="781" y="281"/>
                  </a:lnTo>
                  <a:lnTo>
                    <a:pt x="789" y="290"/>
                  </a:lnTo>
                  <a:lnTo>
                    <a:pt x="796" y="298"/>
                  </a:lnTo>
                  <a:lnTo>
                    <a:pt x="796" y="298"/>
                  </a:lnTo>
                  <a:lnTo>
                    <a:pt x="792" y="290"/>
                  </a:lnTo>
                  <a:lnTo>
                    <a:pt x="789" y="281"/>
                  </a:lnTo>
                  <a:lnTo>
                    <a:pt x="789" y="281"/>
                  </a:lnTo>
                  <a:lnTo>
                    <a:pt x="787" y="279"/>
                  </a:lnTo>
                  <a:lnTo>
                    <a:pt x="784" y="279"/>
                  </a:lnTo>
                  <a:lnTo>
                    <a:pt x="784" y="279"/>
                  </a:lnTo>
                  <a:lnTo>
                    <a:pt x="781" y="270"/>
                  </a:lnTo>
                  <a:lnTo>
                    <a:pt x="775" y="263"/>
                  </a:lnTo>
                  <a:lnTo>
                    <a:pt x="775" y="263"/>
                  </a:lnTo>
                  <a:lnTo>
                    <a:pt x="766" y="250"/>
                  </a:lnTo>
                  <a:lnTo>
                    <a:pt x="757" y="238"/>
                  </a:lnTo>
                  <a:lnTo>
                    <a:pt x="747" y="225"/>
                  </a:lnTo>
                  <a:lnTo>
                    <a:pt x="740" y="211"/>
                  </a:lnTo>
                  <a:lnTo>
                    <a:pt x="740" y="211"/>
                  </a:lnTo>
                  <a:lnTo>
                    <a:pt x="743" y="209"/>
                  </a:lnTo>
                  <a:lnTo>
                    <a:pt x="743" y="209"/>
                  </a:lnTo>
                  <a:lnTo>
                    <a:pt x="754" y="220"/>
                  </a:lnTo>
                  <a:lnTo>
                    <a:pt x="763" y="231"/>
                  </a:lnTo>
                  <a:lnTo>
                    <a:pt x="781" y="255"/>
                  </a:lnTo>
                  <a:lnTo>
                    <a:pt x="781" y="255"/>
                  </a:lnTo>
                  <a:lnTo>
                    <a:pt x="779" y="250"/>
                  </a:lnTo>
                  <a:lnTo>
                    <a:pt x="776" y="249"/>
                  </a:lnTo>
                  <a:lnTo>
                    <a:pt x="776" y="249"/>
                  </a:lnTo>
                  <a:lnTo>
                    <a:pt x="773" y="241"/>
                  </a:lnTo>
                  <a:lnTo>
                    <a:pt x="770" y="235"/>
                  </a:lnTo>
                  <a:lnTo>
                    <a:pt x="761" y="225"/>
                  </a:lnTo>
                  <a:lnTo>
                    <a:pt x="754" y="214"/>
                  </a:lnTo>
                  <a:lnTo>
                    <a:pt x="752" y="208"/>
                  </a:lnTo>
                  <a:lnTo>
                    <a:pt x="751" y="200"/>
                  </a:lnTo>
                  <a:lnTo>
                    <a:pt x="751" y="200"/>
                  </a:lnTo>
                  <a:lnTo>
                    <a:pt x="754" y="200"/>
                  </a:lnTo>
                  <a:lnTo>
                    <a:pt x="757" y="203"/>
                  </a:lnTo>
                  <a:lnTo>
                    <a:pt x="760" y="208"/>
                  </a:lnTo>
                  <a:lnTo>
                    <a:pt x="760" y="208"/>
                  </a:lnTo>
                  <a:lnTo>
                    <a:pt x="770" y="221"/>
                  </a:lnTo>
                  <a:lnTo>
                    <a:pt x="781" y="235"/>
                  </a:lnTo>
                  <a:lnTo>
                    <a:pt x="792" y="249"/>
                  </a:lnTo>
                  <a:lnTo>
                    <a:pt x="802" y="263"/>
                  </a:lnTo>
                  <a:lnTo>
                    <a:pt x="802" y="263"/>
                  </a:lnTo>
                  <a:lnTo>
                    <a:pt x="795" y="247"/>
                  </a:lnTo>
                  <a:lnTo>
                    <a:pt x="786" y="232"/>
                  </a:lnTo>
                  <a:lnTo>
                    <a:pt x="786" y="232"/>
                  </a:lnTo>
                  <a:lnTo>
                    <a:pt x="775" y="214"/>
                  </a:lnTo>
                  <a:lnTo>
                    <a:pt x="770" y="205"/>
                  </a:lnTo>
                  <a:lnTo>
                    <a:pt x="769" y="200"/>
                  </a:lnTo>
                  <a:lnTo>
                    <a:pt x="769" y="196"/>
                  </a:lnTo>
                  <a:lnTo>
                    <a:pt x="769" y="196"/>
                  </a:lnTo>
                  <a:lnTo>
                    <a:pt x="773" y="197"/>
                  </a:lnTo>
                  <a:lnTo>
                    <a:pt x="776" y="199"/>
                  </a:lnTo>
                  <a:lnTo>
                    <a:pt x="779" y="202"/>
                  </a:lnTo>
                  <a:lnTo>
                    <a:pt x="783" y="205"/>
                  </a:lnTo>
                  <a:lnTo>
                    <a:pt x="783" y="205"/>
                  </a:lnTo>
                  <a:lnTo>
                    <a:pt x="799" y="229"/>
                  </a:lnTo>
                  <a:lnTo>
                    <a:pt x="818" y="253"/>
                  </a:lnTo>
                  <a:lnTo>
                    <a:pt x="818" y="253"/>
                  </a:lnTo>
                  <a:lnTo>
                    <a:pt x="813" y="243"/>
                  </a:lnTo>
                  <a:lnTo>
                    <a:pt x="808" y="232"/>
                  </a:lnTo>
                  <a:lnTo>
                    <a:pt x="808" y="232"/>
                  </a:lnTo>
                  <a:lnTo>
                    <a:pt x="799" y="217"/>
                  </a:lnTo>
                  <a:lnTo>
                    <a:pt x="789" y="200"/>
                  </a:lnTo>
                  <a:lnTo>
                    <a:pt x="789" y="200"/>
                  </a:lnTo>
                  <a:lnTo>
                    <a:pt x="784" y="194"/>
                  </a:lnTo>
                  <a:lnTo>
                    <a:pt x="783" y="191"/>
                  </a:lnTo>
                  <a:lnTo>
                    <a:pt x="783" y="186"/>
                  </a:lnTo>
                  <a:lnTo>
                    <a:pt x="783" y="186"/>
                  </a:lnTo>
                  <a:lnTo>
                    <a:pt x="787" y="186"/>
                  </a:lnTo>
                  <a:lnTo>
                    <a:pt x="792" y="189"/>
                  </a:lnTo>
                  <a:lnTo>
                    <a:pt x="796" y="197"/>
                  </a:lnTo>
                  <a:lnTo>
                    <a:pt x="796" y="197"/>
                  </a:lnTo>
                  <a:lnTo>
                    <a:pt x="804" y="205"/>
                  </a:lnTo>
                  <a:lnTo>
                    <a:pt x="810" y="214"/>
                  </a:lnTo>
                  <a:lnTo>
                    <a:pt x="816" y="223"/>
                  </a:lnTo>
                  <a:lnTo>
                    <a:pt x="824" y="231"/>
                  </a:lnTo>
                  <a:lnTo>
                    <a:pt x="824" y="231"/>
                  </a:lnTo>
                  <a:lnTo>
                    <a:pt x="816" y="217"/>
                  </a:lnTo>
                  <a:lnTo>
                    <a:pt x="808" y="203"/>
                  </a:lnTo>
                  <a:lnTo>
                    <a:pt x="793" y="179"/>
                  </a:lnTo>
                  <a:lnTo>
                    <a:pt x="793" y="179"/>
                  </a:lnTo>
                  <a:lnTo>
                    <a:pt x="793" y="177"/>
                  </a:lnTo>
                  <a:lnTo>
                    <a:pt x="793" y="176"/>
                  </a:lnTo>
                  <a:lnTo>
                    <a:pt x="793" y="174"/>
                  </a:lnTo>
                  <a:lnTo>
                    <a:pt x="793" y="173"/>
                  </a:lnTo>
                  <a:lnTo>
                    <a:pt x="793" y="173"/>
                  </a:lnTo>
                  <a:lnTo>
                    <a:pt x="799" y="176"/>
                  </a:lnTo>
                  <a:lnTo>
                    <a:pt x="805" y="182"/>
                  </a:lnTo>
                  <a:lnTo>
                    <a:pt x="812" y="194"/>
                  </a:lnTo>
                  <a:lnTo>
                    <a:pt x="812" y="194"/>
                  </a:lnTo>
                  <a:lnTo>
                    <a:pt x="836" y="228"/>
                  </a:lnTo>
                  <a:lnTo>
                    <a:pt x="836" y="228"/>
                  </a:lnTo>
                  <a:lnTo>
                    <a:pt x="833" y="218"/>
                  </a:lnTo>
                  <a:lnTo>
                    <a:pt x="828" y="209"/>
                  </a:lnTo>
                  <a:lnTo>
                    <a:pt x="818" y="191"/>
                  </a:lnTo>
                  <a:lnTo>
                    <a:pt x="818" y="191"/>
                  </a:lnTo>
                  <a:lnTo>
                    <a:pt x="810" y="177"/>
                  </a:lnTo>
                  <a:lnTo>
                    <a:pt x="807" y="171"/>
                  </a:lnTo>
                  <a:lnTo>
                    <a:pt x="807" y="164"/>
                  </a:lnTo>
                  <a:lnTo>
                    <a:pt x="807" y="164"/>
                  </a:lnTo>
                  <a:lnTo>
                    <a:pt x="812" y="167"/>
                  </a:lnTo>
                  <a:lnTo>
                    <a:pt x="816" y="171"/>
                  </a:lnTo>
                  <a:lnTo>
                    <a:pt x="824" y="180"/>
                  </a:lnTo>
                  <a:lnTo>
                    <a:pt x="830" y="189"/>
                  </a:lnTo>
                  <a:lnTo>
                    <a:pt x="836" y="199"/>
                  </a:lnTo>
                  <a:lnTo>
                    <a:pt x="836" y="199"/>
                  </a:lnTo>
                  <a:lnTo>
                    <a:pt x="831" y="186"/>
                  </a:lnTo>
                  <a:lnTo>
                    <a:pt x="824" y="176"/>
                  </a:lnTo>
                  <a:lnTo>
                    <a:pt x="818" y="164"/>
                  </a:lnTo>
                  <a:lnTo>
                    <a:pt x="812" y="151"/>
                  </a:lnTo>
                  <a:lnTo>
                    <a:pt x="812" y="151"/>
                  </a:lnTo>
                  <a:lnTo>
                    <a:pt x="815" y="151"/>
                  </a:lnTo>
                  <a:lnTo>
                    <a:pt x="816" y="151"/>
                  </a:lnTo>
                  <a:lnTo>
                    <a:pt x="816" y="151"/>
                  </a:lnTo>
                  <a:lnTo>
                    <a:pt x="825" y="160"/>
                  </a:lnTo>
                  <a:lnTo>
                    <a:pt x="833" y="171"/>
                  </a:lnTo>
                  <a:lnTo>
                    <a:pt x="848" y="192"/>
                  </a:lnTo>
                  <a:lnTo>
                    <a:pt x="848" y="192"/>
                  </a:lnTo>
                  <a:lnTo>
                    <a:pt x="847" y="186"/>
                  </a:lnTo>
                  <a:lnTo>
                    <a:pt x="844" y="180"/>
                  </a:lnTo>
                  <a:lnTo>
                    <a:pt x="836" y="167"/>
                  </a:lnTo>
                  <a:lnTo>
                    <a:pt x="828" y="154"/>
                  </a:lnTo>
                  <a:lnTo>
                    <a:pt x="825" y="148"/>
                  </a:lnTo>
                  <a:lnTo>
                    <a:pt x="824" y="141"/>
                  </a:lnTo>
                  <a:lnTo>
                    <a:pt x="824" y="141"/>
                  </a:lnTo>
                  <a:lnTo>
                    <a:pt x="828" y="142"/>
                  </a:lnTo>
                  <a:lnTo>
                    <a:pt x="831" y="144"/>
                  </a:lnTo>
                  <a:lnTo>
                    <a:pt x="837" y="151"/>
                  </a:lnTo>
                  <a:lnTo>
                    <a:pt x="842" y="160"/>
                  </a:lnTo>
                  <a:lnTo>
                    <a:pt x="848" y="168"/>
                  </a:lnTo>
                  <a:lnTo>
                    <a:pt x="848" y="168"/>
                  </a:lnTo>
                  <a:lnTo>
                    <a:pt x="847" y="162"/>
                  </a:lnTo>
                  <a:lnTo>
                    <a:pt x="842" y="154"/>
                  </a:lnTo>
                  <a:lnTo>
                    <a:pt x="839" y="148"/>
                  </a:lnTo>
                  <a:lnTo>
                    <a:pt x="837" y="139"/>
                  </a:lnTo>
                  <a:lnTo>
                    <a:pt x="837" y="139"/>
                  </a:lnTo>
                  <a:lnTo>
                    <a:pt x="840" y="139"/>
                  </a:lnTo>
                  <a:lnTo>
                    <a:pt x="842" y="138"/>
                  </a:lnTo>
                  <a:lnTo>
                    <a:pt x="844" y="138"/>
                  </a:lnTo>
                  <a:lnTo>
                    <a:pt x="845" y="136"/>
                  </a:lnTo>
                  <a:lnTo>
                    <a:pt x="845" y="136"/>
                  </a:lnTo>
                  <a:lnTo>
                    <a:pt x="848" y="138"/>
                  </a:lnTo>
                  <a:lnTo>
                    <a:pt x="851" y="141"/>
                  </a:lnTo>
                  <a:lnTo>
                    <a:pt x="856" y="151"/>
                  </a:lnTo>
                  <a:lnTo>
                    <a:pt x="860" y="164"/>
                  </a:lnTo>
                  <a:lnTo>
                    <a:pt x="863" y="173"/>
                  </a:lnTo>
                  <a:lnTo>
                    <a:pt x="863" y="173"/>
                  </a:lnTo>
                  <a:lnTo>
                    <a:pt x="860" y="174"/>
                  </a:lnTo>
                  <a:lnTo>
                    <a:pt x="857" y="176"/>
                  </a:lnTo>
                  <a:lnTo>
                    <a:pt x="857" y="176"/>
                  </a:lnTo>
                  <a:lnTo>
                    <a:pt x="859" y="182"/>
                  </a:lnTo>
                  <a:lnTo>
                    <a:pt x="860" y="188"/>
                  </a:lnTo>
                  <a:lnTo>
                    <a:pt x="860" y="188"/>
                  </a:lnTo>
                  <a:lnTo>
                    <a:pt x="857" y="188"/>
                  </a:lnTo>
                  <a:lnTo>
                    <a:pt x="856" y="188"/>
                  </a:lnTo>
                  <a:lnTo>
                    <a:pt x="853" y="186"/>
                  </a:lnTo>
                  <a:lnTo>
                    <a:pt x="853" y="186"/>
                  </a:lnTo>
                  <a:lnTo>
                    <a:pt x="857" y="197"/>
                  </a:lnTo>
                  <a:lnTo>
                    <a:pt x="859" y="202"/>
                  </a:lnTo>
                  <a:lnTo>
                    <a:pt x="859" y="208"/>
                  </a:lnTo>
                  <a:lnTo>
                    <a:pt x="859" y="208"/>
                  </a:lnTo>
                  <a:lnTo>
                    <a:pt x="857" y="208"/>
                  </a:lnTo>
                  <a:lnTo>
                    <a:pt x="856" y="209"/>
                  </a:lnTo>
                  <a:lnTo>
                    <a:pt x="856" y="209"/>
                  </a:lnTo>
                  <a:lnTo>
                    <a:pt x="850" y="205"/>
                  </a:lnTo>
                  <a:lnTo>
                    <a:pt x="845" y="200"/>
                  </a:lnTo>
                  <a:lnTo>
                    <a:pt x="837" y="188"/>
                  </a:lnTo>
                  <a:lnTo>
                    <a:pt x="837" y="188"/>
                  </a:lnTo>
                  <a:lnTo>
                    <a:pt x="842" y="196"/>
                  </a:lnTo>
                  <a:lnTo>
                    <a:pt x="847" y="205"/>
                  </a:lnTo>
                  <a:lnTo>
                    <a:pt x="850" y="215"/>
                  </a:lnTo>
                  <a:lnTo>
                    <a:pt x="851" y="220"/>
                  </a:lnTo>
                  <a:lnTo>
                    <a:pt x="851" y="225"/>
                  </a:lnTo>
                  <a:lnTo>
                    <a:pt x="851" y="225"/>
                  </a:lnTo>
                  <a:lnTo>
                    <a:pt x="850" y="225"/>
                  </a:lnTo>
                  <a:lnTo>
                    <a:pt x="850" y="226"/>
                  </a:lnTo>
                  <a:lnTo>
                    <a:pt x="850" y="226"/>
                  </a:lnTo>
                  <a:lnTo>
                    <a:pt x="845" y="225"/>
                  </a:lnTo>
                  <a:lnTo>
                    <a:pt x="842" y="220"/>
                  </a:lnTo>
                  <a:lnTo>
                    <a:pt x="840" y="217"/>
                  </a:lnTo>
                  <a:lnTo>
                    <a:pt x="837" y="212"/>
                  </a:lnTo>
                  <a:lnTo>
                    <a:pt x="837" y="212"/>
                  </a:lnTo>
                  <a:lnTo>
                    <a:pt x="839" y="218"/>
                  </a:lnTo>
                  <a:lnTo>
                    <a:pt x="842" y="225"/>
                  </a:lnTo>
                  <a:lnTo>
                    <a:pt x="845" y="232"/>
                  </a:lnTo>
                  <a:lnTo>
                    <a:pt x="845" y="240"/>
                  </a:lnTo>
                  <a:lnTo>
                    <a:pt x="845" y="240"/>
                  </a:lnTo>
                  <a:lnTo>
                    <a:pt x="842" y="240"/>
                  </a:lnTo>
                  <a:lnTo>
                    <a:pt x="842" y="241"/>
                  </a:lnTo>
                  <a:lnTo>
                    <a:pt x="842" y="241"/>
                  </a:lnTo>
                  <a:lnTo>
                    <a:pt x="837" y="240"/>
                  </a:lnTo>
                  <a:lnTo>
                    <a:pt x="834" y="237"/>
                  </a:lnTo>
                  <a:lnTo>
                    <a:pt x="831" y="229"/>
                  </a:lnTo>
                  <a:lnTo>
                    <a:pt x="831" y="229"/>
                  </a:lnTo>
                  <a:lnTo>
                    <a:pt x="831" y="234"/>
                  </a:lnTo>
                  <a:lnTo>
                    <a:pt x="831" y="237"/>
                  </a:lnTo>
                  <a:lnTo>
                    <a:pt x="833" y="241"/>
                  </a:lnTo>
                  <a:lnTo>
                    <a:pt x="834" y="244"/>
                  </a:lnTo>
                  <a:lnTo>
                    <a:pt x="834" y="244"/>
                  </a:lnTo>
                  <a:lnTo>
                    <a:pt x="830" y="246"/>
                  </a:lnTo>
                  <a:lnTo>
                    <a:pt x="827" y="246"/>
                  </a:lnTo>
                  <a:lnTo>
                    <a:pt x="824" y="243"/>
                  </a:lnTo>
                  <a:lnTo>
                    <a:pt x="821" y="240"/>
                  </a:lnTo>
                  <a:lnTo>
                    <a:pt x="816" y="232"/>
                  </a:lnTo>
                  <a:lnTo>
                    <a:pt x="815" y="229"/>
                  </a:lnTo>
                  <a:lnTo>
                    <a:pt x="812" y="226"/>
                  </a:lnTo>
                  <a:lnTo>
                    <a:pt x="812" y="226"/>
                  </a:lnTo>
                  <a:lnTo>
                    <a:pt x="821" y="244"/>
                  </a:lnTo>
                  <a:lnTo>
                    <a:pt x="824" y="253"/>
                  </a:lnTo>
                  <a:lnTo>
                    <a:pt x="827" y="264"/>
                  </a:lnTo>
                  <a:lnTo>
                    <a:pt x="827" y="264"/>
                  </a:lnTo>
                  <a:lnTo>
                    <a:pt x="825" y="266"/>
                  </a:lnTo>
                  <a:lnTo>
                    <a:pt x="822" y="266"/>
                  </a:lnTo>
                  <a:lnTo>
                    <a:pt x="818" y="263"/>
                  </a:lnTo>
                  <a:lnTo>
                    <a:pt x="813" y="258"/>
                  </a:lnTo>
                  <a:lnTo>
                    <a:pt x="810" y="253"/>
                  </a:lnTo>
                  <a:lnTo>
                    <a:pt x="810" y="253"/>
                  </a:lnTo>
                  <a:lnTo>
                    <a:pt x="798" y="235"/>
                  </a:lnTo>
                  <a:lnTo>
                    <a:pt x="792" y="225"/>
                  </a:lnTo>
                  <a:lnTo>
                    <a:pt x="786" y="218"/>
                  </a:lnTo>
                  <a:lnTo>
                    <a:pt x="786" y="218"/>
                  </a:lnTo>
                  <a:lnTo>
                    <a:pt x="793" y="232"/>
                  </a:lnTo>
                  <a:lnTo>
                    <a:pt x="801" y="247"/>
                  </a:lnTo>
                  <a:lnTo>
                    <a:pt x="808" y="264"/>
                  </a:lnTo>
                  <a:lnTo>
                    <a:pt x="812" y="272"/>
                  </a:lnTo>
                  <a:lnTo>
                    <a:pt x="813" y="281"/>
                  </a:lnTo>
                  <a:lnTo>
                    <a:pt x="813" y="281"/>
                  </a:lnTo>
                  <a:lnTo>
                    <a:pt x="808" y="279"/>
                  </a:lnTo>
                  <a:lnTo>
                    <a:pt x="805" y="279"/>
                  </a:lnTo>
                  <a:lnTo>
                    <a:pt x="801" y="273"/>
                  </a:lnTo>
                  <a:lnTo>
                    <a:pt x="796" y="266"/>
                  </a:lnTo>
                  <a:lnTo>
                    <a:pt x="793" y="260"/>
                  </a:lnTo>
                  <a:lnTo>
                    <a:pt x="793" y="260"/>
                  </a:lnTo>
                  <a:lnTo>
                    <a:pt x="795" y="266"/>
                  </a:lnTo>
                  <a:lnTo>
                    <a:pt x="798" y="272"/>
                  </a:lnTo>
                  <a:lnTo>
                    <a:pt x="799" y="278"/>
                  </a:lnTo>
                  <a:lnTo>
                    <a:pt x="801" y="284"/>
                  </a:lnTo>
                  <a:lnTo>
                    <a:pt x="801" y="284"/>
                  </a:lnTo>
                  <a:lnTo>
                    <a:pt x="801" y="285"/>
                  </a:lnTo>
                  <a:lnTo>
                    <a:pt x="799" y="285"/>
                  </a:lnTo>
                  <a:lnTo>
                    <a:pt x="798" y="285"/>
                  </a:lnTo>
                  <a:lnTo>
                    <a:pt x="798" y="287"/>
                  </a:lnTo>
                  <a:lnTo>
                    <a:pt x="798" y="287"/>
                  </a:lnTo>
                  <a:lnTo>
                    <a:pt x="798" y="290"/>
                  </a:lnTo>
                  <a:lnTo>
                    <a:pt x="799" y="295"/>
                  </a:lnTo>
                  <a:lnTo>
                    <a:pt x="804" y="301"/>
                  </a:lnTo>
                  <a:lnTo>
                    <a:pt x="807" y="308"/>
                  </a:lnTo>
                  <a:lnTo>
                    <a:pt x="805" y="311"/>
                  </a:lnTo>
                  <a:lnTo>
                    <a:pt x="804" y="313"/>
                  </a:lnTo>
                  <a:lnTo>
                    <a:pt x="804" y="313"/>
                  </a:lnTo>
                  <a:lnTo>
                    <a:pt x="798" y="308"/>
                  </a:lnTo>
                  <a:lnTo>
                    <a:pt x="792" y="302"/>
                  </a:lnTo>
                  <a:lnTo>
                    <a:pt x="781" y="290"/>
                  </a:lnTo>
                  <a:lnTo>
                    <a:pt x="772" y="276"/>
                  </a:lnTo>
                  <a:lnTo>
                    <a:pt x="761" y="264"/>
                  </a:lnTo>
                  <a:lnTo>
                    <a:pt x="761" y="264"/>
                  </a:lnTo>
                  <a:lnTo>
                    <a:pt x="773" y="290"/>
                  </a:lnTo>
                  <a:lnTo>
                    <a:pt x="773" y="290"/>
                  </a:lnTo>
                  <a:lnTo>
                    <a:pt x="778" y="299"/>
                  </a:lnTo>
                  <a:lnTo>
                    <a:pt x="779" y="304"/>
                  </a:lnTo>
                  <a:lnTo>
                    <a:pt x="778" y="310"/>
                  </a:lnTo>
                  <a:lnTo>
                    <a:pt x="778" y="310"/>
                  </a:lnTo>
                  <a:lnTo>
                    <a:pt x="767" y="307"/>
                  </a:lnTo>
                  <a:lnTo>
                    <a:pt x="758" y="302"/>
                  </a:lnTo>
                  <a:lnTo>
                    <a:pt x="758" y="302"/>
                  </a:lnTo>
                  <a:lnTo>
                    <a:pt x="760" y="305"/>
                  </a:lnTo>
                  <a:lnTo>
                    <a:pt x="761" y="308"/>
                  </a:lnTo>
                  <a:lnTo>
                    <a:pt x="763" y="310"/>
                  </a:lnTo>
                  <a:lnTo>
                    <a:pt x="764" y="313"/>
                  </a:lnTo>
                  <a:lnTo>
                    <a:pt x="764" y="313"/>
                  </a:lnTo>
                  <a:lnTo>
                    <a:pt x="763" y="314"/>
                  </a:lnTo>
                  <a:lnTo>
                    <a:pt x="760" y="314"/>
                  </a:lnTo>
                  <a:lnTo>
                    <a:pt x="755" y="316"/>
                  </a:lnTo>
                  <a:lnTo>
                    <a:pt x="755" y="316"/>
                  </a:lnTo>
                  <a:lnTo>
                    <a:pt x="755" y="316"/>
                  </a:lnTo>
                  <a:lnTo>
                    <a:pt x="755" y="318"/>
                  </a:lnTo>
                  <a:lnTo>
                    <a:pt x="757" y="319"/>
                  </a:lnTo>
                  <a:lnTo>
                    <a:pt x="755" y="321"/>
                  </a:lnTo>
                  <a:lnTo>
                    <a:pt x="755" y="321"/>
                  </a:lnTo>
                  <a:lnTo>
                    <a:pt x="754" y="322"/>
                  </a:lnTo>
                  <a:lnTo>
                    <a:pt x="751" y="322"/>
                  </a:lnTo>
                  <a:lnTo>
                    <a:pt x="743" y="319"/>
                  </a:lnTo>
                  <a:lnTo>
                    <a:pt x="731" y="310"/>
                  </a:lnTo>
                  <a:lnTo>
                    <a:pt x="731" y="310"/>
                  </a:lnTo>
                  <a:lnTo>
                    <a:pt x="711" y="293"/>
                  </a:lnTo>
                  <a:lnTo>
                    <a:pt x="702" y="285"/>
                  </a:lnTo>
                  <a:lnTo>
                    <a:pt x="691" y="281"/>
                  </a:lnTo>
                  <a:lnTo>
                    <a:pt x="691" y="281"/>
                  </a:lnTo>
                  <a:lnTo>
                    <a:pt x="691" y="282"/>
                  </a:lnTo>
                  <a:lnTo>
                    <a:pt x="693" y="284"/>
                  </a:lnTo>
                  <a:lnTo>
                    <a:pt x="696" y="285"/>
                  </a:lnTo>
                  <a:lnTo>
                    <a:pt x="700" y="289"/>
                  </a:lnTo>
                  <a:lnTo>
                    <a:pt x="703" y="293"/>
                  </a:lnTo>
                  <a:lnTo>
                    <a:pt x="703" y="293"/>
                  </a:lnTo>
                  <a:lnTo>
                    <a:pt x="717" y="302"/>
                  </a:lnTo>
                  <a:lnTo>
                    <a:pt x="729" y="311"/>
                  </a:lnTo>
                  <a:lnTo>
                    <a:pt x="752" y="334"/>
                  </a:lnTo>
                  <a:lnTo>
                    <a:pt x="752" y="334"/>
                  </a:lnTo>
                  <a:lnTo>
                    <a:pt x="760" y="340"/>
                  </a:lnTo>
                  <a:lnTo>
                    <a:pt x="763" y="345"/>
                  </a:lnTo>
                  <a:lnTo>
                    <a:pt x="764" y="350"/>
                  </a:lnTo>
                  <a:lnTo>
                    <a:pt x="764" y="350"/>
                  </a:lnTo>
                  <a:lnTo>
                    <a:pt x="761" y="350"/>
                  </a:lnTo>
                  <a:lnTo>
                    <a:pt x="758" y="350"/>
                  </a:lnTo>
                  <a:lnTo>
                    <a:pt x="752" y="346"/>
                  </a:lnTo>
                  <a:lnTo>
                    <a:pt x="752" y="346"/>
                  </a:lnTo>
                  <a:lnTo>
                    <a:pt x="754" y="350"/>
                  </a:lnTo>
                  <a:lnTo>
                    <a:pt x="755" y="351"/>
                  </a:lnTo>
                  <a:lnTo>
                    <a:pt x="758" y="353"/>
                  </a:lnTo>
                  <a:lnTo>
                    <a:pt x="758" y="356"/>
                  </a:lnTo>
                  <a:lnTo>
                    <a:pt x="758" y="356"/>
                  </a:lnTo>
                  <a:lnTo>
                    <a:pt x="761" y="354"/>
                  </a:lnTo>
                  <a:lnTo>
                    <a:pt x="764" y="354"/>
                  </a:lnTo>
                  <a:lnTo>
                    <a:pt x="764" y="354"/>
                  </a:lnTo>
                  <a:lnTo>
                    <a:pt x="767" y="360"/>
                  </a:lnTo>
                  <a:lnTo>
                    <a:pt x="772" y="365"/>
                  </a:lnTo>
                  <a:lnTo>
                    <a:pt x="784" y="372"/>
                  </a:lnTo>
                  <a:lnTo>
                    <a:pt x="784" y="372"/>
                  </a:lnTo>
                  <a:lnTo>
                    <a:pt x="781" y="363"/>
                  </a:lnTo>
                  <a:lnTo>
                    <a:pt x="776" y="353"/>
                  </a:lnTo>
                  <a:lnTo>
                    <a:pt x="773" y="343"/>
                  </a:lnTo>
                  <a:lnTo>
                    <a:pt x="772" y="331"/>
                  </a:lnTo>
                  <a:lnTo>
                    <a:pt x="772" y="331"/>
                  </a:lnTo>
                  <a:lnTo>
                    <a:pt x="775" y="333"/>
                  </a:lnTo>
                  <a:lnTo>
                    <a:pt x="778" y="336"/>
                  </a:lnTo>
                  <a:lnTo>
                    <a:pt x="783" y="343"/>
                  </a:lnTo>
                  <a:lnTo>
                    <a:pt x="783" y="343"/>
                  </a:lnTo>
                  <a:lnTo>
                    <a:pt x="790" y="363"/>
                  </a:lnTo>
                  <a:lnTo>
                    <a:pt x="790" y="363"/>
                  </a:lnTo>
                  <a:lnTo>
                    <a:pt x="796" y="377"/>
                  </a:lnTo>
                  <a:lnTo>
                    <a:pt x="804" y="391"/>
                  </a:lnTo>
                  <a:lnTo>
                    <a:pt x="804" y="391"/>
                  </a:lnTo>
                  <a:lnTo>
                    <a:pt x="801" y="382"/>
                  </a:lnTo>
                  <a:lnTo>
                    <a:pt x="799" y="377"/>
                  </a:lnTo>
                  <a:lnTo>
                    <a:pt x="798" y="374"/>
                  </a:lnTo>
                  <a:lnTo>
                    <a:pt x="798" y="374"/>
                  </a:lnTo>
                  <a:lnTo>
                    <a:pt x="796" y="366"/>
                  </a:lnTo>
                  <a:lnTo>
                    <a:pt x="795" y="360"/>
                  </a:lnTo>
                  <a:lnTo>
                    <a:pt x="789" y="348"/>
                  </a:lnTo>
                  <a:lnTo>
                    <a:pt x="783" y="336"/>
                  </a:lnTo>
                  <a:lnTo>
                    <a:pt x="781" y="328"/>
                  </a:lnTo>
                  <a:lnTo>
                    <a:pt x="779" y="322"/>
                  </a:lnTo>
                  <a:lnTo>
                    <a:pt x="779" y="322"/>
                  </a:lnTo>
                  <a:lnTo>
                    <a:pt x="786" y="325"/>
                  </a:lnTo>
                  <a:lnTo>
                    <a:pt x="790" y="330"/>
                  </a:lnTo>
                  <a:lnTo>
                    <a:pt x="796" y="342"/>
                  </a:lnTo>
                  <a:lnTo>
                    <a:pt x="796" y="342"/>
                  </a:lnTo>
                  <a:lnTo>
                    <a:pt x="813" y="377"/>
                  </a:lnTo>
                  <a:lnTo>
                    <a:pt x="828" y="412"/>
                  </a:lnTo>
                  <a:lnTo>
                    <a:pt x="828" y="412"/>
                  </a:lnTo>
                  <a:lnTo>
                    <a:pt x="825" y="389"/>
                  </a:lnTo>
                  <a:lnTo>
                    <a:pt x="821" y="369"/>
                  </a:lnTo>
                  <a:lnTo>
                    <a:pt x="805" y="330"/>
                  </a:lnTo>
                  <a:lnTo>
                    <a:pt x="805" y="330"/>
                  </a:lnTo>
                  <a:lnTo>
                    <a:pt x="802" y="325"/>
                  </a:lnTo>
                  <a:lnTo>
                    <a:pt x="802" y="322"/>
                  </a:lnTo>
                  <a:lnTo>
                    <a:pt x="804" y="319"/>
                  </a:lnTo>
                  <a:lnTo>
                    <a:pt x="804" y="319"/>
                  </a:lnTo>
                  <a:lnTo>
                    <a:pt x="808" y="321"/>
                  </a:lnTo>
                  <a:lnTo>
                    <a:pt x="812" y="325"/>
                  </a:lnTo>
                  <a:lnTo>
                    <a:pt x="816" y="333"/>
                  </a:lnTo>
                  <a:lnTo>
                    <a:pt x="816" y="333"/>
                  </a:lnTo>
                  <a:lnTo>
                    <a:pt x="825" y="350"/>
                  </a:lnTo>
                  <a:lnTo>
                    <a:pt x="830" y="357"/>
                  </a:lnTo>
                  <a:lnTo>
                    <a:pt x="833" y="366"/>
                  </a:lnTo>
                  <a:lnTo>
                    <a:pt x="833" y="366"/>
                  </a:lnTo>
                  <a:lnTo>
                    <a:pt x="831" y="360"/>
                  </a:lnTo>
                  <a:lnTo>
                    <a:pt x="830" y="354"/>
                  </a:lnTo>
                  <a:lnTo>
                    <a:pt x="824" y="342"/>
                  </a:lnTo>
                  <a:lnTo>
                    <a:pt x="819" y="330"/>
                  </a:lnTo>
                  <a:lnTo>
                    <a:pt x="818" y="325"/>
                  </a:lnTo>
                  <a:lnTo>
                    <a:pt x="819" y="321"/>
                  </a:lnTo>
                  <a:lnTo>
                    <a:pt x="819" y="321"/>
                  </a:lnTo>
                  <a:lnTo>
                    <a:pt x="825" y="325"/>
                  </a:lnTo>
                  <a:lnTo>
                    <a:pt x="831" y="331"/>
                  </a:lnTo>
                  <a:lnTo>
                    <a:pt x="840" y="346"/>
                  </a:lnTo>
                  <a:lnTo>
                    <a:pt x="848" y="362"/>
                  </a:lnTo>
                  <a:lnTo>
                    <a:pt x="856" y="377"/>
                  </a:lnTo>
                  <a:lnTo>
                    <a:pt x="856" y="377"/>
                  </a:lnTo>
                  <a:lnTo>
                    <a:pt x="854" y="368"/>
                  </a:lnTo>
                  <a:lnTo>
                    <a:pt x="851" y="360"/>
                  </a:lnTo>
                  <a:lnTo>
                    <a:pt x="845" y="346"/>
                  </a:lnTo>
                  <a:lnTo>
                    <a:pt x="839" y="331"/>
                  </a:lnTo>
                  <a:lnTo>
                    <a:pt x="837" y="324"/>
                  </a:lnTo>
                  <a:lnTo>
                    <a:pt x="837" y="316"/>
                  </a:lnTo>
                  <a:lnTo>
                    <a:pt x="837" y="316"/>
                  </a:lnTo>
                  <a:lnTo>
                    <a:pt x="844" y="321"/>
                  </a:lnTo>
                  <a:lnTo>
                    <a:pt x="850" y="327"/>
                  </a:lnTo>
                  <a:lnTo>
                    <a:pt x="859" y="342"/>
                  </a:lnTo>
                  <a:lnTo>
                    <a:pt x="866" y="357"/>
                  </a:lnTo>
                  <a:lnTo>
                    <a:pt x="876" y="372"/>
                  </a:lnTo>
                  <a:lnTo>
                    <a:pt x="876" y="372"/>
                  </a:lnTo>
                  <a:lnTo>
                    <a:pt x="876" y="368"/>
                  </a:lnTo>
                  <a:lnTo>
                    <a:pt x="872" y="365"/>
                  </a:lnTo>
                  <a:lnTo>
                    <a:pt x="869" y="359"/>
                  </a:lnTo>
                  <a:lnTo>
                    <a:pt x="869" y="359"/>
                  </a:lnTo>
                  <a:lnTo>
                    <a:pt x="868" y="353"/>
                  </a:lnTo>
                  <a:lnTo>
                    <a:pt x="865" y="346"/>
                  </a:lnTo>
                  <a:lnTo>
                    <a:pt x="865" y="346"/>
                  </a:lnTo>
                  <a:lnTo>
                    <a:pt x="857" y="333"/>
                  </a:lnTo>
                  <a:lnTo>
                    <a:pt x="854" y="325"/>
                  </a:lnTo>
                  <a:lnTo>
                    <a:pt x="854" y="322"/>
                  </a:lnTo>
                  <a:lnTo>
                    <a:pt x="856" y="318"/>
                  </a:lnTo>
                  <a:lnTo>
                    <a:pt x="856" y="318"/>
                  </a:lnTo>
                  <a:lnTo>
                    <a:pt x="859" y="319"/>
                  </a:lnTo>
                  <a:lnTo>
                    <a:pt x="862" y="322"/>
                  </a:lnTo>
                  <a:lnTo>
                    <a:pt x="866" y="328"/>
                  </a:lnTo>
                  <a:lnTo>
                    <a:pt x="876" y="343"/>
                  </a:lnTo>
                  <a:lnTo>
                    <a:pt x="876" y="343"/>
                  </a:lnTo>
                  <a:lnTo>
                    <a:pt x="874" y="337"/>
                  </a:lnTo>
                  <a:lnTo>
                    <a:pt x="871" y="331"/>
                  </a:lnTo>
                  <a:lnTo>
                    <a:pt x="869" y="325"/>
                  </a:lnTo>
                  <a:lnTo>
                    <a:pt x="869" y="322"/>
                  </a:lnTo>
                  <a:lnTo>
                    <a:pt x="869" y="319"/>
                  </a:lnTo>
                  <a:lnTo>
                    <a:pt x="869" y="319"/>
                  </a:lnTo>
                  <a:lnTo>
                    <a:pt x="872" y="319"/>
                  </a:lnTo>
                  <a:lnTo>
                    <a:pt x="876" y="321"/>
                  </a:lnTo>
                  <a:lnTo>
                    <a:pt x="880" y="325"/>
                  </a:lnTo>
                  <a:lnTo>
                    <a:pt x="886" y="336"/>
                  </a:lnTo>
                  <a:lnTo>
                    <a:pt x="886" y="336"/>
                  </a:lnTo>
                  <a:lnTo>
                    <a:pt x="894" y="346"/>
                  </a:lnTo>
                  <a:lnTo>
                    <a:pt x="900" y="357"/>
                  </a:lnTo>
                  <a:lnTo>
                    <a:pt x="900" y="357"/>
                  </a:lnTo>
                  <a:lnTo>
                    <a:pt x="897" y="346"/>
                  </a:lnTo>
                  <a:lnTo>
                    <a:pt x="892" y="337"/>
                  </a:lnTo>
                  <a:lnTo>
                    <a:pt x="888" y="327"/>
                  </a:lnTo>
                  <a:lnTo>
                    <a:pt x="886" y="321"/>
                  </a:lnTo>
                  <a:lnTo>
                    <a:pt x="886" y="314"/>
                  </a:lnTo>
                  <a:lnTo>
                    <a:pt x="886" y="314"/>
                  </a:lnTo>
                  <a:lnTo>
                    <a:pt x="892" y="318"/>
                  </a:lnTo>
                  <a:lnTo>
                    <a:pt x="897" y="321"/>
                  </a:lnTo>
                  <a:lnTo>
                    <a:pt x="903" y="328"/>
                  </a:lnTo>
                  <a:lnTo>
                    <a:pt x="908" y="337"/>
                  </a:lnTo>
                  <a:lnTo>
                    <a:pt x="914" y="346"/>
                  </a:lnTo>
                  <a:lnTo>
                    <a:pt x="914" y="346"/>
                  </a:lnTo>
                  <a:lnTo>
                    <a:pt x="911" y="336"/>
                  </a:lnTo>
                  <a:lnTo>
                    <a:pt x="906" y="327"/>
                  </a:lnTo>
                  <a:lnTo>
                    <a:pt x="903" y="318"/>
                  </a:lnTo>
                  <a:lnTo>
                    <a:pt x="903" y="313"/>
                  </a:lnTo>
                  <a:lnTo>
                    <a:pt x="903" y="307"/>
                  </a:lnTo>
                  <a:lnTo>
                    <a:pt x="903" y="307"/>
                  </a:lnTo>
                  <a:lnTo>
                    <a:pt x="906" y="308"/>
                  </a:lnTo>
                  <a:lnTo>
                    <a:pt x="909" y="311"/>
                  </a:lnTo>
                  <a:lnTo>
                    <a:pt x="915" y="318"/>
                  </a:lnTo>
                  <a:lnTo>
                    <a:pt x="924" y="333"/>
                  </a:lnTo>
                  <a:lnTo>
                    <a:pt x="924" y="333"/>
                  </a:lnTo>
                  <a:lnTo>
                    <a:pt x="923" y="328"/>
                  </a:lnTo>
                  <a:lnTo>
                    <a:pt x="921" y="322"/>
                  </a:lnTo>
                  <a:lnTo>
                    <a:pt x="920" y="316"/>
                  </a:lnTo>
                  <a:lnTo>
                    <a:pt x="920" y="311"/>
                  </a:lnTo>
                  <a:lnTo>
                    <a:pt x="920" y="311"/>
                  </a:lnTo>
                  <a:lnTo>
                    <a:pt x="926" y="313"/>
                  </a:lnTo>
                  <a:lnTo>
                    <a:pt x="929" y="316"/>
                  </a:lnTo>
                  <a:lnTo>
                    <a:pt x="932" y="319"/>
                  </a:lnTo>
                  <a:lnTo>
                    <a:pt x="935" y="324"/>
                  </a:lnTo>
                  <a:lnTo>
                    <a:pt x="935" y="324"/>
                  </a:lnTo>
                  <a:lnTo>
                    <a:pt x="933" y="318"/>
                  </a:lnTo>
                  <a:lnTo>
                    <a:pt x="933" y="308"/>
                  </a:lnTo>
                  <a:lnTo>
                    <a:pt x="933" y="308"/>
                  </a:lnTo>
                  <a:lnTo>
                    <a:pt x="935" y="307"/>
                  </a:lnTo>
                  <a:lnTo>
                    <a:pt x="938" y="307"/>
                  </a:lnTo>
                  <a:lnTo>
                    <a:pt x="938" y="307"/>
                  </a:lnTo>
                  <a:lnTo>
                    <a:pt x="937" y="302"/>
                  </a:lnTo>
                  <a:lnTo>
                    <a:pt x="937" y="298"/>
                  </a:lnTo>
                  <a:lnTo>
                    <a:pt x="937" y="298"/>
                  </a:lnTo>
                  <a:lnTo>
                    <a:pt x="941" y="301"/>
                  </a:lnTo>
                  <a:lnTo>
                    <a:pt x="944" y="304"/>
                  </a:lnTo>
                  <a:lnTo>
                    <a:pt x="947" y="313"/>
                  </a:lnTo>
                  <a:lnTo>
                    <a:pt x="947" y="313"/>
                  </a:lnTo>
                  <a:lnTo>
                    <a:pt x="950" y="322"/>
                  </a:lnTo>
                  <a:lnTo>
                    <a:pt x="952" y="331"/>
                  </a:lnTo>
                  <a:lnTo>
                    <a:pt x="952" y="331"/>
                  </a:lnTo>
                  <a:lnTo>
                    <a:pt x="947" y="333"/>
                  </a:lnTo>
                  <a:lnTo>
                    <a:pt x="944" y="330"/>
                  </a:lnTo>
                  <a:lnTo>
                    <a:pt x="944" y="330"/>
                  </a:lnTo>
                  <a:lnTo>
                    <a:pt x="947" y="339"/>
                  </a:lnTo>
                  <a:lnTo>
                    <a:pt x="949" y="350"/>
                  </a:lnTo>
                  <a:lnTo>
                    <a:pt x="949" y="350"/>
                  </a:lnTo>
                  <a:lnTo>
                    <a:pt x="947" y="350"/>
                  </a:lnTo>
                  <a:lnTo>
                    <a:pt x="946" y="351"/>
                  </a:lnTo>
                  <a:lnTo>
                    <a:pt x="946" y="351"/>
                  </a:lnTo>
                  <a:lnTo>
                    <a:pt x="944" y="351"/>
                  </a:lnTo>
                  <a:lnTo>
                    <a:pt x="944" y="351"/>
                  </a:lnTo>
                  <a:lnTo>
                    <a:pt x="940" y="346"/>
                  </a:lnTo>
                  <a:lnTo>
                    <a:pt x="938" y="342"/>
                  </a:lnTo>
                  <a:lnTo>
                    <a:pt x="935" y="336"/>
                  </a:lnTo>
                  <a:lnTo>
                    <a:pt x="930" y="330"/>
                  </a:lnTo>
                  <a:lnTo>
                    <a:pt x="930" y="330"/>
                  </a:lnTo>
                  <a:lnTo>
                    <a:pt x="935" y="346"/>
                  </a:lnTo>
                  <a:lnTo>
                    <a:pt x="937" y="354"/>
                  </a:lnTo>
                  <a:lnTo>
                    <a:pt x="937" y="362"/>
                  </a:lnTo>
                  <a:lnTo>
                    <a:pt x="937" y="362"/>
                  </a:lnTo>
                  <a:lnTo>
                    <a:pt x="935" y="362"/>
                  </a:lnTo>
                  <a:lnTo>
                    <a:pt x="935" y="362"/>
                  </a:lnTo>
                  <a:lnTo>
                    <a:pt x="932" y="360"/>
                  </a:lnTo>
                  <a:lnTo>
                    <a:pt x="929" y="357"/>
                  </a:lnTo>
                  <a:lnTo>
                    <a:pt x="926" y="353"/>
                  </a:lnTo>
                  <a:lnTo>
                    <a:pt x="924" y="345"/>
                  </a:lnTo>
                  <a:lnTo>
                    <a:pt x="920" y="339"/>
                  </a:lnTo>
                  <a:lnTo>
                    <a:pt x="920" y="339"/>
                  </a:lnTo>
                  <a:lnTo>
                    <a:pt x="921" y="348"/>
                  </a:lnTo>
                  <a:lnTo>
                    <a:pt x="924" y="359"/>
                  </a:lnTo>
                  <a:lnTo>
                    <a:pt x="927" y="369"/>
                  </a:lnTo>
                  <a:lnTo>
                    <a:pt x="927" y="377"/>
                  </a:lnTo>
                  <a:lnTo>
                    <a:pt x="927" y="377"/>
                  </a:lnTo>
                  <a:lnTo>
                    <a:pt x="924" y="377"/>
                  </a:lnTo>
                  <a:lnTo>
                    <a:pt x="921" y="375"/>
                  </a:lnTo>
                  <a:lnTo>
                    <a:pt x="918" y="371"/>
                  </a:lnTo>
                  <a:lnTo>
                    <a:pt x="914" y="360"/>
                  </a:lnTo>
                  <a:lnTo>
                    <a:pt x="914" y="360"/>
                  </a:lnTo>
                  <a:lnTo>
                    <a:pt x="908" y="346"/>
                  </a:lnTo>
                  <a:lnTo>
                    <a:pt x="898" y="334"/>
                  </a:lnTo>
                  <a:lnTo>
                    <a:pt x="898" y="334"/>
                  </a:lnTo>
                  <a:lnTo>
                    <a:pt x="906" y="356"/>
                  </a:lnTo>
                  <a:lnTo>
                    <a:pt x="909" y="366"/>
                  </a:lnTo>
                  <a:lnTo>
                    <a:pt x="911" y="378"/>
                  </a:lnTo>
                  <a:lnTo>
                    <a:pt x="911" y="378"/>
                  </a:lnTo>
                  <a:lnTo>
                    <a:pt x="905" y="380"/>
                  </a:lnTo>
                  <a:lnTo>
                    <a:pt x="905" y="380"/>
                  </a:lnTo>
                  <a:lnTo>
                    <a:pt x="894" y="360"/>
                  </a:lnTo>
                  <a:lnTo>
                    <a:pt x="883" y="339"/>
                  </a:lnTo>
                  <a:lnTo>
                    <a:pt x="883" y="339"/>
                  </a:lnTo>
                  <a:lnTo>
                    <a:pt x="886" y="350"/>
                  </a:lnTo>
                  <a:lnTo>
                    <a:pt x="889" y="360"/>
                  </a:lnTo>
                  <a:lnTo>
                    <a:pt x="894" y="371"/>
                  </a:lnTo>
                  <a:lnTo>
                    <a:pt x="895" y="382"/>
                  </a:lnTo>
                  <a:lnTo>
                    <a:pt x="895" y="382"/>
                  </a:lnTo>
                  <a:lnTo>
                    <a:pt x="891" y="383"/>
                  </a:lnTo>
                  <a:lnTo>
                    <a:pt x="891" y="383"/>
                  </a:lnTo>
                  <a:lnTo>
                    <a:pt x="883" y="368"/>
                  </a:lnTo>
                  <a:lnTo>
                    <a:pt x="876" y="354"/>
                  </a:lnTo>
                  <a:lnTo>
                    <a:pt x="876" y="354"/>
                  </a:lnTo>
                  <a:lnTo>
                    <a:pt x="879" y="363"/>
                  </a:lnTo>
                  <a:lnTo>
                    <a:pt x="882" y="372"/>
                  </a:lnTo>
                  <a:lnTo>
                    <a:pt x="885" y="382"/>
                  </a:lnTo>
                  <a:lnTo>
                    <a:pt x="885" y="392"/>
                  </a:lnTo>
                  <a:lnTo>
                    <a:pt x="885" y="392"/>
                  </a:lnTo>
                  <a:lnTo>
                    <a:pt x="883" y="394"/>
                  </a:lnTo>
                  <a:lnTo>
                    <a:pt x="882" y="395"/>
                  </a:lnTo>
                  <a:lnTo>
                    <a:pt x="880" y="395"/>
                  </a:lnTo>
                  <a:lnTo>
                    <a:pt x="880" y="395"/>
                  </a:lnTo>
                  <a:lnTo>
                    <a:pt x="872" y="382"/>
                  </a:lnTo>
                  <a:lnTo>
                    <a:pt x="865" y="366"/>
                  </a:lnTo>
                  <a:lnTo>
                    <a:pt x="857" y="353"/>
                  </a:lnTo>
                  <a:lnTo>
                    <a:pt x="850" y="337"/>
                  </a:lnTo>
                  <a:lnTo>
                    <a:pt x="850" y="337"/>
                  </a:lnTo>
                  <a:lnTo>
                    <a:pt x="854" y="351"/>
                  </a:lnTo>
                  <a:lnTo>
                    <a:pt x="859" y="365"/>
                  </a:lnTo>
                  <a:lnTo>
                    <a:pt x="863" y="378"/>
                  </a:lnTo>
                  <a:lnTo>
                    <a:pt x="863" y="386"/>
                  </a:lnTo>
                  <a:lnTo>
                    <a:pt x="863" y="394"/>
                  </a:lnTo>
                  <a:lnTo>
                    <a:pt x="863" y="394"/>
                  </a:lnTo>
                  <a:lnTo>
                    <a:pt x="862" y="394"/>
                  </a:lnTo>
                  <a:lnTo>
                    <a:pt x="860" y="395"/>
                  </a:lnTo>
                  <a:lnTo>
                    <a:pt x="860" y="395"/>
                  </a:lnTo>
                  <a:lnTo>
                    <a:pt x="856" y="391"/>
                  </a:lnTo>
                  <a:lnTo>
                    <a:pt x="853" y="386"/>
                  </a:lnTo>
                  <a:lnTo>
                    <a:pt x="848" y="374"/>
                  </a:lnTo>
                  <a:lnTo>
                    <a:pt x="842" y="363"/>
                  </a:lnTo>
                  <a:lnTo>
                    <a:pt x="839" y="357"/>
                  </a:lnTo>
                  <a:lnTo>
                    <a:pt x="836" y="353"/>
                  </a:lnTo>
                  <a:lnTo>
                    <a:pt x="836" y="353"/>
                  </a:lnTo>
                  <a:lnTo>
                    <a:pt x="845" y="380"/>
                  </a:lnTo>
                  <a:lnTo>
                    <a:pt x="850" y="395"/>
                  </a:lnTo>
                  <a:lnTo>
                    <a:pt x="850" y="409"/>
                  </a:lnTo>
                  <a:lnTo>
                    <a:pt x="850" y="409"/>
                  </a:lnTo>
                  <a:lnTo>
                    <a:pt x="847" y="409"/>
                  </a:lnTo>
                  <a:lnTo>
                    <a:pt x="845" y="407"/>
                  </a:lnTo>
                  <a:lnTo>
                    <a:pt x="842" y="403"/>
                  </a:lnTo>
                  <a:lnTo>
                    <a:pt x="837" y="392"/>
                  </a:lnTo>
                  <a:lnTo>
                    <a:pt x="837" y="392"/>
                  </a:lnTo>
                  <a:lnTo>
                    <a:pt x="822" y="357"/>
                  </a:lnTo>
                  <a:lnTo>
                    <a:pt x="822" y="357"/>
                  </a:lnTo>
                  <a:lnTo>
                    <a:pt x="830" y="386"/>
                  </a:lnTo>
                  <a:lnTo>
                    <a:pt x="833" y="401"/>
                  </a:lnTo>
                  <a:lnTo>
                    <a:pt x="834" y="420"/>
                  </a:lnTo>
                  <a:lnTo>
                    <a:pt x="834" y="420"/>
                  </a:lnTo>
                  <a:lnTo>
                    <a:pt x="833" y="421"/>
                  </a:lnTo>
                  <a:lnTo>
                    <a:pt x="830" y="423"/>
                  </a:lnTo>
                  <a:lnTo>
                    <a:pt x="830" y="423"/>
                  </a:lnTo>
                  <a:lnTo>
                    <a:pt x="825" y="418"/>
                  </a:lnTo>
                  <a:lnTo>
                    <a:pt x="822" y="414"/>
                  </a:lnTo>
                  <a:lnTo>
                    <a:pt x="818" y="403"/>
                  </a:lnTo>
                  <a:lnTo>
                    <a:pt x="813" y="391"/>
                  </a:lnTo>
                  <a:lnTo>
                    <a:pt x="807" y="380"/>
                  </a:lnTo>
                  <a:lnTo>
                    <a:pt x="807" y="380"/>
                  </a:lnTo>
                  <a:lnTo>
                    <a:pt x="810" y="392"/>
                  </a:lnTo>
                  <a:lnTo>
                    <a:pt x="813" y="406"/>
                  </a:lnTo>
                  <a:lnTo>
                    <a:pt x="816" y="418"/>
                  </a:lnTo>
                  <a:lnTo>
                    <a:pt x="818" y="432"/>
                  </a:lnTo>
                  <a:lnTo>
                    <a:pt x="818" y="432"/>
                  </a:lnTo>
                  <a:lnTo>
                    <a:pt x="813" y="432"/>
                  </a:lnTo>
                  <a:lnTo>
                    <a:pt x="810" y="430"/>
                  </a:lnTo>
                  <a:lnTo>
                    <a:pt x="807" y="423"/>
                  </a:lnTo>
                  <a:lnTo>
                    <a:pt x="807" y="423"/>
                  </a:lnTo>
                  <a:lnTo>
                    <a:pt x="804" y="423"/>
                  </a:lnTo>
                  <a:lnTo>
                    <a:pt x="801" y="423"/>
                  </a:lnTo>
                  <a:lnTo>
                    <a:pt x="801" y="423"/>
                  </a:lnTo>
                  <a:lnTo>
                    <a:pt x="801" y="429"/>
                  </a:lnTo>
                  <a:lnTo>
                    <a:pt x="802" y="435"/>
                  </a:lnTo>
                  <a:lnTo>
                    <a:pt x="802" y="441"/>
                  </a:lnTo>
                  <a:lnTo>
                    <a:pt x="801" y="446"/>
                  </a:lnTo>
                  <a:lnTo>
                    <a:pt x="801" y="446"/>
                  </a:lnTo>
                  <a:lnTo>
                    <a:pt x="810" y="490"/>
                  </a:lnTo>
                  <a:lnTo>
                    <a:pt x="819" y="534"/>
                  </a:lnTo>
                  <a:lnTo>
                    <a:pt x="819" y="534"/>
                  </a:lnTo>
                  <a:lnTo>
                    <a:pt x="816" y="504"/>
                  </a:lnTo>
                  <a:lnTo>
                    <a:pt x="812" y="473"/>
                  </a:lnTo>
                  <a:lnTo>
                    <a:pt x="812" y="473"/>
                  </a:lnTo>
                  <a:lnTo>
                    <a:pt x="808" y="456"/>
                  </a:lnTo>
                  <a:lnTo>
                    <a:pt x="807" y="449"/>
                  </a:lnTo>
                  <a:lnTo>
                    <a:pt x="808" y="441"/>
                  </a:lnTo>
                  <a:lnTo>
                    <a:pt x="808" y="441"/>
                  </a:lnTo>
                  <a:lnTo>
                    <a:pt x="810" y="441"/>
                  </a:lnTo>
                  <a:lnTo>
                    <a:pt x="813" y="443"/>
                  </a:lnTo>
                  <a:lnTo>
                    <a:pt x="815" y="447"/>
                  </a:lnTo>
                  <a:lnTo>
                    <a:pt x="816" y="459"/>
                  </a:lnTo>
                  <a:lnTo>
                    <a:pt x="816" y="459"/>
                  </a:lnTo>
                  <a:lnTo>
                    <a:pt x="825" y="499"/>
                  </a:lnTo>
                  <a:lnTo>
                    <a:pt x="830" y="517"/>
                  </a:lnTo>
                  <a:lnTo>
                    <a:pt x="833" y="536"/>
                  </a:lnTo>
                  <a:lnTo>
                    <a:pt x="833" y="536"/>
                  </a:lnTo>
                  <a:lnTo>
                    <a:pt x="831" y="514"/>
                  </a:lnTo>
                  <a:lnTo>
                    <a:pt x="827" y="493"/>
                  </a:lnTo>
                  <a:lnTo>
                    <a:pt x="824" y="472"/>
                  </a:lnTo>
                  <a:lnTo>
                    <a:pt x="821" y="450"/>
                  </a:lnTo>
                  <a:lnTo>
                    <a:pt x="821" y="450"/>
                  </a:lnTo>
                  <a:lnTo>
                    <a:pt x="824" y="452"/>
                  </a:lnTo>
                  <a:lnTo>
                    <a:pt x="827" y="455"/>
                  </a:lnTo>
                  <a:lnTo>
                    <a:pt x="830" y="461"/>
                  </a:lnTo>
                  <a:lnTo>
                    <a:pt x="836" y="476"/>
                  </a:lnTo>
                  <a:lnTo>
                    <a:pt x="836" y="476"/>
                  </a:lnTo>
                  <a:lnTo>
                    <a:pt x="839" y="484"/>
                  </a:lnTo>
                  <a:lnTo>
                    <a:pt x="842" y="493"/>
                  </a:lnTo>
                  <a:lnTo>
                    <a:pt x="842" y="493"/>
                  </a:lnTo>
                  <a:lnTo>
                    <a:pt x="840" y="487"/>
                  </a:lnTo>
                  <a:lnTo>
                    <a:pt x="839" y="482"/>
                  </a:lnTo>
                  <a:lnTo>
                    <a:pt x="837" y="476"/>
                  </a:lnTo>
                  <a:lnTo>
                    <a:pt x="839" y="470"/>
                  </a:lnTo>
                  <a:lnTo>
                    <a:pt x="839" y="470"/>
                  </a:lnTo>
                  <a:lnTo>
                    <a:pt x="844" y="470"/>
                  </a:lnTo>
                  <a:lnTo>
                    <a:pt x="845" y="473"/>
                  </a:lnTo>
                  <a:lnTo>
                    <a:pt x="848" y="481"/>
                  </a:lnTo>
                  <a:lnTo>
                    <a:pt x="848" y="481"/>
                  </a:lnTo>
                  <a:lnTo>
                    <a:pt x="853" y="494"/>
                  </a:lnTo>
                  <a:lnTo>
                    <a:pt x="857" y="507"/>
                  </a:lnTo>
                  <a:lnTo>
                    <a:pt x="857" y="507"/>
                  </a:lnTo>
                  <a:lnTo>
                    <a:pt x="857" y="500"/>
                  </a:lnTo>
                  <a:lnTo>
                    <a:pt x="857" y="497"/>
                  </a:lnTo>
                  <a:lnTo>
                    <a:pt x="859" y="496"/>
                  </a:lnTo>
                  <a:lnTo>
                    <a:pt x="859" y="496"/>
                  </a:lnTo>
                  <a:lnTo>
                    <a:pt x="863" y="497"/>
                  </a:lnTo>
                  <a:lnTo>
                    <a:pt x="866" y="502"/>
                  </a:lnTo>
                  <a:lnTo>
                    <a:pt x="871" y="511"/>
                  </a:lnTo>
                  <a:lnTo>
                    <a:pt x="874" y="520"/>
                  </a:lnTo>
                  <a:lnTo>
                    <a:pt x="879" y="529"/>
                  </a:lnTo>
                  <a:lnTo>
                    <a:pt x="879" y="529"/>
                  </a:lnTo>
                  <a:lnTo>
                    <a:pt x="877" y="520"/>
                  </a:lnTo>
                  <a:lnTo>
                    <a:pt x="874" y="510"/>
                  </a:lnTo>
                  <a:lnTo>
                    <a:pt x="872" y="500"/>
                  </a:lnTo>
                  <a:lnTo>
                    <a:pt x="872" y="494"/>
                  </a:lnTo>
                  <a:lnTo>
                    <a:pt x="874" y="490"/>
                  </a:lnTo>
                  <a:lnTo>
                    <a:pt x="874" y="490"/>
                  </a:lnTo>
                  <a:lnTo>
                    <a:pt x="877" y="493"/>
                  </a:lnTo>
                  <a:lnTo>
                    <a:pt x="880" y="494"/>
                  </a:lnTo>
                  <a:lnTo>
                    <a:pt x="885" y="502"/>
                  </a:lnTo>
                  <a:lnTo>
                    <a:pt x="889" y="517"/>
                  </a:lnTo>
                  <a:lnTo>
                    <a:pt x="889" y="517"/>
                  </a:lnTo>
                  <a:lnTo>
                    <a:pt x="891" y="513"/>
                  </a:lnTo>
                  <a:lnTo>
                    <a:pt x="889" y="507"/>
                  </a:lnTo>
                  <a:lnTo>
                    <a:pt x="889" y="499"/>
                  </a:lnTo>
                  <a:lnTo>
                    <a:pt x="891" y="493"/>
                  </a:lnTo>
                  <a:lnTo>
                    <a:pt x="891" y="493"/>
                  </a:lnTo>
                  <a:lnTo>
                    <a:pt x="894" y="493"/>
                  </a:lnTo>
                  <a:lnTo>
                    <a:pt x="897" y="496"/>
                  </a:lnTo>
                  <a:lnTo>
                    <a:pt x="900" y="500"/>
                  </a:lnTo>
                  <a:lnTo>
                    <a:pt x="903" y="508"/>
                  </a:lnTo>
                  <a:lnTo>
                    <a:pt x="906" y="514"/>
                  </a:lnTo>
                  <a:lnTo>
                    <a:pt x="906" y="514"/>
                  </a:lnTo>
                  <a:lnTo>
                    <a:pt x="908" y="510"/>
                  </a:lnTo>
                  <a:lnTo>
                    <a:pt x="908" y="507"/>
                  </a:lnTo>
                  <a:lnTo>
                    <a:pt x="909" y="504"/>
                  </a:lnTo>
                  <a:lnTo>
                    <a:pt x="909" y="504"/>
                  </a:lnTo>
                  <a:lnTo>
                    <a:pt x="911" y="504"/>
                  </a:lnTo>
                  <a:lnTo>
                    <a:pt x="911" y="505"/>
                  </a:lnTo>
                  <a:lnTo>
                    <a:pt x="912" y="505"/>
                  </a:lnTo>
                  <a:lnTo>
                    <a:pt x="914" y="505"/>
                  </a:lnTo>
                  <a:lnTo>
                    <a:pt x="914" y="505"/>
                  </a:lnTo>
                  <a:lnTo>
                    <a:pt x="915" y="510"/>
                  </a:lnTo>
                  <a:lnTo>
                    <a:pt x="917" y="514"/>
                  </a:lnTo>
                  <a:lnTo>
                    <a:pt x="917" y="514"/>
                  </a:lnTo>
                  <a:lnTo>
                    <a:pt x="918" y="511"/>
                  </a:lnTo>
                  <a:lnTo>
                    <a:pt x="920" y="505"/>
                  </a:lnTo>
                  <a:lnTo>
                    <a:pt x="920" y="505"/>
                  </a:lnTo>
                  <a:lnTo>
                    <a:pt x="924" y="507"/>
                  </a:lnTo>
                  <a:lnTo>
                    <a:pt x="926" y="507"/>
                  </a:lnTo>
                  <a:lnTo>
                    <a:pt x="929" y="505"/>
                  </a:lnTo>
                  <a:lnTo>
                    <a:pt x="929" y="505"/>
                  </a:lnTo>
                  <a:lnTo>
                    <a:pt x="927" y="511"/>
                  </a:lnTo>
                  <a:lnTo>
                    <a:pt x="929" y="516"/>
                  </a:lnTo>
                  <a:lnTo>
                    <a:pt x="930" y="528"/>
                  </a:lnTo>
                  <a:lnTo>
                    <a:pt x="932" y="542"/>
                  </a:lnTo>
                  <a:lnTo>
                    <a:pt x="932" y="548"/>
                  </a:lnTo>
                  <a:lnTo>
                    <a:pt x="930" y="554"/>
                  </a:lnTo>
                  <a:lnTo>
                    <a:pt x="930" y="554"/>
                  </a:lnTo>
                  <a:lnTo>
                    <a:pt x="929" y="554"/>
                  </a:lnTo>
                  <a:lnTo>
                    <a:pt x="927" y="552"/>
                  </a:lnTo>
                  <a:lnTo>
                    <a:pt x="927" y="551"/>
                  </a:lnTo>
                  <a:lnTo>
                    <a:pt x="926" y="549"/>
                  </a:lnTo>
                  <a:lnTo>
                    <a:pt x="926" y="549"/>
                  </a:lnTo>
                  <a:lnTo>
                    <a:pt x="926" y="551"/>
                  </a:lnTo>
                  <a:lnTo>
                    <a:pt x="926" y="554"/>
                  </a:lnTo>
                  <a:lnTo>
                    <a:pt x="926" y="555"/>
                  </a:lnTo>
                  <a:lnTo>
                    <a:pt x="924" y="557"/>
                  </a:lnTo>
                  <a:lnTo>
                    <a:pt x="924" y="557"/>
                  </a:lnTo>
                  <a:lnTo>
                    <a:pt x="921" y="557"/>
                  </a:lnTo>
                  <a:lnTo>
                    <a:pt x="921" y="557"/>
                  </a:lnTo>
                  <a:lnTo>
                    <a:pt x="918" y="552"/>
                  </a:lnTo>
                  <a:lnTo>
                    <a:pt x="918" y="548"/>
                  </a:lnTo>
                  <a:lnTo>
                    <a:pt x="917" y="542"/>
                  </a:lnTo>
                  <a:lnTo>
                    <a:pt x="915" y="537"/>
                  </a:lnTo>
                  <a:lnTo>
                    <a:pt x="915" y="537"/>
                  </a:lnTo>
                  <a:lnTo>
                    <a:pt x="915" y="543"/>
                  </a:lnTo>
                  <a:lnTo>
                    <a:pt x="915" y="549"/>
                  </a:lnTo>
                  <a:lnTo>
                    <a:pt x="915" y="555"/>
                  </a:lnTo>
                  <a:lnTo>
                    <a:pt x="914" y="557"/>
                  </a:lnTo>
                  <a:lnTo>
                    <a:pt x="911" y="558"/>
                  </a:lnTo>
                  <a:lnTo>
                    <a:pt x="911" y="558"/>
                  </a:lnTo>
                  <a:lnTo>
                    <a:pt x="908" y="554"/>
                  </a:lnTo>
                  <a:lnTo>
                    <a:pt x="906" y="548"/>
                  </a:lnTo>
                  <a:lnTo>
                    <a:pt x="905" y="534"/>
                  </a:lnTo>
                  <a:lnTo>
                    <a:pt x="905" y="534"/>
                  </a:lnTo>
                  <a:lnTo>
                    <a:pt x="901" y="522"/>
                  </a:lnTo>
                  <a:lnTo>
                    <a:pt x="897" y="511"/>
                  </a:lnTo>
                  <a:lnTo>
                    <a:pt x="897" y="511"/>
                  </a:lnTo>
                  <a:lnTo>
                    <a:pt x="898" y="523"/>
                  </a:lnTo>
                  <a:lnTo>
                    <a:pt x="900" y="536"/>
                  </a:lnTo>
                  <a:lnTo>
                    <a:pt x="901" y="548"/>
                  </a:lnTo>
                  <a:lnTo>
                    <a:pt x="900" y="554"/>
                  </a:lnTo>
                  <a:lnTo>
                    <a:pt x="900" y="560"/>
                  </a:lnTo>
                  <a:lnTo>
                    <a:pt x="900" y="560"/>
                  </a:lnTo>
                  <a:lnTo>
                    <a:pt x="897" y="560"/>
                  </a:lnTo>
                  <a:lnTo>
                    <a:pt x="895" y="560"/>
                  </a:lnTo>
                  <a:lnTo>
                    <a:pt x="895" y="560"/>
                  </a:lnTo>
                  <a:lnTo>
                    <a:pt x="891" y="549"/>
                  </a:lnTo>
                  <a:lnTo>
                    <a:pt x="889" y="540"/>
                  </a:lnTo>
                  <a:lnTo>
                    <a:pt x="888" y="531"/>
                  </a:lnTo>
                  <a:lnTo>
                    <a:pt x="885" y="520"/>
                  </a:lnTo>
                  <a:lnTo>
                    <a:pt x="885" y="520"/>
                  </a:lnTo>
                  <a:lnTo>
                    <a:pt x="886" y="534"/>
                  </a:lnTo>
                  <a:lnTo>
                    <a:pt x="888" y="548"/>
                  </a:lnTo>
                  <a:lnTo>
                    <a:pt x="889" y="561"/>
                  </a:lnTo>
                  <a:lnTo>
                    <a:pt x="889" y="575"/>
                  </a:lnTo>
                  <a:lnTo>
                    <a:pt x="889" y="575"/>
                  </a:lnTo>
                  <a:lnTo>
                    <a:pt x="888" y="575"/>
                  </a:lnTo>
                  <a:lnTo>
                    <a:pt x="886" y="575"/>
                  </a:lnTo>
                  <a:lnTo>
                    <a:pt x="885" y="577"/>
                  </a:lnTo>
                  <a:lnTo>
                    <a:pt x="885" y="577"/>
                  </a:lnTo>
                  <a:lnTo>
                    <a:pt x="880" y="565"/>
                  </a:lnTo>
                  <a:lnTo>
                    <a:pt x="877" y="551"/>
                  </a:lnTo>
                  <a:lnTo>
                    <a:pt x="874" y="537"/>
                  </a:lnTo>
                  <a:lnTo>
                    <a:pt x="869" y="525"/>
                  </a:lnTo>
                  <a:lnTo>
                    <a:pt x="869" y="525"/>
                  </a:lnTo>
                  <a:lnTo>
                    <a:pt x="871" y="537"/>
                  </a:lnTo>
                  <a:lnTo>
                    <a:pt x="872" y="549"/>
                  </a:lnTo>
                  <a:lnTo>
                    <a:pt x="874" y="561"/>
                  </a:lnTo>
                  <a:lnTo>
                    <a:pt x="876" y="575"/>
                  </a:lnTo>
                  <a:lnTo>
                    <a:pt x="876" y="575"/>
                  </a:lnTo>
                  <a:lnTo>
                    <a:pt x="872" y="577"/>
                  </a:lnTo>
                  <a:lnTo>
                    <a:pt x="869" y="577"/>
                  </a:lnTo>
                  <a:lnTo>
                    <a:pt x="868" y="574"/>
                  </a:lnTo>
                  <a:lnTo>
                    <a:pt x="866" y="571"/>
                  </a:lnTo>
                  <a:lnTo>
                    <a:pt x="866" y="571"/>
                  </a:lnTo>
                  <a:lnTo>
                    <a:pt x="862" y="548"/>
                  </a:lnTo>
                  <a:lnTo>
                    <a:pt x="860" y="537"/>
                  </a:lnTo>
                  <a:lnTo>
                    <a:pt x="857" y="528"/>
                  </a:lnTo>
                  <a:lnTo>
                    <a:pt x="857" y="528"/>
                  </a:lnTo>
                  <a:lnTo>
                    <a:pt x="857" y="537"/>
                  </a:lnTo>
                  <a:lnTo>
                    <a:pt x="857" y="546"/>
                  </a:lnTo>
                  <a:lnTo>
                    <a:pt x="859" y="557"/>
                  </a:lnTo>
                  <a:lnTo>
                    <a:pt x="857" y="566"/>
                  </a:lnTo>
                  <a:lnTo>
                    <a:pt x="857" y="566"/>
                  </a:lnTo>
                  <a:lnTo>
                    <a:pt x="856" y="566"/>
                  </a:lnTo>
                  <a:lnTo>
                    <a:pt x="851" y="566"/>
                  </a:lnTo>
                  <a:lnTo>
                    <a:pt x="851" y="566"/>
                  </a:lnTo>
                  <a:lnTo>
                    <a:pt x="847" y="545"/>
                  </a:lnTo>
                  <a:lnTo>
                    <a:pt x="842" y="523"/>
                  </a:lnTo>
                  <a:lnTo>
                    <a:pt x="839" y="504"/>
                  </a:lnTo>
                  <a:lnTo>
                    <a:pt x="833" y="484"/>
                  </a:lnTo>
                  <a:lnTo>
                    <a:pt x="833" y="484"/>
                  </a:lnTo>
                  <a:lnTo>
                    <a:pt x="834" y="504"/>
                  </a:lnTo>
                  <a:lnTo>
                    <a:pt x="837" y="522"/>
                  </a:lnTo>
                  <a:lnTo>
                    <a:pt x="839" y="542"/>
                  </a:lnTo>
                  <a:lnTo>
                    <a:pt x="839" y="551"/>
                  </a:lnTo>
                  <a:lnTo>
                    <a:pt x="837" y="561"/>
                  </a:lnTo>
                  <a:lnTo>
                    <a:pt x="837" y="561"/>
                  </a:lnTo>
                  <a:lnTo>
                    <a:pt x="836" y="561"/>
                  </a:lnTo>
                  <a:lnTo>
                    <a:pt x="834" y="561"/>
                  </a:lnTo>
                  <a:lnTo>
                    <a:pt x="834" y="561"/>
                  </a:lnTo>
                  <a:lnTo>
                    <a:pt x="833" y="558"/>
                  </a:lnTo>
                  <a:lnTo>
                    <a:pt x="830" y="554"/>
                  </a:lnTo>
                  <a:lnTo>
                    <a:pt x="828" y="545"/>
                  </a:lnTo>
                  <a:lnTo>
                    <a:pt x="827" y="534"/>
                  </a:lnTo>
                  <a:lnTo>
                    <a:pt x="825" y="525"/>
                  </a:lnTo>
                  <a:lnTo>
                    <a:pt x="825" y="525"/>
                  </a:lnTo>
                  <a:lnTo>
                    <a:pt x="825" y="540"/>
                  </a:lnTo>
                  <a:lnTo>
                    <a:pt x="825" y="540"/>
                  </a:lnTo>
                  <a:lnTo>
                    <a:pt x="827" y="557"/>
                  </a:lnTo>
                  <a:lnTo>
                    <a:pt x="825" y="563"/>
                  </a:lnTo>
                  <a:lnTo>
                    <a:pt x="824" y="566"/>
                  </a:lnTo>
                  <a:lnTo>
                    <a:pt x="822" y="568"/>
                  </a:lnTo>
                  <a:lnTo>
                    <a:pt x="822" y="568"/>
                  </a:lnTo>
                  <a:lnTo>
                    <a:pt x="819" y="565"/>
                  </a:lnTo>
                  <a:lnTo>
                    <a:pt x="818" y="560"/>
                  </a:lnTo>
                  <a:lnTo>
                    <a:pt x="815" y="549"/>
                  </a:lnTo>
                  <a:lnTo>
                    <a:pt x="813" y="537"/>
                  </a:lnTo>
                  <a:lnTo>
                    <a:pt x="812" y="526"/>
                  </a:lnTo>
                  <a:lnTo>
                    <a:pt x="812" y="526"/>
                  </a:lnTo>
                  <a:lnTo>
                    <a:pt x="812" y="537"/>
                  </a:lnTo>
                  <a:lnTo>
                    <a:pt x="812" y="546"/>
                  </a:lnTo>
                  <a:lnTo>
                    <a:pt x="812" y="557"/>
                  </a:lnTo>
                  <a:lnTo>
                    <a:pt x="810" y="566"/>
                  </a:lnTo>
                  <a:lnTo>
                    <a:pt x="810" y="566"/>
                  </a:lnTo>
                  <a:lnTo>
                    <a:pt x="807" y="566"/>
                  </a:lnTo>
                  <a:lnTo>
                    <a:pt x="804" y="563"/>
                  </a:lnTo>
                  <a:lnTo>
                    <a:pt x="802" y="560"/>
                  </a:lnTo>
                  <a:lnTo>
                    <a:pt x="802" y="555"/>
                  </a:lnTo>
                  <a:lnTo>
                    <a:pt x="799" y="539"/>
                  </a:lnTo>
                  <a:lnTo>
                    <a:pt x="799" y="539"/>
                  </a:lnTo>
                  <a:lnTo>
                    <a:pt x="793" y="497"/>
                  </a:lnTo>
                  <a:lnTo>
                    <a:pt x="793" y="497"/>
                  </a:lnTo>
                  <a:lnTo>
                    <a:pt x="793" y="496"/>
                  </a:lnTo>
                  <a:lnTo>
                    <a:pt x="795" y="494"/>
                  </a:lnTo>
                  <a:lnTo>
                    <a:pt x="795" y="494"/>
                  </a:lnTo>
                  <a:lnTo>
                    <a:pt x="793" y="491"/>
                  </a:lnTo>
                  <a:lnTo>
                    <a:pt x="792" y="488"/>
                  </a:lnTo>
                  <a:lnTo>
                    <a:pt x="792" y="484"/>
                  </a:lnTo>
                  <a:lnTo>
                    <a:pt x="790" y="482"/>
                  </a:lnTo>
                  <a:lnTo>
                    <a:pt x="790" y="482"/>
                  </a:lnTo>
                  <a:lnTo>
                    <a:pt x="790" y="494"/>
                  </a:lnTo>
                  <a:lnTo>
                    <a:pt x="790" y="507"/>
                  </a:lnTo>
                  <a:lnTo>
                    <a:pt x="792" y="529"/>
                  </a:lnTo>
                  <a:lnTo>
                    <a:pt x="792" y="529"/>
                  </a:lnTo>
                  <a:lnTo>
                    <a:pt x="792" y="531"/>
                  </a:lnTo>
                  <a:lnTo>
                    <a:pt x="793" y="532"/>
                  </a:lnTo>
                  <a:lnTo>
                    <a:pt x="795" y="534"/>
                  </a:lnTo>
                  <a:lnTo>
                    <a:pt x="795" y="534"/>
                  </a:lnTo>
                  <a:lnTo>
                    <a:pt x="793" y="537"/>
                  </a:lnTo>
                  <a:lnTo>
                    <a:pt x="793" y="542"/>
                  </a:lnTo>
                  <a:lnTo>
                    <a:pt x="793" y="551"/>
                  </a:lnTo>
                  <a:lnTo>
                    <a:pt x="793" y="558"/>
                  </a:lnTo>
                  <a:lnTo>
                    <a:pt x="793" y="563"/>
                  </a:lnTo>
                  <a:lnTo>
                    <a:pt x="792" y="568"/>
                  </a:lnTo>
                  <a:lnTo>
                    <a:pt x="792" y="568"/>
                  </a:lnTo>
                  <a:lnTo>
                    <a:pt x="789" y="566"/>
                  </a:lnTo>
                  <a:lnTo>
                    <a:pt x="786" y="565"/>
                  </a:lnTo>
                  <a:lnTo>
                    <a:pt x="783" y="557"/>
                  </a:lnTo>
                  <a:lnTo>
                    <a:pt x="781" y="549"/>
                  </a:lnTo>
                  <a:lnTo>
                    <a:pt x="779" y="548"/>
                  </a:lnTo>
                  <a:lnTo>
                    <a:pt x="775" y="546"/>
                  </a:lnTo>
                  <a:lnTo>
                    <a:pt x="775" y="546"/>
                  </a:lnTo>
                  <a:lnTo>
                    <a:pt x="776" y="554"/>
                  </a:lnTo>
                  <a:lnTo>
                    <a:pt x="776" y="557"/>
                  </a:lnTo>
                  <a:lnTo>
                    <a:pt x="775" y="561"/>
                  </a:lnTo>
                  <a:lnTo>
                    <a:pt x="775" y="561"/>
                  </a:lnTo>
                  <a:lnTo>
                    <a:pt x="776" y="565"/>
                  </a:lnTo>
                  <a:lnTo>
                    <a:pt x="778" y="566"/>
                  </a:lnTo>
                  <a:lnTo>
                    <a:pt x="779" y="569"/>
                  </a:lnTo>
                  <a:lnTo>
                    <a:pt x="781" y="574"/>
                  </a:lnTo>
                  <a:lnTo>
                    <a:pt x="781" y="574"/>
                  </a:lnTo>
                  <a:lnTo>
                    <a:pt x="778" y="574"/>
                  </a:lnTo>
                  <a:lnTo>
                    <a:pt x="775" y="574"/>
                  </a:lnTo>
                  <a:lnTo>
                    <a:pt x="769" y="571"/>
                  </a:lnTo>
                  <a:lnTo>
                    <a:pt x="761" y="563"/>
                  </a:lnTo>
                  <a:lnTo>
                    <a:pt x="761" y="563"/>
                  </a:lnTo>
                  <a:lnTo>
                    <a:pt x="746" y="552"/>
                  </a:lnTo>
                  <a:lnTo>
                    <a:pt x="738" y="548"/>
                  </a:lnTo>
                  <a:lnTo>
                    <a:pt x="732" y="542"/>
                  </a:lnTo>
                  <a:lnTo>
                    <a:pt x="732" y="542"/>
                  </a:lnTo>
                  <a:lnTo>
                    <a:pt x="732" y="542"/>
                  </a:lnTo>
                  <a:lnTo>
                    <a:pt x="731" y="540"/>
                  </a:lnTo>
                  <a:lnTo>
                    <a:pt x="729" y="540"/>
                  </a:lnTo>
                  <a:lnTo>
                    <a:pt x="729" y="539"/>
                  </a:lnTo>
                  <a:lnTo>
                    <a:pt x="729" y="539"/>
                  </a:lnTo>
                  <a:lnTo>
                    <a:pt x="725" y="536"/>
                  </a:lnTo>
                  <a:lnTo>
                    <a:pt x="719" y="531"/>
                  </a:lnTo>
                  <a:lnTo>
                    <a:pt x="708" y="522"/>
                  </a:lnTo>
                  <a:lnTo>
                    <a:pt x="708" y="522"/>
                  </a:lnTo>
                  <a:lnTo>
                    <a:pt x="708" y="520"/>
                  </a:lnTo>
                  <a:lnTo>
                    <a:pt x="708" y="519"/>
                  </a:lnTo>
                  <a:lnTo>
                    <a:pt x="708" y="519"/>
                  </a:lnTo>
                  <a:lnTo>
                    <a:pt x="702" y="517"/>
                  </a:lnTo>
                  <a:lnTo>
                    <a:pt x="697" y="513"/>
                  </a:lnTo>
                  <a:lnTo>
                    <a:pt x="694" y="510"/>
                  </a:lnTo>
                  <a:lnTo>
                    <a:pt x="690" y="505"/>
                  </a:lnTo>
                  <a:lnTo>
                    <a:pt x="690" y="505"/>
                  </a:lnTo>
                  <a:lnTo>
                    <a:pt x="723" y="545"/>
                  </a:lnTo>
                  <a:lnTo>
                    <a:pt x="740" y="566"/>
                  </a:lnTo>
                  <a:lnTo>
                    <a:pt x="754" y="589"/>
                  </a:lnTo>
                  <a:lnTo>
                    <a:pt x="754" y="589"/>
                  </a:lnTo>
                  <a:lnTo>
                    <a:pt x="763" y="595"/>
                  </a:lnTo>
                  <a:lnTo>
                    <a:pt x="769" y="603"/>
                  </a:lnTo>
                  <a:lnTo>
                    <a:pt x="781" y="619"/>
                  </a:lnTo>
                  <a:lnTo>
                    <a:pt x="781" y="619"/>
                  </a:lnTo>
                  <a:lnTo>
                    <a:pt x="781" y="621"/>
                  </a:lnTo>
                  <a:lnTo>
                    <a:pt x="779" y="622"/>
                  </a:lnTo>
                  <a:lnTo>
                    <a:pt x="778" y="622"/>
                  </a:lnTo>
                  <a:lnTo>
                    <a:pt x="776" y="624"/>
                  </a:lnTo>
                  <a:lnTo>
                    <a:pt x="776" y="624"/>
                  </a:lnTo>
                  <a:lnTo>
                    <a:pt x="778" y="627"/>
                  </a:lnTo>
                  <a:lnTo>
                    <a:pt x="781" y="629"/>
                  </a:lnTo>
                  <a:lnTo>
                    <a:pt x="783" y="630"/>
                  </a:lnTo>
                  <a:lnTo>
                    <a:pt x="784" y="633"/>
                  </a:lnTo>
                  <a:lnTo>
                    <a:pt x="784" y="633"/>
                  </a:lnTo>
                  <a:lnTo>
                    <a:pt x="787" y="632"/>
                  </a:lnTo>
                  <a:lnTo>
                    <a:pt x="787" y="632"/>
                  </a:lnTo>
                  <a:lnTo>
                    <a:pt x="787" y="630"/>
                  </a:lnTo>
                  <a:lnTo>
                    <a:pt x="790" y="630"/>
                  </a:lnTo>
                  <a:lnTo>
                    <a:pt x="790" y="630"/>
                  </a:lnTo>
                  <a:lnTo>
                    <a:pt x="792" y="632"/>
                  </a:lnTo>
                  <a:lnTo>
                    <a:pt x="793" y="633"/>
                  </a:lnTo>
                  <a:lnTo>
                    <a:pt x="793" y="638"/>
                  </a:lnTo>
                  <a:lnTo>
                    <a:pt x="792" y="644"/>
                  </a:lnTo>
                  <a:lnTo>
                    <a:pt x="792" y="648"/>
                  </a:lnTo>
                  <a:lnTo>
                    <a:pt x="792" y="648"/>
                  </a:lnTo>
                  <a:lnTo>
                    <a:pt x="787" y="671"/>
                  </a:lnTo>
                  <a:lnTo>
                    <a:pt x="783" y="694"/>
                  </a:lnTo>
                  <a:lnTo>
                    <a:pt x="783" y="694"/>
                  </a:lnTo>
                  <a:lnTo>
                    <a:pt x="787" y="680"/>
                  </a:lnTo>
                  <a:lnTo>
                    <a:pt x="790" y="667"/>
                  </a:lnTo>
                  <a:lnTo>
                    <a:pt x="795" y="653"/>
                  </a:lnTo>
                  <a:lnTo>
                    <a:pt x="799" y="642"/>
                  </a:lnTo>
                  <a:lnTo>
                    <a:pt x="799" y="642"/>
                  </a:lnTo>
                  <a:lnTo>
                    <a:pt x="802" y="644"/>
                  </a:lnTo>
                  <a:lnTo>
                    <a:pt x="802" y="645"/>
                  </a:lnTo>
                  <a:lnTo>
                    <a:pt x="804" y="651"/>
                  </a:lnTo>
                  <a:lnTo>
                    <a:pt x="804" y="662"/>
                  </a:lnTo>
                  <a:lnTo>
                    <a:pt x="804" y="662"/>
                  </a:lnTo>
                  <a:lnTo>
                    <a:pt x="802" y="677"/>
                  </a:lnTo>
                  <a:lnTo>
                    <a:pt x="799" y="694"/>
                  </a:lnTo>
                  <a:lnTo>
                    <a:pt x="799" y="694"/>
                  </a:lnTo>
                  <a:lnTo>
                    <a:pt x="802" y="685"/>
                  </a:lnTo>
                  <a:lnTo>
                    <a:pt x="804" y="676"/>
                  </a:lnTo>
                  <a:lnTo>
                    <a:pt x="805" y="665"/>
                  </a:lnTo>
                  <a:lnTo>
                    <a:pt x="808" y="661"/>
                  </a:lnTo>
                  <a:lnTo>
                    <a:pt x="810" y="656"/>
                  </a:lnTo>
                  <a:lnTo>
                    <a:pt x="810" y="656"/>
                  </a:lnTo>
                  <a:lnTo>
                    <a:pt x="813" y="658"/>
                  </a:lnTo>
                  <a:lnTo>
                    <a:pt x="815" y="661"/>
                  </a:lnTo>
                  <a:lnTo>
                    <a:pt x="816" y="668"/>
                  </a:lnTo>
                  <a:lnTo>
                    <a:pt x="816" y="677"/>
                  </a:lnTo>
                  <a:lnTo>
                    <a:pt x="818" y="685"/>
                  </a:lnTo>
                  <a:lnTo>
                    <a:pt x="818" y="685"/>
                  </a:lnTo>
                  <a:lnTo>
                    <a:pt x="819" y="683"/>
                  </a:lnTo>
                  <a:lnTo>
                    <a:pt x="819" y="682"/>
                  </a:lnTo>
                  <a:lnTo>
                    <a:pt x="822" y="677"/>
                  </a:lnTo>
                  <a:lnTo>
                    <a:pt x="822" y="677"/>
                  </a:lnTo>
                  <a:lnTo>
                    <a:pt x="824" y="679"/>
                  </a:lnTo>
                  <a:lnTo>
                    <a:pt x="825" y="682"/>
                  </a:lnTo>
                  <a:lnTo>
                    <a:pt x="827" y="688"/>
                  </a:lnTo>
                  <a:lnTo>
                    <a:pt x="827" y="702"/>
                  </a:lnTo>
                  <a:lnTo>
                    <a:pt x="827" y="702"/>
                  </a:lnTo>
                  <a:lnTo>
                    <a:pt x="828" y="700"/>
                  </a:lnTo>
                  <a:lnTo>
                    <a:pt x="828" y="697"/>
                  </a:lnTo>
                  <a:lnTo>
                    <a:pt x="830" y="694"/>
                  </a:lnTo>
                  <a:lnTo>
                    <a:pt x="833" y="693"/>
                  </a:lnTo>
                  <a:lnTo>
                    <a:pt x="833" y="693"/>
                  </a:lnTo>
                  <a:lnTo>
                    <a:pt x="834" y="694"/>
                  </a:lnTo>
                  <a:lnTo>
                    <a:pt x="836" y="697"/>
                  </a:lnTo>
                  <a:lnTo>
                    <a:pt x="836" y="703"/>
                  </a:lnTo>
                  <a:lnTo>
                    <a:pt x="836" y="709"/>
                  </a:lnTo>
                  <a:lnTo>
                    <a:pt x="836" y="715"/>
                  </a:lnTo>
                  <a:lnTo>
                    <a:pt x="836" y="715"/>
                  </a:lnTo>
                  <a:lnTo>
                    <a:pt x="837" y="711"/>
                  </a:lnTo>
                  <a:lnTo>
                    <a:pt x="839" y="706"/>
                  </a:lnTo>
                  <a:lnTo>
                    <a:pt x="839" y="706"/>
                  </a:lnTo>
                  <a:lnTo>
                    <a:pt x="840" y="708"/>
                  </a:lnTo>
                  <a:lnTo>
                    <a:pt x="842" y="711"/>
                  </a:lnTo>
                  <a:lnTo>
                    <a:pt x="842" y="715"/>
                  </a:lnTo>
                  <a:lnTo>
                    <a:pt x="837" y="728"/>
                  </a:lnTo>
                  <a:lnTo>
                    <a:pt x="837" y="728"/>
                  </a:lnTo>
                  <a:lnTo>
                    <a:pt x="837" y="731"/>
                  </a:lnTo>
                  <a:lnTo>
                    <a:pt x="836" y="732"/>
                  </a:lnTo>
                  <a:lnTo>
                    <a:pt x="834" y="734"/>
                  </a:lnTo>
                  <a:lnTo>
                    <a:pt x="834" y="734"/>
                  </a:lnTo>
                  <a:lnTo>
                    <a:pt x="834" y="737"/>
                  </a:lnTo>
                  <a:lnTo>
                    <a:pt x="834" y="740"/>
                  </a:lnTo>
                  <a:lnTo>
                    <a:pt x="831" y="746"/>
                  </a:lnTo>
                  <a:lnTo>
                    <a:pt x="831" y="746"/>
                  </a:lnTo>
                  <a:lnTo>
                    <a:pt x="830" y="746"/>
                  </a:lnTo>
                  <a:lnTo>
                    <a:pt x="827" y="747"/>
                  </a:lnTo>
                  <a:lnTo>
                    <a:pt x="827" y="747"/>
                  </a:lnTo>
                  <a:lnTo>
                    <a:pt x="827" y="735"/>
                  </a:lnTo>
                  <a:lnTo>
                    <a:pt x="827" y="735"/>
                  </a:lnTo>
                  <a:lnTo>
                    <a:pt x="824" y="737"/>
                  </a:lnTo>
                  <a:lnTo>
                    <a:pt x="821" y="738"/>
                  </a:lnTo>
                  <a:lnTo>
                    <a:pt x="821" y="738"/>
                  </a:lnTo>
                  <a:lnTo>
                    <a:pt x="819" y="729"/>
                  </a:lnTo>
                  <a:lnTo>
                    <a:pt x="821" y="722"/>
                  </a:lnTo>
                  <a:lnTo>
                    <a:pt x="821" y="706"/>
                  </a:lnTo>
                  <a:lnTo>
                    <a:pt x="821" y="706"/>
                  </a:lnTo>
                  <a:lnTo>
                    <a:pt x="819" y="711"/>
                  </a:lnTo>
                  <a:lnTo>
                    <a:pt x="818" y="715"/>
                  </a:lnTo>
                  <a:lnTo>
                    <a:pt x="816" y="726"/>
                  </a:lnTo>
                  <a:lnTo>
                    <a:pt x="816" y="726"/>
                  </a:lnTo>
                  <a:lnTo>
                    <a:pt x="813" y="734"/>
                  </a:lnTo>
                  <a:lnTo>
                    <a:pt x="810" y="737"/>
                  </a:lnTo>
                  <a:lnTo>
                    <a:pt x="805" y="738"/>
                  </a:lnTo>
                  <a:lnTo>
                    <a:pt x="805" y="738"/>
                  </a:lnTo>
                  <a:lnTo>
                    <a:pt x="807" y="722"/>
                  </a:lnTo>
                  <a:lnTo>
                    <a:pt x="808" y="706"/>
                  </a:lnTo>
                  <a:lnTo>
                    <a:pt x="810" y="691"/>
                  </a:lnTo>
                  <a:lnTo>
                    <a:pt x="810" y="676"/>
                  </a:lnTo>
                  <a:lnTo>
                    <a:pt x="810" y="676"/>
                  </a:lnTo>
                  <a:lnTo>
                    <a:pt x="804" y="705"/>
                  </a:lnTo>
                  <a:lnTo>
                    <a:pt x="796" y="734"/>
                  </a:lnTo>
                  <a:lnTo>
                    <a:pt x="796" y="734"/>
                  </a:lnTo>
                  <a:lnTo>
                    <a:pt x="793" y="741"/>
                  </a:lnTo>
                  <a:lnTo>
                    <a:pt x="792" y="744"/>
                  </a:lnTo>
                  <a:lnTo>
                    <a:pt x="789" y="746"/>
                  </a:lnTo>
                  <a:lnTo>
                    <a:pt x="789" y="746"/>
                  </a:lnTo>
                  <a:lnTo>
                    <a:pt x="787" y="744"/>
                  </a:lnTo>
                  <a:lnTo>
                    <a:pt x="786" y="741"/>
                  </a:lnTo>
                  <a:lnTo>
                    <a:pt x="786" y="737"/>
                  </a:lnTo>
                  <a:lnTo>
                    <a:pt x="790" y="725"/>
                  </a:lnTo>
                  <a:lnTo>
                    <a:pt x="790" y="725"/>
                  </a:lnTo>
                  <a:lnTo>
                    <a:pt x="795" y="694"/>
                  </a:lnTo>
                  <a:lnTo>
                    <a:pt x="798" y="667"/>
                  </a:lnTo>
                  <a:lnTo>
                    <a:pt x="798" y="667"/>
                  </a:lnTo>
                  <a:lnTo>
                    <a:pt x="792" y="683"/>
                  </a:lnTo>
                  <a:lnTo>
                    <a:pt x="786" y="702"/>
                  </a:lnTo>
                  <a:lnTo>
                    <a:pt x="781" y="720"/>
                  </a:lnTo>
                  <a:lnTo>
                    <a:pt x="773" y="737"/>
                  </a:lnTo>
                  <a:lnTo>
                    <a:pt x="773" y="737"/>
                  </a:lnTo>
                  <a:lnTo>
                    <a:pt x="772" y="737"/>
                  </a:lnTo>
                  <a:lnTo>
                    <a:pt x="770" y="737"/>
                  </a:lnTo>
                  <a:lnTo>
                    <a:pt x="770" y="737"/>
                  </a:lnTo>
                  <a:lnTo>
                    <a:pt x="772" y="717"/>
                  </a:lnTo>
                  <a:lnTo>
                    <a:pt x="775" y="699"/>
                  </a:lnTo>
                  <a:lnTo>
                    <a:pt x="783" y="661"/>
                  </a:lnTo>
                  <a:lnTo>
                    <a:pt x="783" y="661"/>
                  </a:lnTo>
                  <a:lnTo>
                    <a:pt x="781" y="664"/>
                  </a:lnTo>
                  <a:lnTo>
                    <a:pt x="779" y="665"/>
                  </a:lnTo>
                  <a:lnTo>
                    <a:pt x="778" y="673"/>
                  </a:lnTo>
                  <a:lnTo>
                    <a:pt x="778" y="673"/>
                  </a:lnTo>
                  <a:lnTo>
                    <a:pt x="769" y="696"/>
                  </a:lnTo>
                  <a:lnTo>
                    <a:pt x="766" y="708"/>
                  </a:lnTo>
                  <a:lnTo>
                    <a:pt x="763" y="722"/>
                  </a:lnTo>
                  <a:lnTo>
                    <a:pt x="763" y="722"/>
                  </a:lnTo>
                  <a:lnTo>
                    <a:pt x="760" y="722"/>
                  </a:lnTo>
                  <a:lnTo>
                    <a:pt x="757" y="722"/>
                  </a:lnTo>
                  <a:lnTo>
                    <a:pt x="757" y="722"/>
                  </a:lnTo>
                  <a:lnTo>
                    <a:pt x="757" y="715"/>
                  </a:lnTo>
                  <a:lnTo>
                    <a:pt x="757" y="709"/>
                  </a:lnTo>
                  <a:lnTo>
                    <a:pt x="760" y="696"/>
                  </a:lnTo>
                  <a:lnTo>
                    <a:pt x="763" y="680"/>
                  </a:lnTo>
                  <a:lnTo>
                    <a:pt x="764" y="665"/>
                  </a:lnTo>
                  <a:lnTo>
                    <a:pt x="764" y="665"/>
                  </a:lnTo>
                  <a:lnTo>
                    <a:pt x="758" y="662"/>
                  </a:lnTo>
                  <a:lnTo>
                    <a:pt x="758" y="662"/>
                  </a:lnTo>
                  <a:lnTo>
                    <a:pt x="757" y="668"/>
                  </a:lnTo>
                  <a:lnTo>
                    <a:pt x="755" y="671"/>
                  </a:lnTo>
                  <a:lnTo>
                    <a:pt x="757" y="673"/>
                  </a:lnTo>
                  <a:lnTo>
                    <a:pt x="757" y="673"/>
                  </a:lnTo>
                  <a:lnTo>
                    <a:pt x="752" y="683"/>
                  </a:lnTo>
                  <a:lnTo>
                    <a:pt x="747" y="696"/>
                  </a:lnTo>
                  <a:lnTo>
                    <a:pt x="741" y="720"/>
                  </a:lnTo>
                  <a:lnTo>
                    <a:pt x="741" y="720"/>
                  </a:lnTo>
                  <a:lnTo>
                    <a:pt x="738" y="720"/>
                  </a:lnTo>
                  <a:lnTo>
                    <a:pt x="735" y="720"/>
                  </a:lnTo>
                  <a:lnTo>
                    <a:pt x="735" y="720"/>
                  </a:lnTo>
                  <a:lnTo>
                    <a:pt x="737" y="708"/>
                  </a:lnTo>
                  <a:lnTo>
                    <a:pt x="740" y="697"/>
                  </a:lnTo>
                  <a:lnTo>
                    <a:pt x="743" y="686"/>
                  </a:lnTo>
                  <a:lnTo>
                    <a:pt x="746" y="676"/>
                  </a:lnTo>
                  <a:lnTo>
                    <a:pt x="746" y="676"/>
                  </a:lnTo>
                  <a:lnTo>
                    <a:pt x="744" y="673"/>
                  </a:lnTo>
                  <a:lnTo>
                    <a:pt x="741" y="671"/>
                  </a:lnTo>
                  <a:lnTo>
                    <a:pt x="741" y="671"/>
                  </a:lnTo>
                  <a:lnTo>
                    <a:pt x="740" y="673"/>
                  </a:lnTo>
                  <a:lnTo>
                    <a:pt x="740" y="674"/>
                  </a:lnTo>
                  <a:lnTo>
                    <a:pt x="743" y="677"/>
                  </a:lnTo>
                  <a:lnTo>
                    <a:pt x="743" y="677"/>
                  </a:lnTo>
                  <a:lnTo>
                    <a:pt x="740" y="680"/>
                  </a:lnTo>
                  <a:lnTo>
                    <a:pt x="738" y="682"/>
                  </a:lnTo>
                  <a:lnTo>
                    <a:pt x="738" y="682"/>
                  </a:lnTo>
                  <a:lnTo>
                    <a:pt x="734" y="699"/>
                  </a:lnTo>
                  <a:lnTo>
                    <a:pt x="734" y="699"/>
                  </a:lnTo>
                  <a:lnTo>
                    <a:pt x="731" y="706"/>
                  </a:lnTo>
                  <a:lnTo>
                    <a:pt x="729" y="709"/>
                  </a:lnTo>
                  <a:lnTo>
                    <a:pt x="725" y="711"/>
                  </a:lnTo>
                  <a:lnTo>
                    <a:pt x="725" y="711"/>
                  </a:lnTo>
                  <a:lnTo>
                    <a:pt x="725" y="705"/>
                  </a:lnTo>
                  <a:lnTo>
                    <a:pt x="726" y="697"/>
                  </a:lnTo>
                  <a:lnTo>
                    <a:pt x="726" y="697"/>
                  </a:lnTo>
                  <a:lnTo>
                    <a:pt x="725" y="697"/>
                  </a:lnTo>
                  <a:lnTo>
                    <a:pt x="725" y="696"/>
                  </a:lnTo>
                  <a:lnTo>
                    <a:pt x="722" y="694"/>
                  </a:lnTo>
                  <a:lnTo>
                    <a:pt x="722" y="694"/>
                  </a:lnTo>
                  <a:lnTo>
                    <a:pt x="720" y="694"/>
                  </a:lnTo>
                  <a:lnTo>
                    <a:pt x="719" y="696"/>
                  </a:lnTo>
                  <a:lnTo>
                    <a:pt x="717" y="697"/>
                  </a:lnTo>
                  <a:lnTo>
                    <a:pt x="715" y="697"/>
                  </a:lnTo>
                  <a:lnTo>
                    <a:pt x="715" y="697"/>
                  </a:lnTo>
                  <a:lnTo>
                    <a:pt x="711" y="694"/>
                  </a:lnTo>
                  <a:lnTo>
                    <a:pt x="706" y="691"/>
                  </a:lnTo>
                  <a:lnTo>
                    <a:pt x="702" y="688"/>
                  </a:lnTo>
                  <a:lnTo>
                    <a:pt x="696" y="685"/>
                  </a:lnTo>
                  <a:lnTo>
                    <a:pt x="696" y="685"/>
                  </a:lnTo>
                  <a:lnTo>
                    <a:pt x="696" y="683"/>
                  </a:lnTo>
                  <a:lnTo>
                    <a:pt x="696" y="683"/>
                  </a:lnTo>
                  <a:lnTo>
                    <a:pt x="694" y="680"/>
                  </a:lnTo>
                  <a:lnTo>
                    <a:pt x="694" y="680"/>
                  </a:lnTo>
                  <a:lnTo>
                    <a:pt x="683" y="676"/>
                  </a:lnTo>
                  <a:lnTo>
                    <a:pt x="677" y="673"/>
                  </a:lnTo>
                  <a:lnTo>
                    <a:pt x="673" y="668"/>
                  </a:lnTo>
                  <a:lnTo>
                    <a:pt x="673" y="668"/>
                  </a:lnTo>
                  <a:lnTo>
                    <a:pt x="665" y="664"/>
                  </a:lnTo>
                  <a:lnTo>
                    <a:pt x="658" y="658"/>
                  </a:lnTo>
                  <a:lnTo>
                    <a:pt x="651" y="651"/>
                  </a:lnTo>
                  <a:lnTo>
                    <a:pt x="645" y="645"/>
                  </a:lnTo>
                  <a:lnTo>
                    <a:pt x="645" y="645"/>
                  </a:lnTo>
                  <a:lnTo>
                    <a:pt x="636" y="638"/>
                  </a:lnTo>
                  <a:lnTo>
                    <a:pt x="632" y="633"/>
                  </a:lnTo>
                  <a:lnTo>
                    <a:pt x="630" y="629"/>
                  </a:lnTo>
                  <a:lnTo>
                    <a:pt x="630" y="629"/>
                  </a:lnTo>
                  <a:lnTo>
                    <a:pt x="618" y="619"/>
                  </a:lnTo>
                  <a:lnTo>
                    <a:pt x="612" y="613"/>
                  </a:lnTo>
                  <a:lnTo>
                    <a:pt x="609" y="609"/>
                  </a:lnTo>
                  <a:lnTo>
                    <a:pt x="609" y="609"/>
                  </a:lnTo>
                  <a:lnTo>
                    <a:pt x="603" y="604"/>
                  </a:lnTo>
                  <a:lnTo>
                    <a:pt x="598" y="601"/>
                  </a:lnTo>
                  <a:lnTo>
                    <a:pt x="595" y="600"/>
                  </a:lnTo>
                  <a:lnTo>
                    <a:pt x="595" y="600"/>
                  </a:lnTo>
                  <a:lnTo>
                    <a:pt x="590" y="597"/>
                  </a:lnTo>
                  <a:lnTo>
                    <a:pt x="586" y="593"/>
                  </a:lnTo>
                  <a:lnTo>
                    <a:pt x="577" y="586"/>
                  </a:lnTo>
                  <a:lnTo>
                    <a:pt x="577" y="586"/>
                  </a:lnTo>
                  <a:lnTo>
                    <a:pt x="574" y="584"/>
                  </a:lnTo>
                  <a:lnTo>
                    <a:pt x="574" y="580"/>
                  </a:lnTo>
                  <a:lnTo>
                    <a:pt x="574" y="580"/>
                  </a:lnTo>
                  <a:lnTo>
                    <a:pt x="566" y="578"/>
                  </a:lnTo>
                  <a:lnTo>
                    <a:pt x="561" y="575"/>
                  </a:lnTo>
                  <a:lnTo>
                    <a:pt x="552" y="568"/>
                  </a:lnTo>
                  <a:lnTo>
                    <a:pt x="552" y="568"/>
                  </a:lnTo>
                  <a:lnTo>
                    <a:pt x="554" y="572"/>
                  </a:lnTo>
                  <a:lnTo>
                    <a:pt x="558" y="577"/>
                  </a:lnTo>
                  <a:lnTo>
                    <a:pt x="565" y="581"/>
                  </a:lnTo>
                  <a:lnTo>
                    <a:pt x="568" y="587"/>
                  </a:lnTo>
                  <a:lnTo>
                    <a:pt x="568" y="587"/>
                  </a:lnTo>
                  <a:lnTo>
                    <a:pt x="587" y="601"/>
                  </a:lnTo>
                  <a:lnTo>
                    <a:pt x="606" y="615"/>
                  </a:lnTo>
                  <a:lnTo>
                    <a:pt x="622" y="630"/>
                  </a:lnTo>
                  <a:lnTo>
                    <a:pt x="641" y="644"/>
                  </a:lnTo>
                  <a:lnTo>
                    <a:pt x="641" y="644"/>
                  </a:lnTo>
                  <a:lnTo>
                    <a:pt x="641" y="645"/>
                  </a:lnTo>
                  <a:lnTo>
                    <a:pt x="639" y="645"/>
                  </a:lnTo>
                  <a:lnTo>
                    <a:pt x="638" y="647"/>
                  </a:lnTo>
                  <a:lnTo>
                    <a:pt x="638" y="648"/>
                  </a:lnTo>
                  <a:lnTo>
                    <a:pt x="638" y="648"/>
                  </a:lnTo>
                  <a:lnTo>
                    <a:pt x="641" y="651"/>
                  </a:lnTo>
                  <a:lnTo>
                    <a:pt x="642" y="653"/>
                  </a:lnTo>
                  <a:lnTo>
                    <a:pt x="645" y="654"/>
                  </a:lnTo>
                  <a:lnTo>
                    <a:pt x="645" y="658"/>
                  </a:lnTo>
                  <a:lnTo>
                    <a:pt x="645" y="658"/>
                  </a:lnTo>
                  <a:lnTo>
                    <a:pt x="642" y="659"/>
                  </a:lnTo>
                  <a:lnTo>
                    <a:pt x="639" y="661"/>
                  </a:lnTo>
                  <a:lnTo>
                    <a:pt x="636" y="659"/>
                  </a:lnTo>
                  <a:lnTo>
                    <a:pt x="636" y="659"/>
                  </a:lnTo>
                  <a:lnTo>
                    <a:pt x="639" y="664"/>
                  </a:lnTo>
                  <a:lnTo>
                    <a:pt x="642" y="668"/>
                  </a:lnTo>
                  <a:lnTo>
                    <a:pt x="651" y="674"/>
                  </a:lnTo>
                  <a:lnTo>
                    <a:pt x="651" y="674"/>
                  </a:lnTo>
                  <a:lnTo>
                    <a:pt x="647" y="679"/>
                  </a:lnTo>
                  <a:lnTo>
                    <a:pt x="641" y="682"/>
                  </a:lnTo>
                  <a:lnTo>
                    <a:pt x="641" y="682"/>
                  </a:lnTo>
                  <a:lnTo>
                    <a:pt x="638" y="680"/>
                  </a:lnTo>
                  <a:lnTo>
                    <a:pt x="635" y="680"/>
                  </a:lnTo>
                  <a:lnTo>
                    <a:pt x="635" y="680"/>
                  </a:lnTo>
                  <a:lnTo>
                    <a:pt x="635" y="683"/>
                  </a:lnTo>
                  <a:lnTo>
                    <a:pt x="636" y="685"/>
                  </a:lnTo>
                  <a:lnTo>
                    <a:pt x="642" y="690"/>
                  </a:lnTo>
                  <a:lnTo>
                    <a:pt x="642" y="690"/>
                  </a:lnTo>
                  <a:lnTo>
                    <a:pt x="642" y="691"/>
                  </a:lnTo>
                  <a:lnTo>
                    <a:pt x="641" y="693"/>
                  </a:lnTo>
                  <a:lnTo>
                    <a:pt x="641" y="693"/>
                  </a:lnTo>
                  <a:lnTo>
                    <a:pt x="639" y="694"/>
                  </a:lnTo>
                  <a:lnTo>
                    <a:pt x="639" y="694"/>
                  </a:lnTo>
                  <a:lnTo>
                    <a:pt x="629" y="690"/>
                  </a:lnTo>
                  <a:lnTo>
                    <a:pt x="616" y="683"/>
                  </a:lnTo>
                  <a:lnTo>
                    <a:pt x="616" y="683"/>
                  </a:lnTo>
                  <a:lnTo>
                    <a:pt x="619" y="688"/>
                  </a:lnTo>
                  <a:lnTo>
                    <a:pt x="624" y="691"/>
                  </a:lnTo>
                  <a:lnTo>
                    <a:pt x="635" y="697"/>
                  </a:lnTo>
                  <a:lnTo>
                    <a:pt x="635" y="697"/>
                  </a:lnTo>
                  <a:lnTo>
                    <a:pt x="656" y="711"/>
                  </a:lnTo>
                  <a:lnTo>
                    <a:pt x="656" y="711"/>
                  </a:lnTo>
                  <a:lnTo>
                    <a:pt x="656" y="714"/>
                  </a:lnTo>
                  <a:lnTo>
                    <a:pt x="659" y="717"/>
                  </a:lnTo>
                  <a:lnTo>
                    <a:pt x="661" y="719"/>
                  </a:lnTo>
                  <a:lnTo>
                    <a:pt x="664" y="720"/>
                  </a:lnTo>
                  <a:lnTo>
                    <a:pt x="664" y="720"/>
                  </a:lnTo>
                  <a:lnTo>
                    <a:pt x="662" y="722"/>
                  </a:lnTo>
                  <a:lnTo>
                    <a:pt x="661" y="723"/>
                  </a:lnTo>
                  <a:lnTo>
                    <a:pt x="656" y="725"/>
                  </a:lnTo>
                  <a:lnTo>
                    <a:pt x="651" y="725"/>
                  </a:lnTo>
                  <a:lnTo>
                    <a:pt x="647" y="723"/>
                  </a:lnTo>
                  <a:lnTo>
                    <a:pt x="647" y="723"/>
                  </a:lnTo>
                  <a:lnTo>
                    <a:pt x="647" y="726"/>
                  </a:lnTo>
                  <a:lnTo>
                    <a:pt x="648" y="729"/>
                  </a:lnTo>
                  <a:lnTo>
                    <a:pt x="653" y="735"/>
                  </a:lnTo>
                  <a:lnTo>
                    <a:pt x="659" y="740"/>
                  </a:lnTo>
                  <a:lnTo>
                    <a:pt x="662" y="741"/>
                  </a:lnTo>
                  <a:lnTo>
                    <a:pt x="664" y="746"/>
                  </a:lnTo>
                  <a:lnTo>
                    <a:pt x="664" y="746"/>
                  </a:lnTo>
                  <a:lnTo>
                    <a:pt x="659" y="747"/>
                  </a:lnTo>
                  <a:lnTo>
                    <a:pt x="654" y="749"/>
                  </a:lnTo>
                  <a:lnTo>
                    <a:pt x="650" y="747"/>
                  </a:lnTo>
                  <a:lnTo>
                    <a:pt x="644" y="746"/>
                  </a:lnTo>
                  <a:lnTo>
                    <a:pt x="635" y="740"/>
                  </a:lnTo>
                  <a:lnTo>
                    <a:pt x="625" y="735"/>
                  </a:lnTo>
                  <a:lnTo>
                    <a:pt x="625" y="735"/>
                  </a:lnTo>
                  <a:lnTo>
                    <a:pt x="636" y="744"/>
                  </a:lnTo>
                  <a:lnTo>
                    <a:pt x="648" y="755"/>
                  </a:lnTo>
                  <a:lnTo>
                    <a:pt x="661" y="764"/>
                  </a:lnTo>
                  <a:lnTo>
                    <a:pt x="670" y="775"/>
                  </a:lnTo>
                  <a:lnTo>
                    <a:pt x="670" y="775"/>
                  </a:lnTo>
                  <a:lnTo>
                    <a:pt x="665" y="776"/>
                  </a:lnTo>
                  <a:lnTo>
                    <a:pt x="661" y="778"/>
                  </a:lnTo>
                  <a:lnTo>
                    <a:pt x="658" y="776"/>
                  </a:lnTo>
                  <a:lnTo>
                    <a:pt x="653" y="773"/>
                  </a:lnTo>
                  <a:lnTo>
                    <a:pt x="647" y="769"/>
                  </a:lnTo>
                  <a:lnTo>
                    <a:pt x="641" y="764"/>
                  </a:lnTo>
                  <a:lnTo>
                    <a:pt x="641" y="764"/>
                  </a:lnTo>
                  <a:lnTo>
                    <a:pt x="632" y="761"/>
                  </a:lnTo>
                  <a:lnTo>
                    <a:pt x="624" y="758"/>
                  </a:lnTo>
                  <a:lnTo>
                    <a:pt x="624" y="758"/>
                  </a:lnTo>
                  <a:lnTo>
                    <a:pt x="610" y="754"/>
                  </a:lnTo>
                  <a:lnTo>
                    <a:pt x="598" y="751"/>
                  </a:lnTo>
                  <a:lnTo>
                    <a:pt x="598" y="751"/>
                  </a:lnTo>
                  <a:lnTo>
                    <a:pt x="604" y="755"/>
                  </a:lnTo>
                  <a:lnTo>
                    <a:pt x="612" y="760"/>
                  </a:lnTo>
                  <a:lnTo>
                    <a:pt x="629" y="769"/>
                  </a:lnTo>
                  <a:lnTo>
                    <a:pt x="644" y="779"/>
                  </a:lnTo>
                  <a:lnTo>
                    <a:pt x="651" y="786"/>
                  </a:lnTo>
                  <a:lnTo>
                    <a:pt x="658" y="792"/>
                  </a:lnTo>
                  <a:lnTo>
                    <a:pt x="658" y="792"/>
                  </a:lnTo>
                  <a:lnTo>
                    <a:pt x="656" y="793"/>
                  </a:lnTo>
                  <a:lnTo>
                    <a:pt x="651" y="795"/>
                  </a:lnTo>
                  <a:lnTo>
                    <a:pt x="651" y="795"/>
                  </a:lnTo>
                  <a:lnTo>
                    <a:pt x="653" y="796"/>
                  </a:lnTo>
                  <a:lnTo>
                    <a:pt x="654" y="798"/>
                  </a:lnTo>
                  <a:lnTo>
                    <a:pt x="658" y="799"/>
                  </a:lnTo>
                  <a:lnTo>
                    <a:pt x="658" y="801"/>
                  </a:lnTo>
                  <a:lnTo>
                    <a:pt x="658" y="801"/>
                  </a:lnTo>
                  <a:lnTo>
                    <a:pt x="658" y="802"/>
                  </a:lnTo>
                  <a:lnTo>
                    <a:pt x="656" y="804"/>
                  </a:lnTo>
                  <a:lnTo>
                    <a:pt x="654" y="805"/>
                  </a:lnTo>
                  <a:lnTo>
                    <a:pt x="654" y="805"/>
                  </a:lnTo>
                  <a:lnTo>
                    <a:pt x="662" y="810"/>
                  </a:lnTo>
                  <a:lnTo>
                    <a:pt x="667" y="813"/>
                  </a:lnTo>
                  <a:lnTo>
                    <a:pt x="670" y="818"/>
                  </a:lnTo>
                  <a:lnTo>
                    <a:pt x="670" y="818"/>
                  </a:lnTo>
                  <a:lnTo>
                    <a:pt x="665" y="818"/>
                  </a:lnTo>
                  <a:lnTo>
                    <a:pt x="659" y="816"/>
                  </a:lnTo>
                  <a:lnTo>
                    <a:pt x="650" y="812"/>
                  </a:lnTo>
                  <a:lnTo>
                    <a:pt x="641" y="805"/>
                  </a:lnTo>
                  <a:lnTo>
                    <a:pt x="632" y="801"/>
                  </a:lnTo>
                  <a:lnTo>
                    <a:pt x="632" y="801"/>
                  </a:lnTo>
                  <a:lnTo>
                    <a:pt x="633" y="805"/>
                  </a:lnTo>
                  <a:lnTo>
                    <a:pt x="636" y="808"/>
                  </a:lnTo>
                  <a:lnTo>
                    <a:pt x="644" y="813"/>
                  </a:lnTo>
                  <a:lnTo>
                    <a:pt x="653" y="819"/>
                  </a:lnTo>
                  <a:lnTo>
                    <a:pt x="661" y="824"/>
                  </a:lnTo>
                  <a:lnTo>
                    <a:pt x="661" y="824"/>
                  </a:lnTo>
                  <a:lnTo>
                    <a:pt x="661" y="825"/>
                  </a:lnTo>
                  <a:lnTo>
                    <a:pt x="659" y="827"/>
                  </a:lnTo>
                  <a:lnTo>
                    <a:pt x="658" y="827"/>
                  </a:lnTo>
                  <a:lnTo>
                    <a:pt x="658" y="827"/>
                  </a:lnTo>
                  <a:lnTo>
                    <a:pt x="648" y="824"/>
                  </a:lnTo>
                  <a:lnTo>
                    <a:pt x="642" y="821"/>
                  </a:lnTo>
                  <a:lnTo>
                    <a:pt x="635" y="816"/>
                  </a:lnTo>
                  <a:lnTo>
                    <a:pt x="627" y="813"/>
                  </a:lnTo>
                  <a:lnTo>
                    <a:pt x="627" y="813"/>
                  </a:lnTo>
                  <a:lnTo>
                    <a:pt x="635" y="819"/>
                  </a:lnTo>
                  <a:lnTo>
                    <a:pt x="644" y="824"/>
                  </a:lnTo>
                  <a:lnTo>
                    <a:pt x="653" y="830"/>
                  </a:lnTo>
                  <a:lnTo>
                    <a:pt x="661" y="836"/>
                  </a:lnTo>
                  <a:lnTo>
                    <a:pt x="661" y="836"/>
                  </a:lnTo>
                  <a:lnTo>
                    <a:pt x="659" y="839"/>
                  </a:lnTo>
                  <a:lnTo>
                    <a:pt x="658" y="842"/>
                  </a:lnTo>
                  <a:lnTo>
                    <a:pt x="658" y="845"/>
                  </a:lnTo>
                  <a:lnTo>
                    <a:pt x="656" y="848"/>
                  </a:lnTo>
                  <a:lnTo>
                    <a:pt x="656" y="848"/>
                  </a:lnTo>
                  <a:lnTo>
                    <a:pt x="654" y="848"/>
                  </a:lnTo>
                  <a:lnTo>
                    <a:pt x="651" y="848"/>
                  </a:lnTo>
                  <a:lnTo>
                    <a:pt x="648" y="845"/>
                  </a:lnTo>
                  <a:lnTo>
                    <a:pt x="648" y="845"/>
                  </a:lnTo>
                  <a:lnTo>
                    <a:pt x="648" y="847"/>
                  </a:lnTo>
                  <a:lnTo>
                    <a:pt x="650" y="848"/>
                  </a:lnTo>
                  <a:lnTo>
                    <a:pt x="651" y="851"/>
                  </a:lnTo>
                  <a:lnTo>
                    <a:pt x="650" y="853"/>
                  </a:lnTo>
                  <a:lnTo>
                    <a:pt x="650" y="853"/>
                  </a:lnTo>
                  <a:lnTo>
                    <a:pt x="645" y="853"/>
                  </a:lnTo>
                  <a:lnTo>
                    <a:pt x="642" y="851"/>
                  </a:lnTo>
                  <a:lnTo>
                    <a:pt x="635" y="847"/>
                  </a:lnTo>
                  <a:lnTo>
                    <a:pt x="629" y="842"/>
                  </a:lnTo>
                  <a:lnTo>
                    <a:pt x="621" y="839"/>
                  </a:lnTo>
                  <a:lnTo>
                    <a:pt x="621" y="839"/>
                  </a:lnTo>
                  <a:lnTo>
                    <a:pt x="621" y="837"/>
                  </a:lnTo>
                  <a:lnTo>
                    <a:pt x="619" y="837"/>
                  </a:lnTo>
                  <a:lnTo>
                    <a:pt x="618" y="836"/>
                  </a:lnTo>
                  <a:lnTo>
                    <a:pt x="618" y="834"/>
                  </a:lnTo>
                  <a:lnTo>
                    <a:pt x="618" y="834"/>
                  </a:lnTo>
                  <a:lnTo>
                    <a:pt x="612" y="833"/>
                  </a:lnTo>
                  <a:lnTo>
                    <a:pt x="610" y="831"/>
                  </a:lnTo>
                  <a:lnTo>
                    <a:pt x="610" y="828"/>
                  </a:lnTo>
                  <a:lnTo>
                    <a:pt x="610" y="828"/>
                  </a:lnTo>
                  <a:lnTo>
                    <a:pt x="613" y="828"/>
                  </a:lnTo>
                  <a:lnTo>
                    <a:pt x="615" y="830"/>
                  </a:lnTo>
                  <a:lnTo>
                    <a:pt x="616" y="831"/>
                  </a:lnTo>
                  <a:lnTo>
                    <a:pt x="618" y="833"/>
                  </a:lnTo>
                  <a:lnTo>
                    <a:pt x="618" y="833"/>
                  </a:lnTo>
                  <a:lnTo>
                    <a:pt x="618" y="833"/>
                  </a:lnTo>
                  <a:lnTo>
                    <a:pt x="618" y="831"/>
                  </a:lnTo>
                  <a:lnTo>
                    <a:pt x="618" y="827"/>
                  </a:lnTo>
                  <a:lnTo>
                    <a:pt x="618" y="827"/>
                  </a:lnTo>
                  <a:lnTo>
                    <a:pt x="619" y="827"/>
                  </a:lnTo>
                  <a:lnTo>
                    <a:pt x="622" y="827"/>
                  </a:lnTo>
                  <a:lnTo>
                    <a:pt x="627" y="828"/>
                  </a:lnTo>
                  <a:lnTo>
                    <a:pt x="627" y="828"/>
                  </a:lnTo>
                  <a:lnTo>
                    <a:pt x="621" y="822"/>
                  </a:lnTo>
                  <a:lnTo>
                    <a:pt x="613" y="818"/>
                  </a:lnTo>
                  <a:lnTo>
                    <a:pt x="598" y="812"/>
                  </a:lnTo>
                  <a:lnTo>
                    <a:pt x="598" y="812"/>
                  </a:lnTo>
                  <a:lnTo>
                    <a:pt x="597" y="808"/>
                  </a:lnTo>
                  <a:lnTo>
                    <a:pt x="597" y="805"/>
                  </a:lnTo>
                  <a:lnTo>
                    <a:pt x="597" y="804"/>
                  </a:lnTo>
                  <a:lnTo>
                    <a:pt x="597" y="804"/>
                  </a:lnTo>
                  <a:lnTo>
                    <a:pt x="590" y="799"/>
                  </a:lnTo>
                  <a:lnTo>
                    <a:pt x="583" y="796"/>
                  </a:lnTo>
                  <a:lnTo>
                    <a:pt x="577" y="792"/>
                  </a:lnTo>
                  <a:lnTo>
                    <a:pt x="571" y="786"/>
                  </a:lnTo>
                  <a:lnTo>
                    <a:pt x="571" y="786"/>
                  </a:lnTo>
                  <a:lnTo>
                    <a:pt x="575" y="784"/>
                  </a:lnTo>
                  <a:lnTo>
                    <a:pt x="578" y="784"/>
                  </a:lnTo>
                  <a:lnTo>
                    <a:pt x="586" y="787"/>
                  </a:lnTo>
                  <a:lnTo>
                    <a:pt x="593" y="790"/>
                  </a:lnTo>
                  <a:lnTo>
                    <a:pt x="601" y="793"/>
                  </a:lnTo>
                  <a:lnTo>
                    <a:pt x="601" y="793"/>
                  </a:lnTo>
                  <a:lnTo>
                    <a:pt x="592" y="786"/>
                  </a:lnTo>
                  <a:lnTo>
                    <a:pt x="581" y="778"/>
                  </a:lnTo>
                  <a:lnTo>
                    <a:pt x="571" y="770"/>
                  </a:lnTo>
                  <a:lnTo>
                    <a:pt x="561" y="761"/>
                  </a:lnTo>
                  <a:lnTo>
                    <a:pt x="561" y="761"/>
                  </a:lnTo>
                  <a:lnTo>
                    <a:pt x="561" y="760"/>
                  </a:lnTo>
                  <a:lnTo>
                    <a:pt x="563" y="760"/>
                  </a:lnTo>
                  <a:lnTo>
                    <a:pt x="565" y="758"/>
                  </a:lnTo>
                  <a:lnTo>
                    <a:pt x="566" y="757"/>
                  </a:lnTo>
                  <a:lnTo>
                    <a:pt x="566" y="757"/>
                  </a:lnTo>
                  <a:lnTo>
                    <a:pt x="558" y="754"/>
                  </a:lnTo>
                  <a:lnTo>
                    <a:pt x="554" y="751"/>
                  </a:lnTo>
                  <a:lnTo>
                    <a:pt x="554" y="747"/>
                  </a:lnTo>
                  <a:lnTo>
                    <a:pt x="554" y="746"/>
                  </a:lnTo>
                  <a:lnTo>
                    <a:pt x="554" y="746"/>
                  </a:lnTo>
                  <a:lnTo>
                    <a:pt x="558" y="746"/>
                  </a:lnTo>
                  <a:lnTo>
                    <a:pt x="563" y="746"/>
                  </a:lnTo>
                  <a:lnTo>
                    <a:pt x="563" y="746"/>
                  </a:lnTo>
                  <a:lnTo>
                    <a:pt x="565" y="744"/>
                  </a:lnTo>
                  <a:lnTo>
                    <a:pt x="565" y="743"/>
                  </a:lnTo>
                  <a:lnTo>
                    <a:pt x="565" y="741"/>
                  </a:lnTo>
                  <a:lnTo>
                    <a:pt x="568" y="741"/>
                  </a:lnTo>
                  <a:lnTo>
                    <a:pt x="568" y="741"/>
                  </a:lnTo>
                  <a:lnTo>
                    <a:pt x="563" y="738"/>
                  </a:lnTo>
                  <a:lnTo>
                    <a:pt x="557" y="735"/>
                  </a:lnTo>
                  <a:lnTo>
                    <a:pt x="552" y="732"/>
                  </a:lnTo>
                  <a:lnTo>
                    <a:pt x="548" y="729"/>
                  </a:lnTo>
                  <a:lnTo>
                    <a:pt x="548" y="729"/>
                  </a:lnTo>
                  <a:lnTo>
                    <a:pt x="540" y="726"/>
                  </a:lnTo>
                  <a:lnTo>
                    <a:pt x="539" y="725"/>
                  </a:lnTo>
                  <a:lnTo>
                    <a:pt x="537" y="720"/>
                  </a:lnTo>
                  <a:lnTo>
                    <a:pt x="537" y="720"/>
                  </a:lnTo>
                  <a:lnTo>
                    <a:pt x="542" y="720"/>
                  </a:lnTo>
                  <a:lnTo>
                    <a:pt x="546" y="720"/>
                  </a:lnTo>
                  <a:lnTo>
                    <a:pt x="554" y="725"/>
                  </a:lnTo>
                  <a:lnTo>
                    <a:pt x="563" y="729"/>
                  </a:lnTo>
                  <a:lnTo>
                    <a:pt x="571" y="732"/>
                  </a:lnTo>
                  <a:lnTo>
                    <a:pt x="571" y="732"/>
                  </a:lnTo>
                  <a:lnTo>
                    <a:pt x="566" y="726"/>
                  </a:lnTo>
                  <a:lnTo>
                    <a:pt x="560" y="722"/>
                  </a:lnTo>
                  <a:lnTo>
                    <a:pt x="555" y="717"/>
                  </a:lnTo>
                  <a:lnTo>
                    <a:pt x="551" y="711"/>
                  </a:lnTo>
                  <a:lnTo>
                    <a:pt x="551" y="711"/>
                  </a:lnTo>
                  <a:lnTo>
                    <a:pt x="549" y="711"/>
                  </a:lnTo>
                  <a:lnTo>
                    <a:pt x="549" y="711"/>
                  </a:lnTo>
                  <a:lnTo>
                    <a:pt x="548" y="712"/>
                  </a:lnTo>
                  <a:lnTo>
                    <a:pt x="548" y="712"/>
                  </a:lnTo>
                  <a:lnTo>
                    <a:pt x="548" y="712"/>
                  </a:lnTo>
                  <a:lnTo>
                    <a:pt x="536" y="703"/>
                  </a:lnTo>
                  <a:lnTo>
                    <a:pt x="525" y="696"/>
                  </a:lnTo>
                  <a:lnTo>
                    <a:pt x="514" y="688"/>
                  </a:lnTo>
                  <a:lnTo>
                    <a:pt x="504" y="680"/>
                  </a:lnTo>
                  <a:lnTo>
                    <a:pt x="504" y="680"/>
                  </a:lnTo>
                  <a:lnTo>
                    <a:pt x="508" y="685"/>
                  </a:lnTo>
                  <a:lnTo>
                    <a:pt x="514" y="690"/>
                  </a:lnTo>
                  <a:lnTo>
                    <a:pt x="525" y="699"/>
                  </a:lnTo>
                  <a:lnTo>
                    <a:pt x="525" y="699"/>
                  </a:lnTo>
                  <a:lnTo>
                    <a:pt x="523" y="700"/>
                  </a:lnTo>
                  <a:lnTo>
                    <a:pt x="522" y="703"/>
                  </a:lnTo>
                  <a:lnTo>
                    <a:pt x="522" y="703"/>
                  </a:lnTo>
                  <a:lnTo>
                    <a:pt x="510" y="700"/>
                  </a:lnTo>
                  <a:lnTo>
                    <a:pt x="504" y="700"/>
                  </a:lnTo>
                  <a:lnTo>
                    <a:pt x="497" y="700"/>
                  </a:lnTo>
                  <a:lnTo>
                    <a:pt x="497" y="700"/>
                  </a:lnTo>
                  <a:lnTo>
                    <a:pt x="455" y="676"/>
                  </a:lnTo>
                  <a:lnTo>
                    <a:pt x="455" y="676"/>
                  </a:lnTo>
                  <a:lnTo>
                    <a:pt x="468" y="688"/>
                  </a:lnTo>
                  <a:lnTo>
                    <a:pt x="484" y="703"/>
                  </a:lnTo>
                  <a:lnTo>
                    <a:pt x="499" y="717"/>
                  </a:lnTo>
                  <a:lnTo>
                    <a:pt x="511" y="731"/>
                  </a:lnTo>
                  <a:lnTo>
                    <a:pt x="511" y="731"/>
                  </a:lnTo>
                  <a:lnTo>
                    <a:pt x="510" y="732"/>
                  </a:lnTo>
                  <a:lnTo>
                    <a:pt x="507" y="732"/>
                  </a:lnTo>
                  <a:lnTo>
                    <a:pt x="500" y="731"/>
                  </a:lnTo>
                  <a:lnTo>
                    <a:pt x="496" y="728"/>
                  </a:lnTo>
                  <a:lnTo>
                    <a:pt x="490" y="725"/>
                  </a:lnTo>
                  <a:lnTo>
                    <a:pt x="490" y="725"/>
                  </a:lnTo>
                  <a:lnTo>
                    <a:pt x="493" y="729"/>
                  </a:lnTo>
                  <a:lnTo>
                    <a:pt x="499" y="732"/>
                  </a:lnTo>
                  <a:lnTo>
                    <a:pt x="504" y="735"/>
                  </a:lnTo>
                  <a:lnTo>
                    <a:pt x="507" y="740"/>
                  </a:lnTo>
                  <a:lnTo>
                    <a:pt x="507" y="740"/>
                  </a:lnTo>
                  <a:lnTo>
                    <a:pt x="502" y="740"/>
                  </a:lnTo>
                  <a:lnTo>
                    <a:pt x="497" y="740"/>
                  </a:lnTo>
                  <a:lnTo>
                    <a:pt x="488" y="737"/>
                  </a:lnTo>
                  <a:lnTo>
                    <a:pt x="479" y="731"/>
                  </a:lnTo>
                  <a:lnTo>
                    <a:pt x="472" y="726"/>
                  </a:lnTo>
                  <a:lnTo>
                    <a:pt x="472" y="726"/>
                  </a:lnTo>
                  <a:lnTo>
                    <a:pt x="461" y="717"/>
                  </a:lnTo>
                  <a:lnTo>
                    <a:pt x="455" y="714"/>
                  </a:lnTo>
                  <a:lnTo>
                    <a:pt x="450" y="711"/>
                  </a:lnTo>
                  <a:lnTo>
                    <a:pt x="450" y="711"/>
                  </a:lnTo>
                  <a:lnTo>
                    <a:pt x="458" y="719"/>
                  </a:lnTo>
                  <a:lnTo>
                    <a:pt x="468" y="725"/>
                  </a:lnTo>
                  <a:lnTo>
                    <a:pt x="478" y="732"/>
                  </a:lnTo>
                  <a:lnTo>
                    <a:pt x="485" y="740"/>
                  </a:lnTo>
                  <a:lnTo>
                    <a:pt x="485" y="740"/>
                  </a:lnTo>
                  <a:lnTo>
                    <a:pt x="493" y="746"/>
                  </a:lnTo>
                  <a:lnTo>
                    <a:pt x="494" y="751"/>
                  </a:lnTo>
                  <a:lnTo>
                    <a:pt x="494" y="755"/>
                  </a:lnTo>
                  <a:lnTo>
                    <a:pt x="494" y="755"/>
                  </a:lnTo>
                  <a:lnTo>
                    <a:pt x="491" y="755"/>
                  </a:lnTo>
                  <a:lnTo>
                    <a:pt x="490" y="755"/>
                  </a:lnTo>
                  <a:lnTo>
                    <a:pt x="488" y="754"/>
                  </a:lnTo>
                  <a:lnTo>
                    <a:pt x="485" y="752"/>
                  </a:lnTo>
                  <a:lnTo>
                    <a:pt x="485" y="752"/>
                  </a:lnTo>
                  <a:lnTo>
                    <a:pt x="484" y="754"/>
                  </a:lnTo>
                  <a:lnTo>
                    <a:pt x="485" y="754"/>
                  </a:lnTo>
                  <a:lnTo>
                    <a:pt x="485" y="755"/>
                  </a:lnTo>
                  <a:lnTo>
                    <a:pt x="484" y="755"/>
                  </a:lnTo>
                  <a:lnTo>
                    <a:pt x="484" y="755"/>
                  </a:lnTo>
                  <a:lnTo>
                    <a:pt x="475" y="751"/>
                  </a:lnTo>
                  <a:lnTo>
                    <a:pt x="470" y="749"/>
                  </a:lnTo>
                  <a:lnTo>
                    <a:pt x="464" y="751"/>
                  </a:lnTo>
                  <a:lnTo>
                    <a:pt x="464" y="751"/>
                  </a:lnTo>
                  <a:lnTo>
                    <a:pt x="472" y="757"/>
                  </a:lnTo>
                  <a:lnTo>
                    <a:pt x="479" y="763"/>
                  </a:lnTo>
                  <a:lnTo>
                    <a:pt x="485" y="769"/>
                  </a:lnTo>
                  <a:lnTo>
                    <a:pt x="488" y="773"/>
                  </a:lnTo>
                  <a:lnTo>
                    <a:pt x="490" y="779"/>
                  </a:lnTo>
                  <a:lnTo>
                    <a:pt x="490" y="779"/>
                  </a:lnTo>
                  <a:lnTo>
                    <a:pt x="484" y="779"/>
                  </a:lnTo>
                  <a:lnTo>
                    <a:pt x="479" y="778"/>
                  </a:lnTo>
                  <a:lnTo>
                    <a:pt x="468" y="773"/>
                  </a:lnTo>
                  <a:lnTo>
                    <a:pt x="468" y="773"/>
                  </a:lnTo>
                  <a:lnTo>
                    <a:pt x="470" y="776"/>
                  </a:lnTo>
                  <a:lnTo>
                    <a:pt x="473" y="779"/>
                  </a:lnTo>
                  <a:lnTo>
                    <a:pt x="476" y="783"/>
                  </a:lnTo>
                  <a:lnTo>
                    <a:pt x="479" y="786"/>
                  </a:lnTo>
                  <a:lnTo>
                    <a:pt x="479" y="786"/>
                  </a:lnTo>
                  <a:lnTo>
                    <a:pt x="479" y="789"/>
                  </a:lnTo>
                  <a:lnTo>
                    <a:pt x="478" y="789"/>
                  </a:lnTo>
                  <a:lnTo>
                    <a:pt x="475" y="790"/>
                  </a:lnTo>
                  <a:lnTo>
                    <a:pt x="475" y="790"/>
                  </a:lnTo>
                  <a:lnTo>
                    <a:pt x="478" y="795"/>
                  </a:lnTo>
                  <a:lnTo>
                    <a:pt x="482" y="799"/>
                  </a:lnTo>
                  <a:lnTo>
                    <a:pt x="485" y="804"/>
                  </a:lnTo>
                  <a:lnTo>
                    <a:pt x="487" y="810"/>
                  </a:lnTo>
                  <a:lnTo>
                    <a:pt x="487" y="810"/>
                  </a:lnTo>
                  <a:lnTo>
                    <a:pt x="482" y="810"/>
                  </a:lnTo>
                  <a:lnTo>
                    <a:pt x="479" y="810"/>
                  </a:lnTo>
                  <a:lnTo>
                    <a:pt x="470" y="805"/>
                  </a:lnTo>
                  <a:lnTo>
                    <a:pt x="462" y="801"/>
                  </a:lnTo>
                  <a:lnTo>
                    <a:pt x="455" y="796"/>
                  </a:lnTo>
                  <a:lnTo>
                    <a:pt x="455" y="796"/>
                  </a:lnTo>
                  <a:lnTo>
                    <a:pt x="462" y="805"/>
                  </a:lnTo>
                  <a:lnTo>
                    <a:pt x="470" y="813"/>
                  </a:lnTo>
                  <a:lnTo>
                    <a:pt x="478" y="822"/>
                  </a:lnTo>
                  <a:lnTo>
                    <a:pt x="481" y="827"/>
                  </a:lnTo>
                  <a:lnTo>
                    <a:pt x="482" y="831"/>
                  </a:lnTo>
                  <a:lnTo>
                    <a:pt x="482" y="831"/>
                  </a:lnTo>
                  <a:lnTo>
                    <a:pt x="482" y="833"/>
                  </a:lnTo>
                  <a:lnTo>
                    <a:pt x="481" y="833"/>
                  </a:lnTo>
                  <a:lnTo>
                    <a:pt x="481" y="833"/>
                  </a:lnTo>
                  <a:lnTo>
                    <a:pt x="479" y="834"/>
                  </a:lnTo>
                  <a:lnTo>
                    <a:pt x="479" y="834"/>
                  </a:lnTo>
                  <a:lnTo>
                    <a:pt x="473" y="831"/>
                  </a:lnTo>
                  <a:lnTo>
                    <a:pt x="465" y="828"/>
                  </a:lnTo>
                  <a:lnTo>
                    <a:pt x="452" y="824"/>
                  </a:lnTo>
                  <a:lnTo>
                    <a:pt x="452" y="824"/>
                  </a:lnTo>
                  <a:lnTo>
                    <a:pt x="455" y="830"/>
                  </a:lnTo>
                  <a:lnTo>
                    <a:pt x="461" y="836"/>
                  </a:lnTo>
                  <a:lnTo>
                    <a:pt x="464" y="842"/>
                  </a:lnTo>
                  <a:lnTo>
                    <a:pt x="465" y="845"/>
                  </a:lnTo>
                  <a:lnTo>
                    <a:pt x="467" y="850"/>
                  </a:lnTo>
                  <a:lnTo>
                    <a:pt x="467" y="850"/>
                  </a:lnTo>
                  <a:lnTo>
                    <a:pt x="464" y="850"/>
                  </a:lnTo>
                  <a:lnTo>
                    <a:pt x="464" y="851"/>
                  </a:lnTo>
                  <a:lnTo>
                    <a:pt x="464" y="851"/>
                  </a:lnTo>
                  <a:lnTo>
                    <a:pt x="458" y="848"/>
                  </a:lnTo>
                  <a:lnTo>
                    <a:pt x="452" y="845"/>
                  </a:lnTo>
                  <a:lnTo>
                    <a:pt x="446" y="844"/>
                  </a:lnTo>
                  <a:lnTo>
                    <a:pt x="443" y="839"/>
                  </a:lnTo>
                  <a:lnTo>
                    <a:pt x="443" y="839"/>
                  </a:lnTo>
                  <a:lnTo>
                    <a:pt x="444" y="845"/>
                  </a:lnTo>
                  <a:lnTo>
                    <a:pt x="447" y="851"/>
                  </a:lnTo>
                  <a:lnTo>
                    <a:pt x="447" y="851"/>
                  </a:lnTo>
                  <a:lnTo>
                    <a:pt x="443" y="854"/>
                  </a:lnTo>
                  <a:lnTo>
                    <a:pt x="439" y="854"/>
                  </a:lnTo>
                  <a:lnTo>
                    <a:pt x="435" y="851"/>
                  </a:lnTo>
                  <a:lnTo>
                    <a:pt x="432" y="848"/>
                  </a:lnTo>
                  <a:lnTo>
                    <a:pt x="432" y="848"/>
                  </a:lnTo>
                  <a:lnTo>
                    <a:pt x="420" y="839"/>
                  </a:lnTo>
                  <a:lnTo>
                    <a:pt x="411" y="830"/>
                  </a:lnTo>
                  <a:lnTo>
                    <a:pt x="411" y="830"/>
                  </a:lnTo>
                  <a:lnTo>
                    <a:pt x="418" y="842"/>
                  </a:lnTo>
                  <a:lnTo>
                    <a:pt x="427" y="853"/>
                  </a:lnTo>
                  <a:lnTo>
                    <a:pt x="444" y="873"/>
                  </a:lnTo>
                  <a:lnTo>
                    <a:pt x="444" y="873"/>
                  </a:lnTo>
                  <a:lnTo>
                    <a:pt x="444" y="874"/>
                  </a:lnTo>
                  <a:lnTo>
                    <a:pt x="443" y="876"/>
                  </a:lnTo>
                  <a:lnTo>
                    <a:pt x="441" y="877"/>
                  </a:lnTo>
                  <a:lnTo>
                    <a:pt x="441" y="877"/>
                  </a:lnTo>
                  <a:lnTo>
                    <a:pt x="436" y="874"/>
                  </a:lnTo>
                  <a:lnTo>
                    <a:pt x="432" y="871"/>
                  </a:lnTo>
                  <a:lnTo>
                    <a:pt x="432" y="871"/>
                  </a:lnTo>
                  <a:lnTo>
                    <a:pt x="435" y="877"/>
                  </a:lnTo>
                  <a:lnTo>
                    <a:pt x="433" y="880"/>
                  </a:lnTo>
                  <a:lnTo>
                    <a:pt x="430" y="882"/>
                  </a:lnTo>
                  <a:lnTo>
                    <a:pt x="430" y="882"/>
                  </a:lnTo>
                  <a:lnTo>
                    <a:pt x="414" y="860"/>
                  </a:lnTo>
                  <a:lnTo>
                    <a:pt x="406" y="850"/>
                  </a:lnTo>
                  <a:lnTo>
                    <a:pt x="404" y="844"/>
                  </a:lnTo>
                  <a:lnTo>
                    <a:pt x="401" y="836"/>
                  </a:lnTo>
                  <a:lnTo>
                    <a:pt x="401" y="836"/>
                  </a:lnTo>
                  <a:lnTo>
                    <a:pt x="403" y="834"/>
                  </a:lnTo>
                  <a:lnTo>
                    <a:pt x="406" y="834"/>
                  </a:lnTo>
                  <a:lnTo>
                    <a:pt x="406" y="834"/>
                  </a:lnTo>
                  <a:lnTo>
                    <a:pt x="398" y="824"/>
                  </a:lnTo>
                  <a:lnTo>
                    <a:pt x="395" y="818"/>
                  </a:lnTo>
                  <a:lnTo>
                    <a:pt x="395" y="815"/>
                  </a:lnTo>
                  <a:lnTo>
                    <a:pt x="397" y="812"/>
                  </a:lnTo>
                  <a:lnTo>
                    <a:pt x="397" y="812"/>
                  </a:lnTo>
                  <a:lnTo>
                    <a:pt x="403" y="813"/>
                  </a:lnTo>
                  <a:lnTo>
                    <a:pt x="407" y="816"/>
                  </a:lnTo>
                  <a:lnTo>
                    <a:pt x="412" y="821"/>
                  </a:lnTo>
                  <a:lnTo>
                    <a:pt x="417" y="824"/>
                  </a:lnTo>
                  <a:lnTo>
                    <a:pt x="417" y="824"/>
                  </a:lnTo>
                  <a:lnTo>
                    <a:pt x="412" y="818"/>
                  </a:lnTo>
                  <a:lnTo>
                    <a:pt x="406" y="810"/>
                  </a:lnTo>
                  <a:lnTo>
                    <a:pt x="401" y="802"/>
                  </a:lnTo>
                  <a:lnTo>
                    <a:pt x="400" y="798"/>
                  </a:lnTo>
                  <a:lnTo>
                    <a:pt x="401" y="793"/>
                  </a:lnTo>
                  <a:lnTo>
                    <a:pt x="401" y="793"/>
                  </a:lnTo>
                  <a:lnTo>
                    <a:pt x="395" y="786"/>
                  </a:lnTo>
                  <a:lnTo>
                    <a:pt x="388" y="778"/>
                  </a:lnTo>
                  <a:lnTo>
                    <a:pt x="382" y="769"/>
                  </a:lnTo>
                  <a:lnTo>
                    <a:pt x="377" y="758"/>
                  </a:lnTo>
                  <a:lnTo>
                    <a:pt x="377" y="758"/>
                  </a:lnTo>
                  <a:lnTo>
                    <a:pt x="383" y="758"/>
                  </a:lnTo>
                  <a:lnTo>
                    <a:pt x="388" y="760"/>
                  </a:lnTo>
                  <a:lnTo>
                    <a:pt x="397" y="766"/>
                  </a:lnTo>
                  <a:lnTo>
                    <a:pt x="397" y="766"/>
                  </a:lnTo>
                  <a:lnTo>
                    <a:pt x="394" y="763"/>
                  </a:lnTo>
                  <a:lnTo>
                    <a:pt x="391" y="758"/>
                  </a:lnTo>
                  <a:lnTo>
                    <a:pt x="380" y="752"/>
                  </a:lnTo>
                  <a:lnTo>
                    <a:pt x="380" y="752"/>
                  </a:lnTo>
                  <a:lnTo>
                    <a:pt x="371" y="744"/>
                  </a:lnTo>
                  <a:lnTo>
                    <a:pt x="368" y="740"/>
                  </a:lnTo>
                  <a:lnTo>
                    <a:pt x="366" y="735"/>
                  </a:lnTo>
                  <a:lnTo>
                    <a:pt x="366" y="735"/>
                  </a:lnTo>
                  <a:lnTo>
                    <a:pt x="374" y="737"/>
                  </a:lnTo>
                  <a:lnTo>
                    <a:pt x="380" y="741"/>
                  </a:lnTo>
                  <a:lnTo>
                    <a:pt x="386" y="746"/>
                  </a:lnTo>
                  <a:lnTo>
                    <a:pt x="392" y="751"/>
                  </a:lnTo>
                  <a:lnTo>
                    <a:pt x="392" y="751"/>
                  </a:lnTo>
                  <a:lnTo>
                    <a:pt x="383" y="737"/>
                  </a:lnTo>
                  <a:lnTo>
                    <a:pt x="374" y="720"/>
                  </a:lnTo>
                  <a:lnTo>
                    <a:pt x="374" y="720"/>
                  </a:lnTo>
                  <a:lnTo>
                    <a:pt x="368" y="717"/>
                  </a:lnTo>
                  <a:lnTo>
                    <a:pt x="363" y="712"/>
                  </a:lnTo>
                  <a:lnTo>
                    <a:pt x="359" y="709"/>
                  </a:lnTo>
                  <a:lnTo>
                    <a:pt x="357" y="706"/>
                  </a:lnTo>
                  <a:lnTo>
                    <a:pt x="356" y="703"/>
                  </a:lnTo>
                  <a:lnTo>
                    <a:pt x="356" y="703"/>
                  </a:lnTo>
                  <a:lnTo>
                    <a:pt x="362" y="703"/>
                  </a:lnTo>
                  <a:lnTo>
                    <a:pt x="365" y="705"/>
                  </a:lnTo>
                  <a:lnTo>
                    <a:pt x="372" y="709"/>
                  </a:lnTo>
                  <a:lnTo>
                    <a:pt x="380" y="715"/>
                  </a:lnTo>
                  <a:lnTo>
                    <a:pt x="386" y="722"/>
                  </a:lnTo>
                  <a:lnTo>
                    <a:pt x="386" y="722"/>
                  </a:lnTo>
                  <a:lnTo>
                    <a:pt x="395" y="726"/>
                  </a:lnTo>
                  <a:lnTo>
                    <a:pt x="404" y="732"/>
                  </a:lnTo>
                  <a:lnTo>
                    <a:pt x="412" y="738"/>
                  </a:lnTo>
                  <a:lnTo>
                    <a:pt x="423" y="743"/>
                  </a:lnTo>
                  <a:lnTo>
                    <a:pt x="423" y="743"/>
                  </a:lnTo>
                  <a:lnTo>
                    <a:pt x="411" y="731"/>
                  </a:lnTo>
                  <a:lnTo>
                    <a:pt x="395" y="719"/>
                  </a:lnTo>
                  <a:lnTo>
                    <a:pt x="395" y="719"/>
                  </a:lnTo>
                  <a:lnTo>
                    <a:pt x="380" y="703"/>
                  </a:lnTo>
                  <a:lnTo>
                    <a:pt x="372" y="697"/>
                  </a:lnTo>
                  <a:lnTo>
                    <a:pt x="363" y="691"/>
                  </a:lnTo>
                  <a:lnTo>
                    <a:pt x="363" y="691"/>
                  </a:lnTo>
                  <a:lnTo>
                    <a:pt x="363" y="690"/>
                  </a:lnTo>
                  <a:lnTo>
                    <a:pt x="362" y="688"/>
                  </a:lnTo>
                  <a:lnTo>
                    <a:pt x="362" y="686"/>
                  </a:lnTo>
                  <a:lnTo>
                    <a:pt x="362" y="685"/>
                  </a:lnTo>
                  <a:lnTo>
                    <a:pt x="362" y="685"/>
                  </a:lnTo>
                  <a:lnTo>
                    <a:pt x="365" y="683"/>
                  </a:lnTo>
                  <a:lnTo>
                    <a:pt x="368" y="680"/>
                  </a:lnTo>
                  <a:lnTo>
                    <a:pt x="368" y="680"/>
                  </a:lnTo>
                  <a:lnTo>
                    <a:pt x="375" y="683"/>
                  </a:lnTo>
                  <a:lnTo>
                    <a:pt x="383" y="688"/>
                  </a:lnTo>
                  <a:lnTo>
                    <a:pt x="398" y="697"/>
                  </a:lnTo>
                  <a:lnTo>
                    <a:pt x="398" y="697"/>
                  </a:lnTo>
                  <a:lnTo>
                    <a:pt x="432" y="715"/>
                  </a:lnTo>
                  <a:lnTo>
                    <a:pt x="432" y="715"/>
                  </a:lnTo>
                  <a:lnTo>
                    <a:pt x="429" y="711"/>
                  </a:lnTo>
                  <a:lnTo>
                    <a:pt x="424" y="706"/>
                  </a:lnTo>
                  <a:lnTo>
                    <a:pt x="412" y="697"/>
                  </a:lnTo>
                  <a:lnTo>
                    <a:pt x="412" y="697"/>
                  </a:lnTo>
                  <a:lnTo>
                    <a:pt x="414" y="696"/>
                  </a:lnTo>
                  <a:lnTo>
                    <a:pt x="414" y="696"/>
                  </a:lnTo>
                  <a:lnTo>
                    <a:pt x="407" y="693"/>
                  </a:lnTo>
                  <a:lnTo>
                    <a:pt x="403" y="690"/>
                  </a:lnTo>
                  <a:lnTo>
                    <a:pt x="395" y="680"/>
                  </a:lnTo>
                  <a:lnTo>
                    <a:pt x="395" y="680"/>
                  </a:lnTo>
                  <a:lnTo>
                    <a:pt x="388" y="676"/>
                  </a:lnTo>
                  <a:lnTo>
                    <a:pt x="382" y="670"/>
                  </a:lnTo>
                  <a:lnTo>
                    <a:pt x="382" y="670"/>
                  </a:lnTo>
                  <a:lnTo>
                    <a:pt x="377" y="668"/>
                  </a:lnTo>
                  <a:lnTo>
                    <a:pt x="374" y="667"/>
                  </a:lnTo>
                  <a:lnTo>
                    <a:pt x="374" y="667"/>
                  </a:lnTo>
                  <a:lnTo>
                    <a:pt x="374" y="664"/>
                  </a:lnTo>
                  <a:lnTo>
                    <a:pt x="374" y="664"/>
                  </a:lnTo>
                  <a:lnTo>
                    <a:pt x="366" y="661"/>
                  </a:lnTo>
                  <a:lnTo>
                    <a:pt x="360" y="658"/>
                  </a:lnTo>
                  <a:lnTo>
                    <a:pt x="350" y="648"/>
                  </a:lnTo>
                  <a:lnTo>
                    <a:pt x="339" y="639"/>
                  </a:lnTo>
                  <a:lnTo>
                    <a:pt x="327" y="630"/>
                  </a:lnTo>
                  <a:lnTo>
                    <a:pt x="327" y="630"/>
                  </a:lnTo>
                  <a:lnTo>
                    <a:pt x="339" y="642"/>
                  </a:lnTo>
                  <a:lnTo>
                    <a:pt x="351" y="654"/>
                  </a:lnTo>
                  <a:lnTo>
                    <a:pt x="351" y="654"/>
                  </a:lnTo>
                  <a:lnTo>
                    <a:pt x="359" y="661"/>
                  </a:lnTo>
                  <a:lnTo>
                    <a:pt x="363" y="664"/>
                  </a:lnTo>
                  <a:lnTo>
                    <a:pt x="365" y="668"/>
                  </a:lnTo>
                  <a:lnTo>
                    <a:pt x="365" y="668"/>
                  </a:lnTo>
                  <a:lnTo>
                    <a:pt x="359" y="670"/>
                  </a:lnTo>
                  <a:lnTo>
                    <a:pt x="354" y="668"/>
                  </a:lnTo>
                  <a:lnTo>
                    <a:pt x="345" y="662"/>
                  </a:lnTo>
                  <a:lnTo>
                    <a:pt x="345" y="662"/>
                  </a:lnTo>
                  <a:lnTo>
                    <a:pt x="346" y="665"/>
                  </a:lnTo>
                  <a:lnTo>
                    <a:pt x="350" y="668"/>
                  </a:lnTo>
                  <a:lnTo>
                    <a:pt x="353" y="671"/>
                  </a:lnTo>
                  <a:lnTo>
                    <a:pt x="354" y="676"/>
                  </a:lnTo>
                  <a:lnTo>
                    <a:pt x="354" y="676"/>
                  </a:lnTo>
                  <a:lnTo>
                    <a:pt x="353" y="679"/>
                  </a:lnTo>
                  <a:lnTo>
                    <a:pt x="353" y="679"/>
                  </a:lnTo>
                  <a:lnTo>
                    <a:pt x="345" y="676"/>
                  </a:lnTo>
                  <a:lnTo>
                    <a:pt x="337" y="671"/>
                  </a:lnTo>
                  <a:lnTo>
                    <a:pt x="325" y="662"/>
                  </a:lnTo>
                  <a:lnTo>
                    <a:pt x="325" y="662"/>
                  </a:lnTo>
                  <a:lnTo>
                    <a:pt x="325" y="665"/>
                  </a:lnTo>
                  <a:lnTo>
                    <a:pt x="325" y="667"/>
                  </a:lnTo>
                  <a:lnTo>
                    <a:pt x="328" y="671"/>
                  </a:lnTo>
                  <a:lnTo>
                    <a:pt x="333" y="674"/>
                  </a:lnTo>
                  <a:lnTo>
                    <a:pt x="336" y="679"/>
                  </a:lnTo>
                  <a:lnTo>
                    <a:pt x="336" y="679"/>
                  </a:lnTo>
                  <a:lnTo>
                    <a:pt x="334" y="680"/>
                  </a:lnTo>
                  <a:lnTo>
                    <a:pt x="334" y="680"/>
                  </a:lnTo>
                  <a:lnTo>
                    <a:pt x="333" y="682"/>
                  </a:lnTo>
                  <a:lnTo>
                    <a:pt x="333" y="682"/>
                  </a:lnTo>
                  <a:lnTo>
                    <a:pt x="325" y="680"/>
                  </a:lnTo>
                  <a:lnTo>
                    <a:pt x="319" y="677"/>
                  </a:lnTo>
                  <a:lnTo>
                    <a:pt x="308" y="668"/>
                  </a:lnTo>
                  <a:lnTo>
                    <a:pt x="308" y="668"/>
                  </a:lnTo>
                  <a:lnTo>
                    <a:pt x="308" y="670"/>
                  </a:lnTo>
                  <a:lnTo>
                    <a:pt x="310" y="673"/>
                  </a:lnTo>
                  <a:lnTo>
                    <a:pt x="314" y="677"/>
                  </a:lnTo>
                  <a:lnTo>
                    <a:pt x="319" y="680"/>
                  </a:lnTo>
                  <a:lnTo>
                    <a:pt x="322" y="685"/>
                  </a:lnTo>
                  <a:lnTo>
                    <a:pt x="322" y="685"/>
                  </a:lnTo>
                  <a:lnTo>
                    <a:pt x="319" y="686"/>
                  </a:lnTo>
                  <a:lnTo>
                    <a:pt x="316" y="688"/>
                  </a:lnTo>
                  <a:lnTo>
                    <a:pt x="310" y="686"/>
                  </a:lnTo>
                  <a:lnTo>
                    <a:pt x="305" y="682"/>
                  </a:lnTo>
                  <a:lnTo>
                    <a:pt x="299" y="677"/>
                  </a:lnTo>
                  <a:lnTo>
                    <a:pt x="299" y="677"/>
                  </a:lnTo>
                  <a:lnTo>
                    <a:pt x="273" y="656"/>
                  </a:lnTo>
                  <a:lnTo>
                    <a:pt x="249" y="636"/>
                  </a:lnTo>
                  <a:lnTo>
                    <a:pt x="249" y="636"/>
                  </a:lnTo>
                  <a:lnTo>
                    <a:pt x="257" y="645"/>
                  </a:lnTo>
                  <a:lnTo>
                    <a:pt x="266" y="654"/>
                  </a:lnTo>
                  <a:lnTo>
                    <a:pt x="273" y="664"/>
                  </a:lnTo>
                  <a:lnTo>
                    <a:pt x="281" y="673"/>
                  </a:lnTo>
                  <a:lnTo>
                    <a:pt x="281" y="673"/>
                  </a:lnTo>
                  <a:lnTo>
                    <a:pt x="289" y="679"/>
                  </a:lnTo>
                  <a:lnTo>
                    <a:pt x="298" y="685"/>
                  </a:lnTo>
                  <a:lnTo>
                    <a:pt x="311" y="700"/>
                  </a:lnTo>
                  <a:lnTo>
                    <a:pt x="311" y="700"/>
                  </a:lnTo>
                  <a:lnTo>
                    <a:pt x="308" y="705"/>
                  </a:lnTo>
                  <a:lnTo>
                    <a:pt x="305" y="709"/>
                  </a:lnTo>
                  <a:lnTo>
                    <a:pt x="305" y="709"/>
                  </a:lnTo>
                  <a:lnTo>
                    <a:pt x="301" y="708"/>
                  </a:lnTo>
                  <a:lnTo>
                    <a:pt x="299" y="706"/>
                  </a:lnTo>
                  <a:lnTo>
                    <a:pt x="299" y="703"/>
                  </a:lnTo>
                  <a:lnTo>
                    <a:pt x="299" y="703"/>
                  </a:lnTo>
                  <a:lnTo>
                    <a:pt x="276" y="686"/>
                  </a:lnTo>
                  <a:lnTo>
                    <a:pt x="255" y="668"/>
                  </a:lnTo>
                  <a:lnTo>
                    <a:pt x="255" y="668"/>
                  </a:lnTo>
                  <a:lnTo>
                    <a:pt x="266" y="682"/>
                  </a:lnTo>
                  <a:lnTo>
                    <a:pt x="279" y="696"/>
                  </a:lnTo>
                  <a:lnTo>
                    <a:pt x="293" y="709"/>
                  </a:lnTo>
                  <a:lnTo>
                    <a:pt x="305" y="725"/>
                  </a:lnTo>
                  <a:lnTo>
                    <a:pt x="305" y="725"/>
                  </a:lnTo>
                  <a:lnTo>
                    <a:pt x="302" y="728"/>
                  </a:lnTo>
                  <a:lnTo>
                    <a:pt x="301" y="729"/>
                  </a:lnTo>
                  <a:lnTo>
                    <a:pt x="295" y="731"/>
                  </a:lnTo>
                  <a:lnTo>
                    <a:pt x="295" y="731"/>
                  </a:lnTo>
                  <a:lnTo>
                    <a:pt x="282" y="720"/>
                  </a:lnTo>
                  <a:lnTo>
                    <a:pt x="270" y="711"/>
                  </a:lnTo>
                  <a:lnTo>
                    <a:pt x="246" y="690"/>
                  </a:lnTo>
                  <a:lnTo>
                    <a:pt x="246" y="690"/>
                  </a:lnTo>
                  <a:lnTo>
                    <a:pt x="267" y="714"/>
                  </a:lnTo>
                  <a:lnTo>
                    <a:pt x="276" y="726"/>
                  </a:lnTo>
                  <a:lnTo>
                    <a:pt x="285" y="740"/>
                  </a:lnTo>
                  <a:lnTo>
                    <a:pt x="285" y="740"/>
                  </a:lnTo>
                  <a:lnTo>
                    <a:pt x="282" y="743"/>
                  </a:lnTo>
                  <a:lnTo>
                    <a:pt x="279" y="744"/>
                  </a:lnTo>
                  <a:lnTo>
                    <a:pt x="279" y="744"/>
                  </a:lnTo>
                  <a:lnTo>
                    <a:pt x="281" y="747"/>
                  </a:lnTo>
                  <a:lnTo>
                    <a:pt x="282" y="752"/>
                  </a:lnTo>
                  <a:lnTo>
                    <a:pt x="285" y="755"/>
                  </a:lnTo>
                  <a:lnTo>
                    <a:pt x="287" y="760"/>
                  </a:lnTo>
                  <a:lnTo>
                    <a:pt x="287" y="760"/>
                  </a:lnTo>
                  <a:lnTo>
                    <a:pt x="279" y="764"/>
                  </a:lnTo>
                  <a:lnTo>
                    <a:pt x="279" y="764"/>
                  </a:lnTo>
                  <a:lnTo>
                    <a:pt x="269" y="758"/>
                  </a:lnTo>
                  <a:lnTo>
                    <a:pt x="260" y="751"/>
                  </a:lnTo>
                  <a:lnTo>
                    <a:pt x="260" y="751"/>
                  </a:lnTo>
                  <a:lnTo>
                    <a:pt x="261" y="757"/>
                  </a:lnTo>
                  <a:lnTo>
                    <a:pt x="266" y="763"/>
                  </a:lnTo>
                  <a:lnTo>
                    <a:pt x="269" y="769"/>
                  </a:lnTo>
                  <a:lnTo>
                    <a:pt x="270" y="772"/>
                  </a:lnTo>
                  <a:lnTo>
                    <a:pt x="270" y="775"/>
                  </a:lnTo>
                  <a:lnTo>
                    <a:pt x="270" y="775"/>
                  </a:lnTo>
                  <a:lnTo>
                    <a:pt x="269" y="775"/>
                  </a:lnTo>
                  <a:lnTo>
                    <a:pt x="267" y="776"/>
                  </a:lnTo>
                  <a:lnTo>
                    <a:pt x="267" y="776"/>
                  </a:lnTo>
                  <a:lnTo>
                    <a:pt x="264" y="775"/>
                  </a:lnTo>
                  <a:lnTo>
                    <a:pt x="261" y="772"/>
                  </a:lnTo>
                  <a:lnTo>
                    <a:pt x="257" y="767"/>
                  </a:lnTo>
                  <a:lnTo>
                    <a:pt x="253" y="763"/>
                  </a:lnTo>
                  <a:lnTo>
                    <a:pt x="250" y="760"/>
                  </a:lnTo>
                  <a:lnTo>
                    <a:pt x="246" y="758"/>
                  </a:lnTo>
                  <a:lnTo>
                    <a:pt x="246" y="758"/>
                  </a:lnTo>
                  <a:lnTo>
                    <a:pt x="250" y="766"/>
                  </a:lnTo>
                  <a:lnTo>
                    <a:pt x="255" y="773"/>
                  </a:lnTo>
                  <a:lnTo>
                    <a:pt x="260" y="781"/>
                  </a:lnTo>
                  <a:lnTo>
                    <a:pt x="263" y="789"/>
                  </a:lnTo>
                  <a:lnTo>
                    <a:pt x="263" y="789"/>
                  </a:lnTo>
                  <a:lnTo>
                    <a:pt x="260" y="792"/>
                  </a:lnTo>
                  <a:lnTo>
                    <a:pt x="260" y="792"/>
                  </a:lnTo>
                  <a:lnTo>
                    <a:pt x="247" y="779"/>
                  </a:lnTo>
                  <a:lnTo>
                    <a:pt x="235" y="767"/>
                  </a:lnTo>
                  <a:lnTo>
                    <a:pt x="214" y="741"/>
                  </a:lnTo>
                  <a:lnTo>
                    <a:pt x="214" y="741"/>
                  </a:lnTo>
                  <a:lnTo>
                    <a:pt x="223" y="763"/>
                  </a:lnTo>
                  <a:lnTo>
                    <a:pt x="232" y="784"/>
                  </a:lnTo>
                  <a:lnTo>
                    <a:pt x="232" y="784"/>
                  </a:lnTo>
                  <a:lnTo>
                    <a:pt x="238" y="796"/>
                  </a:lnTo>
                  <a:lnTo>
                    <a:pt x="240" y="802"/>
                  </a:lnTo>
                  <a:lnTo>
                    <a:pt x="240" y="808"/>
                  </a:lnTo>
                  <a:lnTo>
                    <a:pt x="240" y="808"/>
                  </a:lnTo>
                  <a:lnTo>
                    <a:pt x="235" y="807"/>
                  </a:lnTo>
                  <a:lnTo>
                    <a:pt x="234" y="805"/>
                  </a:lnTo>
                  <a:lnTo>
                    <a:pt x="229" y="799"/>
                  </a:lnTo>
                  <a:lnTo>
                    <a:pt x="226" y="793"/>
                  </a:lnTo>
                  <a:lnTo>
                    <a:pt x="221" y="789"/>
                  </a:lnTo>
                  <a:lnTo>
                    <a:pt x="221" y="789"/>
                  </a:lnTo>
                  <a:lnTo>
                    <a:pt x="225" y="798"/>
                  </a:lnTo>
                  <a:lnTo>
                    <a:pt x="228" y="805"/>
                  </a:lnTo>
                  <a:lnTo>
                    <a:pt x="231" y="813"/>
                  </a:lnTo>
                  <a:lnTo>
                    <a:pt x="231" y="819"/>
                  </a:lnTo>
                  <a:lnTo>
                    <a:pt x="231" y="819"/>
                  </a:lnTo>
                  <a:lnTo>
                    <a:pt x="228" y="819"/>
                  </a:lnTo>
                  <a:lnTo>
                    <a:pt x="225" y="816"/>
                  </a:lnTo>
                  <a:lnTo>
                    <a:pt x="220" y="810"/>
                  </a:lnTo>
                  <a:lnTo>
                    <a:pt x="215" y="802"/>
                  </a:lnTo>
                  <a:lnTo>
                    <a:pt x="211" y="796"/>
                  </a:lnTo>
                  <a:lnTo>
                    <a:pt x="211" y="796"/>
                  </a:lnTo>
                  <a:lnTo>
                    <a:pt x="214" y="805"/>
                  </a:lnTo>
                  <a:lnTo>
                    <a:pt x="217" y="816"/>
                  </a:lnTo>
                  <a:lnTo>
                    <a:pt x="221" y="825"/>
                  </a:lnTo>
                  <a:lnTo>
                    <a:pt x="223" y="836"/>
                  </a:lnTo>
                  <a:lnTo>
                    <a:pt x="223" y="836"/>
                  </a:lnTo>
                  <a:lnTo>
                    <a:pt x="221" y="836"/>
                  </a:lnTo>
                  <a:lnTo>
                    <a:pt x="220" y="836"/>
                  </a:lnTo>
                  <a:lnTo>
                    <a:pt x="220" y="837"/>
                  </a:lnTo>
                  <a:lnTo>
                    <a:pt x="220" y="837"/>
                  </a:lnTo>
                  <a:lnTo>
                    <a:pt x="212" y="822"/>
                  </a:lnTo>
                  <a:lnTo>
                    <a:pt x="208" y="815"/>
                  </a:lnTo>
                  <a:lnTo>
                    <a:pt x="203" y="808"/>
                  </a:lnTo>
                  <a:lnTo>
                    <a:pt x="203" y="808"/>
                  </a:lnTo>
                  <a:lnTo>
                    <a:pt x="206" y="808"/>
                  </a:lnTo>
                  <a:lnTo>
                    <a:pt x="206" y="807"/>
                  </a:lnTo>
                  <a:lnTo>
                    <a:pt x="205" y="807"/>
                  </a:lnTo>
                  <a:lnTo>
                    <a:pt x="205" y="807"/>
                  </a:lnTo>
                  <a:lnTo>
                    <a:pt x="206" y="805"/>
                  </a:lnTo>
                  <a:lnTo>
                    <a:pt x="206" y="807"/>
                  </a:lnTo>
                  <a:lnTo>
                    <a:pt x="208" y="808"/>
                  </a:lnTo>
                  <a:lnTo>
                    <a:pt x="208" y="808"/>
                  </a:lnTo>
                  <a:lnTo>
                    <a:pt x="208" y="808"/>
                  </a:lnTo>
                  <a:lnTo>
                    <a:pt x="206" y="801"/>
                  </a:lnTo>
                  <a:lnTo>
                    <a:pt x="203" y="795"/>
                  </a:lnTo>
                  <a:lnTo>
                    <a:pt x="202" y="787"/>
                  </a:lnTo>
                  <a:lnTo>
                    <a:pt x="200" y="779"/>
                  </a:lnTo>
                  <a:lnTo>
                    <a:pt x="200" y="779"/>
                  </a:lnTo>
                  <a:lnTo>
                    <a:pt x="205" y="779"/>
                  </a:lnTo>
                  <a:lnTo>
                    <a:pt x="208" y="783"/>
                  </a:lnTo>
                  <a:lnTo>
                    <a:pt x="211" y="786"/>
                  </a:lnTo>
                  <a:lnTo>
                    <a:pt x="214" y="789"/>
                  </a:lnTo>
                  <a:lnTo>
                    <a:pt x="214" y="789"/>
                  </a:lnTo>
                  <a:lnTo>
                    <a:pt x="212" y="783"/>
                  </a:lnTo>
                  <a:lnTo>
                    <a:pt x="209" y="776"/>
                  </a:lnTo>
                  <a:lnTo>
                    <a:pt x="203" y="766"/>
                  </a:lnTo>
                  <a:lnTo>
                    <a:pt x="203" y="766"/>
                  </a:lnTo>
                  <a:lnTo>
                    <a:pt x="197" y="755"/>
                  </a:lnTo>
                  <a:lnTo>
                    <a:pt x="196" y="749"/>
                  </a:lnTo>
                  <a:lnTo>
                    <a:pt x="192" y="743"/>
                  </a:lnTo>
                  <a:lnTo>
                    <a:pt x="192" y="743"/>
                  </a:lnTo>
                  <a:lnTo>
                    <a:pt x="199" y="744"/>
                  </a:lnTo>
                  <a:lnTo>
                    <a:pt x="203" y="749"/>
                  </a:lnTo>
                  <a:lnTo>
                    <a:pt x="209" y="758"/>
                  </a:lnTo>
                  <a:lnTo>
                    <a:pt x="209" y="758"/>
                  </a:lnTo>
                  <a:lnTo>
                    <a:pt x="215" y="769"/>
                  </a:lnTo>
                  <a:lnTo>
                    <a:pt x="221" y="776"/>
                  </a:lnTo>
                  <a:lnTo>
                    <a:pt x="221" y="776"/>
                  </a:lnTo>
                  <a:lnTo>
                    <a:pt x="209" y="747"/>
                  </a:lnTo>
                  <a:lnTo>
                    <a:pt x="209" y="747"/>
                  </a:lnTo>
                  <a:lnTo>
                    <a:pt x="202" y="732"/>
                  </a:lnTo>
                  <a:lnTo>
                    <a:pt x="199" y="725"/>
                  </a:lnTo>
                  <a:lnTo>
                    <a:pt x="196" y="717"/>
                  </a:lnTo>
                  <a:lnTo>
                    <a:pt x="196" y="717"/>
                  </a:lnTo>
                  <a:lnTo>
                    <a:pt x="202" y="720"/>
                  </a:lnTo>
                  <a:lnTo>
                    <a:pt x="205" y="722"/>
                  </a:lnTo>
                  <a:lnTo>
                    <a:pt x="211" y="729"/>
                  </a:lnTo>
                  <a:lnTo>
                    <a:pt x="217" y="735"/>
                  </a:lnTo>
                  <a:lnTo>
                    <a:pt x="223" y="743"/>
                  </a:lnTo>
                  <a:lnTo>
                    <a:pt x="223" y="743"/>
                  </a:lnTo>
                  <a:lnTo>
                    <a:pt x="221" y="737"/>
                  </a:lnTo>
                  <a:lnTo>
                    <a:pt x="220" y="732"/>
                  </a:lnTo>
                  <a:lnTo>
                    <a:pt x="212" y="723"/>
                  </a:lnTo>
                  <a:lnTo>
                    <a:pt x="206" y="714"/>
                  </a:lnTo>
                  <a:lnTo>
                    <a:pt x="203" y="709"/>
                  </a:lnTo>
                  <a:lnTo>
                    <a:pt x="203" y="703"/>
                  </a:lnTo>
                  <a:lnTo>
                    <a:pt x="203" y="703"/>
                  </a:lnTo>
                  <a:lnTo>
                    <a:pt x="208" y="706"/>
                  </a:lnTo>
                  <a:lnTo>
                    <a:pt x="212" y="709"/>
                  </a:lnTo>
                  <a:lnTo>
                    <a:pt x="220" y="717"/>
                  </a:lnTo>
                  <a:lnTo>
                    <a:pt x="228" y="725"/>
                  </a:lnTo>
                  <a:lnTo>
                    <a:pt x="235" y="732"/>
                  </a:lnTo>
                  <a:lnTo>
                    <a:pt x="235" y="732"/>
                  </a:lnTo>
                  <a:lnTo>
                    <a:pt x="229" y="725"/>
                  </a:lnTo>
                  <a:lnTo>
                    <a:pt x="221" y="715"/>
                  </a:lnTo>
                  <a:lnTo>
                    <a:pt x="221" y="715"/>
                  </a:lnTo>
                  <a:lnTo>
                    <a:pt x="221" y="714"/>
                  </a:lnTo>
                  <a:lnTo>
                    <a:pt x="221" y="714"/>
                  </a:lnTo>
                  <a:lnTo>
                    <a:pt x="215" y="702"/>
                  </a:lnTo>
                  <a:lnTo>
                    <a:pt x="206" y="693"/>
                  </a:lnTo>
                  <a:lnTo>
                    <a:pt x="199" y="682"/>
                  </a:lnTo>
                  <a:lnTo>
                    <a:pt x="194" y="671"/>
                  </a:lnTo>
                  <a:lnTo>
                    <a:pt x="194" y="671"/>
                  </a:lnTo>
                  <a:lnTo>
                    <a:pt x="199" y="671"/>
                  </a:lnTo>
                  <a:lnTo>
                    <a:pt x="202" y="673"/>
                  </a:lnTo>
                  <a:lnTo>
                    <a:pt x="209" y="679"/>
                  </a:lnTo>
                  <a:lnTo>
                    <a:pt x="220" y="691"/>
                  </a:lnTo>
                  <a:lnTo>
                    <a:pt x="220" y="691"/>
                  </a:lnTo>
                  <a:lnTo>
                    <a:pt x="229" y="696"/>
                  </a:lnTo>
                  <a:lnTo>
                    <a:pt x="237" y="702"/>
                  </a:lnTo>
                  <a:lnTo>
                    <a:pt x="243" y="708"/>
                  </a:lnTo>
                  <a:lnTo>
                    <a:pt x="249" y="714"/>
                  </a:lnTo>
                  <a:lnTo>
                    <a:pt x="249" y="714"/>
                  </a:lnTo>
                  <a:lnTo>
                    <a:pt x="238" y="699"/>
                  </a:lnTo>
                  <a:lnTo>
                    <a:pt x="228" y="683"/>
                  </a:lnTo>
                  <a:lnTo>
                    <a:pt x="203" y="653"/>
                  </a:lnTo>
                  <a:lnTo>
                    <a:pt x="203" y="653"/>
                  </a:lnTo>
                  <a:lnTo>
                    <a:pt x="203" y="651"/>
                  </a:lnTo>
                  <a:lnTo>
                    <a:pt x="203" y="650"/>
                  </a:lnTo>
                  <a:lnTo>
                    <a:pt x="202" y="648"/>
                  </a:lnTo>
                  <a:lnTo>
                    <a:pt x="203" y="647"/>
                  </a:lnTo>
                  <a:lnTo>
                    <a:pt x="203" y="647"/>
                  </a:lnTo>
                  <a:lnTo>
                    <a:pt x="208" y="648"/>
                  </a:lnTo>
                  <a:lnTo>
                    <a:pt x="214" y="651"/>
                  </a:lnTo>
                  <a:lnTo>
                    <a:pt x="221" y="659"/>
                  </a:lnTo>
                  <a:lnTo>
                    <a:pt x="221" y="659"/>
                  </a:lnTo>
                  <a:lnTo>
                    <a:pt x="270" y="705"/>
                  </a:lnTo>
                  <a:lnTo>
                    <a:pt x="270" y="705"/>
                  </a:lnTo>
                  <a:lnTo>
                    <a:pt x="273" y="705"/>
                  </a:lnTo>
                  <a:lnTo>
                    <a:pt x="275" y="706"/>
                  </a:lnTo>
                  <a:lnTo>
                    <a:pt x="279" y="711"/>
                  </a:lnTo>
                  <a:lnTo>
                    <a:pt x="279" y="711"/>
                  </a:lnTo>
                  <a:lnTo>
                    <a:pt x="263" y="690"/>
                  </a:lnTo>
                  <a:lnTo>
                    <a:pt x="246" y="670"/>
                  </a:lnTo>
                  <a:lnTo>
                    <a:pt x="229" y="651"/>
                  </a:lnTo>
                  <a:lnTo>
                    <a:pt x="211" y="633"/>
                  </a:lnTo>
                  <a:lnTo>
                    <a:pt x="211" y="633"/>
                  </a:lnTo>
                  <a:lnTo>
                    <a:pt x="211" y="632"/>
                  </a:lnTo>
                  <a:lnTo>
                    <a:pt x="211" y="630"/>
                  </a:lnTo>
                  <a:lnTo>
                    <a:pt x="211" y="629"/>
                  </a:lnTo>
                  <a:lnTo>
                    <a:pt x="211" y="627"/>
                  </a:lnTo>
                  <a:lnTo>
                    <a:pt x="211" y="627"/>
                  </a:lnTo>
                  <a:lnTo>
                    <a:pt x="221" y="632"/>
                  </a:lnTo>
                  <a:lnTo>
                    <a:pt x="229" y="638"/>
                  </a:lnTo>
                  <a:lnTo>
                    <a:pt x="244" y="653"/>
                  </a:lnTo>
                  <a:lnTo>
                    <a:pt x="244" y="653"/>
                  </a:lnTo>
                  <a:lnTo>
                    <a:pt x="253" y="659"/>
                  </a:lnTo>
                  <a:lnTo>
                    <a:pt x="263" y="667"/>
                  </a:lnTo>
                  <a:lnTo>
                    <a:pt x="282" y="682"/>
                  </a:lnTo>
                  <a:lnTo>
                    <a:pt x="282" y="682"/>
                  </a:lnTo>
                  <a:lnTo>
                    <a:pt x="264" y="661"/>
                  </a:lnTo>
                  <a:lnTo>
                    <a:pt x="244" y="641"/>
                  </a:lnTo>
                  <a:lnTo>
                    <a:pt x="202" y="603"/>
                  </a:lnTo>
                  <a:lnTo>
                    <a:pt x="202" y="603"/>
                  </a:lnTo>
                  <a:lnTo>
                    <a:pt x="202" y="601"/>
                  </a:lnTo>
                  <a:lnTo>
                    <a:pt x="202" y="600"/>
                  </a:lnTo>
                  <a:lnTo>
                    <a:pt x="202" y="600"/>
                  </a:lnTo>
                  <a:lnTo>
                    <a:pt x="200" y="598"/>
                  </a:lnTo>
                  <a:lnTo>
                    <a:pt x="202" y="597"/>
                  </a:lnTo>
                  <a:lnTo>
                    <a:pt x="203" y="597"/>
                  </a:lnTo>
                  <a:lnTo>
                    <a:pt x="203" y="597"/>
                  </a:lnTo>
                  <a:lnTo>
                    <a:pt x="191" y="572"/>
                  </a:lnTo>
                  <a:lnTo>
                    <a:pt x="180" y="549"/>
                  </a:lnTo>
                  <a:lnTo>
                    <a:pt x="165" y="528"/>
                  </a:lnTo>
                  <a:lnTo>
                    <a:pt x="157" y="517"/>
                  </a:lnTo>
                  <a:lnTo>
                    <a:pt x="150" y="508"/>
                  </a:lnTo>
                  <a:lnTo>
                    <a:pt x="150" y="508"/>
                  </a:lnTo>
                  <a:lnTo>
                    <a:pt x="176" y="563"/>
                  </a:lnTo>
                  <a:lnTo>
                    <a:pt x="188" y="592"/>
                  </a:lnTo>
                  <a:lnTo>
                    <a:pt x="197" y="621"/>
                  </a:lnTo>
                  <a:lnTo>
                    <a:pt x="197" y="621"/>
                  </a:lnTo>
                  <a:lnTo>
                    <a:pt x="199" y="626"/>
                  </a:lnTo>
                  <a:lnTo>
                    <a:pt x="200" y="629"/>
                  </a:lnTo>
                  <a:lnTo>
                    <a:pt x="199" y="630"/>
                  </a:lnTo>
                  <a:lnTo>
                    <a:pt x="199" y="630"/>
                  </a:lnTo>
                  <a:lnTo>
                    <a:pt x="197" y="630"/>
                  </a:lnTo>
                  <a:lnTo>
                    <a:pt x="196" y="632"/>
                  </a:lnTo>
                  <a:lnTo>
                    <a:pt x="196" y="632"/>
                  </a:lnTo>
                  <a:lnTo>
                    <a:pt x="191" y="622"/>
                  </a:lnTo>
                  <a:lnTo>
                    <a:pt x="186" y="615"/>
                  </a:lnTo>
                  <a:lnTo>
                    <a:pt x="183" y="606"/>
                  </a:lnTo>
                  <a:lnTo>
                    <a:pt x="179" y="597"/>
                  </a:lnTo>
                  <a:lnTo>
                    <a:pt x="179" y="597"/>
                  </a:lnTo>
                  <a:lnTo>
                    <a:pt x="170" y="578"/>
                  </a:lnTo>
                  <a:lnTo>
                    <a:pt x="159" y="561"/>
                  </a:lnTo>
                  <a:lnTo>
                    <a:pt x="138" y="528"/>
                  </a:lnTo>
                  <a:lnTo>
                    <a:pt x="138" y="528"/>
                  </a:lnTo>
                  <a:lnTo>
                    <a:pt x="147" y="552"/>
                  </a:lnTo>
                  <a:lnTo>
                    <a:pt x="157" y="578"/>
                  </a:lnTo>
                  <a:lnTo>
                    <a:pt x="167" y="604"/>
                  </a:lnTo>
                  <a:lnTo>
                    <a:pt x="170" y="616"/>
                  </a:lnTo>
                  <a:lnTo>
                    <a:pt x="173" y="629"/>
                  </a:lnTo>
                  <a:lnTo>
                    <a:pt x="173" y="629"/>
                  </a:lnTo>
                  <a:lnTo>
                    <a:pt x="174" y="635"/>
                  </a:lnTo>
                  <a:lnTo>
                    <a:pt x="174" y="638"/>
                  </a:lnTo>
                  <a:lnTo>
                    <a:pt x="171" y="639"/>
                  </a:lnTo>
                  <a:lnTo>
                    <a:pt x="171" y="639"/>
                  </a:lnTo>
                  <a:lnTo>
                    <a:pt x="164" y="627"/>
                  </a:lnTo>
                  <a:lnTo>
                    <a:pt x="160" y="619"/>
                  </a:lnTo>
                  <a:lnTo>
                    <a:pt x="159" y="613"/>
                  </a:lnTo>
                  <a:lnTo>
                    <a:pt x="159" y="613"/>
                  </a:lnTo>
                  <a:lnTo>
                    <a:pt x="150" y="601"/>
                  </a:lnTo>
                  <a:lnTo>
                    <a:pt x="144" y="587"/>
                  </a:lnTo>
                  <a:lnTo>
                    <a:pt x="136" y="575"/>
                  </a:lnTo>
                  <a:lnTo>
                    <a:pt x="127" y="565"/>
                  </a:lnTo>
                  <a:lnTo>
                    <a:pt x="127" y="565"/>
                  </a:lnTo>
                  <a:lnTo>
                    <a:pt x="142" y="603"/>
                  </a:lnTo>
                  <a:lnTo>
                    <a:pt x="150" y="624"/>
                  </a:lnTo>
                  <a:lnTo>
                    <a:pt x="151" y="635"/>
                  </a:lnTo>
                  <a:lnTo>
                    <a:pt x="153" y="645"/>
                  </a:lnTo>
                  <a:lnTo>
                    <a:pt x="153" y="645"/>
                  </a:lnTo>
                  <a:lnTo>
                    <a:pt x="151" y="647"/>
                  </a:lnTo>
                  <a:lnTo>
                    <a:pt x="150" y="647"/>
                  </a:lnTo>
                  <a:lnTo>
                    <a:pt x="150" y="647"/>
                  </a:lnTo>
                  <a:lnTo>
                    <a:pt x="147" y="644"/>
                  </a:lnTo>
                  <a:lnTo>
                    <a:pt x="144" y="639"/>
                  </a:lnTo>
                  <a:lnTo>
                    <a:pt x="139" y="629"/>
                  </a:lnTo>
                  <a:lnTo>
                    <a:pt x="139" y="629"/>
                  </a:lnTo>
                  <a:lnTo>
                    <a:pt x="130" y="609"/>
                  </a:lnTo>
                  <a:lnTo>
                    <a:pt x="119" y="590"/>
                  </a:lnTo>
                  <a:lnTo>
                    <a:pt x="119" y="590"/>
                  </a:lnTo>
                  <a:lnTo>
                    <a:pt x="124" y="607"/>
                  </a:lnTo>
                  <a:lnTo>
                    <a:pt x="131" y="626"/>
                  </a:lnTo>
                  <a:lnTo>
                    <a:pt x="138" y="645"/>
                  </a:lnTo>
                  <a:lnTo>
                    <a:pt x="141" y="667"/>
                  </a:lnTo>
                  <a:lnTo>
                    <a:pt x="141" y="667"/>
                  </a:lnTo>
                  <a:lnTo>
                    <a:pt x="135" y="668"/>
                  </a:lnTo>
                  <a:lnTo>
                    <a:pt x="135" y="668"/>
                  </a:lnTo>
                  <a:lnTo>
                    <a:pt x="124" y="642"/>
                  </a:lnTo>
                  <a:lnTo>
                    <a:pt x="118" y="630"/>
                  </a:lnTo>
                  <a:lnTo>
                    <a:pt x="110" y="619"/>
                  </a:lnTo>
                  <a:lnTo>
                    <a:pt x="110" y="619"/>
                  </a:lnTo>
                  <a:lnTo>
                    <a:pt x="112" y="626"/>
                  </a:lnTo>
                  <a:lnTo>
                    <a:pt x="113" y="632"/>
                  </a:lnTo>
                  <a:lnTo>
                    <a:pt x="118" y="647"/>
                  </a:lnTo>
                  <a:lnTo>
                    <a:pt x="118" y="647"/>
                  </a:lnTo>
                  <a:lnTo>
                    <a:pt x="119" y="661"/>
                  </a:lnTo>
                  <a:lnTo>
                    <a:pt x="118" y="667"/>
                  </a:lnTo>
                  <a:lnTo>
                    <a:pt x="115" y="671"/>
                  </a:lnTo>
                  <a:lnTo>
                    <a:pt x="115" y="671"/>
                  </a:lnTo>
                  <a:lnTo>
                    <a:pt x="110" y="667"/>
                  </a:lnTo>
                  <a:lnTo>
                    <a:pt x="107" y="661"/>
                  </a:lnTo>
                  <a:lnTo>
                    <a:pt x="104" y="653"/>
                  </a:lnTo>
                  <a:lnTo>
                    <a:pt x="99" y="648"/>
                  </a:lnTo>
                  <a:lnTo>
                    <a:pt x="99" y="648"/>
                  </a:lnTo>
                  <a:lnTo>
                    <a:pt x="101" y="661"/>
                  </a:lnTo>
                  <a:lnTo>
                    <a:pt x="103" y="667"/>
                  </a:lnTo>
                  <a:lnTo>
                    <a:pt x="101" y="674"/>
                  </a:lnTo>
                  <a:lnTo>
                    <a:pt x="101" y="674"/>
                  </a:lnTo>
                  <a:lnTo>
                    <a:pt x="98" y="674"/>
                  </a:lnTo>
                  <a:lnTo>
                    <a:pt x="95" y="676"/>
                  </a:lnTo>
                  <a:lnTo>
                    <a:pt x="95" y="676"/>
                  </a:lnTo>
                  <a:lnTo>
                    <a:pt x="90" y="664"/>
                  </a:lnTo>
                  <a:lnTo>
                    <a:pt x="87" y="659"/>
                  </a:lnTo>
                  <a:lnTo>
                    <a:pt x="84" y="654"/>
                  </a:lnTo>
                  <a:lnTo>
                    <a:pt x="84" y="654"/>
                  </a:lnTo>
                  <a:lnTo>
                    <a:pt x="84" y="661"/>
                  </a:lnTo>
                  <a:lnTo>
                    <a:pt x="84" y="668"/>
                  </a:lnTo>
                  <a:lnTo>
                    <a:pt x="84" y="676"/>
                  </a:lnTo>
                  <a:lnTo>
                    <a:pt x="83" y="677"/>
                  </a:lnTo>
                  <a:lnTo>
                    <a:pt x="80" y="680"/>
                  </a:lnTo>
                  <a:lnTo>
                    <a:pt x="80" y="680"/>
                  </a:lnTo>
                  <a:lnTo>
                    <a:pt x="78" y="679"/>
                  </a:lnTo>
                  <a:lnTo>
                    <a:pt x="75" y="676"/>
                  </a:lnTo>
                  <a:lnTo>
                    <a:pt x="75" y="673"/>
                  </a:lnTo>
                  <a:lnTo>
                    <a:pt x="72" y="671"/>
                  </a:lnTo>
                  <a:lnTo>
                    <a:pt x="72" y="671"/>
                  </a:lnTo>
                  <a:lnTo>
                    <a:pt x="75" y="683"/>
                  </a:lnTo>
                  <a:lnTo>
                    <a:pt x="75" y="690"/>
                  </a:lnTo>
                  <a:lnTo>
                    <a:pt x="74" y="696"/>
                  </a:lnTo>
                  <a:lnTo>
                    <a:pt x="74" y="696"/>
                  </a:lnTo>
                  <a:lnTo>
                    <a:pt x="71" y="696"/>
                  </a:lnTo>
                  <a:lnTo>
                    <a:pt x="71" y="696"/>
                  </a:lnTo>
                  <a:lnTo>
                    <a:pt x="69" y="694"/>
                  </a:lnTo>
                  <a:lnTo>
                    <a:pt x="67" y="693"/>
                  </a:lnTo>
                  <a:lnTo>
                    <a:pt x="66" y="686"/>
                  </a:lnTo>
                  <a:lnTo>
                    <a:pt x="66" y="686"/>
                  </a:lnTo>
                  <a:lnTo>
                    <a:pt x="60" y="677"/>
                  </a:lnTo>
                  <a:lnTo>
                    <a:pt x="58" y="671"/>
                  </a:lnTo>
                  <a:lnTo>
                    <a:pt x="57" y="667"/>
                  </a:lnTo>
                  <a:lnTo>
                    <a:pt x="57" y="667"/>
                  </a:lnTo>
                  <a:lnTo>
                    <a:pt x="60" y="667"/>
                  </a:lnTo>
                  <a:lnTo>
                    <a:pt x="61" y="670"/>
                  </a:lnTo>
                  <a:lnTo>
                    <a:pt x="61" y="677"/>
                  </a:lnTo>
                  <a:lnTo>
                    <a:pt x="61" y="677"/>
                  </a:lnTo>
                  <a:lnTo>
                    <a:pt x="64" y="676"/>
                  </a:lnTo>
                  <a:lnTo>
                    <a:pt x="66" y="677"/>
                  </a:lnTo>
                  <a:lnTo>
                    <a:pt x="66" y="677"/>
                  </a:lnTo>
                  <a:lnTo>
                    <a:pt x="66" y="674"/>
                  </a:lnTo>
                  <a:lnTo>
                    <a:pt x="66" y="671"/>
                  </a:lnTo>
                  <a:lnTo>
                    <a:pt x="64" y="664"/>
                  </a:lnTo>
                  <a:lnTo>
                    <a:pt x="64" y="656"/>
                  </a:lnTo>
                  <a:lnTo>
                    <a:pt x="64" y="651"/>
                  </a:lnTo>
                  <a:lnTo>
                    <a:pt x="66" y="648"/>
                  </a:lnTo>
                  <a:lnTo>
                    <a:pt x="66" y="648"/>
                  </a:lnTo>
                  <a:lnTo>
                    <a:pt x="67" y="650"/>
                  </a:lnTo>
                  <a:lnTo>
                    <a:pt x="71" y="650"/>
                  </a:lnTo>
                  <a:lnTo>
                    <a:pt x="72" y="653"/>
                  </a:lnTo>
                  <a:lnTo>
                    <a:pt x="74" y="658"/>
                  </a:lnTo>
                  <a:lnTo>
                    <a:pt x="77" y="661"/>
                  </a:lnTo>
                  <a:lnTo>
                    <a:pt x="77" y="661"/>
                  </a:lnTo>
                  <a:lnTo>
                    <a:pt x="77" y="658"/>
                  </a:lnTo>
                  <a:lnTo>
                    <a:pt x="78" y="651"/>
                  </a:lnTo>
                  <a:lnTo>
                    <a:pt x="75" y="642"/>
                  </a:lnTo>
                  <a:lnTo>
                    <a:pt x="74" y="633"/>
                  </a:lnTo>
                  <a:lnTo>
                    <a:pt x="74" y="629"/>
                  </a:lnTo>
                  <a:lnTo>
                    <a:pt x="74" y="624"/>
                  </a:lnTo>
                  <a:lnTo>
                    <a:pt x="74" y="624"/>
                  </a:lnTo>
                  <a:lnTo>
                    <a:pt x="78" y="626"/>
                  </a:lnTo>
                  <a:lnTo>
                    <a:pt x="80" y="627"/>
                  </a:lnTo>
                  <a:lnTo>
                    <a:pt x="81" y="633"/>
                  </a:lnTo>
                  <a:lnTo>
                    <a:pt x="81" y="633"/>
                  </a:lnTo>
                  <a:lnTo>
                    <a:pt x="92" y="653"/>
                  </a:lnTo>
                  <a:lnTo>
                    <a:pt x="92" y="653"/>
                  </a:lnTo>
                  <a:lnTo>
                    <a:pt x="92" y="647"/>
                  </a:lnTo>
                  <a:lnTo>
                    <a:pt x="92" y="641"/>
                  </a:lnTo>
                  <a:lnTo>
                    <a:pt x="87" y="629"/>
                  </a:lnTo>
                  <a:lnTo>
                    <a:pt x="84" y="618"/>
                  </a:lnTo>
                  <a:lnTo>
                    <a:pt x="83" y="612"/>
                  </a:lnTo>
                  <a:lnTo>
                    <a:pt x="83" y="607"/>
                  </a:lnTo>
                  <a:lnTo>
                    <a:pt x="83" y="607"/>
                  </a:lnTo>
                  <a:lnTo>
                    <a:pt x="89" y="610"/>
                  </a:lnTo>
                  <a:lnTo>
                    <a:pt x="92" y="615"/>
                  </a:lnTo>
                  <a:lnTo>
                    <a:pt x="98" y="629"/>
                  </a:lnTo>
                  <a:lnTo>
                    <a:pt x="98" y="629"/>
                  </a:lnTo>
                  <a:lnTo>
                    <a:pt x="104" y="641"/>
                  </a:lnTo>
                  <a:lnTo>
                    <a:pt x="110" y="651"/>
                  </a:lnTo>
                  <a:lnTo>
                    <a:pt x="110" y="651"/>
                  </a:lnTo>
                  <a:lnTo>
                    <a:pt x="110" y="644"/>
                  </a:lnTo>
                  <a:lnTo>
                    <a:pt x="109" y="636"/>
                  </a:lnTo>
                  <a:lnTo>
                    <a:pt x="104" y="621"/>
                  </a:lnTo>
                  <a:lnTo>
                    <a:pt x="99" y="606"/>
                  </a:lnTo>
                  <a:lnTo>
                    <a:pt x="99" y="598"/>
                  </a:lnTo>
                  <a:lnTo>
                    <a:pt x="99" y="589"/>
                  </a:lnTo>
                  <a:lnTo>
                    <a:pt x="99" y="589"/>
                  </a:lnTo>
                  <a:lnTo>
                    <a:pt x="104" y="593"/>
                  </a:lnTo>
                  <a:lnTo>
                    <a:pt x="109" y="598"/>
                  </a:lnTo>
                  <a:lnTo>
                    <a:pt x="113" y="610"/>
                  </a:lnTo>
                  <a:lnTo>
                    <a:pt x="113" y="610"/>
                  </a:lnTo>
                  <a:lnTo>
                    <a:pt x="119" y="624"/>
                  </a:lnTo>
                  <a:lnTo>
                    <a:pt x="125" y="635"/>
                  </a:lnTo>
                  <a:lnTo>
                    <a:pt x="125" y="635"/>
                  </a:lnTo>
                  <a:lnTo>
                    <a:pt x="124" y="626"/>
                  </a:lnTo>
                  <a:lnTo>
                    <a:pt x="122" y="616"/>
                  </a:lnTo>
                  <a:lnTo>
                    <a:pt x="115" y="600"/>
                  </a:lnTo>
                  <a:lnTo>
                    <a:pt x="107" y="581"/>
                  </a:lnTo>
                  <a:lnTo>
                    <a:pt x="106" y="574"/>
                  </a:lnTo>
                  <a:lnTo>
                    <a:pt x="104" y="565"/>
                  </a:lnTo>
                  <a:lnTo>
                    <a:pt x="104" y="565"/>
                  </a:lnTo>
                  <a:lnTo>
                    <a:pt x="107" y="566"/>
                  </a:lnTo>
                  <a:lnTo>
                    <a:pt x="110" y="568"/>
                  </a:lnTo>
                  <a:lnTo>
                    <a:pt x="115" y="574"/>
                  </a:lnTo>
                  <a:lnTo>
                    <a:pt x="122" y="587"/>
                  </a:lnTo>
                  <a:lnTo>
                    <a:pt x="122" y="587"/>
                  </a:lnTo>
                  <a:lnTo>
                    <a:pt x="131" y="601"/>
                  </a:lnTo>
                  <a:lnTo>
                    <a:pt x="139" y="616"/>
                  </a:lnTo>
                  <a:lnTo>
                    <a:pt x="139" y="616"/>
                  </a:lnTo>
                  <a:lnTo>
                    <a:pt x="136" y="604"/>
                  </a:lnTo>
                  <a:lnTo>
                    <a:pt x="131" y="590"/>
                  </a:lnTo>
                  <a:lnTo>
                    <a:pt x="121" y="566"/>
                  </a:lnTo>
                  <a:lnTo>
                    <a:pt x="121" y="566"/>
                  </a:lnTo>
                  <a:lnTo>
                    <a:pt x="115" y="552"/>
                  </a:lnTo>
                  <a:lnTo>
                    <a:pt x="112" y="546"/>
                  </a:lnTo>
                  <a:lnTo>
                    <a:pt x="112" y="540"/>
                  </a:lnTo>
                  <a:lnTo>
                    <a:pt x="112" y="540"/>
                  </a:lnTo>
                  <a:lnTo>
                    <a:pt x="119" y="543"/>
                  </a:lnTo>
                  <a:lnTo>
                    <a:pt x="121" y="545"/>
                  </a:lnTo>
                  <a:lnTo>
                    <a:pt x="122" y="548"/>
                  </a:lnTo>
                  <a:lnTo>
                    <a:pt x="122" y="548"/>
                  </a:lnTo>
                  <a:lnTo>
                    <a:pt x="133" y="561"/>
                  </a:lnTo>
                  <a:lnTo>
                    <a:pt x="142" y="577"/>
                  </a:lnTo>
                  <a:lnTo>
                    <a:pt x="150" y="590"/>
                  </a:lnTo>
                  <a:lnTo>
                    <a:pt x="159" y="606"/>
                  </a:lnTo>
                  <a:lnTo>
                    <a:pt x="159" y="606"/>
                  </a:lnTo>
                  <a:lnTo>
                    <a:pt x="156" y="592"/>
                  </a:lnTo>
                  <a:lnTo>
                    <a:pt x="151" y="580"/>
                  </a:lnTo>
                  <a:lnTo>
                    <a:pt x="142" y="555"/>
                  </a:lnTo>
                  <a:lnTo>
                    <a:pt x="131" y="531"/>
                  </a:lnTo>
                  <a:lnTo>
                    <a:pt x="128" y="519"/>
                  </a:lnTo>
                  <a:lnTo>
                    <a:pt x="125" y="505"/>
                  </a:lnTo>
                  <a:lnTo>
                    <a:pt x="125" y="505"/>
                  </a:lnTo>
                  <a:lnTo>
                    <a:pt x="128" y="507"/>
                  </a:lnTo>
                  <a:lnTo>
                    <a:pt x="131" y="510"/>
                  </a:lnTo>
                  <a:lnTo>
                    <a:pt x="136" y="516"/>
                  </a:lnTo>
                  <a:lnTo>
                    <a:pt x="136" y="516"/>
                  </a:lnTo>
                  <a:lnTo>
                    <a:pt x="147" y="532"/>
                  </a:lnTo>
                  <a:lnTo>
                    <a:pt x="147" y="532"/>
                  </a:lnTo>
                  <a:lnTo>
                    <a:pt x="177" y="583"/>
                  </a:lnTo>
                  <a:lnTo>
                    <a:pt x="177" y="583"/>
                  </a:lnTo>
                  <a:lnTo>
                    <a:pt x="164" y="552"/>
                  </a:lnTo>
                  <a:lnTo>
                    <a:pt x="148" y="520"/>
                  </a:lnTo>
                  <a:lnTo>
                    <a:pt x="148" y="520"/>
                  </a:lnTo>
                  <a:lnTo>
                    <a:pt x="141" y="507"/>
                  </a:lnTo>
                  <a:lnTo>
                    <a:pt x="138" y="499"/>
                  </a:lnTo>
                  <a:lnTo>
                    <a:pt x="136" y="491"/>
                  </a:lnTo>
                  <a:lnTo>
                    <a:pt x="136" y="491"/>
                  </a:lnTo>
                  <a:lnTo>
                    <a:pt x="144" y="494"/>
                  </a:lnTo>
                  <a:lnTo>
                    <a:pt x="148" y="497"/>
                  </a:lnTo>
                  <a:lnTo>
                    <a:pt x="157" y="508"/>
                  </a:lnTo>
                  <a:lnTo>
                    <a:pt x="165" y="517"/>
                  </a:lnTo>
                  <a:lnTo>
                    <a:pt x="173" y="528"/>
                  </a:lnTo>
                  <a:lnTo>
                    <a:pt x="173" y="528"/>
                  </a:lnTo>
                  <a:lnTo>
                    <a:pt x="168" y="517"/>
                  </a:lnTo>
                  <a:lnTo>
                    <a:pt x="164" y="507"/>
                  </a:lnTo>
                  <a:lnTo>
                    <a:pt x="160" y="494"/>
                  </a:lnTo>
                  <a:lnTo>
                    <a:pt x="157" y="482"/>
                  </a:lnTo>
                  <a:lnTo>
                    <a:pt x="157" y="482"/>
                  </a:lnTo>
                  <a:lnTo>
                    <a:pt x="164" y="482"/>
                  </a:lnTo>
                  <a:lnTo>
                    <a:pt x="168" y="484"/>
                  </a:lnTo>
                  <a:lnTo>
                    <a:pt x="173" y="487"/>
                  </a:lnTo>
                  <a:lnTo>
                    <a:pt x="179" y="490"/>
                  </a:lnTo>
                  <a:lnTo>
                    <a:pt x="179" y="490"/>
                  </a:lnTo>
                  <a:lnTo>
                    <a:pt x="177" y="485"/>
                  </a:lnTo>
                  <a:lnTo>
                    <a:pt x="176" y="482"/>
                  </a:lnTo>
                  <a:lnTo>
                    <a:pt x="173" y="478"/>
                  </a:lnTo>
                  <a:lnTo>
                    <a:pt x="173" y="473"/>
                  </a:lnTo>
                  <a:lnTo>
                    <a:pt x="173" y="473"/>
                  </a:lnTo>
                  <a:lnTo>
                    <a:pt x="173" y="464"/>
                  </a:lnTo>
                  <a:lnTo>
                    <a:pt x="173" y="459"/>
                  </a:lnTo>
                  <a:lnTo>
                    <a:pt x="173" y="455"/>
                  </a:lnTo>
                  <a:lnTo>
                    <a:pt x="173" y="455"/>
                  </a:lnTo>
                  <a:lnTo>
                    <a:pt x="177" y="453"/>
                  </a:lnTo>
                  <a:lnTo>
                    <a:pt x="182" y="453"/>
                  </a:lnTo>
                  <a:lnTo>
                    <a:pt x="186" y="455"/>
                  </a:lnTo>
                  <a:lnTo>
                    <a:pt x="189" y="458"/>
                  </a:lnTo>
                  <a:lnTo>
                    <a:pt x="189" y="458"/>
                  </a:lnTo>
                  <a:lnTo>
                    <a:pt x="194" y="455"/>
                  </a:lnTo>
                  <a:lnTo>
                    <a:pt x="197" y="453"/>
                  </a:lnTo>
                  <a:lnTo>
                    <a:pt x="200" y="455"/>
                  </a:lnTo>
                  <a:lnTo>
                    <a:pt x="200" y="455"/>
                  </a:lnTo>
                  <a:lnTo>
                    <a:pt x="196" y="449"/>
                  </a:lnTo>
                  <a:lnTo>
                    <a:pt x="189" y="443"/>
                  </a:lnTo>
                  <a:lnTo>
                    <a:pt x="176" y="435"/>
                  </a:lnTo>
                  <a:lnTo>
                    <a:pt x="176" y="435"/>
                  </a:lnTo>
                  <a:lnTo>
                    <a:pt x="176" y="432"/>
                  </a:lnTo>
                  <a:lnTo>
                    <a:pt x="174" y="430"/>
                  </a:lnTo>
                  <a:lnTo>
                    <a:pt x="174" y="430"/>
                  </a:lnTo>
                  <a:lnTo>
                    <a:pt x="177" y="429"/>
                  </a:lnTo>
                  <a:lnTo>
                    <a:pt x="180" y="429"/>
                  </a:lnTo>
                  <a:lnTo>
                    <a:pt x="186" y="432"/>
                  </a:lnTo>
                  <a:lnTo>
                    <a:pt x="186" y="432"/>
                  </a:lnTo>
                  <a:lnTo>
                    <a:pt x="185" y="427"/>
                  </a:lnTo>
                  <a:lnTo>
                    <a:pt x="180" y="426"/>
                  </a:lnTo>
                  <a:lnTo>
                    <a:pt x="176" y="423"/>
                  </a:lnTo>
                  <a:lnTo>
                    <a:pt x="173" y="418"/>
                  </a:lnTo>
                  <a:lnTo>
                    <a:pt x="173" y="418"/>
                  </a:lnTo>
                  <a:lnTo>
                    <a:pt x="168" y="424"/>
                  </a:lnTo>
                  <a:lnTo>
                    <a:pt x="167" y="432"/>
                  </a:lnTo>
                  <a:lnTo>
                    <a:pt x="164" y="439"/>
                  </a:lnTo>
                  <a:lnTo>
                    <a:pt x="160" y="444"/>
                  </a:lnTo>
                  <a:lnTo>
                    <a:pt x="160" y="444"/>
                  </a:lnTo>
                  <a:lnTo>
                    <a:pt x="157" y="453"/>
                  </a:lnTo>
                  <a:lnTo>
                    <a:pt x="154" y="461"/>
                  </a:lnTo>
                  <a:lnTo>
                    <a:pt x="148" y="467"/>
                  </a:lnTo>
                  <a:lnTo>
                    <a:pt x="145" y="468"/>
                  </a:lnTo>
                  <a:lnTo>
                    <a:pt x="141" y="470"/>
                  </a:lnTo>
                  <a:lnTo>
                    <a:pt x="141" y="470"/>
                  </a:lnTo>
                  <a:lnTo>
                    <a:pt x="141" y="467"/>
                  </a:lnTo>
                  <a:lnTo>
                    <a:pt x="139" y="464"/>
                  </a:lnTo>
                  <a:lnTo>
                    <a:pt x="141" y="455"/>
                  </a:lnTo>
                  <a:lnTo>
                    <a:pt x="141" y="455"/>
                  </a:lnTo>
                  <a:lnTo>
                    <a:pt x="136" y="464"/>
                  </a:lnTo>
                  <a:lnTo>
                    <a:pt x="133" y="475"/>
                  </a:lnTo>
                  <a:lnTo>
                    <a:pt x="128" y="485"/>
                  </a:lnTo>
                  <a:lnTo>
                    <a:pt x="125" y="490"/>
                  </a:lnTo>
                  <a:lnTo>
                    <a:pt x="122" y="493"/>
                  </a:lnTo>
                  <a:lnTo>
                    <a:pt x="122" y="493"/>
                  </a:lnTo>
                  <a:lnTo>
                    <a:pt x="118" y="491"/>
                  </a:lnTo>
                  <a:lnTo>
                    <a:pt x="118" y="488"/>
                  </a:lnTo>
                  <a:lnTo>
                    <a:pt x="118" y="488"/>
                  </a:lnTo>
                  <a:lnTo>
                    <a:pt x="115" y="491"/>
                  </a:lnTo>
                  <a:lnTo>
                    <a:pt x="112" y="496"/>
                  </a:lnTo>
                  <a:lnTo>
                    <a:pt x="109" y="499"/>
                  </a:lnTo>
                  <a:lnTo>
                    <a:pt x="107" y="500"/>
                  </a:lnTo>
                  <a:lnTo>
                    <a:pt x="104" y="500"/>
                  </a:lnTo>
                  <a:lnTo>
                    <a:pt x="104" y="500"/>
                  </a:lnTo>
                  <a:lnTo>
                    <a:pt x="103" y="493"/>
                  </a:lnTo>
                  <a:lnTo>
                    <a:pt x="104" y="487"/>
                  </a:lnTo>
                  <a:lnTo>
                    <a:pt x="104" y="473"/>
                  </a:lnTo>
                  <a:lnTo>
                    <a:pt x="104" y="473"/>
                  </a:lnTo>
                  <a:lnTo>
                    <a:pt x="99" y="485"/>
                  </a:lnTo>
                  <a:lnTo>
                    <a:pt x="96" y="491"/>
                  </a:lnTo>
                  <a:lnTo>
                    <a:pt x="93" y="496"/>
                  </a:lnTo>
                  <a:lnTo>
                    <a:pt x="93" y="496"/>
                  </a:lnTo>
                  <a:lnTo>
                    <a:pt x="87" y="496"/>
                  </a:lnTo>
                  <a:lnTo>
                    <a:pt x="87" y="496"/>
                  </a:lnTo>
                  <a:lnTo>
                    <a:pt x="87" y="479"/>
                  </a:lnTo>
                  <a:lnTo>
                    <a:pt x="86" y="461"/>
                  </a:lnTo>
                  <a:lnTo>
                    <a:pt x="86" y="461"/>
                  </a:lnTo>
                  <a:lnTo>
                    <a:pt x="78" y="481"/>
                  </a:lnTo>
                  <a:lnTo>
                    <a:pt x="78" y="481"/>
                  </a:lnTo>
                  <a:lnTo>
                    <a:pt x="75" y="491"/>
                  </a:lnTo>
                  <a:lnTo>
                    <a:pt x="72" y="496"/>
                  </a:lnTo>
                  <a:lnTo>
                    <a:pt x="69" y="497"/>
                  </a:lnTo>
                  <a:lnTo>
                    <a:pt x="67" y="497"/>
                  </a:lnTo>
                  <a:lnTo>
                    <a:pt x="67" y="497"/>
                  </a:lnTo>
                  <a:lnTo>
                    <a:pt x="67" y="485"/>
                  </a:lnTo>
                  <a:lnTo>
                    <a:pt x="67" y="473"/>
                  </a:lnTo>
                  <a:lnTo>
                    <a:pt x="69" y="447"/>
                  </a:lnTo>
                  <a:lnTo>
                    <a:pt x="69" y="447"/>
                  </a:lnTo>
                  <a:lnTo>
                    <a:pt x="66" y="452"/>
                  </a:lnTo>
                  <a:lnTo>
                    <a:pt x="64" y="458"/>
                  </a:lnTo>
                  <a:lnTo>
                    <a:pt x="61" y="470"/>
                  </a:lnTo>
                  <a:lnTo>
                    <a:pt x="61" y="470"/>
                  </a:lnTo>
                  <a:lnTo>
                    <a:pt x="58" y="482"/>
                  </a:lnTo>
                  <a:lnTo>
                    <a:pt x="55" y="487"/>
                  </a:lnTo>
                  <a:lnTo>
                    <a:pt x="52" y="488"/>
                  </a:lnTo>
                  <a:lnTo>
                    <a:pt x="49" y="488"/>
                  </a:lnTo>
                  <a:lnTo>
                    <a:pt x="49" y="488"/>
                  </a:lnTo>
                  <a:lnTo>
                    <a:pt x="49" y="482"/>
                  </a:lnTo>
                  <a:lnTo>
                    <a:pt x="49" y="476"/>
                  </a:lnTo>
                  <a:lnTo>
                    <a:pt x="51" y="472"/>
                  </a:lnTo>
                  <a:lnTo>
                    <a:pt x="51" y="465"/>
                  </a:lnTo>
                  <a:lnTo>
                    <a:pt x="51" y="465"/>
                  </a:lnTo>
                  <a:lnTo>
                    <a:pt x="48" y="472"/>
                  </a:lnTo>
                  <a:lnTo>
                    <a:pt x="46" y="478"/>
                  </a:lnTo>
                  <a:lnTo>
                    <a:pt x="43" y="482"/>
                  </a:lnTo>
                  <a:lnTo>
                    <a:pt x="40" y="488"/>
                  </a:lnTo>
                  <a:lnTo>
                    <a:pt x="40" y="488"/>
                  </a:lnTo>
                  <a:lnTo>
                    <a:pt x="35" y="488"/>
                  </a:lnTo>
                  <a:lnTo>
                    <a:pt x="35" y="488"/>
                  </a:lnTo>
                  <a:lnTo>
                    <a:pt x="37" y="481"/>
                  </a:lnTo>
                  <a:lnTo>
                    <a:pt x="37" y="472"/>
                  </a:lnTo>
                  <a:lnTo>
                    <a:pt x="38" y="464"/>
                  </a:lnTo>
                  <a:lnTo>
                    <a:pt x="38" y="458"/>
                  </a:lnTo>
                  <a:lnTo>
                    <a:pt x="38" y="458"/>
                  </a:lnTo>
                  <a:lnTo>
                    <a:pt x="35" y="462"/>
                  </a:lnTo>
                  <a:lnTo>
                    <a:pt x="32" y="468"/>
                  </a:lnTo>
                  <a:lnTo>
                    <a:pt x="29" y="475"/>
                  </a:lnTo>
                  <a:lnTo>
                    <a:pt x="28" y="476"/>
                  </a:lnTo>
                  <a:lnTo>
                    <a:pt x="25" y="478"/>
                  </a:lnTo>
                  <a:lnTo>
                    <a:pt x="25" y="478"/>
                  </a:lnTo>
                  <a:lnTo>
                    <a:pt x="23" y="475"/>
                  </a:lnTo>
                  <a:lnTo>
                    <a:pt x="23" y="472"/>
                  </a:lnTo>
                  <a:lnTo>
                    <a:pt x="25" y="464"/>
                  </a:lnTo>
                  <a:lnTo>
                    <a:pt x="25" y="464"/>
                  </a:lnTo>
                  <a:lnTo>
                    <a:pt x="20" y="468"/>
                  </a:lnTo>
                  <a:lnTo>
                    <a:pt x="17" y="475"/>
                  </a:lnTo>
                  <a:lnTo>
                    <a:pt x="17" y="475"/>
                  </a:lnTo>
                  <a:lnTo>
                    <a:pt x="14" y="475"/>
                  </a:lnTo>
                  <a:lnTo>
                    <a:pt x="11" y="473"/>
                  </a:lnTo>
                  <a:lnTo>
                    <a:pt x="11" y="473"/>
                  </a:lnTo>
                  <a:lnTo>
                    <a:pt x="8" y="478"/>
                  </a:lnTo>
                  <a:lnTo>
                    <a:pt x="8" y="482"/>
                  </a:lnTo>
                  <a:lnTo>
                    <a:pt x="5" y="485"/>
                  </a:lnTo>
                  <a:lnTo>
                    <a:pt x="3" y="487"/>
                  </a:lnTo>
                  <a:lnTo>
                    <a:pt x="0" y="487"/>
                  </a:lnTo>
                  <a:lnTo>
                    <a:pt x="0" y="487"/>
                  </a:lnTo>
                  <a:lnTo>
                    <a:pt x="0" y="472"/>
                  </a:lnTo>
                  <a:lnTo>
                    <a:pt x="3" y="458"/>
                  </a:lnTo>
                  <a:lnTo>
                    <a:pt x="3" y="458"/>
                  </a:lnTo>
                  <a:lnTo>
                    <a:pt x="6" y="458"/>
                  </a:lnTo>
                  <a:lnTo>
                    <a:pt x="8" y="459"/>
                  </a:lnTo>
                  <a:lnTo>
                    <a:pt x="8" y="459"/>
                  </a:lnTo>
                  <a:lnTo>
                    <a:pt x="11" y="455"/>
                  </a:lnTo>
                  <a:lnTo>
                    <a:pt x="13" y="450"/>
                  </a:lnTo>
                  <a:lnTo>
                    <a:pt x="13" y="450"/>
                  </a:lnTo>
                  <a:lnTo>
                    <a:pt x="17" y="452"/>
                  </a:lnTo>
                  <a:lnTo>
                    <a:pt x="19" y="453"/>
                  </a:lnTo>
                  <a:lnTo>
                    <a:pt x="19" y="456"/>
                  </a:lnTo>
                  <a:lnTo>
                    <a:pt x="19" y="456"/>
                  </a:lnTo>
                  <a:lnTo>
                    <a:pt x="22" y="452"/>
                  </a:lnTo>
                  <a:lnTo>
                    <a:pt x="23" y="447"/>
                  </a:lnTo>
                  <a:lnTo>
                    <a:pt x="28" y="436"/>
                  </a:lnTo>
                  <a:lnTo>
                    <a:pt x="28" y="436"/>
                  </a:lnTo>
                  <a:lnTo>
                    <a:pt x="29" y="436"/>
                  </a:lnTo>
                  <a:lnTo>
                    <a:pt x="31" y="438"/>
                  </a:lnTo>
                  <a:lnTo>
                    <a:pt x="31" y="438"/>
                  </a:lnTo>
                  <a:lnTo>
                    <a:pt x="32" y="438"/>
                  </a:lnTo>
                  <a:lnTo>
                    <a:pt x="32" y="438"/>
                  </a:lnTo>
                  <a:lnTo>
                    <a:pt x="34" y="446"/>
                  </a:lnTo>
                  <a:lnTo>
                    <a:pt x="34" y="446"/>
                  </a:lnTo>
                  <a:lnTo>
                    <a:pt x="37" y="438"/>
                  </a:lnTo>
                  <a:lnTo>
                    <a:pt x="38" y="435"/>
                  </a:lnTo>
                  <a:lnTo>
                    <a:pt x="42" y="432"/>
                  </a:lnTo>
                  <a:lnTo>
                    <a:pt x="42" y="432"/>
                  </a:lnTo>
                  <a:lnTo>
                    <a:pt x="43" y="433"/>
                  </a:lnTo>
                  <a:lnTo>
                    <a:pt x="45" y="436"/>
                  </a:lnTo>
                  <a:lnTo>
                    <a:pt x="46" y="443"/>
                  </a:lnTo>
                  <a:lnTo>
                    <a:pt x="45" y="450"/>
                  </a:lnTo>
                  <a:lnTo>
                    <a:pt x="45" y="458"/>
                  </a:lnTo>
                  <a:lnTo>
                    <a:pt x="45" y="458"/>
                  </a:lnTo>
                  <a:lnTo>
                    <a:pt x="48" y="447"/>
                  </a:lnTo>
                  <a:lnTo>
                    <a:pt x="51" y="436"/>
                  </a:lnTo>
                  <a:lnTo>
                    <a:pt x="52" y="424"/>
                  </a:lnTo>
                  <a:lnTo>
                    <a:pt x="55" y="414"/>
                  </a:lnTo>
                  <a:lnTo>
                    <a:pt x="55" y="414"/>
                  </a:lnTo>
                  <a:lnTo>
                    <a:pt x="58" y="414"/>
                  </a:lnTo>
                  <a:lnTo>
                    <a:pt x="60" y="415"/>
                  </a:lnTo>
                  <a:lnTo>
                    <a:pt x="60" y="415"/>
                  </a:lnTo>
                  <a:lnTo>
                    <a:pt x="58" y="438"/>
                  </a:lnTo>
                  <a:lnTo>
                    <a:pt x="57" y="450"/>
                  </a:lnTo>
                  <a:lnTo>
                    <a:pt x="57" y="461"/>
                  </a:lnTo>
                  <a:lnTo>
                    <a:pt x="57" y="461"/>
                  </a:lnTo>
                  <a:lnTo>
                    <a:pt x="61" y="447"/>
                  </a:lnTo>
                  <a:lnTo>
                    <a:pt x="66" y="432"/>
                  </a:lnTo>
                  <a:lnTo>
                    <a:pt x="69" y="418"/>
                  </a:lnTo>
                  <a:lnTo>
                    <a:pt x="75" y="404"/>
                  </a:lnTo>
                  <a:lnTo>
                    <a:pt x="75" y="404"/>
                  </a:lnTo>
                  <a:lnTo>
                    <a:pt x="77" y="406"/>
                  </a:lnTo>
                  <a:lnTo>
                    <a:pt x="78" y="409"/>
                  </a:lnTo>
                  <a:lnTo>
                    <a:pt x="78" y="414"/>
                  </a:lnTo>
                  <a:lnTo>
                    <a:pt x="77" y="429"/>
                  </a:lnTo>
                  <a:lnTo>
                    <a:pt x="77" y="429"/>
                  </a:lnTo>
                  <a:lnTo>
                    <a:pt x="75" y="453"/>
                  </a:lnTo>
                  <a:lnTo>
                    <a:pt x="72" y="476"/>
                  </a:lnTo>
                  <a:lnTo>
                    <a:pt x="72" y="476"/>
                  </a:lnTo>
                  <a:lnTo>
                    <a:pt x="78" y="468"/>
                  </a:lnTo>
                  <a:lnTo>
                    <a:pt x="81" y="459"/>
                  </a:lnTo>
                  <a:lnTo>
                    <a:pt x="86" y="436"/>
                  </a:lnTo>
                  <a:lnTo>
                    <a:pt x="86" y="436"/>
                  </a:lnTo>
                  <a:lnTo>
                    <a:pt x="89" y="421"/>
                  </a:lnTo>
                  <a:lnTo>
                    <a:pt x="90" y="412"/>
                  </a:lnTo>
                  <a:lnTo>
                    <a:pt x="95" y="404"/>
                  </a:lnTo>
                  <a:lnTo>
                    <a:pt x="95" y="404"/>
                  </a:lnTo>
                  <a:lnTo>
                    <a:pt x="96" y="406"/>
                  </a:lnTo>
                  <a:lnTo>
                    <a:pt x="98" y="407"/>
                  </a:lnTo>
                  <a:lnTo>
                    <a:pt x="98" y="412"/>
                  </a:lnTo>
                  <a:lnTo>
                    <a:pt x="96" y="421"/>
                  </a:lnTo>
                  <a:lnTo>
                    <a:pt x="96" y="421"/>
                  </a:lnTo>
                  <a:lnTo>
                    <a:pt x="92" y="450"/>
                  </a:lnTo>
                  <a:lnTo>
                    <a:pt x="92" y="467"/>
                  </a:lnTo>
                  <a:lnTo>
                    <a:pt x="93" y="482"/>
                  </a:lnTo>
                  <a:lnTo>
                    <a:pt x="93" y="482"/>
                  </a:lnTo>
                  <a:lnTo>
                    <a:pt x="99" y="468"/>
                  </a:lnTo>
                  <a:lnTo>
                    <a:pt x="104" y="452"/>
                  </a:lnTo>
                  <a:lnTo>
                    <a:pt x="107" y="435"/>
                  </a:lnTo>
                  <a:lnTo>
                    <a:pt x="110" y="417"/>
                  </a:lnTo>
                  <a:lnTo>
                    <a:pt x="110" y="417"/>
                  </a:lnTo>
                  <a:lnTo>
                    <a:pt x="112" y="407"/>
                  </a:lnTo>
                  <a:lnTo>
                    <a:pt x="113" y="404"/>
                  </a:lnTo>
                  <a:lnTo>
                    <a:pt x="115" y="401"/>
                  </a:lnTo>
                  <a:lnTo>
                    <a:pt x="115" y="401"/>
                  </a:lnTo>
                  <a:lnTo>
                    <a:pt x="118" y="403"/>
                  </a:lnTo>
                  <a:lnTo>
                    <a:pt x="119" y="406"/>
                  </a:lnTo>
                  <a:lnTo>
                    <a:pt x="118" y="414"/>
                  </a:lnTo>
                  <a:lnTo>
                    <a:pt x="118" y="414"/>
                  </a:lnTo>
                  <a:lnTo>
                    <a:pt x="113" y="447"/>
                  </a:lnTo>
                  <a:lnTo>
                    <a:pt x="109" y="484"/>
                  </a:lnTo>
                  <a:lnTo>
                    <a:pt x="109" y="484"/>
                  </a:lnTo>
                  <a:lnTo>
                    <a:pt x="113" y="476"/>
                  </a:lnTo>
                  <a:lnTo>
                    <a:pt x="118" y="465"/>
                  </a:lnTo>
                  <a:lnTo>
                    <a:pt x="121" y="453"/>
                  </a:lnTo>
                  <a:lnTo>
                    <a:pt x="122" y="439"/>
                  </a:lnTo>
                  <a:lnTo>
                    <a:pt x="122" y="439"/>
                  </a:lnTo>
                  <a:lnTo>
                    <a:pt x="124" y="418"/>
                  </a:lnTo>
                  <a:lnTo>
                    <a:pt x="125" y="409"/>
                  </a:lnTo>
                  <a:lnTo>
                    <a:pt x="127" y="404"/>
                  </a:lnTo>
                  <a:lnTo>
                    <a:pt x="130" y="401"/>
                  </a:lnTo>
                  <a:lnTo>
                    <a:pt x="130" y="401"/>
                  </a:lnTo>
                  <a:lnTo>
                    <a:pt x="131" y="403"/>
                  </a:lnTo>
                  <a:lnTo>
                    <a:pt x="133" y="404"/>
                  </a:lnTo>
                  <a:lnTo>
                    <a:pt x="133" y="409"/>
                  </a:lnTo>
                  <a:lnTo>
                    <a:pt x="131" y="420"/>
                  </a:lnTo>
                  <a:lnTo>
                    <a:pt x="131" y="420"/>
                  </a:lnTo>
                  <a:lnTo>
                    <a:pt x="127" y="449"/>
                  </a:lnTo>
                  <a:lnTo>
                    <a:pt x="124" y="476"/>
                  </a:lnTo>
                  <a:lnTo>
                    <a:pt x="124" y="476"/>
                  </a:lnTo>
                  <a:lnTo>
                    <a:pt x="127" y="472"/>
                  </a:lnTo>
                  <a:lnTo>
                    <a:pt x="130" y="465"/>
                  </a:lnTo>
                  <a:lnTo>
                    <a:pt x="135" y="453"/>
                  </a:lnTo>
                  <a:lnTo>
                    <a:pt x="135" y="453"/>
                  </a:lnTo>
                  <a:lnTo>
                    <a:pt x="141" y="429"/>
                  </a:lnTo>
                  <a:lnTo>
                    <a:pt x="145" y="401"/>
                  </a:lnTo>
                  <a:lnTo>
                    <a:pt x="145" y="401"/>
                  </a:lnTo>
                  <a:lnTo>
                    <a:pt x="148" y="400"/>
                  </a:lnTo>
                  <a:lnTo>
                    <a:pt x="150" y="397"/>
                  </a:lnTo>
                  <a:lnTo>
                    <a:pt x="150" y="397"/>
                  </a:lnTo>
                  <a:lnTo>
                    <a:pt x="150" y="395"/>
                  </a:lnTo>
                  <a:lnTo>
                    <a:pt x="151" y="397"/>
                  </a:lnTo>
                  <a:lnTo>
                    <a:pt x="154" y="398"/>
                  </a:lnTo>
                  <a:lnTo>
                    <a:pt x="154" y="398"/>
                  </a:lnTo>
                  <a:lnTo>
                    <a:pt x="148" y="427"/>
                  </a:lnTo>
                  <a:lnTo>
                    <a:pt x="145" y="459"/>
                  </a:lnTo>
                  <a:lnTo>
                    <a:pt x="145" y="459"/>
                  </a:lnTo>
                  <a:lnTo>
                    <a:pt x="150" y="453"/>
                  </a:lnTo>
                  <a:lnTo>
                    <a:pt x="154" y="446"/>
                  </a:lnTo>
                  <a:lnTo>
                    <a:pt x="162" y="429"/>
                  </a:lnTo>
                  <a:lnTo>
                    <a:pt x="168" y="412"/>
                  </a:lnTo>
                  <a:lnTo>
                    <a:pt x="174" y="397"/>
                  </a:lnTo>
                  <a:lnTo>
                    <a:pt x="174" y="397"/>
                  </a:lnTo>
                  <a:lnTo>
                    <a:pt x="173" y="392"/>
                  </a:lnTo>
                  <a:lnTo>
                    <a:pt x="174" y="391"/>
                  </a:lnTo>
                  <a:lnTo>
                    <a:pt x="174" y="391"/>
                  </a:lnTo>
                  <a:lnTo>
                    <a:pt x="180" y="383"/>
                  </a:lnTo>
                  <a:lnTo>
                    <a:pt x="182" y="377"/>
                  </a:lnTo>
                  <a:lnTo>
                    <a:pt x="183" y="371"/>
                  </a:lnTo>
                  <a:lnTo>
                    <a:pt x="183" y="371"/>
                  </a:lnTo>
                  <a:lnTo>
                    <a:pt x="186" y="371"/>
                  </a:lnTo>
                  <a:lnTo>
                    <a:pt x="189" y="371"/>
                  </a:lnTo>
                  <a:lnTo>
                    <a:pt x="194" y="372"/>
                  </a:lnTo>
                  <a:lnTo>
                    <a:pt x="194" y="372"/>
                  </a:lnTo>
                  <a:lnTo>
                    <a:pt x="192" y="371"/>
                  </a:lnTo>
                  <a:lnTo>
                    <a:pt x="191" y="368"/>
                  </a:lnTo>
                  <a:lnTo>
                    <a:pt x="191" y="365"/>
                  </a:lnTo>
                  <a:lnTo>
                    <a:pt x="191" y="362"/>
                  </a:lnTo>
                  <a:lnTo>
                    <a:pt x="191" y="362"/>
                  </a:lnTo>
                  <a:lnTo>
                    <a:pt x="182" y="356"/>
                  </a:lnTo>
                  <a:lnTo>
                    <a:pt x="174" y="351"/>
                  </a:lnTo>
                  <a:lnTo>
                    <a:pt x="167" y="345"/>
                  </a:lnTo>
                  <a:lnTo>
                    <a:pt x="164" y="340"/>
                  </a:lnTo>
                  <a:lnTo>
                    <a:pt x="162" y="336"/>
                  </a:lnTo>
                  <a:lnTo>
                    <a:pt x="162" y="336"/>
                  </a:lnTo>
                  <a:lnTo>
                    <a:pt x="165" y="334"/>
                  </a:lnTo>
                  <a:lnTo>
                    <a:pt x="168" y="336"/>
                  </a:lnTo>
                  <a:lnTo>
                    <a:pt x="173" y="337"/>
                  </a:lnTo>
                  <a:lnTo>
                    <a:pt x="177" y="340"/>
                  </a:lnTo>
                  <a:lnTo>
                    <a:pt x="183" y="342"/>
                  </a:lnTo>
                  <a:lnTo>
                    <a:pt x="183" y="342"/>
                  </a:lnTo>
                  <a:lnTo>
                    <a:pt x="167" y="324"/>
                  </a:lnTo>
                  <a:lnTo>
                    <a:pt x="167" y="324"/>
                  </a:lnTo>
                  <a:lnTo>
                    <a:pt x="164" y="328"/>
                  </a:lnTo>
                  <a:lnTo>
                    <a:pt x="160" y="334"/>
                  </a:lnTo>
                  <a:lnTo>
                    <a:pt x="156" y="339"/>
                  </a:lnTo>
                  <a:lnTo>
                    <a:pt x="153" y="342"/>
                  </a:lnTo>
                  <a:lnTo>
                    <a:pt x="150" y="342"/>
                  </a:lnTo>
                  <a:lnTo>
                    <a:pt x="150" y="342"/>
                  </a:lnTo>
                  <a:lnTo>
                    <a:pt x="151" y="336"/>
                  </a:lnTo>
                  <a:lnTo>
                    <a:pt x="153" y="328"/>
                  </a:lnTo>
                  <a:lnTo>
                    <a:pt x="157" y="314"/>
                  </a:lnTo>
                  <a:lnTo>
                    <a:pt x="171" y="287"/>
                  </a:lnTo>
                  <a:lnTo>
                    <a:pt x="171" y="287"/>
                  </a:lnTo>
                  <a:lnTo>
                    <a:pt x="176" y="275"/>
                  </a:lnTo>
                  <a:lnTo>
                    <a:pt x="177" y="270"/>
                  </a:lnTo>
                  <a:lnTo>
                    <a:pt x="179" y="264"/>
                  </a:lnTo>
                  <a:lnTo>
                    <a:pt x="179" y="264"/>
                  </a:lnTo>
                  <a:lnTo>
                    <a:pt x="170" y="278"/>
                  </a:lnTo>
                  <a:lnTo>
                    <a:pt x="162" y="292"/>
                  </a:lnTo>
                  <a:lnTo>
                    <a:pt x="148" y="321"/>
                  </a:lnTo>
                  <a:lnTo>
                    <a:pt x="148" y="321"/>
                  </a:lnTo>
                  <a:lnTo>
                    <a:pt x="142" y="330"/>
                  </a:lnTo>
                  <a:lnTo>
                    <a:pt x="139" y="334"/>
                  </a:lnTo>
                  <a:lnTo>
                    <a:pt x="135" y="337"/>
                  </a:lnTo>
                  <a:lnTo>
                    <a:pt x="135" y="337"/>
                  </a:lnTo>
                  <a:lnTo>
                    <a:pt x="135" y="333"/>
                  </a:lnTo>
                  <a:lnTo>
                    <a:pt x="136" y="327"/>
                  </a:lnTo>
                  <a:lnTo>
                    <a:pt x="141" y="316"/>
                  </a:lnTo>
                  <a:lnTo>
                    <a:pt x="153" y="296"/>
                  </a:lnTo>
                  <a:lnTo>
                    <a:pt x="153" y="296"/>
                  </a:lnTo>
                  <a:lnTo>
                    <a:pt x="156" y="290"/>
                  </a:lnTo>
                  <a:lnTo>
                    <a:pt x="159" y="282"/>
                  </a:lnTo>
                  <a:lnTo>
                    <a:pt x="167" y="269"/>
                  </a:lnTo>
                  <a:lnTo>
                    <a:pt x="167" y="269"/>
                  </a:lnTo>
                  <a:lnTo>
                    <a:pt x="162" y="273"/>
                  </a:lnTo>
                  <a:lnTo>
                    <a:pt x="159" y="278"/>
                  </a:lnTo>
                  <a:lnTo>
                    <a:pt x="151" y="290"/>
                  </a:lnTo>
                  <a:lnTo>
                    <a:pt x="145" y="304"/>
                  </a:lnTo>
                  <a:lnTo>
                    <a:pt x="139" y="316"/>
                  </a:lnTo>
                  <a:lnTo>
                    <a:pt x="139" y="316"/>
                  </a:lnTo>
                  <a:lnTo>
                    <a:pt x="138" y="316"/>
                  </a:lnTo>
                  <a:lnTo>
                    <a:pt x="135" y="316"/>
                  </a:lnTo>
                  <a:lnTo>
                    <a:pt x="135" y="316"/>
                  </a:lnTo>
                  <a:lnTo>
                    <a:pt x="135" y="310"/>
                  </a:lnTo>
                  <a:lnTo>
                    <a:pt x="136" y="302"/>
                  </a:lnTo>
                  <a:lnTo>
                    <a:pt x="139" y="295"/>
                  </a:lnTo>
                  <a:lnTo>
                    <a:pt x="144" y="289"/>
                  </a:lnTo>
                  <a:lnTo>
                    <a:pt x="144" y="289"/>
                  </a:lnTo>
                  <a:lnTo>
                    <a:pt x="147" y="279"/>
                  </a:lnTo>
                  <a:lnTo>
                    <a:pt x="150" y="269"/>
                  </a:lnTo>
                  <a:lnTo>
                    <a:pt x="154" y="260"/>
                  </a:lnTo>
                  <a:lnTo>
                    <a:pt x="157" y="247"/>
                  </a:lnTo>
                  <a:lnTo>
                    <a:pt x="157" y="247"/>
                  </a:lnTo>
                  <a:lnTo>
                    <a:pt x="138" y="282"/>
                  </a:lnTo>
                  <a:lnTo>
                    <a:pt x="118" y="319"/>
                  </a:lnTo>
                  <a:lnTo>
                    <a:pt x="118" y="319"/>
                  </a:lnTo>
                  <a:lnTo>
                    <a:pt x="112" y="319"/>
                  </a:lnTo>
                  <a:lnTo>
                    <a:pt x="112" y="319"/>
                  </a:lnTo>
                  <a:lnTo>
                    <a:pt x="115" y="310"/>
                  </a:lnTo>
                  <a:lnTo>
                    <a:pt x="119" y="302"/>
                  </a:lnTo>
                  <a:lnTo>
                    <a:pt x="127" y="285"/>
                  </a:lnTo>
                  <a:lnTo>
                    <a:pt x="136" y="270"/>
                  </a:lnTo>
                  <a:lnTo>
                    <a:pt x="139" y="261"/>
                  </a:lnTo>
                  <a:lnTo>
                    <a:pt x="141" y="252"/>
                  </a:lnTo>
                  <a:lnTo>
                    <a:pt x="141" y="252"/>
                  </a:lnTo>
                  <a:lnTo>
                    <a:pt x="135" y="261"/>
                  </a:lnTo>
                  <a:lnTo>
                    <a:pt x="130" y="272"/>
                  </a:lnTo>
                  <a:lnTo>
                    <a:pt x="121" y="295"/>
                  </a:lnTo>
                  <a:lnTo>
                    <a:pt x="121" y="295"/>
                  </a:lnTo>
                  <a:lnTo>
                    <a:pt x="115" y="295"/>
                  </a:lnTo>
                  <a:lnTo>
                    <a:pt x="115" y="295"/>
                  </a:lnTo>
                  <a:lnTo>
                    <a:pt x="115" y="289"/>
                  </a:lnTo>
                  <a:lnTo>
                    <a:pt x="118" y="284"/>
                  </a:lnTo>
                  <a:lnTo>
                    <a:pt x="118" y="284"/>
                  </a:lnTo>
                  <a:lnTo>
                    <a:pt x="110" y="292"/>
                  </a:lnTo>
                  <a:lnTo>
                    <a:pt x="106" y="302"/>
                  </a:lnTo>
                  <a:lnTo>
                    <a:pt x="106" y="302"/>
                  </a:lnTo>
                  <a:lnTo>
                    <a:pt x="99" y="304"/>
                  </a:lnTo>
                  <a:lnTo>
                    <a:pt x="99" y="304"/>
                  </a:lnTo>
                  <a:lnTo>
                    <a:pt x="99" y="296"/>
                  </a:lnTo>
                  <a:lnTo>
                    <a:pt x="101" y="287"/>
                  </a:lnTo>
                  <a:lnTo>
                    <a:pt x="107" y="269"/>
                  </a:lnTo>
                  <a:lnTo>
                    <a:pt x="107" y="269"/>
                  </a:lnTo>
                  <a:lnTo>
                    <a:pt x="103" y="276"/>
                  </a:lnTo>
                  <a:lnTo>
                    <a:pt x="99" y="284"/>
                  </a:lnTo>
                  <a:lnTo>
                    <a:pt x="95" y="292"/>
                  </a:lnTo>
                  <a:lnTo>
                    <a:pt x="92" y="293"/>
                  </a:lnTo>
                  <a:lnTo>
                    <a:pt x="87" y="295"/>
                  </a:lnTo>
                  <a:lnTo>
                    <a:pt x="87" y="295"/>
                  </a:lnTo>
                  <a:lnTo>
                    <a:pt x="89" y="292"/>
                  </a:lnTo>
                  <a:lnTo>
                    <a:pt x="87" y="289"/>
                  </a:lnTo>
                  <a:lnTo>
                    <a:pt x="87" y="289"/>
                  </a:lnTo>
                  <a:lnTo>
                    <a:pt x="86" y="290"/>
                  </a:lnTo>
                  <a:lnTo>
                    <a:pt x="84" y="293"/>
                  </a:lnTo>
                  <a:lnTo>
                    <a:pt x="81" y="295"/>
                  </a:lnTo>
                  <a:lnTo>
                    <a:pt x="77" y="295"/>
                  </a:lnTo>
                  <a:lnTo>
                    <a:pt x="77" y="295"/>
                  </a:lnTo>
                  <a:lnTo>
                    <a:pt x="77" y="278"/>
                  </a:lnTo>
                  <a:lnTo>
                    <a:pt x="77" y="278"/>
                  </a:lnTo>
                  <a:lnTo>
                    <a:pt x="72" y="281"/>
                  </a:lnTo>
                  <a:lnTo>
                    <a:pt x="69" y="285"/>
                  </a:lnTo>
                  <a:lnTo>
                    <a:pt x="66" y="290"/>
                  </a:lnTo>
                  <a:lnTo>
                    <a:pt x="63" y="292"/>
                  </a:lnTo>
                  <a:lnTo>
                    <a:pt x="58" y="292"/>
                  </a:lnTo>
                  <a:lnTo>
                    <a:pt x="58" y="292"/>
                  </a:lnTo>
                  <a:lnTo>
                    <a:pt x="58" y="287"/>
                  </a:lnTo>
                  <a:lnTo>
                    <a:pt x="58" y="282"/>
                  </a:lnTo>
                  <a:lnTo>
                    <a:pt x="58" y="282"/>
                  </a:lnTo>
                  <a:lnTo>
                    <a:pt x="57" y="281"/>
                  </a:lnTo>
                  <a:lnTo>
                    <a:pt x="55" y="281"/>
                  </a:lnTo>
                  <a:lnTo>
                    <a:pt x="54" y="282"/>
                  </a:lnTo>
                  <a:lnTo>
                    <a:pt x="52" y="281"/>
                  </a:lnTo>
                  <a:lnTo>
                    <a:pt x="52" y="281"/>
                  </a:lnTo>
                  <a:lnTo>
                    <a:pt x="51" y="279"/>
                  </a:lnTo>
                  <a:lnTo>
                    <a:pt x="51" y="276"/>
                  </a:lnTo>
                  <a:lnTo>
                    <a:pt x="51" y="276"/>
                  </a:lnTo>
                  <a:lnTo>
                    <a:pt x="49" y="278"/>
                  </a:lnTo>
                  <a:lnTo>
                    <a:pt x="48" y="281"/>
                  </a:lnTo>
                  <a:lnTo>
                    <a:pt x="45" y="282"/>
                  </a:lnTo>
                  <a:lnTo>
                    <a:pt x="40" y="282"/>
                  </a:lnTo>
                  <a:lnTo>
                    <a:pt x="40" y="282"/>
                  </a:lnTo>
                  <a:lnTo>
                    <a:pt x="40" y="276"/>
                  </a:lnTo>
                  <a:lnTo>
                    <a:pt x="42" y="272"/>
                  </a:lnTo>
                  <a:lnTo>
                    <a:pt x="42" y="272"/>
                  </a:lnTo>
                  <a:lnTo>
                    <a:pt x="37" y="275"/>
                  </a:lnTo>
                  <a:lnTo>
                    <a:pt x="35" y="276"/>
                  </a:lnTo>
                  <a:lnTo>
                    <a:pt x="31" y="276"/>
                  </a:lnTo>
                  <a:lnTo>
                    <a:pt x="31" y="276"/>
                  </a:lnTo>
                  <a:lnTo>
                    <a:pt x="31" y="270"/>
                  </a:lnTo>
                  <a:lnTo>
                    <a:pt x="34" y="264"/>
                  </a:lnTo>
                  <a:lnTo>
                    <a:pt x="35" y="258"/>
                  </a:lnTo>
                  <a:lnTo>
                    <a:pt x="37" y="252"/>
                  </a:lnTo>
                  <a:lnTo>
                    <a:pt x="37" y="252"/>
                  </a:lnTo>
                  <a:lnTo>
                    <a:pt x="40" y="252"/>
                  </a:lnTo>
                  <a:lnTo>
                    <a:pt x="42" y="250"/>
                  </a:lnTo>
                  <a:lnTo>
                    <a:pt x="43" y="247"/>
                  </a:lnTo>
                  <a:lnTo>
                    <a:pt x="46" y="247"/>
                  </a:lnTo>
                  <a:lnTo>
                    <a:pt x="46" y="247"/>
                  </a:lnTo>
                  <a:lnTo>
                    <a:pt x="49" y="249"/>
                  </a:lnTo>
                  <a:lnTo>
                    <a:pt x="49" y="249"/>
                  </a:lnTo>
                  <a:lnTo>
                    <a:pt x="49" y="257"/>
                  </a:lnTo>
                  <a:lnTo>
                    <a:pt x="48" y="263"/>
                  </a:lnTo>
                  <a:lnTo>
                    <a:pt x="48" y="263"/>
                  </a:lnTo>
                  <a:lnTo>
                    <a:pt x="51" y="258"/>
                  </a:lnTo>
                  <a:lnTo>
                    <a:pt x="54" y="253"/>
                  </a:lnTo>
                  <a:lnTo>
                    <a:pt x="55" y="247"/>
                  </a:lnTo>
                  <a:lnTo>
                    <a:pt x="57" y="243"/>
                  </a:lnTo>
                  <a:lnTo>
                    <a:pt x="57" y="243"/>
                  </a:lnTo>
                  <a:lnTo>
                    <a:pt x="60" y="244"/>
                  </a:lnTo>
                  <a:lnTo>
                    <a:pt x="61" y="246"/>
                  </a:lnTo>
                  <a:lnTo>
                    <a:pt x="61" y="252"/>
                  </a:lnTo>
                  <a:lnTo>
                    <a:pt x="60" y="258"/>
                  </a:lnTo>
                  <a:lnTo>
                    <a:pt x="60" y="261"/>
                  </a:lnTo>
                  <a:lnTo>
                    <a:pt x="60" y="264"/>
                  </a:lnTo>
                  <a:lnTo>
                    <a:pt x="60" y="264"/>
                  </a:lnTo>
                  <a:lnTo>
                    <a:pt x="64" y="260"/>
                  </a:lnTo>
                  <a:lnTo>
                    <a:pt x="66" y="255"/>
                  </a:lnTo>
                  <a:lnTo>
                    <a:pt x="69" y="243"/>
                  </a:lnTo>
                  <a:lnTo>
                    <a:pt x="69" y="243"/>
                  </a:lnTo>
                  <a:lnTo>
                    <a:pt x="74" y="244"/>
                  </a:lnTo>
                  <a:lnTo>
                    <a:pt x="75" y="246"/>
                  </a:lnTo>
                  <a:lnTo>
                    <a:pt x="75" y="246"/>
                  </a:lnTo>
                  <a:lnTo>
                    <a:pt x="75" y="252"/>
                  </a:lnTo>
                  <a:lnTo>
                    <a:pt x="72" y="258"/>
                  </a:lnTo>
                  <a:lnTo>
                    <a:pt x="71" y="264"/>
                  </a:lnTo>
                  <a:lnTo>
                    <a:pt x="69" y="270"/>
                  </a:lnTo>
                  <a:lnTo>
                    <a:pt x="69" y="270"/>
                  </a:lnTo>
                  <a:lnTo>
                    <a:pt x="72" y="269"/>
                  </a:lnTo>
                  <a:lnTo>
                    <a:pt x="74" y="264"/>
                  </a:lnTo>
                  <a:lnTo>
                    <a:pt x="78" y="257"/>
                  </a:lnTo>
                  <a:lnTo>
                    <a:pt x="81" y="247"/>
                  </a:lnTo>
                  <a:lnTo>
                    <a:pt x="86" y="238"/>
                  </a:lnTo>
                  <a:lnTo>
                    <a:pt x="86" y="238"/>
                  </a:lnTo>
                  <a:lnTo>
                    <a:pt x="89" y="240"/>
                  </a:lnTo>
                  <a:lnTo>
                    <a:pt x="92" y="241"/>
                  </a:lnTo>
                  <a:lnTo>
                    <a:pt x="92" y="241"/>
                  </a:lnTo>
                  <a:lnTo>
                    <a:pt x="86" y="260"/>
                  </a:lnTo>
                  <a:lnTo>
                    <a:pt x="84" y="269"/>
                  </a:lnTo>
                  <a:lnTo>
                    <a:pt x="83" y="279"/>
                  </a:lnTo>
                  <a:lnTo>
                    <a:pt x="83" y="279"/>
                  </a:lnTo>
                  <a:lnTo>
                    <a:pt x="87" y="275"/>
                  </a:lnTo>
                  <a:lnTo>
                    <a:pt x="90" y="270"/>
                  </a:lnTo>
                  <a:lnTo>
                    <a:pt x="96" y="260"/>
                  </a:lnTo>
                  <a:lnTo>
                    <a:pt x="104" y="237"/>
                  </a:lnTo>
                  <a:lnTo>
                    <a:pt x="104" y="237"/>
                  </a:lnTo>
                  <a:lnTo>
                    <a:pt x="107" y="237"/>
                  </a:lnTo>
                  <a:lnTo>
                    <a:pt x="109" y="238"/>
                  </a:lnTo>
                  <a:lnTo>
                    <a:pt x="109" y="241"/>
                  </a:lnTo>
                  <a:lnTo>
                    <a:pt x="109" y="244"/>
                  </a:lnTo>
                  <a:lnTo>
                    <a:pt x="109" y="244"/>
                  </a:lnTo>
                  <a:lnTo>
                    <a:pt x="116" y="232"/>
                  </a:lnTo>
                  <a:lnTo>
                    <a:pt x="116" y="232"/>
                  </a:lnTo>
                  <a:lnTo>
                    <a:pt x="118" y="232"/>
                  </a:lnTo>
                  <a:lnTo>
                    <a:pt x="119" y="232"/>
                  </a:lnTo>
                  <a:lnTo>
                    <a:pt x="122" y="234"/>
                  </a:lnTo>
                  <a:lnTo>
                    <a:pt x="122" y="234"/>
                  </a:lnTo>
                  <a:lnTo>
                    <a:pt x="119" y="246"/>
                  </a:lnTo>
                  <a:lnTo>
                    <a:pt x="118" y="257"/>
                  </a:lnTo>
                  <a:lnTo>
                    <a:pt x="110" y="276"/>
                  </a:lnTo>
                  <a:lnTo>
                    <a:pt x="110" y="276"/>
                  </a:lnTo>
                  <a:lnTo>
                    <a:pt x="118" y="266"/>
                  </a:lnTo>
                  <a:lnTo>
                    <a:pt x="124" y="255"/>
                  </a:lnTo>
                  <a:lnTo>
                    <a:pt x="135" y="229"/>
                  </a:lnTo>
                  <a:lnTo>
                    <a:pt x="135" y="229"/>
                  </a:lnTo>
                  <a:lnTo>
                    <a:pt x="139" y="231"/>
                  </a:lnTo>
                  <a:lnTo>
                    <a:pt x="141" y="235"/>
                  </a:lnTo>
                  <a:lnTo>
                    <a:pt x="141" y="235"/>
                  </a:lnTo>
                  <a:lnTo>
                    <a:pt x="142" y="234"/>
                  </a:lnTo>
                  <a:lnTo>
                    <a:pt x="144" y="232"/>
                  </a:lnTo>
                  <a:lnTo>
                    <a:pt x="145" y="231"/>
                  </a:lnTo>
                  <a:lnTo>
                    <a:pt x="147" y="229"/>
                  </a:lnTo>
                  <a:lnTo>
                    <a:pt x="147" y="229"/>
                  </a:lnTo>
                  <a:lnTo>
                    <a:pt x="150" y="231"/>
                  </a:lnTo>
                  <a:lnTo>
                    <a:pt x="150" y="234"/>
                  </a:lnTo>
                  <a:lnTo>
                    <a:pt x="150" y="238"/>
                  </a:lnTo>
                  <a:lnTo>
                    <a:pt x="148" y="250"/>
                  </a:lnTo>
                  <a:lnTo>
                    <a:pt x="148" y="250"/>
                  </a:lnTo>
                  <a:lnTo>
                    <a:pt x="151" y="246"/>
                  </a:lnTo>
                  <a:lnTo>
                    <a:pt x="154" y="240"/>
                  </a:lnTo>
                  <a:lnTo>
                    <a:pt x="157" y="235"/>
                  </a:lnTo>
                  <a:lnTo>
                    <a:pt x="160" y="229"/>
                  </a:lnTo>
                  <a:lnTo>
                    <a:pt x="160" y="229"/>
                  </a:lnTo>
                  <a:lnTo>
                    <a:pt x="165" y="232"/>
                  </a:lnTo>
                  <a:lnTo>
                    <a:pt x="165" y="232"/>
                  </a:lnTo>
                  <a:lnTo>
                    <a:pt x="165" y="241"/>
                  </a:lnTo>
                  <a:lnTo>
                    <a:pt x="162" y="250"/>
                  </a:lnTo>
                  <a:lnTo>
                    <a:pt x="157" y="267"/>
                  </a:lnTo>
                  <a:lnTo>
                    <a:pt x="157" y="267"/>
                  </a:lnTo>
                  <a:lnTo>
                    <a:pt x="162" y="263"/>
                  </a:lnTo>
                  <a:lnTo>
                    <a:pt x="168" y="255"/>
                  </a:lnTo>
                  <a:lnTo>
                    <a:pt x="179" y="240"/>
                  </a:lnTo>
                  <a:lnTo>
                    <a:pt x="179" y="240"/>
                  </a:lnTo>
                  <a:lnTo>
                    <a:pt x="180" y="240"/>
                  </a:lnTo>
                  <a:lnTo>
                    <a:pt x="182" y="241"/>
                  </a:lnTo>
                  <a:lnTo>
                    <a:pt x="182" y="241"/>
                  </a:lnTo>
                  <a:lnTo>
                    <a:pt x="186" y="237"/>
                  </a:lnTo>
                  <a:lnTo>
                    <a:pt x="188" y="232"/>
                  </a:lnTo>
                  <a:lnTo>
                    <a:pt x="191" y="228"/>
                  </a:lnTo>
                  <a:lnTo>
                    <a:pt x="194" y="225"/>
                  </a:lnTo>
                  <a:lnTo>
                    <a:pt x="194" y="225"/>
                  </a:lnTo>
                  <a:lnTo>
                    <a:pt x="196" y="229"/>
                  </a:lnTo>
                  <a:lnTo>
                    <a:pt x="196" y="234"/>
                  </a:lnTo>
                  <a:lnTo>
                    <a:pt x="192" y="243"/>
                  </a:lnTo>
                  <a:lnTo>
                    <a:pt x="188" y="252"/>
                  </a:lnTo>
                  <a:lnTo>
                    <a:pt x="186" y="257"/>
                  </a:lnTo>
                  <a:lnTo>
                    <a:pt x="186" y="261"/>
                  </a:lnTo>
                  <a:lnTo>
                    <a:pt x="186" y="261"/>
                  </a:lnTo>
                  <a:lnTo>
                    <a:pt x="186" y="263"/>
                  </a:lnTo>
                  <a:lnTo>
                    <a:pt x="188" y="263"/>
                  </a:lnTo>
                  <a:lnTo>
                    <a:pt x="191" y="263"/>
                  </a:lnTo>
                  <a:lnTo>
                    <a:pt x="191" y="263"/>
                  </a:lnTo>
                  <a:lnTo>
                    <a:pt x="196" y="258"/>
                  </a:lnTo>
                  <a:lnTo>
                    <a:pt x="197" y="255"/>
                  </a:lnTo>
                  <a:lnTo>
                    <a:pt x="196" y="252"/>
                  </a:lnTo>
                  <a:lnTo>
                    <a:pt x="196" y="252"/>
                  </a:lnTo>
                  <a:lnTo>
                    <a:pt x="200" y="249"/>
                  </a:lnTo>
                  <a:lnTo>
                    <a:pt x="203" y="244"/>
                  </a:lnTo>
                  <a:lnTo>
                    <a:pt x="209" y="237"/>
                  </a:lnTo>
                  <a:lnTo>
                    <a:pt x="209" y="237"/>
                  </a:lnTo>
                  <a:lnTo>
                    <a:pt x="211" y="237"/>
                  </a:lnTo>
                  <a:lnTo>
                    <a:pt x="212" y="240"/>
                  </a:lnTo>
                  <a:lnTo>
                    <a:pt x="212" y="244"/>
                  </a:lnTo>
                  <a:lnTo>
                    <a:pt x="211" y="249"/>
                  </a:lnTo>
                  <a:lnTo>
                    <a:pt x="211" y="253"/>
                  </a:lnTo>
                  <a:lnTo>
                    <a:pt x="211" y="253"/>
                  </a:lnTo>
                  <a:lnTo>
                    <a:pt x="215" y="252"/>
                  </a:lnTo>
                  <a:lnTo>
                    <a:pt x="217" y="250"/>
                  </a:lnTo>
                  <a:lnTo>
                    <a:pt x="221" y="246"/>
                  </a:lnTo>
                  <a:lnTo>
                    <a:pt x="221" y="246"/>
                  </a:lnTo>
                  <a:lnTo>
                    <a:pt x="228" y="247"/>
                  </a:lnTo>
                  <a:lnTo>
                    <a:pt x="228" y="247"/>
                  </a:lnTo>
                  <a:lnTo>
                    <a:pt x="228" y="253"/>
                  </a:lnTo>
                  <a:lnTo>
                    <a:pt x="228" y="260"/>
                  </a:lnTo>
                  <a:lnTo>
                    <a:pt x="228" y="260"/>
                  </a:lnTo>
                  <a:lnTo>
                    <a:pt x="229" y="261"/>
                  </a:lnTo>
                  <a:lnTo>
                    <a:pt x="234" y="263"/>
                  </a:lnTo>
                  <a:lnTo>
                    <a:pt x="237" y="264"/>
                  </a:lnTo>
                  <a:lnTo>
                    <a:pt x="240" y="266"/>
                  </a:lnTo>
                  <a:lnTo>
                    <a:pt x="240" y="266"/>
                  </a:lnTo>
                  <a:lnTo>
                    <a:pt x="240" y="263"/>
                  </a:lnTo>
                  <a:lnTo>
                    <a:pt x="238" y="260"/>
                  </a:lnTo>
                  <a:lnTo>
                    <a:pt x="235" y="255"/>
                  </a:lnTo>
                  <a:lnTo>
                    <a:pt x="231" y="249"/>
                  </a:lnTo>
                  <a:lnTo>
                    <a:pt x="229" y="246"/>
                  </a:lnTo>
                  <a:lnTo>
                    <a:pt x="229" y="241"/>
                  </a:lnTo>
                  <a:lnTo>
                    <a:pt x="229" y="241"/>
                  </a:lnTo>
                  <a:lnTo>
                    <a:pt x="235" y="240"/>
                  </a:lnTo>
                  <a:lnTo>
                    <a:pt x="243" y="240"/>
                  </a:lnTo>
                  <a:lnTo>
                    <a:pt x="243" y="240"/>
                  </a:lnTo>
                  <a:lnTo>
                    <a:pt x="243" y="238"/>
                  </a:lnTo>
                  <a:lnTo>
                    <a:pt x="240" y="237"/>
                  </a:lnTo>
                  <a:lnTo>
                    <a:pt x="238" y="234"/>
                  </a:lnTo>
                  <a:lnTo>
                    <a:pt x="237" y="229"/>
                  </a:lnTo>
                  <a:lnTo>
                    <a:pt x="237" y="229"/>
                  </a:lnTo>
                  <a:lnTo>
                    <a:pt x="246" y="231"/>
                  </a:lnTo>
                  <a:lnTo>
                    <a:pt x="253" y="234"/>
                  </a:lnTo>
                  <a:lnTo>
                    <a:pt x="270" y="241"/>
                  </a:lnTo>
                  <a:lnTo>
                    <a:pt x="270" y="241"/>
                  </a:lnTo>
                  <a:lnTo>
                    <a:pt x="264" y="235"/>
                  </a:lnTo>
                  <a:lnTo>
                    <a:pt x="258" y="231"/>
                  </a:lnTo>
                  <a:lnTo>
                    <a:pt x="252" y="226"/>
                  </a:lnTo>
                  <a:lnTo>
                    <a:pt x="249" y="221"/>
                  </a:lnTo>
                  <a:lnTo>
                    <a:pt x="247" y="218"/>
                  </a:lnTo>
                  <a:lnTo>
                    <a:pt x="247" y="218"/>
                  </a:lnTo>
                  <a:lnTo>
                    <a:pt x="253" y="215"/>
                  </a:lnTo>
                  <a:lnTo>
                    <a:pt x="261" y="215"/>
                  </a:lnTo>
                  <a:lnTo>
                    <a:pt x="267" y="217"/>
                  </a:lnTo>
                  <a:lnTo>
                    <a:pt x="273" y="218"/>
                  </a:lnTo>
                  <a:lnTo>
                    <a:pt x="273" y="218"/>
                  </a:lnTo>
                  <a:lnTo>
                    <a:pt x="273" y="215"/>
                  </a:lnTo>
                  <a:lnTo>
                    <a:pt x="272" y="214"/>
                  </a:lnTo>
                  <a:lnTo>
                    <a:pt x="272" y="212"/>
                  </a:lnTo>
                  <a:lnTo>
                    <a:pt x="270" y="211"/>
                  </a:lnTo>
                  <a:lnTo>
                    <a:pt x="270" y="211"/>
                  </a:lnTo>
                  <a:lnTo>
                    <a:pt x="276" y="211"/>
                  </a:lnTo>
                  <a:lnTo>
                    <a:pt x="282" y="212"/>
                  </a:lnTo>
                  <a:lnTo>
                    <a:pt x="293" y="217"/>
                  </a:lnTo>
                  <a:lnTo>
                    <a:pt x="304" y="220"/>
                  </a:lnTo>
                  <a:lnTo>
                    <a:pt x="310" y="221"/>
                  </a:lnTo>
                  <a:lnTo>
                    <a:pt x="318" y="223"/>
                  </a:lnTo>
                  <a:lnTo>
                    <a:pt x="318" y="223"/>
                  </a:lnTo>
                  <a:lnTo>
                    <a:pt x="322" y="225"/>
                  </a:lnTo>
                  <a:lnTo>
                    <a:pt x="327" y="228"/>
                  </a:lnTo>
                  <a:lnTo>
                    <a:pt x="339" y="231"/>
                  </a:lnTo>
                  <a:lnTo>
                    <a:pt x="339" y="231"/>
                  </a:lnTo>
                  <a:lnTo>
                    <a:pt x="333" y="228"/>
                  </a:lnTo>
                  <a:lnTo>
                    <a:pt x="327" y="225"/>
                  </a:lnTo>
                  <a:lnTo>
                    <a:pt x="321" y="221"/>
                  </a:lnTo>
                  <a:lnTo>
                    <a:pt x="319" y="218"/>
                  </a:lnTo>
                  <a:lnTo>
                    <a:pt x="318" y="215"/>
                  </a:lnTo>
                  <a:lnTo>
                    <a:pt x="318" y="215"/>
                  </a:lnTo>
                  <a:lnTo>
                    <a:pt x="298" y="212"/>
                  </a:lnTo>
                  <a:lnTo>
                    <a:pt x="287" y="209"/>
                  </a:lnTo>
                  <a:lnTo>
                    <a:pt x="278" y="208"/>
                  </a:lnTo>
                  <a:lnTo>
                    <a:pt x="278" y="208"/>
                  </a:lnTo>
                  <a:lnTo>
                    <a:pt x="273" y="205"/>
                  </a:lnTo>
                  <a:lnTo>
                    <a:pt x="269" y="202"/>
                  </a:lnTo>
                  <a:lnTo>
                    <a:pt x="266" y="199"/>
                  </a:lnTo>
                  <a:lnTo>
                    <a:pt x="264" y="192"/>
                  </a:lnTo>
                  <a:lnTo>
                    <a:pt x="264" y="192"/>
                  </a:lnTo>
                  <a:lnTo>
                    <a:pt x="260" y="191"/>
                  </a:lnTo>
                  <a:lnTo>
                    <a:pt x="257" y="189"/>
                  </a:lnTo>
                  <a:lnTo>
                    <a:pt x="257" y="186"/>
                  </a:lnTo>
                  <a:lnTo>
                    <a:pt x="257" y="186"/>
                  </a:lnTo>
                  <a:lnTo>
                    <a:pt x="261" y="183"/>
                  </a:lnTo>
                  <a:lnTo>
                    <a:pt x="269" y="183"/>
                  </a:lnTo>
                  <a:lnTo>
                    <a:pt x="282" y="185"/>
                  </a:lnTo>
                  <a:lnTo>
                    <a:pt x="282" y="185"/>
                  </a:lnTo>
                  <a:lnTo>
                    <a:pt x="282" y="183"/>
                  </a:lnTo>
                  <a:lnTo>
                    <a:pt x="281" y="182"/>
                  </a:lnTo>
                  <a:lnTo>
                    <a:pt x="281" y="179"/>
                  </a:lnTo>
                  <a:lnTo>
                    <a:pt x="281" y="176"/>
                  </a:lnTo>
                  <a:lnTo>
                    <a:pt x="281" y="176"/>
                  </a:lnTo>
                  <a:lnTo>
                    <a:pt x="264" y="174"/>
                  </a:lnTo>
                  <a:lnTo>
                    <a:pt x="247" y="173"/>
                  </a:lnTo>
                  <a:lnTo>
                    <a:pt x="232" y="170"/>
                  </a:lnTo>
                  <a:lnTo>
                    <a:pt x="217" y="165"/>
                  </a:lnTo>
                  <a:lnTo>
                    <a:pt x="217" y="165"/>
                  </a:lnTo>
                  <a:lnTo>
                    <a:pt x="215" y="160"/>
                  </a:lnTo>
                  <a:lnTo>
                    <a:pt x="214" y="157"/>
                  </a:lnTo>
                  <a:lnTo>
                    <a:pt x="214" y="154"/>
                  </a:lnTo>
                  <a:lnTo>
                    <a:pt x="214" y="154"/>
                  </a:lnTo>
                  <a:lnTo>
                    <a:pt x="211" y="154"/>
                  </a:lnTo>
                  <a:lnTo>
                    <a:pt x="206" y="153"/>
                  </a:lnTo>
                  <a:lnTo>
                    <a:pt x="206" y="153"/>
                  </a:lnTo>
                  <a:lnTo>
                    <a:pt x="206" y="151"/>
                  </a:lnTo>
                  <a:lnTo>
                    <a:pt x="205" y="150"/>
                  </a:lnTo>
                  <a:lnTo>
                    <a:pt x="205" y="148"/>
                  </a:lnTo>
                  <a:lnTo>
                    <a:pt x="206" y="147"/>
                  </a:lnTo>
                  <a:lnTo>
                    <a:pt x="206" y="147"/>
                  </a:lnTo>
                  <a:lnTo>
                    <a:pt x="203" y="145"/>
                  </a:lnTo>
                  <a:lnTo>
                    <a:pt x="200" y="142"/>
                  </a:lnTo>
                  <a:lnTo>
                    <a:pt x="200" y="142"/>
                  </a:lnTo>
                  <a:lnTo>
                    <a:pt x="208" y="138"/>
                  </a:lnTo>
                  <a:lnTo>
                    <a:pt x="215" y="135"/>
                  </a:lnTo>
                  <a:lnTo>
                    <a:pt x="226" y="133"/>
                  </a:lnTo>
                  <a:lnTo>
                    <a:pt x="235" y="133"/>
                  </a:lnTo>
                  <a:lnTo>
                    <a:pt x="257" y="131"/>
                  </a:lnTo>
                  <a:lnTo>
                    <a:pt x="266" y="130"/>
                  </a:lnTo>
                  <a:lnTo>
                    <a:pt x="275" y="127"/>
                  </a:lnTo>
                  <a:lnTo>
                    <a:pt x="275" y="127"/>
                  </a:lnTo>
                  <a:lnTo>
                    <a:pt x="232" y="125"/>
                  </a:lnTo>
                  <a:lnTo>
                    <a:pt x="188" y="125"/>
                  </a:lnTo>
                  <a:lnTo>
                    <a:pt x="188" y="125"/>
                  </a:lnTo>
                  <a:lnTo>
                    <a:pt x="186" y="124"/>
                  </a:lnTo>
                  <a:lnTo>
                    <a:pt x="183" y="119"/>
                  </a:lnTo>
                  <a:lnTo>
                    <a:pt x="183" y="119"/>
                  </a:lnTo>
                  <a:lnTo>
                    <a:pt x="191" y="118"/>
                  </a:lnTo>
                  <a:lnTo>
                    <a:pt x="199" y="116"/>
                  </a:lnTo>
                  <a:lnTo>
                    <a:pt x="215" y="118"/>
                  </a:lnTo>
                  <a:lnTo>
                    <a:pt x="231" y="118"/>
                  </a:lnTo>
                  <a:lnTo>
                    <a:pt x="238" y="116"/>
                  </a:lnTo>
                  <a:lnTo>
                    <a:pt x="244" y="113"/>
                  </a:lnTo>
                  <a:lnTo>
                    <a:pt x="244" y="113"/>
                  </a:lnTo>
                  <a:lnTo>
                    <a:pt x="232" y="113"/>
                  </a:lnTo>
                  <a:lnTo>
                    <a:pt x="217" y="113"/>
                  </a:lnTo>
                  <a:lnTo>
                    <a:pt x="200" y="115"/>
                  </a:lnTo>
                  <a:lnTo>
                    <a:pt x="182" y="115"/>
                  </a:lnTo>
                  <a:lnTo>
                    <a:pt x="182" y="115"/>
                  </a:lnTo>
                  <a:lnTo>
                    <a:pt x="180" y="112"/>
                  </a:lnTo>
                  <a:lnTo>
                    <a:pt x="179" y="110"/>
                  </a:lnTo>
                  <a:lnTo>
                    <a:pt x="179" y="110"/>
                  </a:lnTo>
                  <a:lnTo>
                    <a:pt x="179" y="109"/>
                  </a:lnTo>
                  <a:lnTo>
                    <a:pt x="180" y="107"/>
                  </a:lnTo>
                  <a:lnTo>
                    <a:pt x="183" y="107"/>
                  </a:lnTo>
                  <a:lnTo>
                    <a:pt x="183" y="107"/>
                  </a:lnTo>
                  <a:lnTo>
                    <a:pt x="180" y="106"/>
                  </a:lnTo>
                  <a:lnTo>
                    <a:pt x="179" y="104"/>
                  </a:lnTo>
                  <a:lnTo>
                    <a:pt x="177" y="101"/>
                  </a:lnTo>
                  <a:lnTo>
                    <a:pt x="177" y="101"/>
                  </a:lnTo>
                  <a:lnTo>
                    <a:pt x="179" y="101"/>
                  </a:lnTo>
                  <a:lnTo>
                    <a:pt x="179" y="99"/>
                  </a:lnTo>
                  <a:lnTo>
                    <a:pt x="179" y="99"/>
                  </a:lnTo>
                  <a:lnTo>
                    <a:pt x="206" y="96"/>
                  </a:lnTo>
                  <a:lnTo>
                    <a:pt x="206" y="96"/>
                  </a:lnTo>
                  <a:lnTo>
                    <a:pt x="191" y="93"/>
                  </a:lnTo>
                  <a:lnTo>
                    <a:pt x="180" y="92"/>
                  </a:lnTo>
                  <a:lnTo>
                    <a:pt x="171" y="93"/>
                  </a:lnTo>
                  <a:lnTo>
                    <a:pt x="171" y="93"/>
                  </a:lnTo>
                  <a:lnTo>
                    <a:pt x="170" y="95"/>
                  </a:lnTo>
                  <a:lnTo>
                    <a:pt x="171" y="98"/>
                  </a:lnTo>
                  <a:lnTo>
                    <a:pt x="171" y="98"/>
                  </a:lnTo>
                  <a:lnTo>
                    <a:pt x="168" y="96"/>
                  </a:lnTo>
                  <a:lnTo>
                    <a:pt x="164" y="95"/>
                  </a:lnTo>
                  <a:lnTo>
                    <a:pt x="160" y="95"/>
                  </a:lnTo>
                  <a:lnTo>
                    <a:pt x="159" y="93"/>
                  </a:lnTo>
                  <a:lnTo>
                    <a:pt x="159" y="90"/>
                  </a:lnTo>
                  <a:lnTo>
                    <a:pt x="159" y="90"/>
                  </a:lnTo>
                  <a:lnTo>
                    <a:pt x="177" y="89"/>
                  </a:lnTo>
                  <a:lnTo>
                    <a:pt x="196" y="89"/>
                  </a:lnTo>
                  <a:lnTo>
                    <a:pt x="214" y="90"/>
                  </a:lnTo>
                  <a:lnTo>
                    <a:pt x="231" y="95"/>
                  </a:lnTo>
                  <a:lnTo>
                    <a:pt x="231" y="95"/>
                  </a:lnTo>
                  <a:lnTo>
                    <a:pt x="229" y="98"/>
                  </a:lnTo>
                  <a:lnTo>
                    <a:pt x="226" y="99"/>
                  </a:lnTo>
                  <a:lnTo>
                    <a:pt x="217" y="101"/>
                  </a:lnTo>
                  <a:lnTo>
                    <a:pt x="217" y="101"/>
                  </a:lnTo>
                  <a:lnTo>
                    <a:pt x="221" y="103"/>
                  </a:lnTo>
                  <a:lnTo>
                    <a:pt x="228" y="103"/>
                  </a:lnTo>
                  <a:lnTo>
                    <a:pt x="238" y="104"/>
                  </a:lnTo>
                  <a:lnTo>
                    <a:pt x="238" y="104"/>
                  </a:lnTo>
                  <a:lnTo>
                    <a:pt x="240" y="106"/>
                  </a:lnTo>
                  <a:lnTo>
                    <a:pt x="240" y="109"/>
                  </a:lnTo>
                  <a:lnTo>
                    <a:pt x="240" y="109"/>
                  </a:lnTo>
                  <a:lnTo>
                    <a:pt x="250" y="109"/>
                  </a:lnTo>
                  <a:lnTo>
                    <a:pt x="260" y="109"/>
                  </a:lnTo>
                  <a:lnTo>
                    <a:pt x="260" y="109"/>
                  </a:lnTo>
                  <a:lnTo>
                    <a:pt x="258" y="113"/>
                  </a:lnTo>
                  <a:lnTo>
                    <a:pt x="255" y="116"/>
                  </a:lnTo>
                  <a:lnTo>
                    <a:pt x="247" y="119"/>
                  </a:lnTo>
                  <a:lnTo>
                    <a:pt x="247" y="119"/>
                  </a:lnTo>
                  <a:lnTo>
                    <a:pt x="258" y="121"/>
                  </a:lnTo>
                  <a:lnTo>
                    <a:pt x="269" y="122"/>
                  </a:lnTo>
                  <a:lnTo>
                    <a:pt x="279" y="122"/>
                  </a:lnTo>
                  <a:lnTo>
                    <a:pt x="290" y="124"/>
                  </a:lnTo>
                  <a:lnTo>
                    <a:pt x="290" y="124"/>
                  </a:lnTo>
                  <a:lnTo>
                    <a:pt x="290" y="127"/>
                  </a:lnTo>
                  <a:lnTo>
                    <a:pt x="287" y="130"/>
                  </a:lnTo>
                  <a:lnTo>
                    <a:pt x="282" y="131"/>
                  </a:lnTo>
                  <a:lnTo>
                    <a:pt x="282" y="131"/>
                  </a:lnTo>
                  <a:lnTo>
                    <a:pt x="284" y="133"/>
                  </a:lnTo>
                  <a:lnTo>
                    <a:pt x="289" y="135"/>
                  </a:lnTo>
                  <a:lnTo>
                    <a:pt x="295" y="133"/>
                  </a:lnTo>
                  <a:lnTo>
                    <a:pt x="302" y="131"/>
                  </a:lnTo>
                  <a:lnTo>
                    <a:pt x="305" y="131"/>
                  </a:lnTo>
                  <a:lnTo>
                    <a:pt x="308" y="131"/>
                  </a:lnTo>
                  <a:lnTo>
                    <a:pt x="308" y="131"/>
                  </a:lnTo>
                  <a:lnTo>
                    <a:pt x="307" y="136"/>
                  </a:lnTo>
                  <a:lnTo>
                    <a:pt x="302" y="138"/>
                  </a:lnTo>
                  <a:lnTo>
                    <a:pt x="293" y="141"/>
                  </a:lnTo>
                  <a:lnTo>
                    <a:pt x="293" y="141"/>
                  </a:lnTo>
                  <a:lnTo>
                    <a:pt x="296" y="144"/>
                  </a:lnTo>
                  <a:lnTo>
                    <a:pt x="296" y="144"/>
                  </a:lnTo>
                  <a:lnTo>
                    <a:pt x="289" y="142"/>
                  </a:lnTo>
                  <a:lnTo>
                    <a:pt x="281" y="145"/>
                  </a:lnTo>
                  <a:lnTo>
                    <a:pt x="281" y="145"/>
                  </a:lnTo>
                  <a:lnTo>
                    <a:pt x="285" y="145"/>
                  </a:lnTo>
                  <a:lnTo>
                    <a:pt x="292" y="147"/>
                  </a:lnTo>
                  <a:lnTo>
                    <a:pt x="301" y="147"/>
                  </a:lnTo>
                  <a:lnTo>
                    <a:pt x="301" y="147"/>
                  </a:lnTo>
                  <a:lnTo>
                    <a:pt x="302" y="145"/>
                  </a:lnTo>
                  <a:lnTo>
                    <a:pt x="301" y="145"/>
                  </a:lnTo>
                  <a:lnTo>
                    <a:pt x="301" y="144"/>
                  </a:lnTo>
                  <a:lnTo>
                    <a:pt x="301" y="144"/>
                  </a:lnTo>
                  <a:lnTo>
                    <a:pt x="308" y="147"/>
                  </a:lnTo>
                  <a:lnTo>
                    <a:pt x="318" y="147"/>
                  </a:lnTo>
                  <a:lnTo>
                    <a:pt x="328" y="147"/>
                  </a:lnTo>
                  <a:lnTo>
                    <a:pt x="339" y="148"/>
                  </a:lnTo>
                  <a:lnTo>
                    <a:pt x="339" y="148"/>
                  </a:lnTo>
                  <a:lnTo>
                    <a:pt x="337" y="153"/>
                  </a:lnTo>
                  <a:lnTo>
                    <a:pt x="334" y="156"/>
                  </a:lnTo>
                  <a:lnTo>
                    <a:pt x="327" y="159"/>
                  </a:lnTo>
                  <a:lnTo>
                    <a:pt x="327" y="159"/>
                  </a:lnTo>
                  <a:lnTo>
                    <a:pt x="331" y="162"/>
                  </a:lnTo>
                  <a:lnTo>
                    <a:pt x="339" y="164"/>
                  </a:lnTo>
                  <a:lnTo>
                    <a:pt x="354" y="164"/>
                  </a:lnTo>
                  <a:lnTo>
                    <a:pt x="354" y="164"/>
                  </a:lnTo>
                  <a:lnTo>
                    <a:pt x="356" y="162"/>
                  </a:lnTo>
                  <a:lnTo>
                    <a:pt x="354" y="160"/>
                  </a:lnTo>
                  <a:lnTo>
                    <a:pt x="354" y="159"/>
                  </a:lnTo>
                  <a:lnTo>
                    <a:pt x="354" y="157"/>
                  </a:lnTo>
                  <a:lnTo>
                    <a:pt x="354" y="157"/>
                  </a:lnTo>
                  <a:lnTo>
                    <a:pt x="360" y="157"/>
                  </a:lnTo>
                  <a:lnTo>
                    <a:pt x="366" y="159"/>
                  </a:lnTo>
                  <a:lnTo>
                    <a:pt x="382" y="167"/>
                  </a:lnTo>
                  <a:lnTo>
                    <a:pt x="382" y="167"/>
                  </a:lnTo>
                  <a:lnTo>
                    <a:pt x="397" y="174"/>
                  </a:lnTo>
                  <a:lnTo>
                    <a:pt x="411" y="180"/>
                  </a:lnTo>
                  <a:lnTo>
                    <a:pt x="411" y="180"/>
                  </a:lnTo>
                  <a:lnTo>
                    <a:pt x="429" y="189"/>
                  </a:lnTo>
                  <a:lnTo>
                    <a:pt x="447" y="199"/>
                  </a:lnTo>
                  <a:lnTo>
                    <a:pt x="467" y="209"/>
                  </a:lnTo>
                  <a:lnTo>
                    <a:pt x="484" y="218"/>
                  </a:lnTo>
                  <a:lnTo>
                    <a:pt x="484" y="218"/>
                  </a:lnTo>
                  <a:lnTo>
                    <a:pt x="487" y="217"/>
                  </a:lnTo>
                  <a:lnTo>
                    <a:pt x="490" y="217"/>
                  </a:lnTo>
                  <a:lnTo>
                    <a:pt x="490" y="217"/>
                  </a:lnTo>
                  <a:lnTo>
                    <a:pt x="510" y="229"/>
                  </a:lnTo>
                  <a:lnTo>
                    <a:pt x="531" y="240"/>
                  </a:lnTo>
                  <a:lnTo>
                    <a:pt x="575" y="261"/>
                  </a:lnTo>
                  <a:lnTo>
                    <a:pt x="575" y="261"/>
                  </a:lnTo>
                  <a:lnTo>
                    <a:pt x="572" y="258"/>
                  </a:lnTo>
                  <a:lnTo>
                    <a:pt x="568" y="255"/>
                  </a:lnTo>
                  <a:lnTo>
                    <a:pt x="563" y="252"/>
                  </a:lnTo>
                  <a:lnTo>
                    <a:pt x="560" y="247"/>
                  </a:lnTo>
                  <a:lnTo>
                    <a:pt x="560" y="247"/>
                  </a:lnTo>
                  <a:lnTo>
                    <a:pt x="554" y="243"/>
                  </a:lnTo>
                  <a:lnTo>
                    <a:pt x="549" y="240"/>
                  </a:lnTo>
                  <a:lnTo>
                    <a:pt x="543" y="235"/>
                  </a:lnTo>
                  <a:lnTo>
                    <a:pt x="536" y="232"/>
                  </a:lnTo>
                  <a:lnTo>
                    <a:pt x="536" y="232"/>
                  </a:lnTo>
                  <a:lnTo>
                    <a:pt x="536" y="231"/>
                  </a:lnTo>
                  <a:lnTo>
                    <a:pt x="534" y="229"/>
                  </a:lnTo>
                  <a:lnTo>
                    <a:pt x="534" y="229"/>
                  </a:lnTo>
                  <a:lnTo>
                    <a:pt x="526" y="226"/>
                  </a:lnTo>
                  <a:lnTo>
                    <a:pt x="523" y="225"/>
                  </a:lnTo>
                  <a:lnTo>
                    <a:pt x="522" y="221"/>
                  </a:lnTo>
                  <a:lnTo>
                    <a:pt x="522" y="221"/>
                  </a:lnTo>
                  <a:lnTo>
                    <a:pt x="517" y="221"/>
                  </a:lnTo>
                  <a:lnTo>
                    <a:pt x="514" y="220"/>
                  </a:lnTo>
                  <a:lnTo>
                    <a:pt x="510" y="218"/>
                  </a:lnTo>
                  <a:lnTo>
                    <a:pt x="507" y="215"/>
                  </a:lnTo>
                  <a:lnTo>
                    <a:pt x="507" y="215"/>
                  </a:lnTo>
                  <a:lnTo>
                    <a:pt x="500" y="214"/>
                  </a:lnTo>
                  <a:lnTo>
                    <a:pt x="496" y="211"/>
                  </a:lnTo>
                  <a:lnTo>
                    <a:pt x="490" y="208"/>
                  </a:lnTo>
                  <a:lnTo>
                    <a:pt x="485" y="206"/>
                  </a:lnTo>
                  <a:lnTo>
                    <a:pt x="485" y="206"/>
                  </a:lnTo>
                  <a:lnTo>
                    <a:pt x="484" y="205"/>
                  </a:lnTo>
                  <a:lnTo>
                    <a:pt x="484" y="205"/>
                  </a:lnTo>
                  <a:lnTo>
                    <a:pt x="484" y="203"/>
                  </a:lnTo>
                  <a:lnTo>
                    <a:pt x="484" y="203"/>
                  </a:lnTo>
                  <a:lnTo>
                    <a:pt x="479" y="203"/>
                  </a:lnTo>
                  <a:lnTo>
                    <a:pt x="479" y="203"/>
                  </a:lnTo>
                  <a:lnTo>
                    <a:pt x="472" y="199"/>
                  </a:lnTo>
                  <a:lnTo>
                    <a:pt x="464" y="194"/>
                  </a:lnTo>
                  <a:lnTo>
                    <a:pt x="446" y="186"/>
                  </a:lnTo>
                  <a:lnTo>
                    <a:pt x="446" y="186"/>
                  </a:lnTo>
                  <a:lnTo>
                    <a:pt x="430" y="180"/>
                  </a:lnTo>
                  <a:lnTo>
                    <a:pt x="427" y="179"/>
                  </a:lnTo>
                  <a:lnTo>
                    <a:pt x="426" y="177"/>
                  </a:lnTo>
                  <a:lnTo>
                    <a:pt x="426" y="174"/>
                  </a:lnTo>
                  <a:lnTo>
                    <a:pt x="427" y="171"/>
                  </a:lnTo>
                  <a:lnTo>
                    <a:pt x="427" y="171"/>
                  </a:lnTo>
                  <a:lnTo>
                    <a:pt x="411" y="160"/>
                  </a:lnTo>
                  <a:lnTo>
                    <a:pt x="395" y="148"/>
                  </a:lnTo>
                  <a:lnTo>
                    <a:pt x="388" y="142"/>
                  </a:lnTo>
                  <a:lnTo>
                    <a:pt x="382" y="135"/>
                  </a:lnTo>
                  <a:lnTo>
                    <a:pt x="375" y="125"/>
                  </a:lnTo>
                  <a:lnTo>
                    <a:pt x="372" y="116"/>
                  </a:lnTo>
                  <a:lnTo>
                    <a:pt x="372" y="116"/>
                  </a:lnTo>
                  <a:lnTo>
                    <a:pt x="375" y="115"/>
                  </a:lnTo>
                  <a:lnTo>
                    <a:pt x="378" y="115"/>
                  </a:lnTo>
                  <a:lnTo>
                    <a:pt x="385" y="118"/>
                  </a:lnTo>
                  <a:lnTo>
                    <a:pt x="385" y="118"/>
                  </a:lnTo>
                  <a:lnTo>
                    <a:pt x="382" y="115"/>
                  </a:lnTo>
                  <a:lnTo>
                    <a:pt x="378" y="113"/>
                  </a:lnTo>
                  <a:lnTo>
                    <a:pt x="371" y="110"/>
                  </a:lnTo>
                  <a:lnTo>
                    <a:pt x="363" y="107"/>
                  </a:lnTo>
                  <a:lnTo>
                    <a:pt x="360" y="104"/>
                  </a:lnTo>
                  <a:lnTo>
                    <a:pt x="360" y="101"/>
                  </a:lnTo>
                  <a:lnTo>
                    <a:pt x="360" y="101"/>
                  </a:lnTo>
                  <a:lnTo>
                    <a:pt x="372" y="103"/>
                  </a:lnTo>
                  <a:lnTo>
                    <a:pt x="385" y="107"/>
                  </a:lnTo>
                  <a:lnTo>
                    <a:pt x="407" y="118"/>
                  </a:lnTo>
                  <a:lnTo>
                    <a:pt x="407" y="118"/>
                  </a:lnTo>
                  <a:lnTo>
                    <a:pt x="411" y="118"/>
                  </a:lnTo>
                  <a:lnTo>
                    <a:pt x="411" y="118"/>
                  </a:lnTo>
                  <a:lnTo>
                    <a:pt x="423" y="122"/>
                  </a:lnTo>
                  <a:lnTo>
                    <a:pt x="436" y="128"/>
                  </a:lnTo>
                  <a:lnTo>
                    <a:pt x="462" y="138"/>
                  </a:lnTo>
                  <a:lnTo>
                    <a:pt x="462" y="138"/>
                  </a:lnTo>
                  <a:lnTo>
                    <a:pt x="436" y="124"/>
                  </a:lnTo>
                  <a:lnTo>
                    <a:pt x="409" y="110"/>
                  </a:lnTo>
                  <a:lnTo>
                    <a:pt x="409" y="110"/>
                  </a:lnTo>
                  <a:lnTo>
                    <a:pt x="394" y="106"/>
                  </a:lnTo>
                  <a:lnTo>
                    <a:pt x="394" y="106"/>
                  </a:lnTo>
                  <a:lnTo>
                    <a:pt x="383" y="99"/>
                  </a:lnTo>
                  <a:lnTo>
                    <a:pt x="372" y="93"/>
                  </a:lnTo>
                  <a:lnTo>
                    <a:pt x="372" y="93"/>
                  </a:lnTo>
                  <a:lnTo>
                    <a:pt x="362" y="90"/>
                  </a:lnTo>
                  <a:lnTo>
                    <a:pt x="357" y="87"/>
                  </a:lnTo>
                  <a:lnTo>
                    <a:pt x="354" y="83"/>
                  </a:lnTo>
                  <a:lnTo>
                    <a:pt x="354" y="83"/>
                  </a:lnTo>
                  <a:lnTo>
                    <a:pt x="357" y="83"/>
                  </a:lnTo>
                  <a:lnTo>
                    <a:pt x="362" y="81"/>
                  </a:lnTo>
                  <a:lnTo>
                    <a:pt x="369" y="84"/>
                  </a:lnTo>
                  <a:lnTo>
                    <a:pt x="383" y="93"/>
                  </a:lnTo>
                  <a:lnTo>
                    <a:pt x="383" y="93"/>
                  </a:lnTo>
                  <a:lnTo>
                    <a:pt x="394" y="96"/>
                  </a:lnTo>
                  <a:lnTo>
                    <a:pt x="404" y="99"/>
                  </a:lnTo>
                  <a:lnTo>
                    <a:pt x="415" y="103"/>
                  </a:lnTo>
                  <a:lnTo>
                    <a:pt x="424" y="107"/>
                  </a:lnTo>
                  <a:lnTo>
                    <a:pt x="424" y="107"/>
                  </a:lnTo>
                  <a:lnTo>
                    <a:pt x="411" y="99"/>
                  </a:lnTo>
                  <a:lnTo>
                    <a:pt x="397" y="93"/>
                  </a:lnTo>
                  <a:lnTo>
                    <a:pt x="382" y="86"/>
                  </a:lnTo>
                  <a:lnTo>
                    <a:pt x="368" y="78"/>
                  </a:lnTo>
                  <a:lnTo>
                    <a:pt x="368" y="78"/>
                  </a:lnTo>
                  <a:lnTo>
                    <a:pt x="363" y="78"/>
                  </a:lnTo>
                  <a:lnTo>
                    <a:pt x="360" y="75"/>
                  </a:lnTo>
                  <a:lnTo>
                    <a:pt x="359" y="72"/>
                  </a:lnTo>
                  <a:lnTo>
                    <a:pt x="359" y="69"/>
                  </a:lnTo>
                  <a:lnTo>
                    <a:pt x="359" y="69"/>
                  </a:lnTo>
                  <a:lnTo>
                    <a:pt x="368" y="69"/>
                  </a:lnTo>
                  <a:lnTo>
                    <a:pt x="378" y="71"/>
                  </a:lnTo>
                  <a:lnTo>
                    <a:pt x="398" y="77"/>
                  </a:lnTo>
                  <a:lnTo>
                    <a:pt x="417" y="84"/>
                  </a:lnTo>
                  <a:lnTo>
                    <a:pt x="435" y="90"/>
                  </a:lnTo>
                  <a:lnTo>
                    <a:pt x="435" y="90"/>
                  </a:lnTo>
                  <a:lnTo>
                    <a:pt x="420" y="81"/>
                  </a:lnTo>
                  <a:lnTo>
                    <a:pt x="400" y="72"/>
                  </a:lnTo>
                  <a:lnTo>
                    <a:pt x="382" y="64"/>
                  </a:lnTo>
                  <a:lnTo>
                    <a:pt x="363" y="54"/>
                  </a:lnTo>
                  <a:lnTo>
                    <a:pt x="363" y="54"/>
                  </a:lnTo>
                  <a:lnTo>
                    <a:pt x="362" y="51"/>
                  </a:lnTo>
                  <a:lnTo>
                    <a:pt x="362" y="49"/>
                  </a:lnTo>
                  <a:lnTo>
                    <a:pt x="363" y="48"/>
                  </a:lnTo>
                  <a:lnTo>
                    <a:pt x="363" y="48"/>
                  </a:lnTo>
                  <a:lnTo>
                    <a:pt x="357" y="45"/>
                  </a:lnTo>
                  <a:lnTo>
                    <a:pt x="354" y="42"/>
                  </a:lnTo>
                  <a:lnTo>
                    <a:pt x="354" y="38"/>
                  </a:lnTo>
                  <a:lnTo>
                    <a:pt x="354" y="38"/>
                  </a:lnTo>
                  <a:lnTo>
                    <a:pt x="374" y="43"/>
                  </a:lnTo>
                  <a:lnTo>
                    <a:pt x="394" y="51"/>
                  </a:lnTo>
                  <a:lnTo>
                    <a:pt x="414" y="58"/>
                  </a:lnTo>
                  <a:lnTo>
                    <a:pt x="435" y="64"/>
                  </a:lnTo>
                  <a:lnTo>
                    <a:pt x="435" y="64"/>
                  </a:lnTo>
                  <a:lnTo>
                    <a:pt x="418" y="55"/>
                  </a:lnTo>
                  <a:lnTo>
                    <a:pt x="400" y="46"/>
                  </a:lnTo>
                  <a:lnTo>
                    <a:pt x="360" y="32"/>
                  </a:lnTo>
                  <a:lnTo>
                    <a:pt x="360" y="32"/>
                  </a:lnTo>
                  <a:lnTo>
                    <a:pt x="351" y="29"/>
                  </a:lnTo>
                  <a:lnTo>
                    <a:pt x="348" y="26"/>
                  </a:lnTo>
                  <a:lnTo>
                    <a:pt x="348" y="25"/>
                  </a:lnTo>
                  <a:lnTo>
                    <a:pt x="348" y="22"/>
                  </a:lnTo>
                  <a:lnTo>
                    <a:pt x="348" y="22"/>
                  </a:lnTo>
                  <a:lnTo>
                    <a:pt x="366" y="26"/>
                  </a:lnTo>
                  <a:lnTo>
                    <a:pt x="385" y="34"/>
                  </a:lnTo>
                  <a:lnTo>
                    <a:pt x="403" y="40"/>
                  </a:lnTo>
                  <a:lnTo>
                    <a:pt x="420" y="48"/>
                  </a:lnTo>
                  <a:lnTo>
                    <a:pt x="420" y="48"/>
                  </a:lnTo>
                  <a:lnTo>
                    <a:pt x="388" y="29"/>
                  </a:lnTo>
                  <a:lnTo>
                    <a:pt x="354" y="13"/>
                  </a:lnTo>
                  <a:lnTo>
                    <a:pt x="354" y="13"/>
                  </a:lnTo>
                  <a:lnTo>
                    <a:pt x="353" y="8"/>
                  </a:lnTo>
                  <a:lnTo>
                    <a:pt x="351" y="0"/>
                  </a:lnTo>
                  <a:lnTo>
                    <a:pt x="351" y="0"/>
                  </a:lnTo>
                  <a:lnTo>
                    <a:pt x="360" y="2"/>
                  </a:lnTo>
                  <a:lnTo>
                    <a:pt x="369" y="3"/>
                  </a:lnTo>
                  <a:lnTo>
                    <a:pt x="385" y="10"/>
                  </a:lnTo>
                  <a:lnTo>
                    <a:pt x="401" y="17"/>
                  </a:lnTo>
                  <a:lnTo>
                    <a:pt x="418" y="22"/>
                  </a:lnTo>
                  <a:lnTo>
                    <a:pt x="418" y="22"/>
                  </a:lnTo>
                  <a:lnTo>
                    <a:pt x="417" y="26"/>
                  </a:lnTo>
                  <a:lnTo>
                    <a:pt x="415" y="28"/>
                  </a:lnTo>
                  <a:lnTo>
                    <a:pt x="415" y="28"/>
                  </a:lnTo>
                  <a:lnTo>
                    <a:pt x="418" y="31"/>
                  </a:lnTo>
                  <a:lnTo>
                    <a:pt x="423" y="34"/>
                  </a:lnTo>
                  <a:lnTo>
                    <a:pt x="423" y="34"/>
                  </a:lnTo>
                  <a:lnTo>
                    <a:pt x="421" y="37"/>
                  </a:lnTo>
                  <a:lnTo>
                    <a:pt x="420" y="40"/>
                  </a:lnTo>
                  <a:lnTo>
                    <a:pt x="420" y="40"/>
                  </a:lnTo>
                  <a:lnTo>
                    <a:pt x="424" y="43"/>
                  </a:lnTo>
                  <a:lnTo>
                    <a:pt x="430" y="46"/>
                  </a:lnTo>
                  <a:lnTo>
                    <a:pt x="438" y="51"/>
                  </a:lnTo>
                  <a:lnTo>
                    <a:pt x="444" y="54"/>
                  </a:lnTo>
                  <a:lnTo>
                    <a:pt x="444" y="54"/>
                  </a:lnTo>
                  <a:lnTo>
                    <a:pt x="441" y="57"/>
                  </a:lnTo>
                  <a:lnTo>
                    <a:pt x="439" y="58"/>
                  </a:lnTo>
                  <a:lnTo>
                    <a:pt x="438" y="58"/>
                  </a:lnTo>
                  <a:lnTo>
                    <a:pt x="438" y="58"/>
                  </a:lnTo>
                  <a:close/>
                  <a:moveTo>
                    <a:pt x="433" y="109"/>
                  </a:moveTo>
                  <a:lnTo>
                    <a:pt x="433" y="109"/>
                  </a:lnTo>
                  <a:lnTo>
                    <a:pt x="430" y="107"/>
                  </a:lnTo>
                  <a:lnTo>
                    <a:pt x="429" y="109"/>
                  </a:lnTo>
                  <a:lnTo>
                    <a:pt x="429" y="109"/>
                  </a:lnTo>
                  <a:lnTo>
                    <a:pt x="432" y="110"/>
                  </a:lnTo>
                  <a:lnTo>
                    <a:pt x="433" y="110"/>
                  </a:lnTo>
                  <a:lnTo>
                    <a:pt x="433" y="109"/>
                  </a:lnTo>
                  <a:lnTo>
                    <a:pt x="433" y="109"/>
                  </a:lnTo>
                  <a:close/>
                  <a:moveTo>
                    <a:pt x="667" y="141"/>
                  </a:moveTo>
                  <a:lnTo>
                    <a:pt x="667" y="141"/>
                  </a:lnTo>
                  <a:lnTo>
                    <a:pt x="658" y="128"/>
                  </a:lnTo>
                  <a:lnTo>
                    <a:pt x="645" y="119"/>
                  </a:lnTo>
                  <a:lnTo>
                    <a:pt x="645" y="119"/>
                  </a:lnTo>
                  <a:lnTo>
                    <a:pt x="650" y="125"/>
                  </a:lnTo>
                  <a:lnTo>
                    <a:pt x="654" y="131"/>
                  </a:lnTo>
                  <a:lnTo>
                    <a:pt x="659" y="138"/>
                  </a:lnTo>
                  <a:lnTo>
                    <a:pt x="662" y="139"/>
                  </a:lnTo>
                  <a:lnTo>
                    <a:pt x="667" y="141"/>
                  </a:lnTo>
                  <a:lnTo>
                    <a:pt x="667" y="141"/>
                  </a:lnTo>
                  <a:close/>
                  <a:moveTo>
                    <a:pt x="455" y="179"/>
                  </a:moveTo>
                  <a:lnTo>
                    <a:pt x="455" y="179"/>
                  </a:lnTo>
                  <a:lnTo>
                    <a:pt x="453" y="176"/>
                  </a:lnTo>
                  <a:lnTo>
                    <a:pt x="453" y="176"/>
                  </a:lnTo>
                  <a:lnTo>
                    <a:pt x="455" y="174"/>
                  </a:lnTo>
                  <a:lnTo>
                    <a:pt x="455" y="174"/>
                  </a:lnTo>
                  <a:lnTo>
                    <a:pt x="462" y="176"/>
                  </a:lnTo>
                  <a:lnTo>
                    <a:pt x="468" y="177"/>
                  </a:lnTo>
                  <a:lnTo>
                    <a:pt x="479" y="183"/>
                  </a:lnTo>
                  <a:lnTo>
                    <a:pt x="490" y="189"/>
                  </a:lnTo>
                  <a:lnTo>
                    <a:pt x="496" y="191"/>
                  </a:lnTo>
                  <a:lnTo>
                    <a:pt x="502" y="192"/>
                  </a:lnTo>
                  <a:lnTo>
                    <a:pt x="502" y="192"/>
                  </a:lnTo>
                  <a:lnTo>
                    <a:pt x="526" y="208"/>
                  </a:lnTo>
                  <a:lnTo>
                    <a:pt x="552" y="221"/>
                  </a:lnTo>
                  <a:lnTo>
                    <a:pt x="604" y="247"/>
                  </a:lnTo>
                  <a:lnTo>
                    <a:pt x="604" y="247"/>
                  </a:lnTo>
                  <a:lnTo>
                    <a:pt x="590" y="235"/>
                  </a:lnTo>
                  <a:lnTo>
                    <a:pt x="575" y="223"/>
                  </a:lnTo>
                  <a:lnTo>
                    <a:pt x="560" y="211"/>
                  </a:lnTo>
                  <a:lnTo>
                    <a:pt x="543" y="200"/>
                  </a:lnTo>
                  <a:lnTo>
                    <a:pt x="508" y="182"/>
                  </a:lnTo>
                  <a:lnTo>
                    <a:pt x="470" y="164"/>
                  </a:lnTo>
                  <a:lnTo>
                    <a:pt x="470" y="164"/>
                  </a:lnTo>
                  <a:lnTo>
                    <a:pt x="468" y="167"/>
                  </a:lnTo>
                  <a:lnTo>
                    <a:pt x="467" y="168"/>
                  </a:lnTo>
                  <a:lnTo>
                    <a:pt x="465" y="168"/>
                  </a:lnTo>
                  <a:lnTo>
                    <a:pt x="465" y="168"/>
                  </a:lnTo>
                  <a:lnTo>
                    <a:pt x="427" y="147"/>
                  </a:lnTo>
                  <a:lnTo>
                    <a:pt x="406" y="136"/>
                  </a:lnTo>
                  <a:lnTo>
                    <a:pt x="383" y="128"/>
                  </a:lnTo>
                  <a:lnTo>
                    <a:pt x="383" y="128"/>
                  </a:lnTo>
                  <a:lnTo>
                    <a:pt x="398" y="144"/>
                  </a:lnTo>
                  <a:lnTo>
                    <a:pt x="415" y="157"/>
                  </a:lnTo>
                  <a:lnTo>
                    <a:pt x="433" y="170"/>
                  </a:lnTo>
                  <a:lnTo>
                    <a:pt x="444" y="174"/>
                  </a:lnTo>
                  <a:lnTo>
                    <a:pt x="455" y="179"/>
                  </a:lnTo>
                  <a:lnTo>
                    <a:pt x="455" y="179"/>
                  </a:lnTo>
                  <a:close/>
                  <a:moveTo>
                    <a:pt x="676" y="139"/>
                  </a:moveTo>
                  <a:lnTo>
                    <a:pt x="676" y="139"/>
                  </a:lnTo>
                  <a:lnTo>
                    <a:pt x="671" y="135"/>
                  </a:lnTo>
                  <a:lnTo>
                    <a:pt x="670" y="131"/>
                  </a:lnTo>
                  <a:lnTo>
                    <a:pt x="667" y="131"/>
                  </a:lnTo>
                  <a:lnTo>
                    <a:pt x="667" y="131"/>
                  </a:lnTo>
                  <a:lnTo>
                    <a:pt x="671" y="136"/>
                  </a:lnTo>
                  <a:lnTo>
                    <a:pt x="674" y="138"/>
                  </a:lnTo>
                  <a:lnTo>
                    <a:pt x="676" y="139"/>
                  </a:lnTo>
                  <a:lnTo>
                    <a:pt x="676" y="139"/>
                  </a:lnTo>
                  <a:close/>
                  <a:moveTo>
                    <a:pt x="439" y="135"/>
                  </a:moveTo>
                  <a:lnTo>
                    <a:pt x="439" y="135"/>
                  </a:lnTo>
                  <a:lnTo>
                    <a:pt x="436" y="133"/>
                  </a:lnTo>
                  <a:lnTo>
                    <a:pt x="433" y="133"/>
                  </a:lnTo>
                  <a:lnTo>
                    <a:pt x="433" y="133"/>
                  </a:lnTo>
                  <a:lnTo>
                    <a:pt x="435" y="135"/>
                  </a:lnTo>
                  <a:lnTo>
                    <a:pt x="436" y="135"/>
                  </a:lnTo>
                  <a:lnTo>
                    <a:pt x="438" y="135"/>
                  </a:lnTo>
                  <a:lnTo>
                    <a:pt x="439" y="135"/>
                  </a:lnTo>
                  <a:lnTo>
                    <a:pt x="439" y="135"/>
                  </a:lnTo>
                  <a:close/>
                  <a:moveTo>
                    <a:pt x="270" y="135"/>
                  </a:moveTo>
                  <a:lnTo>
                    <a:pt x="270" y="135"/>
                  </a:lnTo>
                  <a:lnTo>
                    <a:pt x="275" y="135"/>
                  </a:lnTo>
                  <a:lnTo>
                    <a:pt x="276" y="135"/>
                  </a:lnTo>
                  <a:lnTo>
                    <a:pt x="276" y="133"/>
                  </a:lnTo>
                  <a:lnTo>
                    <a:pt x="276" y="133"/>
                  </a:lnTo>
                  <a:lnTo>
                    <a:pt x="273" y="133"/>
                  </a:lnTo>
                  <a:lnTo>
                    <a:pt x="272" y="135"/>
                  </a:lnTo>
                  <a:lnTo>
                    <a:pt x="270" y="135"/>
                  </a:lnTo>
                  <a:lnTo>
                    <a:pt x="270" y="135"/>
                  </a:lnTo>
                  <a:close/>
                  <a:moveTo>
                    <a:pt x="462" y="144"/>
                  </a:moveTo>
                  <a:lnTo>
                    <a:pt x="462" y="144"/>
                  </a:lnTo>
                  <a:lnTo>
                    <a:pt x="452" y="139"/>
                  </a:lnTo>
                  <a:lnTo>
                    <a:pt x="446" y="136"/>
                  </a:lnTo>
                  <a:lnTo>
                    <a:pt x="441" y="136"/>
                  </a:lnTo>
                  <a:lnTo>
                    <a:pt x="441" y="136"/>
                  </a:lnTo>
                  <a:lnTo>
                    <a:pt x="446" y="138"/>
                  </a:lnTo>
                  <a:lnTo>
                    <a:pt x="450" y="141"/>
                  </a:lnTo>
                  <a:lnTo>
                    <a:pt x="456" y="144"/>
                  </a:lnTo>
                  <a:lnTo>
                    <a:pt x="462" y="144"/>
                  </a:lnTo>
                  <a:lnTo>
                    <a:pt x="462" y="144"/>
                  </a:lnTo>
                  <a:close/>
                  <a:moveTo>
                    <a:pt x="456" y="153"/>
                  </a:moveTo>
                  <a:lnTo>
                    <a:pt x="456" y="153"/>
                  </a:lnTo>
                  <a:lnTo>
                    <a:pt x="452" y="148"/>
                  </a:lnTo>
                  <a:lnTo>
                    <a:pt x="446" y="147"/>
                  </a:lnTo>
                  <a:lnTo>
                    <a:pt x="435" y="144"/>
                  </a:lnTo>
                  <a:lnTo>
                    <a:pt x="435" y="144"/>
                  </a:lnTo>
                  <a:lnTo>
                    <a:pt x="446" y="148"/>
                  </a:lnTo>
                  <a:lnTo>
                    <a:pt x="450" y="151"/>
                  </a:lnTo>
                  <a:lnTo>
                    <a:pt x="456" y="153"/>
                  </a:lnTo>
                  <a:lnTo>
                    <a:pt x="456" y="153"/>
                  </a:lnTo>
                  <a:close/>
                  <a:moveTo>
                    <a:pt x="651" y="173"/>
                  </a:moveTo>
                  <a:lnTo>
                    <a:pt x="651" y="173"/>
                  </a:lnTo>
                  <a:lnTo>
                    <a:pt x="654" y="174"/>
                  </a:lnTo>
                  <a:lnTo>
                    <a:pt x="659" y="176"/>
                  </a:lnTo>
                  <a:lnTo>
                    <a:pt x="659" y="176"/>
                  </a:lnTo>
                  <a:lnTo>
                    <a:pt x="665" y="182"/>
                  </a:lnTo>
                  <a:lnTo>
                    <a:pt x="665" y="182"/>
                  </a:lnTo>
                  <a:lnTo>
                    <a:pt x="671" y="186"/>
                  </a:lnTo>
                  <a:lnTo>
                    <a:pt x="674" y="188"/>
                  </a:lnTo>
                  <a:lnTo>
                    <a:pt x="677" y="188"/>
                  </a:lnTo>
                  <a:lnTo>
                    <a:pt x="677" y="188"/>
                  </a:lnTo>
                  <a:lnTo>
                    <a:pt x="667" y="177"/>
                  </a:lnTo>
                  <a:lnTo>
                    <a:pt x="658" y="167"/>
                  </a:lnTo>
                  <a:lnTo>
                    <a:pt x="647" y="154"/>
                  </a:lnTo>
                  <a:lnTo>
                    <a:pt x="641" y="150"/>
                  </a:lnTo>
                  <a:lnTo>
                    <a:pt x="635" y="145"/>
                  </a:lnTo>
                  <a:lnTo>
                    <a:pt x="635" y="145"/>
                  </a:lnTo>
                  <a:lnTo>
                    <a:pt x="638" y="153"/>
                  </a:lnTo>
                  <a:lnTo>
                    <a:pt x="642" y="159"/>
                  </a:lnTo>
                  <a:lnTo>
                    <a:pt x="651" y="173"/>
                  </a:lnTo>
                  <a:lnTo>
                    <a:pt x="651" y="173"/>
                  </a:lnTo>
                  <a:close/>
                  <a:moveTo>
                    <a:pt x="676" y="168"/>
                  </a:moveTo>
                  <a:lnTo>
                    <a:pt x="676" y="168"/>
                  </a:lnTo>
                  <a:lnTo>
                    <a:pt x="667" y="157"/>
                  </a:lnTo>
                  <a:lnTo>
                    <a:pt x="654" y="147"/>
                  </a:lnTo>
                  <a:lnTo>
                    <a:pt x="654" y="147"/>
                  </a:lnTo>
                  <a:lnTo>
                    <a:pt x="664" y="159"/>
                  </a:lnTo>
                  <a:lnTo>
                    <a:pt x="670" y="164"/>
                  </a:lnTo>
                  <a:lnTo>
                    <a:pt x="676" y="168"/>
                  </a:lnTo>
                  <a:lnTo>
                    <a:pt x="676" y="168"/>
                  </a:lnTo>
                  <a:close/>
                  <a:moveTo>
                    <a:pt x="240" y="153"/>
                  </a:moveTo>
                  <a:lnTo>
                    <a:pt x="240" y="153"/>
                  </a:lnTo>
                  <a:lnTo>
                    <a:pt x="276" y="156"/>
                  </a:lnTo>
                  <a:lnTo>
                    <a:pt x="296" y="157"/>
                  </a:lnTo>
                  <a:lnTo>
                    <a:pt x="307" y="157"/>
                  </a:lnTo>
                  <a:lnTo>
                    <a:pt x="316" y="156"/>
                  </a:lnTo>
                  <a:lnTo>
                    <a:pt x="316" y="156"/>
                  </a:lnTo>
                  <a:lnTo>
                    <a:pt x="316" y="154"/>
                  </a:lnTo>
                  <a:lnTo>
                    <a:pt x="314" y="154"/>
                  </a:lnTo>
                  <a:lnTo>
                    <a:pt x="313" y="153"/>
                  </a:lnTo>
                  <a:lnTo>
                    <a:pt x="313" y="151"/>
                  </a:lnTo>
                  <a:lnTo>
                    <a:pt x="313" y="151"/>
                  </a:lnTo>
                  <a:lnTo>
                    <a:pt x="314" y="151"/>
                  </a:lnTo>
                  <a:lnTo>
                    <a:pt x="316" y="153"/>
                  </a:lnTo>
                  <a:lnTo>
                    <a:pt x="318" y="154"/>
                  </a:lnTo>
                  <a:lnTo>
                    <a:pt x="319" y="154"/>
                  </a:lnTo>
                  <a:lnTo>
                    <a:pt x="319" y="154"/>
                  </a:lnTo>
                  <a:lnTo>
                    <a:pt x="324" y="153"/>
                  </a:lnTo>
                  <a:lnTo>
                    <a:pt x="325" y="153"/>
                  </a:lnTo>
                  <a:lnTo>
                    <a:pt x="327" y="151"/>
                  </a:lnTo>
                  <a:lnTo>
                    <a:pt x="327" y="151"/>
                  </a:lnTo>
                  <a:lnTo>
                    <a:pt x="284" y="150"/>
                  </a:lnTo>
                  <a:lnTo>
                    <a:pt x="261" y="150"/>
                  </a:lnTo>
                  <a:lnTo>
                    <a:pt x="240" y="153"/>
                  </a:lnTo>
                  <a:lnTo>
                    <a:pt x="240" y="153"/>
                  </a:lnTo>
                  <a:close/>
                  <a:moveTo>
                    <a:pt x="318" y="160"/>
                  </a:moveTo>
                  <a:lnTo>
                    <a:pt x="318" y="160"/>
                  </a:lnTo>
                  <a:lnTo>
                    <a:pt x="322" y="162"/>
                  </a:lnTo>
                  <a:lnTo>
                    <a:pt x="325" y="162"/>
                  </a:lnTo>
                  <a:lnTo>
                    <a:pt x="327" y="160"/>
                  </a:lnTo>
                  <a:lnTo>
                    <a:pt x="327" y="160"/>
                  </a:lnTo>
                  <a:lnTo>
                    <a:pt x="325" y="160"/>
                  </a:lnTo>
                  <a:lnTo>
                    <a:pt x="322" y="159"/>
                  </a:lnTo>
                  <a:lnTo>
                    <a:pt x="319" y="159"/>
                  </a:lnTo>
                  <a:lnTo>
                    <a:pt x="318" y="160"/>
                  </a:lnTo>
                  <a:lnTo>
                    <a:pt x="318" y="160"/>
                  </a:lnTo>
                  <a:close/>
                  <a:moveTo>
                    <a:pt x="500" y="171"/>
                  </a:moveTo>
                  <a:lnTo>
                    <a:pt x="500" y="171"/>
                  </a:lnTo>
                  <a:lnTo>
                    <a:pt x="502" y="170"/>
                  </a:lnTo>
                  <a:lnTo>
                    <a:pt x="502" y="168"/>
                  </a:lnTo>
                  <a:lnTo>
                    <a:pt x="504" y="168"/>
                  </a:lnTo>
                  <a:lnTo>
                    <a:pt x="504" y="168"/>
                  </a:lnTo>
                  <a:lnTo>
                    <a:pt x="504" y="170"/>
                  </a:lnTo>
                  <a:lnTo>
                    <a:pt x="504" y="168"/>
                  </a:lnTo>
                  <a:lnTo>
                    <a:pt x="504" y="168"/>
                  </a:lnTo>
                  <a:lnTo>
                    <a:pt x="499" y="168"/>
                  </a:lnTo>
                  <a:lnTo>
                    <a:pt x="499" y="168"/>
                  </a:lnTo>
                  <a:lnTo>
                    <a:pt x="497" y="165"/>
                  </a:lnTo>
                  <a:lnTo>
                    <a:pt x="494" y="164"/>
                  </a:lnTo>
                  <a:lnTo>
                    <a:pt x="490" y="164"/>
                  </a:lnTo>
                  <a:lnTo>
                    <a:pt x="490" y="164"/>
                  </a:lnTo>
                  <a:lnTo>
                    <a:pt x="496" y="167"/>
                  </a:lnTo>
                  <a:lnTo>
                    <a:pt x="499" y="168"/>
                  </a:lnTo>
                  <a:lnTo>
                    <a:pt x="500" y="171"/>
                  </a:lnTo>
                  <a:lnTo>
                    <a:pt x="500" y="171"/>
                  </a:lnTo>
                  <a:close/>
                  <a:moveTo>
                    <a:pt x="253" y="165"/>
                  </a:moveTo>
                  <a:lnTo>
                    <a:pt x="253" y="165"/>
                  </a:lnTo>
                  <a:lnTo>
                    <a:pt x="261" y="170"/>
                  </a:lnTo>
                  <a:lnTo>
                    <a:pt x="270" y="171"/>
                  </a:lnTo>
                  <a:lnTo>
                    <a:pt x="290" y="173"/>
                  </a:lnTo>
                  <a:lnTo>
                    <a:pt x="290" y="173"/>
                  </a:lnTo>
                  <a:lnTo>
                    <a:pt x="324" y="179"/>
                  </a:lnTo>
                  <a:lnTo>
                    <a:pt x="356" y="185"/>
                  </a:lnTo>
                  <a:lnTo>
                    <a:pt x="356" y="185"/>
                  </a:lnTo>
                  <a:lnTo>
                    <a:pt x="351" y="182"/>
                  </a:lnTo>
                  <a:lnTo>
                    <a:pt x="345" y="179"/>
                  </a:lnTo>
                  <a:lnTo>
                    <a:pt x="340" y="174"/>
                  </a:lnTo>
                  <a:lnTo>
                    <a:pt x="339" y="171"/>
                  </a:lnTo>
                  <a:lnTo>
                    <a:pt x="339" y="168"/>
                  </a:lnTo>
                  <a:lnTo>
                    <a:pt x="339" y="168"/>
                  </a:lnTo>
                  <a:lnTo>
                    <a:pt x="318" y="168"/>
                  </a:lnTo>
                  <a:lnTo>
                    <a:pt x="298" y="165"/>
                  </a:lnTo>
                  <a:lnTo>
                    <a:pt x="276" y="165"/>
                  </a:lnTo>
                  <a:lnTo>
                    <a:pt x="253" y="165"/>
                  </a:lnTo>
                  <a:lnTo>
                    <a:pt x="253" y="165"/>
                  </a:lnTo>
                  <a:close/>
                  <a:moveTo>
                    <a:pt x="659" y="196"/>
                  </a:moveTo>
                  <a:lnTo>
                    <a:pt x="659" y="196"/>
                  </a:lnTo>
                  <a:lnTo>
                    <a:pt x="651" y="188"/>
                  </a:lnTo>
                  <a:lnTo>
                    <a:pt x="644" y="180"/>
                  </a:lnTo>
                  <a:lnTo>
                    <a:pt x="629" y="165"/>
                  </a:lnTo>
                  <a:lnTo>
                    <a:pt x="629" y="165"/>
                  </a:lnTo>
                  <a:lnTo>
                    <a:pt x="630" y="170"/>
                  </a:lnTo>
                  <a:lnTo>
                    <a:pt x="633" y="176"/>
                  </a:lnTo>
                  <a:lnTo>
                    <a:pt x="636" y="180"/>
                  </a:lnTo>
                  <a:lnTo>
                    <a:pt x="641" y="183"/>
                  </a:lnTo>
                  <a:lnTo>
                    <a:pt x="650" y="189"/>
                  </a:lnTo>
                  <a:lnTo>
                    <a:pt x="659" y="196"/>
                  </a:lnTo>
                  <a:lnTo>
                    <a:pt x="659" y="196"/>
                  </a:lnTo>
                  <a:close/>
                  <a:moveTo>
                    <a:pt x="365" y="168"/>
                  </a:moveTo>
                  <a:lnTo>
                    <a:pt x="365" y="168"/>
                  </a:lnTo>
                  <a:lnTo>
                    <a:pt x="363" y="170"/>
                  </a:lnTo>
                  <a:lnTo>
                    <a:pt x="363" y="170"/>
                  </a:lnTo>
                  <a:lnTo>
                    <a:pt x="356" y="170"/>
                  </a:lnTo>
                  <a:lnTo>
                    <a:pt x="353" y="170"/>
                  </a:lnTo>
                  <a:lnTo>
                    <a:pt x="350" y="171"/>
                  </a:lnTo>
                  <a:lnTo>
                    <a:pt x="350" y="171"/>
                  </a:lnTo>
                  <a:lnTo>
                    <a:pt x="382" y="186"/>
                  </a:lnTo>
                  <a:lnTo>
                    <a:pt x="397" y="194"/>
                  </a:lnTo>
                  <a:lnTo>
                    <a:pt x="414" y="200"/>
                  </a:lnTo>
                  <a:lnTo>
                    <a:pt x="414" y="200"/>
                  </a:lnTo>
                  <a:lnTo>
                    <a:pt x="414" y="199"/>
                  </a:lnTo>
                  <a:lnTo>
                    <a:pt x="414" y="197"/>
                  </a:lnTo>
                  <a:lnTo>
                    <a:pt x="412" y="196"/>
                  </a:lnTo>
                  <a:lnTo>
                    <a:pt x="414" y="194"/>
                  </a:lnTo>
                  <a:lnTo>
                    <a:pt x="414" y="194"/>
                  </a:lnTo>
                  <a:lnTo>
                    <a:pt x="417" y="194"/>
                  </a:lnTo>
                  <a:lnTo>
                    <a:pt x="418" y="192"/>
                  </a:lnTo>
                  <a:lnTo>
                    <a:pt x="418" y="192"/>
                  </a:lnTo>
                  <a:lnTo>
                    <a:pt x="392" y="180"/>
                  </a:lnTo>
                  <a:lnTo>
                    <a:pt x="378" y="174"/>
                  </a:lnTo>
                  <a:lnTo>
                    <a:pt x="365" y="168"/>
                  </a:lnTo>
                  <a:lnTo>
                    <a:pt x="365" y="168"/>
                  </a:lnTo>
                  <a:close/>
                  <a:moveTo>
                    <a:pt x="508" y="173"/>
                  </a:moveTo>
                  <a:lnTo>
                    <a:pt x="508" y="173"/>
                  </a:lnTo>
                  <a:lnTo>
                    <a:pt x="511" y="173"/>
                  </a:lnTo>
                  <a:lnTo>
                    <a:pt x="513" y="176"/>
                  </a:lnTo>
                  <a:lnTo>
                    <a:pt x="516" y="176"/>
                  </a:lnTo>
                  <a:lnTo>
                    <a:pt x="517" y="176"/>
                  </a:lnTo>
                  <a:lnTo>
                    <a:pt x="517" y="176"/>
                  </a:lnTo>
                  <a:lnTo>
                    <a:pt x="514" y="174"/>
                  </a:lnTo>
                  <a:lnTo>
                    <a:pt x="513" y="173"/>
                  </a:lnTo>
                  <a:lnTo>
                    <a:pt x="510" y="171"/>
                  </a:lnTo>
                  <a:lnTo>
                    <a:pt x="508" y="173"/>
                  </a:lnTo>
                  <a:lnTo>
                    <a:pt x="508" y="173"/>
                  </a:lnTo>
                  <a:close/>
                  <a:moveTo>
                    <a:pt x="536" y="179"/>
                  </a:moveTo>
                  <a:lnTo>
                    <a:pt x="536" y="179"/>
                  </a:lnTo>
                  <a:lnTo>
                    <a:pt x="534" y="179"/>
                  </a:lnTo>
                  <a:lnTo>
                    <a:pt x="532" y="177"/>
                  </a:lnTo>
                  <a:lnTo>
                    <a:pt x="529" y="176"/>
                  </a:lnTo>
                  <a:lnTo>
                    <a:pt x="528" y="176"/>
                  </a:lnTo>
                  <a:lnTo>
                    <a:pt x="528" y="176"/>
                  </a:lnTo>
                  <a:lnTo>
                    <a:pt x="529" y="177"/>
                  </a:lnTo>
                  <a:lnTo>
                    <a:pt x="531" y="179"/>
                  </a:lnTo>
                  <a:lnTo>
                    <a:pt x="534" y="180"/>
                  </a:lnTo>
                  <a:lnTo>
                    <a:pt x="536" y="179"/>
                  </a:lnTo>
                  <a:lnTo>
                    <a:pt x="536" y="179"/>
                  </a:lnTo>
                  <a:close/>
                  <a:moveTo>
                    <a:pt x="536" y="188"/>
                  </a:moveTo>
                  <a:lnTo>
                    <a:pt x="536" y="188"/>
                  </a:lnTo>
                  <a:lnTo>
                    <a:pt x="548" y="194"/>
                  </a:lnTo>
                  <a:lnTo>
                    <a:pt x="554" y="197"/>
                  </a:lnTo>
                  <a:lnTo>
                    <a:pt x="557" y="199"/>
                  </a:lnTo>
                  <a:lnTo>
                    <a:pt x="560" y="197"/>
                  </a:lnTo>
                  <a:lnTo>
                    <a:pt x="560" y="197"/>
                  </a:lnTo>
                  <a:lnTo>
                    <a:pt x="539" y="186"/>
                  </a:lnTo>
                  <a:lnTo>
                    <a:pt x="528" y="180"/>
                  </a:lnTo>
                  <a:lnTo>
                    <a:pt x="517" y="177"/>
                  </a:lnTo>
                  <a:lnTo>
                    <a:pt x="517" y="177"/>
                  </a:lnTo>
                  <a:lnTo>
                    <a:pt x="526" y="183"/>
                  </a:lnTo>
                  <a:lnTo>
                    <a:pt x="529" y="185"/>
                  </a:lnTo>
                  <a:lnTo>
                    <a:pt x="536" y="188"/>
                  </a:lnTo>
                  <a:lnTo>
                    <a:pt x="536" y="188"/>
                  </a:lnTo>
                  <a:close/>
                  <a:moveTo>
                    <a:pt x="354" y="189"/>
                  </a:moveTo>
                  <a:lnTo>
                    <a:pt x="354" y="189"/>
                  </a:lnTo>
                  <a:lnTo>
                    <a:pt x="340" y="185"/>
                  </a:lnTo>
                  <a:lnTo>
                    <a:pt x="325" y="182"/>
                  </a:lnTo>
                  <a:lnTo>
                    <a:pt x="295" y="179"/>
                  </a:lnTo>
                  <a:lnTo>
                    <a:pt x="295" y="179"/>
                  </a:lnTo>
                  <a:lnTo>
                    <a:pt x="293" y="179"/>
                  </a:lnTo>
                  <a:lnTo>
                    <a:pt x="293" y="179"/>
                  </a:lnTo>
                  <a:lnTo>
                    <a:pt x="293" y="179"/>
                  </a:lnTo>
                  <a:lnTo>
                    <a:pt x="305" y="185"/>
                  </a:lnTo>
                  <a:lnTo>
                    <a:pt x="321" y="188"/>
                  </a:lnTo>
                  <a:lnTo>
                    <a:pt x="336" y="189"/>
                  </a:lnTo>
                  <a:lnTo>
                    <a:pt x="354" y="189"/>
                  </a:lnTo>
                  <a:lnTo>
                    <a:pt x="354" y="189"/>
                  </a:lnTo>
                  <a:close/>
                  <a:moveTo>
                    <a:pt x="295" y="186"/>
                  </a:moveTo>
                  <a:lnTo>
                    <a:pt x="295" y="186"/>
                  </a:lnTo>
                  <a:lnTo>
                    <a:pt x="295" y="183"/>
                  </a:lnTo>
                  <a:lnTo>
                    <a:pt x="292" y="182"/>
                  </a:lnTo>
                  <a:lnTo>
                    <a:pt x="292" y="182"/>
                  </a:lnTo>
                  <a:lnTo>
                    <a:pt x="292" y="183"/>
                  </a:lnTo>
                  <a:lnTo>
                    <a:pt x="292" y="185"/>
                  </a:lnTo>
                  <a:lnTo>
                    <a:pt x="295" y="186"/>
                  </a:lnTo>
                  <a:lnTo>
                    <a:pt x="295" y="186"/>
                  </a:lnTo>
                  <a:close/>
                  <a:moveTo>
                    <a:pt x="586" y="206"/>
                  </a:moveTo>
                  <a:lnTo>
                    <a:pt x="586" y="206"/>
                  </a:lnTo>
                  <a:lnTo>
                    <a:pt x="597" y="214"/>
                  </a:lnTo>
                  <a:lnTo>
                    <a:pt x="597" y="214"/>
                  </a:lnTo>
                  <a:lnTo>
                    <a:pt x="609" y="220"/>
                  </a:lnTo>
                  <a:lnTo>
                    <a:pt x="619" y="225"/>
                  </a:lnTo>
                  <a:lnTo>
                    <a:pt x="619" y="225"/>
                  </a:lnTo>
                  <a:lnTo>
                    <a:pt x="606" y="214"/>
                  </a:lnTo>
                  <a:lnTo>
                    <a:pt x="592" y="205"/>
                  </a:lnTo>
                  <a:lnTo>
                    <a:pt x="578" y="197"/>
                  </a:lnTo>
                  <a:lnTo>
                    <a:pt x="561" y="188"/>
                  </a:lnTo>
                  <a:lnTo>
                    <a:pt x="561" y="188"/>
                  </a:lnTo>
                  <a:lnTo>
                    <a:pt x="568" y="194"/>
                  </a:lnTo>
                  <a:lnTo>
                    <a:pt x="574" y="199"/>
                  </a:lnTo>
                  <a:lnTo>
                    <a:pt x="586" y="206"/>
                  </a:lnTo>
                  <a:lnTo>
                    <a:pt x="586" y="206"/>
                  </a:lnTo>
                  <a:close/>
                  <a:moveTo>
                    <a:pt x="394" y="203"/>
                  </a:moveTo>
                  <a:lnTo>
                    <a:pt x="394" y="203"/>
                  </a:lnTo>
                  <a:lnTo>
                    <a:pt x="389" y="200"/>
                  </a:lnTo>
                  <a:lnTo>
                    <a:pt x="383" y="197"/>
                  </a:lnTo>
                  <a:lnTo>
                    <a:pt x="377" y="194"/>
                  </a:lnTo>
                  <a:lnTo>
                    <a:pt x="371" y="191"/>
                  </a:lnTo>
                  <a:lnTo>
                    <a:pt x="371" y="191"/>
                  </a:lnTo>
                  <a:lnTo>
                    <a:pt x="368" y="194"/>
                  </a:lnTo>
                  <a:lnTo>
                    <a:pt x="365" y="196"/>
                  </a:lnTo>
                  <a:lnTo>
                    <a:pt x="356" y="196"/>
                  </a:lnTo>
                  <a:lnTo>
                    <a:pt x="346" y="196"/>
                  </a:lnTo>
                  <a:lnTo>
                    <a:pt x="337" y="196"/>
                  </a:lnTo>
                  <a:lnTo>
                    <a:pt x="337" y="196"/>
                  </a:lnTo>
                  <a:lnTo>
                    <a:pt x="351" y="200"/>
                  </a:lnTo>
                  <a:lnTo>
                    <a:pt x="365" y="205"/>
                  </a:lnTo>
                  <a:lnTo>
                    <a:pt x="378" y="208"/>
                  </a:lnTo>
                  <a:lnTo>
                    <a:pt x="385" y="211"/>
                  </a:lnTo>
                  <a:lnTo>
                    <a:pt x="391" y="215"/>
                  </a:lnTo>
                  <a:lnTo>
                    <a:pt x="391" y="215"/>
                  </a:lnTo>
                  <a:lnTo>
                    <a:pt x="397" y="214"/>
                  </a:lnTo>
                  <a:lnTo>
                    <a:pt x="401" y="214"/>
                  </a:lnTo>
                  <a:lnTo>
                    <a:pt x="411" y="215"/>
                  </a:lnTo>
                  <a:lnTo>
                    <a:pt x="411" y="215"/>
                  </a:lnTo>
                  <a:lnTo>
                    <a:pt x="409" y="214"/>
                  </a:lnTo>
                  <a:lnTo>
                    <a:pt x="404" y="212"/>
                  </a:lnTo>
                  <a:lnTo>
                    <a:pt x="403" y="209"/>
                  </a:lnTo>
                  <a:lnTo>
                    <a:pt x="401" y="208"/>
                  </a:lnTo>
                  <a:lnTo>
                    <a:pt x="403" y="206"/>
                  </a:lnTo>
                  <a:lnTo>
                    <a:pt x="403" y="206"/>
                  </a:lnTo>
                  <a:lnTo>
                    <a:pt x="398" y="205"/>
                  </a:lnTo>
                  <a:lnTo>
                    <a:pt x="397" y="205"/>
                  </a:lnTo>
                  <a:lnTo>
                    <a:pt x="397" y="205"/>
                  </a:lnTo>
                  <a:lnTo>
                    <a:pt x="398" y="205"/>
                  </a:lnTo>
                  <a:lnTo>
                    <a:pt x="398" y="205"/>
                  </a:lnTo>
                  <a:lnTo>
                    <a:pt x="397" y="203"/>
                  </a:lnTo>
                  <a:lnTo>
                    <a:pt x="395" y="203"/>
                  </a:lnTo>
                  <a:lnTo>
                    <a:pt x="395" y="203"/>
                  </a:lnTo>
                  <a:lnTo>
                    <a:pt x="395" y="203"/>
                  </a:lnTo>
                  <a:lnTo>
                    <a:pt x="395" y="205"/>
                  </a:lnTo>
                  <a:lnTo>
                    <a:pt x="394" y="203"/>
                  </a:lnTo>
                  <a:lnTo>
                    <a:pt x="394" y="203"/>
                  </a:lnTo>
                  <a:close/>
                  <a:moveTo>
                    <a:pt x="490" y="200"/>
                  </a:moveTo>
                  <a:lnTo>
                    <a:pt x="490" y="200"/>
                  </a:lnTo>
                  <a:lnTo>
                    <a:pt x="494" y="202"/>
                  </a:lnTo>
                  <a:lnTo>
                    <a:pt x="499" y="203"/>
                  </a:lnTo>
                  <a:lnTo>
                    <a:pt x="508" y="209"/>
                  </a:lnTo>
                  <a:lnTo>
                    <a:pt x="508" y="209"/>
                  </a:lnTo>
                  <a:lnTo>
                    <a:pt x="519" y="214"/>
                  </a:lnTo>
                  <a:lnTo>
                    <a:pt x="523" y="215"/>
                  </a:lnTo>
                  <a:lnTo>
                    <a:pt x="528" y="215"/>
                  </a:lnTo>
                  <a:lnTo>
                    <a:pt x="528" y="215"/>
                  </a:lnTo>
                  <a:lnTo>
                    <a:pt x="516" y="211"/>
                  </a:lnTo>
                  <a:lnTo>
                    <a:pt x="504" y="205"/>
                  </a:lnTo>
                  <a:lnTo>
                    <a:pt x="493" y="199"/>
                  </a:lnTo>
                  <a:lnTo>
                    <a:pt x="481" y="194"/>
                  </a:lnTo>
                  <a:lnTo>
                    <a:pt x="481" y="194"/>
                  </a:lnTo>
                  <a:lnTo>
                    <a:pt x="485" y="197"/>
                  </a:lnTo>
                  <a:lnTo>
                    <a:pt x="490" y="200"/>
                  </a:lnTo>
                  <a:lnTo>
                    <a:pt x="490" y="200"/>
                  </a:lnTo>
                  <a:close/>
                  <a:moveTo>
                    <a:pt x="272" y="197"/>
                  </a:moveTo>
                  <a:lnTo>
                    <a:pt x="272" y="197"/>
                  </a:lnTo>
                  <a:lnTo>
                    <a:pt x="301" y="206"/>
                  </a:lnTo>
                  <a:lnTo>
                    <a:pt x="316" y="209"/>
                  </a:lnTo>
                  <a:lnTo>
                    <a:pt x="333" y="212"/>
                  </a:lnTo>
                  <a:lnTo>
                    <a:pt x="333" y="212"/>
                  </a:lnTo>
                  <a:lnTo>
                    <a:pt x="321" y="205"/>
                  </a:lnTo>
                  <a:lnTo>
                    <a:pt x="305" y="199"/>
                  </a:lnTo>
                  <a:lnTo>
                    <a:pt x="298" y="196"/>
                  </a:lnTo>
                  <a:lnTo>
                    <a:pt x="290" y="196"/>
                  </a:lnTo>
                  <a:lnTo>
                    <a:pt x="281" y="196"/>
                  </a:lnTo>
                  <a:lnTo>
                    <a:pt x="272" y="197"/>
                  </a:lnTo>
                  <a:lnTo>
                    <a:pt x="272" y="197"/>
                  </a:lnTo>
                  <a:close/>
                  <a:moveTo>
                    <a:pt x="650" y="200"/>
                  </a:moveTo>
                  <a:lnTo>
                    <a:pt x="650" y="200"/>
                  </a:lnTo>
                  <a:lnTo>
                    <a:pt x="647" y="197"/>
                  </a:lnTo>
                  <a:lnTo>
                    <a:pt x="642" y="194"/>
                  </a:lnTo>
                  <a:lnTo>
                    <a:pt x="642" y="194"/>
                  </a:lnTo>
                  <a:lnTo>
                    <a:pt x="647" y="199"/>
                  </a:lnTo>
                  <a:lnTo>
                    <a:pt x="648" y="200"/>
                  </a:lnTo>
                  <a:lnTo>
                    <a:pt x="650" y="200"/>
                  </a:lnTo>
                  <a:lnTo>
                    <a:pt x="650" y="200"/>
                  </a:lnTo>
                  <a:close/>
                  <a:moveTo>
                    <a:pt x="461" y="225"/>
                  </a:moveTo>
                  <a:lnTo>
                    <a:pt x="461" y="225"/>
                  </a:lnTo>
                  <a:lnTo>
                    <a:pt x="476" y="232"/>
                  </a:lnTo>
                  <a:lnTo>
                    <a:pt x="491" y="241"/>
                  </a:lnTo>
                  <a:lnTo>
                    <a:pt x="522" y="257"/>
                  </a:lnTo>
                  <a:lnTo>
                    <a:pt x="522" y="257"/>
                  </a:lnTo>
                  <a:lnTo>
                    <a:pt x="508" y="244"/>
                  </a:lnTo>
                  <a:lnTo>
                    <a:pt x="508" y="244"/>
                  </a:lnTo>
                  <a:lnTo>
                    <a:pt x="513" y="244"/>
                  </a:lnTo>
                  <a:lnTo>
                    <a:pt x="513" y="244"/>
                  </a:lnTo>
                  <a:lnTo>
                    <a:pt x="511" y="243"/>
                  </a:lnTo>
                  <a:lnTo>
                    <a:pt x="510" y="241"/>
                  </a:lnTo>
                  <a:lnTo>
                    <a:pt x="507" y="240"/>
                  </a:lnTo>
                  <a:lnTo>
                    <a:pt x="507" y="240"/>
                  </a:lnTo>
                  <a:lnTo>
                    <a:pt x="507" y="241"/>
                  </a:lnTo>
                  <a:lnTo>
                    <a:pt x="508" y="241"/>
                  </a:lnTo>
                  <a:lnTo>
                    <a:pt x="508" y="243"/>
                  </a:lnTo>
                  <a:lnTo>
                    <a:pt x="507" y="243"/>
                  </a:lnTo>
                  <a:lnTo>
                    <a:pt x="507" y="243"/>
                  </a:lnTo>
                  <a:lnTo>
                    <a:pt x="496" y="234"/>
                  </a:lnTo>
                  <a:lnTo>
                    <a:pt x="490" y="229"/>
                  </a:lnTo>
                  <a:lnTo>
                    <a:pt x="485" y="225"/>
                  </a:lnTo>
                  <a:lnTo>
                    <a:pt x="485" y="225"/>
                  </a:lnTo>
                  <a:lnTo>
                    <a:pt x="470" y="218"/>
                  </a:lnTo>
                  <a:lnTo>
                    <a:pt x="456" y="211"/>
                  </a:lnTo>
                  <a:lnTo>
                    <a:pt x="441" y="205"/>
                  </a:lnTo>
                  <a:lnTo>
                    <a:pt x="433" y="203"/>
                  </a:lnTo>
                  <a:lnTo>
                    <a:pt x="424" y="202"/>
                  </a:lnTo>
                  <a:lnTo>
                    <a:pt x="424" y="202"/>
                  </a:lnTo>
                  <a:lnTo>
                    <a:pt x="432" y="209"/>
                  </a:lnTo>
                  <a:lnTo>
                    <a:pt x="439" y="215"/>
                  </a:lnTo>
                  <a:lnTo>
                    <a:pt x="450" y="220"/>
                  </a:lnTo>
                  <a:lnTo>
                    <a:pt x="461" y="225"/>
                  </a:lnTo>
                  <a:lnTo>
                    <a:pt x="461" y="225"/>
                  </a:lnTo>
                  <a:close/>
                  <a:moveTo>
                    <a:pt x="714" y="217"/>
                  </a:moveTo>
                  <a:lnTo>
                    <a:pt x="714" y="217"/>
                  </a:lnTo>
                  <a:lnTo>
                    <a:pt x="709" y="214"/>
                  </a:lnTo>
                  <a:lnTo>
                    <a:pt x="705" y="209"/>
                  </a:lnTo>
                  <a:lnTo>
                    <a:pt x="700" y="205"/>
                  </a:lnTo>
                  <a:lnTo>
                    <a:pt x="696" y="203"/>
                  </a:lnTo>
                  <a:lnTo>
                    <a:pt x="696" y="203"/>
                  </a:lnTo>
                  <a:lnTo>
                    <a:pt x="703" y="211"/>
                  </a:lnTo>
                  <a:lnTo>
                    <a:pt x="709" y="215"/>
                  </a:lnTo>
                  <a:lnTo>
                    <a:pt x="714" y="217"/>
                  </a:lnTo>
                  <a:lnTo>
                    <a:pt x="714" y="217"/>
                  </a:lnTo>
                  <a:close/>
                  <a:moveTo>
                    <a:pt x="648" y="215"/>
                  </a:moveTo>
                  <a:lnTo>
                    <a:pt x="648" y="215"/>
                  </a:lnTo>
                  <a:lnTo>
                    <a:pt x="641" y="209"/>
                  </a:lnTo>
                  <a:lnTo>
                    <a:pt x="636" y="206"/>
                  </a:lnTo>
                  <a:lnTo>
                    <a:pt x="633" y="205"/>
                  </a:lnTo>
                  <a:lnTo>
                    <a:pt x="633" y="205"/>
                  </a:lnTo>
                  <a:lnTo>
                    <a:pt x="641" y="211"/>
                  </a:lnTo>
                  <a:lnTo>
                    <a:pt x="645" y="214"/>
                  </a:lnTo>
                  <a:lnTo>
                    <a:pt x="648" y="215"/>
                  </a:lnTo>
                  <a:lnTo>
                    <a:pt x="648" y="215"/>
                  </a:lnTo>
                  <a:close/>
                  <a:moveTo>
                    <a:pt x="647" y="206"/>
                  </a:moveTo>
                  <a:lnTo>
                    <a:pt x="647" y="206"/>
                  </a:lnTo>
                  <a:lnTo>
                    <a:pt x="654" y="212"/>
                  </a:lnTo>
                  <a:lnTo>
                    <a:pt x="659" y="215"/>
                  </a:lnTo>
                  <a:lnTo>
                    <a:pt x="664" y="217"/>
                  </a:lnTo>
                  <a:lnTo>
                    <a:pt x="664" y="217"/>
                  </a:lnTo>
                  <a:lnTo>
                    <a:pt x="656" y="211"/>
                  </a:lnTo>
                  <a:lnTo>
                    <a:pt x="648" y="205"/>
                  </a:lnTo>
                  <a:lnTo>
                    <a:pt x="648" y="205"/>
                  </a:lnTo>
                  <a:lnTo>
                    <a:pt x="647" y="206"/>
                  </a:lnTo>
                  <a:lnTo>
                    <a:pt x="647" y="206"/>
                  </a:lnTo>
                  <a:close/>
                  <a:moveTo>
                    <a:pt x="345" y="214"/>
                  </a:moveTo>
                  <a:lnTo>
                    <a:pt x="345" y="214"/>
                  </a:lnTo>
                  <a:lnTo>
                    <a:pt x="342" y="211"/>
                  </a:lnTo>
                  <a:lnTo>
                    <a:pt x="337" y="209"/>
                  </a:lnTo>
                  <a:lnTo>
                    <a:pt x="330" y="206"/>
                  </a:lnTo>
                  <a:lnTo>
                    <a:pt x="330" y="206"/>
                  </a:lnTo>
                  <a:lnTo>
                    <a:pt x="336" y="211"/>
                  </a:lnTo>
                  <a:lnTo>
                    <a:pt x="345" y="214"/>
                  </a:lnTo>
                  <a:lnTo>
                    <a:pt x="345" y="214"/>
                  </a:lnTo>
                  <a:close/>
                  <a:moveTo>
                    <a:pt x="725" y="211"/>
                  </a:moveTo>
                  <a:lnTo>
                    <a:pt x="725" y="211"/>
                  </a:lnTo>
                  <a:lnTo>
                    <a:pt x="725" y="208"/>
                  </a:lnTo>
                  <a:lnTo>
                    <a:pt x="722" y="208"/>
                  </a:lnTo>
                  <a:lnTo>
                    <a:pt x="722" y="208"/>
                  </a:lnTo>
                  <a:lnTo>
                    <a:pt x="723" y="209"/>
                  </a:lnTo>
                  <a:lnTo>
                    <a:pt x="725" y="211"/>
                  </a:lnTo>
                  <a:lnTo>
                    <a:pt x="725" y="211"/>
                  </a:lnTo>
                  <a:close/>
                  <a:moveTo>
                    <a:pt x="443" y="225"/>
                  </a:moveTo>
                  <a:lnTo>
                    <a:pt x="443" y="225"/>
                  </a:lnTo>
                  <a:lnTo>
                    <a:pt x="444" y="226"/>
                  </a:lnTo>
                  <a:lnTo>
                    <a:pt x="446" y="226"/>
                  </a:lnTo>
                  <a:lnTo>
                    <a:pt x="447" y="225"/>
                  </a:lnTo>
                  <a:lnTo>
                    <a:pt x="447" y="225"/>
                  </a:lnTo>
                  <a:lnTo>
                    <a:pt x="441" y="221"/>
                  </a:lnTo>
                  <a:lnTo>
                    <a:pt x="433" y="217"/>
                  </a:lnTo>
                  <a:lnTo>
                    <a:pt x="427" y="214"/>
                  </a:lnTo>
                  <a:lnTo>
                    <a:pt x="420" y="212"/>
                  </a:lnTo>
                  <a:lnTo>
                    <a:pt x="420" y="212"/>
                  </a:lnTo>
                  <a:lnTo>
                    <a:pt x="430" y="218"/>
                  </a:lnTo>
                  <a:lnTo>
                    <a:pt x="443" y="225"/>
                  </a:lnTo>
                  <a:lnTo>
                    <a:pt x="443" y="225"/>
                  </a:lnTo>
                  <a:close/>
                  <a:moveTo>
                    <a:pt x="406" y="234"/>
                  </a:moveTo>
                  <a:lnTo>
                    <a:pt x="406" y="234"/>
                  </a:lnTo>
                  <a:lnTo>
                    <a:pt x="403" y="231"/>
                  </a:lnTo>
                  <a:lnTo>
                    <a:pt x="398" y="228"/>
                  </a:lnTo>
                  <a:lnTo>
                    <a:pt x="395" y="225"/>
                  </a:lnTo>
                  <a:lnTo>
                    <a:pt x="392" y="223"/>
                  </a:lnTo>
                  <a:lnTo>
                    <a:pt x="392" y="223"/>
                  </a:lnTo>
                  <a:lnTo>
                    <a:pt x="386" y="220"/>
                  </a:lnTo>
                  <a:lnTo>
                    <a:pt x="380" y="218"/>
                  </a:lnTo>
                  <a:lnTo>
                    <a:pt x="375" y="215"/>
                  </a:lnTo>
                  <a:lnTo>
                    <a:pt x="371" y="214"/>
                  </a:lnTo>
                  <a:lnTo>
                    <a:pt x="371" y="214"/>
                  </a:lnTo>
                  <a:lnTo>
                    <a:pt x="378" y="220"/>
                  </a:lnTo>
                  <a:lnTo>
                    <a:pt x="388" y="226"/>
                  </a:lnTo>
                  <a:lnTo>
                    <a:pt x="397" y="231"/>
                  </a:lnTo>
                  <a:lnTo>
                    <a:pt x="406" y="234"/>
                  </a:lnTo>
                  <a:lnTo>
                    <a:pt x="406" y="234"/>
                  </a:lnTo>
                  <a:close/>
                  <a:moveTo>
                    <a:pt x="699" y="226"/>
                  </a:moveTo>
                  <a:lnTo>
                    <a:pt x="699" y="226"/>
                  </a:lnTo>
                  <a:lnTo>
                    <a:pt x="694" y="223"/>
                  </a:lnTo>
                  <a:lnTo>
                    <a:pt x="690" y="220"/>
                  </a:lnTo>
                  <a:lnTo>
                    <a:pt x="682" y="212"/>
                  </a:lnTo>
                  <a:lnTo>
                    <a:pt x="682" y="212"/>
                  </a:lnTo>
                  <a:lnTo>
                    <a:pt x="685" y="217"/>
                  </a:lnTo>
                  <a:lnTo>
                    <a:pt x="690" y="221"/>
                  </a:lnTo>
                  <a:lnTo>
                    <a:pt x="694" y="225"/>
                  </a:lnTo>
                  <a:lnTo>
                    <a:pt x="699" y="226"/>
                  </a:lnTo>
                  <a:lnTo>
                    <a:pt x="699" y="226"/>
                  </a:lnTo>
                  <a:close/>
                  <a:moveTo>
                    <a:pt x="386" y="240"/>
                  </a:moveTo>
                  <a:lnTo>
                    <a:pt x="386" y="240"/>
                  </a:lnTo>
                  <a:lnTo>
                    <a:pt x="388" y="243"/>
                  </a:lnTo>
                  <a:lnTo>
                    <a:pt x="391" y="246"/>
                  </a:lnTo>
                  <a:lnTo>
                    <a:pt x="391" y="246"/>
                  </a:lnTo>
                  <a:lnTo>
                    <a:pt x="407" y="255"/>
                  </a:lnTo>
                  <a:lnTo>
                    <a:pt x="423" y="261"/>
                  </a:lnTo>
                  <a:lnTo>
                    <a:pt x="423" y="261"/>
                  </a:lnTo>
                  <a:lnTo>
                    <a:pt x="417" y="255"/>
                  </a:lnTo>
                  <a:lnTo>
                    <a:pt x="409" y="250"/>
                  </a:lnTo>
                  <a:lnTo>
                    <a:pt x="403" y="246"/>
                  </a:lnTo>
                  <a:lnTo>
                    <a:pt x="401" y="241"/>
                  </a:lnTo>
                  <a:lnTo>
                    <a:pt x="398" y="238"/>
                  </a:lnTo>
                  <a:lnTo>
                    <a:pt x="398" y="238"/>
                  </a:lnTo>
                  <a:lnTo>
                    <a:pt x="386" y="234"/>
                  </a:lnTo>
                  <a:lnTo>
                    <a:pt x="374" y="228"/>
                  </a:lnTo>
                  <a:lnTo>
                    <a:pt x="362" y="221"/>
                  </a:lnTo>
                  <a:lnTo>
                    <a:pt x="350" y="217"/>
                  </a:lnTo>
                  <a:lnTo>
                    <a:pt x="350" y="217"/>
                  </a:lnTo>
                  <a:lnTo>
                    <a:pt x="357" y="223"/>
                  </a:lnTo>
                  <a:lnTo>
                    <a:pt x="366" y="229"/>
                  </a:lnTo>
                  <a:lnTo>
                    <a:pt x="375" y="234"/>
                  </a:lnTo>
                  <a:lnTo>
                    <a:pt x="386" y="240"/>
                  </a:lnTo>
                  <a:lnTo>
                    <a:pt x="386" y="240"/>
                  </a:lnTo>
                  <a:close/>
                  <a:moveTo>
                    <a:pt x="458" y="238"/>
                  </a:moveTo>
                  <a:lnTo>
                    <a:pt x="458" y="238"/>
                  </a:lnTo>
                  <a:lnTo>
                    <a:pt x="438" y="226"/>
                  </a:lnTo>
                  <a:lnTo>
                    <a:pt x="418" y="215"/>
                  </a:lnTo>
                  <a:lnTo>
                    <a:pt x="418" y="215"/>
                  </a:lnTo>
                  <a:lnTo>
                    <a:pt x="426" y="223"/>
                  </a:lnTo>
                  <a:lnTo>
                    <a:pt x="436" y="228"/>
                  </a:lnTo>
                  <a:lnTo>
                    <a:pt x="447" y="234"/>
                  </a:lnTo>
                  <a:lnTo>
                    <a:pt x="458" y="238"/>
                  </a:lnTo>
                  <a:lnTo>
                    <a:pt x="458" y="238"/>
                  </a:lnTo>
                  <a:close/>
                  <a:moveTo>
                    <a:pt x="366" y="234"/>
                  </a:moveTo>
                  <a:lnTo>
                    <a:pt x="366" y="234"/>
                  </a:lnTo>
                  <a:lnTo>
                    <a:pt x="368" y="234"/>
                  </a:lnTo>
                  <a:lnTo>
                    <a:pt x="366" y="232"/>
                  </a:lnTo>
                  <a:lnTo>
                    <a:pt x="363" y="231"/>
                  </a:lnTo>
                  <a:lnTo>
                    <a:pt x="363" y="231"/>
                  </a:lnTo>
                  <a:lnTo>
                    <a:pt x="351" y="223"/>
                  </a:lnTo>
                  <a:lnTo>
                    <a:pt x="345" y="220"/>
                  </a:lnTo>
                  <a:lnTo>
                    <a:pt x="337" y="218"/>
                  </a:lnTo>
                  <a:lnTo>
                    <a:pt x="337" y="218"/>
                  </a:lnTo>
                  <a:lnTo>
                    <a:pt x="343" y="223"/>
                  </a:lnTo>
                  <a:lnTo>
                    <a:pt x="351" y="226"/>
                  </a:lnTo>
                  <a:lnTo>
                    <a:pt x="359" y="231"/>
                  </a:lnTo>
                  <a:lnTo>
                    <a:pt x="366" y="234"/>
                  </a:lnTo>
                  <a:lnTo>
                    <a:pt x="366" y="234"/>
                  </a:lnTo>
                  <a:close/>
                  <a:moveTo>
                    <a:pt x="314" y="243"/>
                  </a:moveTo>
                  <a:lnTo>
                    <a:pt x="314" y="243"/>
                  </a:lnTo>
                  <a:lnTo>
                    <a:pt x="302" y="237"/>
                  </a:lnTo>
                  <a:lnTo>
                    <a:pt x="290" y="229"/>
                  </a:lnTo>
                  <a:lnTo>
                    <a:pt x="284" y="226"/>
                  </a:lnTo>
                  <a:lnTo>
                    <a:pt x="276" y="223"/>
                  </a:lnTo>
                  <a:lnTo>
                    <a:pt x="267" y="221"/>
                  </a:lnTo>
                  <a:lnTo>
                    <a:pt x="260" y="223"/>
                  </a:lnTo>
                  <a:lnTo>
                    <a:pt x="260" y="223"/>
                  </a:lnTo>
                  <a:lnTo>
                    <a:pt x="270" y="234"/>
                  </a:lnTo>
                  <a:lnTo>
                    <a:pt x="284" y="244"/>
                  </a:lnTo>
                  <a:lnTo>
                    <a:pt x="298" y="253"/>
                  </a:lnTo>
                  <a:lnTo>
                    <a:pt x="311" y="263"/>
                  </a:lnTo>
                  <a:lnTo>
                    <a:pt x="343" y="278"/>
                  </a:lnTo>
                  <a:lnTo>
                    <a:pt x="374" y="295"/>
                  </a:lnTo>
                  <a:lnTo>
                    <a:pt x="374" y="295"/>
                  </a:lnTo>
                  <a:lnTo>
                    <a:pt x="397" y="308"/>
                  </a:lnTo>
                  <a:lnTo>
                    <a:pt x="409" y="314"/>
                  </a:lnTo>
                  <a:lnTo>
                    <a:pt x="423" y="321"/>
                  </a:lnTo>
                  <a:lnTo>
                    <a:pt x="423" y="321"/>
                  </a:lnTo>
                  <a:lnTo>
                    <a:pt x="404" y="307"/>
                  </a:lnTo>
                  <a:lnTo>
                    <a:pt x="383" y="292"/>
                  </a:lnTo>
                  <a:lnTo>
                    <a:pt x="339" y="264"/>
                  </a:lnTo>
                  <a:lnTo>
                    <a:pt x="339" y="264"/>
                  </a:lnTo>
                  <a:lnTo>
                    <a:pt x="330" y="261"/>
                  </a:lnTo>
                  <a:lnTo>
                    <a:pt x="327" y="258"/>
                  </a:lnTo>
                  <a:lnTo>
                    <a:pt x="324" y="257"/>
                  </a:lnTo>
                  <a:lnTo>
                    <a:pt x="324" y="257"/>
                  </a:lnTo>
                  <a:lnTo>
                    <a:pt x="324" y="252"/>
                  </a:lnTo>
                  <a:lnTo>
                    <a:pt x="324" y="249"/>
                  </a:lnTo>
                  <a:lnTo>
                    <a:pt x="324" y="249"/>
                  </a:lnTo>
                  <a:lnTo>
                    <a:pt x="322" y="249"/>
                  </a:lnTo>
                  <a:lnTo>
                    <a:pt x="319" y="247"/>
                  </a:lnTo>
                  <a:lnTo>
                    <a:pt x="314" y="243"/>
                  </a:lnTo>
                  <a:lnTo>
                    <a:pt x="314" y="243"/>
                  </a:lnTo>
                  <a:close/>
                  <a:moveTo>
                    <a:pt x="449" y="249"/>
                  </a:moveTo>
                  <a:lnTo>
                    <a:pt x="449" y="249"/>
                  </a:lnTo>
                  <a:lnTo>
                    <a:pt x="446" y="244"/>
                  </a:lnTo>
                  <a:lnTo>
                    <a:pt x="441" y="240"/>
                  </a:lnTo>
                  <a:lnTo>
                    <a:pt x="429" y="234"/>
                  </a:lnTo>
                  <a:lnTo>
                    <a:pt x="417" y="229"/>
                  </a:lnTo>
                  <a:lnTo>
                    <a:pt x="404" y="225"/>
                  </a:lnTo>
                  <a:lnTo>
                    <a:pt x="404" y="225"/>
                  </a:lnTo>
                  <a:lnTo>
                    <a:pt x="449" y="249"/>
                  </a:lnTo>
                  <a:lnTo>
                    <a:pt x="449" y="249"/>
                  </a:lnTo>
                  <a:close/>
                  <a:moveTo>
                    <a:pt x="642" y="231"/>
                  </a:moveTo>
                  <a:lnTo>
                    <a:pt x="642" y="231"/>
                  </a:lnTo>
                  <a:lnTo>
                    <a:pt x="641" y="228"/>
                  </a:lnTo>
                  <a:lnTo>
                    <a:pt x="638" y="226"/>
                  </a:lnTo>
                  <a:lnTo>
                    <a:pt x="638" y="226"/>
                  </a:lnTo>
                  <a:lnTo>
                    <a:pt x="638" y="228"/>
                  </a:lnTo>
                  <a:lnTo>
                    <a:pt x="639" y="229"/>
                  </a:lnTo>
                  <a:lnTo>
                    <a:pt x="642" y="231"/>
                  </a:lnTo>
                  <a:lnTo>
                    <a:pt x="642" y="231"/>
                  </a:lnTo>
                  <a:close/>
                  <a:moveTo>
                    <a:pt x="667" y="255"/>
                  </a:moveTo>
                  <a:lnTo>
                    <a:pt x="667" y="255"/>
                  </a:lnTo>
                  <a:lnTo>
                    <a:pt x="630" y="228"/>
                  </a:lnTo>
                  <a:lnTo>
                    <a:pt x="630" y="228"/>
                  </a:lnTo>
                  <a:lnTo>
                    <a:pt x="630" y="229"/>
                  </a:lnTo>
                  <a:lnTo>
                    <a:pt x="632" y="229"/>
                  </a:lnTo>
                  <a:lnTo>
                    <a:pt x="632" y="229"/>
                  </a:lnTo>
                  <a:lnTo>
                    <a:pt x="647" y="244"/>
                  </a:lnTo>
                  <a:lnTo>
                    <a:pt x="656" y="250"/>
                  </a:lnTo>
                  <a:lnTo>
                    <a:pt x="667" y="255"/>
                  </a:lnTo>
                  <a:lnTo>
                    <a:pt x="667" y="255"/>
                  </a:lnTo>
                  <a:close/>
                  <a:moveTo>
                    <a:pt x="690" y="269"/>
                  </a:moveTo>
                  <a:lnTo>
                    <a:pt x="690" y="269"/>
                  </a:lnTo>
                  <a:lnTo>
                    <a:pt x="699" y="275"/>
                  </a:lnTo>
                  <a:lnTo>
                    <a:pt x="706" y="281"/>
                  </a:lnTo>
                  <a:lnTo>
                    <a:pt x="714" y="287"/>
                  </a:lnTo>
                  <a:lnTo>
                    <a:pt x="719" y="290"/>
                  </a:lnTo>
                  <a:lnTo>
                    <a:pt x="723" y="292"/>
                  </a:lnTo>
                  <a:lnTo>
                    <a:pt x="723" y="292"/>
                  </a:lnTo>
                  <a:lnTo>
                    <a:pt x="699" y="269"/>
                  </a:lnTo>
                  <a:lnTo>
                    <a:pt x="674" y="249"/>
                  </a:lnTo>
                  <a:lnTo>
                    <a:pt x="674" y="249"/>
                  </a:lnTo>
                  <a:lnTo>
                    <a:pt x="668" y="246"/>
                  </a:lnTo>
                  <a:lnTo>
                    <a:pt x="659" y="240"/>
                  </a:lnTo>
                  <a:lnTo>
                    <a:pt x="651" y="235"/>
                  </a:lnTo>
                  <a:lnTo>
                    <a:pt x="642" y="231"/>
                  </a:lnTo>
                  <a:lnTo>
                    <a:pt x="642" y="231"/>
                  </a:lnTo>
                  <a:lnTo>
                    <a:pt x="654" y="240"/>
                  </a:lnTo>
                  <a:lnTo>
                    <a:pt x="667" y="249"/>
                  </a:lnTo>
                  <a:lnTo>
                    <a:pt x="679" y="260"/>
                  </a:lnTo>
                  <a:lnTo>
                    <a:pt x="690" y="269"/>
                  </a:lnTo>
                  <a:lnTo>
                    <a:pt x="690" y="269"/>
                  </a:lnTo>
                  <a:close/>
                  <a:moveTo>
                    <a:pt x="568" y="237"/>
                  </a:moveTo>
                  <a:lnTo>
                    <a:pt x="568" y="237"/>
                  </a:lnTo>
                  <a:lnTo>
                    <a:pt x="563" y="234"/>
                  </a:lnTo>
                  <a:lnTo>
                    <a:pt x="557" y="231"/>
                  </a:lnTo>
                  <a:lnTo>
                    <a:pt x="557" y="231"/>
                  </a:lnTo>
                  <a:lnTo>
                    <a:pt x="561" y="235"/>
                  </a:lnTo>
                  <a:lnTo>
                    <a:pt x="568" y="237"/>
                  </a:lnTo>
                  <a:lnTo>
                    <a:pt x="568" y="237"/>
                  </a:lnTo>
                  <a:close/>
                  <a:moveTo>
                    <a:pt x="618" y="246"/>
                  </a:moveTo>
                  <a:lnTo>
                    <a:pt x="618" y="246"/>
                  </a:lnTo>
                  <a:lnTo>
                    <a:pt x="629" y="253"/>
                  </a:lnTo>
                  <a:lnTo>
                    <a:pt x="635" y="257"/>
                  </a:lnTo>
                  <a:lnTo>
                    <a:pt x="639" y="257"/>
                  </a:lnTo>
                  <a:lnTo>
                    <a:pt x="639" y="257"/>
                  </a:lnTo>
                  <a:lnTo>
                    <a:pt x="622" y="243"/>
                  </a:lnTo>
                  <a:lnTo>
                    <a:pt x="603" y="232"/>
                  </a:lnTo>
                  <a:lnTo>
                    <a:pt x="603" y="232"/>
                  </a:lnTo>
                  <a:lnTo>
                    <a:pt x="618" y="246"/>
                  </a:lnTo>
                  <a:lnTo>
                    <a:pt x="618" y="246"/>
                  </a:lnTo>
                  <a:close/>
                  <a:moveTo>
                    <a:pt x="339" y="243"/>
                  </a:moveTo>
                  <a:lnTo>
                    <a:pt x="339" y="243"/>
                  </a:lnTo>
                  <a:lnTo>
                    <a:pt x="337" y="241"/>
                  </a:lnTo>
                  <a:lnTo>
                    <a:pt x="336" y="240"/>
                  </a:lnTo>
                  <a:lnTo>
                    <a:pt x="336" y="240"/>
                  </a:lnTo>
                  <a:lnTo>
                    <a:pt x="336" y="240"/>
                  </a:lnTo>
                  <a:lnTo>
                    <a:pt x="333" y="240"/>
                  </a:lnTo>
                  <a:lnTo>
                    <a:pt x="331" y="240"/>
                  </a:lnTo>
                  <a:lnTo>
                    <a:pt x="328" y="237"/>
                  </a:lnTo>
                  <a:lnTo>
                    <a:pt x="328" y="237"/>
                  </a:lnTo>
                  <a:lnTo>
                    <a:pt x="324" y="237"/>
                  </a:lnTo>
                  <a:lnTo>
                    <a:pt x="322" y="235"/>
                  </a:lnTo>
                  <a:lnTo>
                    <a:pt x="324" y="237"/>
                  </a:lnTo>
                  <a:lnTo>
                    <a:pt x="324" y="237"/>
                  </a:lnTo>
                  <a:lnTo>
                    <a:pt x="339" y="246"/>
                  </a:lnTo>
                  <a:lnTo>
                    <a:pt x="353" y="255"/>
                  </a:lnTo>
                  <a:lnTo>
                    <a:pt x="383" y="272"/>
                  </a:lnTo>
                  <a:lnTo>
                    <a:pt x="383" y="272"/>
                  </a:lnTo>
                  <a:lnTo>
                    <a:pt x="398" y="282"/>
                  </a:lnTo>
                  <a:lnTo>
                    <a:pt x="415" y="292"/>
                  </a:lnTo>
                  <a:lnTo>
                    <a:pt x="432" y="301"/>
                  </a:lnTo>
                  <a:lnTo>
                    <a:pt x="449" y="310"/>
                  </a:lnTo>
                  <a:lnTo>
                    <a:pt x="449" y="310"/>
                  </a:lnTo>
                  <a:lnTo>
                    <a:pt x="423" y="292"/>
                  </a:lnTo>
                  <a:lnTo>
                    <a:pt x="397" y="273"/>
                  </a:lnTo>
                  <a:lnTo>
                    <a:pt x="368" y="258"/>
                  </a:lnTo>
                  <a:lnTo>
                    <a:pt x="339" y="243"/>
                  </a:lnTo>
                  <a:lnTo>
                    <a:pt x="339" y="243"/>
                  </a:lnTo>
                  <a:close/>
                  <a:moveTo>
                    <a:pt x="552" y="302"/>
                  </a:moveTo>
                  <a:lnTo>
                    <a:pt x="552" y="302"/>
                  </a:lnTo>
                  <a:lnTo>
                    <a:pt x="551" y="304"/>
                  </a:lnTo>
                  <a:lnTo>
                    <a:pt x="551" y="304"/>
                  </a:lnTo>
                  <a:lnTo>
                    <a:pt x="551" y="304"/>
                  </a:lnTo>
                  <a:lnTo>
                    <a:pt x="540" y="295"/>
                  </a:lnTo>
                  <a:lnTo>
                    <a:pt x="528" y="287"/>
                  </a:lnTo>
                  <a:lnTo>
                    <a:pt x="516" y="279"/>
                  </a:lnTo>
                  <a:lnTo>
                    <a:pt x="505" y="270"/>
                  </a:lnTo>
                  <a:lnTo>
                    <a:pt x="505" y="270"/>
                  </a:lnTo>
                  <a:lnTo>
                    <a:pt x="488" y="263"/>
                  </a:lnTo>
                  <a:lnTo>
                    <a:pt x="481" y="258"/>
                  </a:lnTo>
                  <a:lnTo>
                    <a:pt x="475" y="253"/>
                  </a:lnTo>
                  <a:lnTo>
                    <a:pt x="475" y="253"/>
                  </a:lnTo>
                  <a:lnTo>
                    <a:pt x="468" y="252"/>
                  </a:lnTo>
                  <a:lnTo>
                    <a:pt x="462" y="250"/>
                  </a:lnTo>
                  <a:lnTo>
                    <a:pt x="456" y="247"/>
                  </a:lnTo>
                  <a:lnTo>
                    <a:pt x="452" y="246"/>
                  </a:lnTo>
                  <a:lnTo>
                    <a:pt x="452" y="246"/>
                  </a:lnTo>
                  <a:lnTo>
                    <a:pt x="456" y="249"/>
                  </a:lnTo>
                  <a:lnTo>
                    <a:pt x="459" y="253"/>
                  </a:lnTo>
                  <a:lnTo>
                    <a:pt x="459" y="253"/>
                  </a:lnTo>
                  <a:lnTo>
                    <a:pt x="455" y="257"/>
                  </a:lnTo>
                  <a:lnTo>
                    <a:pt x="455" y="257"/>
                  </a:lnTo>
                  <a:lnTo>
                    <a:pt x="446" y="252"/>
                  </a:lnTo>
                  <a:lnTo>
                    <a:pt x="435" y="247"/>
                  </a:lnTo>
                  <a:lnTo>
                    <a:pt x="418" y="237"/>
                  </a:lnTo>
                  <a:lnTo>
                    <a:pt x="418" y="237"/>
                  </a:lnTo>
                  <a:lnTo>
                    <a:pt x="420" y="240"/>
                  </a:lnTo>
                  <a:lnTo>
                    <a:pt x="421" y="243"/>
                  </a:lnTo>
                  <a:lnTo>
                    <a:pt x="427" y="247"/>
                  </a:lnTo>
                  <a:lnTo>
                    <a:pt x="427" y="247"/>
                  </a:lnTo>
                  <a:lnTo>
                    <a:pt x="441" y="253"/>
                  </a:lnTo>
                  <a:lnTo>
                    <a:pt x="456" y="261"/>
                  </a:lnTo>
                  <a:lnTo>
                    <a:pt x="482" y="278"/>
                  </a:lnTo>
                  <a:lnTo>
                    <a:pt x="482" y="278"/>
                  </a:lnTo>
                  <a:lnTo>
                    <a:pt x="487" y="279"/>
                  </a:lnTo>
                  <a:lnTo>
                    <a:pt x="488" y="279"/>
                  </a:lnTo>
                  <a:lnTo>
                    <a:pt x="490" y="279"/>
                  </a:lnTo>
                  <a:lnTo>
                    <a:pt x="490" y="279"/>
                  </a:lnTo>
                  <a:lnTo>
                    <a:pt x="485" y="276"/>
                  </a:lnTo>
                  <a:lnTo>
                    <a:pt x="481" y="273"/>
                  </a:lnTo>
                  <a:lnTo>
                    <a:pt x="478" y="269"/>
                  </a:lnTo>
                  <a:lnTo>
                    <a:pt x="476" y="264"/>
                  </a:lnTo>
                  <a:lnTo>
                    <a:pt x="476" y="264"/>
                  </a:lnTo>
                  <a:lnTo>
                    <a:pt x="478" y="263"/>
                  </a:lnTo>
                  <a:lnTo>
                    <a:pt x="482" y="263"/>
                  </a:lnTo>
                  <a:lnTo>
                    <a:pt x="482" y="263"/>
                  </a:lnTo>
                  <a:lnTo>
                    <a:pt x="510" y="287"/>
                  </a:lnTo>
                  <a:lnTo>
                    <a:pt x="540" y="308"/>
                  </a:lnTo>
                  <a:lnTo>
                    <a:pt x="571" y="330"/>
                  </a:lnTo>
                  <a:lnTo>
                    <a:pt x="603" y="348"/>
                  </a:lnTo>
                  <a:lnTo>
                    <a:pt x="603" y="348"/>
                  </a:lnTo>
                  <a:lnTo>
                    <a:pt x="590" y="337"/>
                  </a:lnTo>
                  <a:lnTo>
                    <a:pt x="577" y="325"/>
                  </a:lnTo>
                  <a:lnTo>
                    <a:pt x="563" y="314"/>
                  </a:lnTo>
                  <a:lnTo>
                    <a:pt x="552" y="302"/>
                  </a:lnTo>
                  <a:lnTo>
                    <a:pt x="552" y="302"/>
                  </a:lnTo>
                  <a:close/>
                  <a:moveTo>
                    <a:pt x="520" y="243"/>
                  </a:moveTo>
                  <a:lnTo>
                    <a:pt x="520" y="243"/>
                  </a:lnTo>
                  <a:lnTo>
                    <a:pt x="525" y="247"/>
                  </a:lnTo>
                  <a:lnTo>
                    <a:pt x="529" y="250"/>
                  </a:lnTo>
                  <a:lnTo>
                    <a:pt x="529" y="250"/>
                  </a:lnTo>
                  <a:lnTo>
                    <a:pt x="561" y="272"/>
                  </a:lnTo>
                  <a:lnTo>
                    <a:pt x="561" y="272"/>
                  </a:lnTo>
                  <a:lnTo>
                    <a:pt x="563" y="273"/>
                  </a:lnTo>
                  <a:lnTo>
                    <a:pt x="566" y="273"/>
                  </a:lnTo>
                  <a:lnTo>
                    <a:pt x="566" y="273"/>
                  </a:lnTo>
                  <a:lnTo>
                    <a:pt x="542" y="257"/>
                  </a:lnTo>
                  <a:lnTo>
                    <a:pt x="516" y="240"/>
                  </a:lnTo>
                  <a:lnTo>
                    <a:pt x="516" y="240"/>
                  </a:lnTo>
                  <a:lnTo>
                    <a:pt x="517" y="243"/>
                  </a:lnTo>
                  <a:lnTo>
                    <a:pt x="520" y="243"/>
                  </a:lnTo>
                  <a:lnTo>
                    <a:pt x="520" y="243"/>
                  </a:lnTo>
                  <a:close/>
                  <a:moveTo>
                    <a:pt x="420" y="247"/>
                  </a:moveTo>
                  <a:lnTo>
                    <a:pt x="420" y="247"/>
                  </a:lnTo>
                  <a:lnTo>
                    <a:pt x="412" y="244"/>
                  </a:lnTo>
                  <a:lnTo>
                    <a:pt x="409" y="243"/>
                  </a:lnTo>
                  <a:lnTo>
                    <a:pt x="406" y="243"/>
                  </a:lnTo>
                  <a:lnTo>
                    <a:pt x="406" y="243"/>
                  </a:lnTo>
                  <a:lnTo>
                    <a:pt x="427" y="260"/>
                  </a:lnTo>
                  <a:lnTo>
                    <a:pt x="438" y="267"/>
                  </a:lnTo>
                  <a:lnTo>
                    <a:pt x="449" y="275"/>
                  </a:lnTo>
                  <a:lnTo>
                    <a:pt x="449" y="275"/>
                  </a:lnTo>
                  <a:lnTo>
                    <a:pt x="420" y="247"/>
                  </a:lnTo>
                  <a:lnTo>
                    <a:pt x="420" y="247"/>
                  </a:lnTo>
                  <a:close/>
                  <a:moveTo>
                    <a:pt x="452" y="246"/>
                  </a:moveTo>
                  <a:lnTo>
                    <a:pt x="452" y="246"/>
                  </a:lnTo>
                  <a:lnTo>
                    <a:pt x="450" y="243"/>
                  </a:lnTo>
                  <a:lnTo>
                    <a:pt x="450" y="243"/>
                  </a:lnTo>
                  <a:lnTo>
                    <a:pt x="447" y="243"/>
                  </a:lnTo>
                  <a:lnTo>
                    <a:pt x="447" y="243"/>
                  </a:lnTo>
                  <a:lnTo>
                    <a:pt x="449" y="246"/>
                  </a:lnTo>
                  <a:lnTo>
                    <a:pt x="450" y="246"/>
                  </a:lnTo>
                  <a:lnTo>
                    <a:pt x="452" y="246"/>
                  </a:lnTo>
                  <a:lnTo>
                    <a:pt x="452" y="246"/>
                  </a:lnTo>
                  <a:close/>
                  <a:moveTo>
                    <a:pt x="484" y="253"/>
                  </a:moveTo>
                  <a:lnTo>
                    <a:pt x="484" y="253"/>
                  </a:lnTo>
                  <a:lnTo>
                    <a:pt x="476" y="249"/>
                  </a:lnTo>
                  <a:lnTo>
                    <a:pt x="473" y="247"/>
                  </a:lnTo>
                  <a:lnTo>
                    <a:pt x="472" y="246"/>
                  </a:lnTo>
                  <a:lnTo>
                    <a:pt x="472" y="246"/>
                  </a:lnTo>
                  <a:lnTo>
                    <a:pt x="478" y="250"/>
                  </a:lnTo>
                  <a:lnTo>
                    <a:pt x="481" y="253"/>
                  </a:lnTo>
                  <a:lnTo>
                    <a:pt x="484" y="253"/>
                  </a:lnTo>
                  <a:lnTo>
                    <a:pt x="484" y="253"/>
                  </a:lnTo>
                  <a:close/>
                  <a:moveTo>
                    <a:pt x="549" y="276"/>
                  </a:moveTo>
                  <a:lnTo>
                    <a:pt x="549" y="276"/>
                  </a:lnTo>
                  <a:lnTo>
                    <a:pt x="534" y="269"/>
                  </a:lnTo>
                  <a:lnTo>
                    <a:pt x="517" y="260"/>
                  </a:lnTo>
                  <a:lnTo>
                    <a:pt x="504" y="252"/>
                  </a:lnTo>
                  <a:lnTo>
                    <a:pt x="488" y="246"/>
                  </a:lnTo>
                  <a:lnTo>
                    <a:pt x="488" y="246"/>
                  </a:lnTo>
                  <a:lnTo>
                    <a:pt x="522" y="270"/>
                  </a:lnTo>
                  <a:lnTo>
                    <a:pt x="557" y="292"/>
                  </a:lnTo>
                  <a:lnTo>
                    <a:pt x="557" y="292"/>
                  </a:lnTo>
                  <a:lnTo>
                    <a:pt x="555" y="289"/>
                  </a:lnTo>
                  <a:lnTo>
                    <a:pt x="557" y="287"/>
                  </a:lnTo>
                  <a:lnTo>
                    <a:pt x="557" y="285"/>
                  </a:lnTo>
                  <a:lnTo>
                    <a:pt x="557" y="284"/>
                  </a:lnTo>
                  <a:lnTo>
                    <a:pt x="557" y="284"/>
                  </a:lnTo>
                  <a:lnTo>
                    <a:pt x="552" y="281"/>
                  </a:lnTo>
                  <a:lnTo>
                    <a:pt x="551" y="279"/>
                  </a:lnTo>
                  <a:lnTo>
                    <a:pt x="549" y="276"/>
                  </a:lnTo>
                  <a:lnTo>
                    <a:pt x="549" y="276"/>
                  </a:lnTo>
                  <a:close/>
                  <a:moveTo>
                    <a:pt x="635" y="264"/>
                  </a:moveTo>
                  <a:lnTo>
                    <a:pt x="635" y="263"/>
                  </a:lnTo>
                  <a:lnTo>
                    <a:pt x="635" y="263"/>
                  </a:lnTo>
                  <a:lnTo>
                    <a:pt x="635" y="261"/>
                  </a:lnTo>
                  <a:lnTo>
                    <a:pt x="635" y="261"/>
                  </a:lnTo>
                  <a:lnTo>
                    <a:pt x="632" y="261"/>
                  </a:lnTo>
                  <a:lnTo>
                    <a:pt x="627" y="260"/>
                  </a:lnTo>
                  <a:lnTo>
                    <a:pt x="621" y="255"/>
                  </a:lnTo>
                  <a:lnTo>
                    <a:pt x="615" y="250"/>
                  </a:lnTo>
                  <a:lnTo>
                    <a:pt x="612" y="247"/>
                  </a:lnTo>
                  <a:lnTo>
                    <a:pt x="609" y="247"/>
                  </a:lnTo>
                  <a:lnTo>
                    <a:pt x="609" y="247"/>
                  </a:lnTo>
                  <a:lnTo>
                    <a:pt x="621" y="257"/>
                  </a:lnTo>
                  <a:lnTo>
                    <a:pt x="627" y="261"/>
                  </a:lnTo>
                  <a:lnTo>
                    <a:pt x="635" y="264"/>
                  </a:lnTo>
                  <a:lnTo>
                    <a:pt x="635" y="264"/>
                  </a:lnTo>
                  <a:close/>
                  <a:moveTo>
                    <a:pt x="238" y="247"/>
                  </a:moveTo>
                  <a:lnTo>
                    <a:pt x="238" y="247"/>
                  </a:lnTo>
                  <a:lnTo>
                    <a:pt x="240" y="250"/>
                  </a:lnTo>
                  <a:lnTo>
                    <a:pt x="241" y="253"/>
                  </a:lnTo>
                  <a:lnTo>
                    <a:pt x="246" y="260"/>
                  </a:lnTo>
                  <a:lnTo>
                    <a:pt x="246" y="260"/>
                  </a:lnTo>
                  <a:lnTo>
                    <a:pt x="260" y="263"/>
                  </a:lnTo>
                  <a:lnTo>
                    <a:pt x="270" y="267"/>
                  </a:lnTo>
                  <a:lnTo>
                    <a:pt x="290" y="278"/>
                  </a:lnTo>
                  <a:lnTo>
                    <a:pt x="290" y="278"/>
                  </a:lnTo>
                  <a:lnTo>
                    <a:pt x="292" y="276"/>
                  </a:lnTo>
                  <a:lnTo>
                    <a:pt x="295" y="276"/>
                  </a:lnTo>
                  <a:lnTo>
                    <a:pt x="299" y="278"/>
                  </a:lnTo>
                  <a:lnTo>
                    <a:pt x="305" y="279"/>
                  </a:lnTo>
                  <a:lnTo>
                    <a:pt x="310" y="279"/>
                  </a:lnTo>
                  <a:lnTo>
                    <a:pt x="310" y="279"/>
                  </a:lnTo>
                  <a:lnTo>
                    <a:pt x="293" y="270"/>
                  </a:lnTo>
                  <a:lnTo>
                    <a:pt x="278" y="258"/>
                  </a:lnTo>
                  <a:lnTo>
                    <a:pt x="269" y="253"/>
                  </a:lnTo>
                  <a:lnTo>
                    <a:pt x="260" y="250"/>
                  </a:lnTo>
                  <a:lnTo>
                    <a:pt x="249" y="247"/>
                  </a:lnTo>
                  <a:lnTo>
                    <a:pt x="238" y="247"/>
                  </a:lnTo>
                  <a:lnTo>
                    <a:pt x="238" y="247"/>
                  </a:lnTo>
                  <a:close/>
                  <a:moveTo>
                    <a:pt x="269" y="250"/>
                  </a:moveTo>
                  <a:lnTo>
                    <a:pt x="269" y="250"/>
                  </a:lnTo>
                  <a:lnTo>
                    <a:pt x="289" y="260"/>
                  </a:lnTo>
                  <a:lnTo>
                    <a:pt x="298" y="264"/>
                  </a:lnTo>
                  <a:lnTo>
                    <a:pt x="307" y="267"/>
                  </a:lnTo>
                  <a:lnTo>
                    <a:pt x="307" y="267"/>
                  </a:lnTo>
                  <a:lnTo>
                    <a:pt x="289" y="255"/>
                  </a:lnTo>
                  <a:lnTo>
                    <a:pt x="279" y="250"/>
                  </a:lnTo>
                  <a:lnTo>
                    <a:pt x="269" y="247"/>
                  </a:lnTo>
                  <a:lnTo>
                    <a:pt x="269" y="247"/>
                  </a:lnTo>
                  <a:lnTo>
                    <a:pt x="269" y="250"/>
                  </a:lnTo>
                  <a:lnTo>
                    <a:pt x="269" y="250"/>
                  </a:lnTo>
                  <a:close/>
                  <a:moveTo>
                    <a:pt x="612" y="281"/>
                  </a:moveTo>
                  <a:lnTo>
                    <a:pt x="612" y="281"/>
                  </a:lnTo>
                  <a:lnTo>
                    <a:pt x="609" y="278"/>
                  </a:lnTo>
                  <a:lnTo>
                    <a:pt x="604" y="275"/>
                  </a:lnTo>
                  <a:lnTo>
                    <a:pt x="601" y="272"/>
                  </a:lnTo>
                  <a:lnTo>
                    <a:pt x="600" y="269"/>
                  </a:lnTo>
                  <a:lnTo>
                    <a:pt x="600" y="269"/>
                  </a:lnTo>
                  <a:lnTo>
                    <a:pt x="592" y="266"/>
                  </a:lnTo>
                  <a:lnTo>
                    <a:pt x="589" y="263"/>
                  </a:lnTo>
                  <a:lnTo>
                    <a:pt x="586" y="258"/>
                  </a:lnTo>
                  <a:lnTo>
                    <a:pt x="586" y="258"/>
                  </a:lnTo>
                  <a:lnTo>
                    <a:pt x="581" y="258"/>
                  </a:lnTo>
                  <a:lnTo>
                    <a:pt x="577" y="253"/>
                  </a:lnTo>
                  <a:lnTo>
                    <a:pt x="574" y="252"/>
                  </a:lnTo>
                  <a:lnTo>
                    <a:pt x="572" y="250"/>
                  </a:lnTo>
                  <a:lnTo>
                    <a:pt x="569" y="250"/>
                  </a:lnTo>
                  <a:lnTo>
                    <a:pt x="569" y="250"/>
                  </a:lnTo>
                  <a:lnTo>
                    <a:pt x="589" y="267"/>
                  </a:lnTo>
                  <a:lnTo>
                    <a:pt x="600" y="275"/>
                  </a:lnTo>
                  <a:lnTo>
                    <a:pt x="606" y="278"/>
                  </a:lnTo>
                  <a:lnTo>
                    <a:pt x="612" y="281"/>
                  </a:lnTo>
                  <a:lnTo>
                    <a:pt x="612" y="281"/>
                  </a:lnTo>
                  <a:close/>
                  <a:moveTo>
                    <a:pt x="461" y="304"/>
                  </a:moveTo>
                  <a:lnTo>
                    <a:pt x="461" y="304"/>
                  </a:lnTo>
                  <a:lnTo>
                    <a:pt x="450" y="293"/>
                  </a:lnTo>
                  <a:lnTo>
                    <a:pt x="444" y="287"/>
                  </a:lnTo>
                  <a:lnTo>
                    <a:pt x="436" y="284"/>
                  </a:lnTo>
                  <a:lnTo>
                    <a:pt x="436" y="284"/>
                  </a:lnTo>
                  <a:lnTo>
                    <a:pt x="436" y="281"/>
                  </a:lnTo>
                  <a:lnTo>
                    <a:pt x="436" y="281"/>
                  </a:lnTo>
                  <a:lnTo>
                    <a:pt x="424" y="276"/>
                  </a:lnTo>
                  <a:lnTo>
                    <a:pt x="414" y="270"/>
                  </a:lnTo>
                  <a:lnTo>
                    <a:pt x="404" y="264"/>
                  </a:lnTo>
                  <a:lnTo>
                    <a:pt x="392" y="260"/>
                  </a:lnTo>
                  <a:lnTo>
                    <a:pt x="392" y="260"/>
                  </a:lnTo>
                  <a:lnTo>
                    <a:pt x="394" y="258"/>
                  </a:lnTo>
                  <a:lnTo>
                    <a:pt x="392" y="258"/>
                  </a:lnTo>
                  <a:lnTo>
                    <a:pt x="392" y="258"/>
                  </a:lnTo>
                  <a:lnTo>
                    <a:pt x="392" y="257"/>
                  </a:lnTo>
                  <a:lnTo>
                    <a:pt x="392" y="257"/>
                  </a:lnTo>
                  <a:lnTo>
                    <a:pt x="388" y="257"/>
                  </a:lnTo>
                  <a:lnTo>
                    <a:pt x="383" y="253"/>
                  </a:lnTo>
                  <a:lnTo>
                    <a:pt x="380" y="252"/>
                  </a:lnTo>
                  <a:lnTo>
                    <a:pt x="377" y="252"/>
                  </a:lnTo>
                  <a:lnTo>
                    <a:pt x="377" y="252"/>
                  </a:lnTo>
                  <a:lnTo>
                    <a:pt x="420" y="278"/>
                  </a:lnTo>
                  <a:lnTo>
                    <a:pt x="461" y="304"/>
                  </a:lnTo>
                  <a:lnTo>
                    <a:pt x="461" y="304"/>
                  </a:lnTo>
                  <a:close/>
                  <a:moveTo>
                    <a:pt x="525" y="252"/>
                  </a:moveTo>
                  <a:lnTo>
                    <a:pt x="525" y="252"/>
                  </a:lnTo>
                  <a:lnTo>
                    <a:pt x="534" y="260"/>
                  </a:lnTo>
                  <a:lnTo>
                    <a:pt x="543" y="267"/>
                  </a:lnTo>
                  <a:lnTo>
                    <a:pt x="554" y="275"/>
                  </a:lnTo>
                  <a:lnTo>
                    <a:pt x="565" y="279"/>
                  </a:lnTo>
                  <a:lnTo>
                    <a:pt x="565" y="279"/>
                  </a:lnTo>
                  <a:lnTo>
                    <a:pt x="545" y="264"/>
                  </a:lnTo>
                  <a:lnTo>
                    <a:pt x="534" y="258"/>
                  </a:lnTo>
                  <a:lnTo>
                    <a:pt x="525" y="252"/>
                  </a:lnTo>
                  <a:lnTo>
                    <a:pt x="525" y="252"/>
                  </a:lnTo>
                  <a:close/>
                  <a:moveTo>
                    <a:pt x="593" y="257"/>
                  </a:moveTo>
                  <a:lnTo>
                    <a:pt x="593" y="257"/>
                  </a:lnTo>
                  <a:lnTo>
                    <a:pt x="592" y="253"/>
                  </a:lnTo>
                  <a:lnTo>
                    <a:pt x="587" y="253"/>
                  </a:lnTo>
                  <a:lnTo>
                    <a:pt x="587" y="253"/>
                  </a:lnTo>
                  <a:lnTo>
                    <a:pt x="589" y="255"/>
                  </a:lnTo>
                  <a:lnTo>
                    <a:pt x="590" y="255"/>
                  </a:lnTo>
                  <a:lnTo>
                    <a:pt x="593" y="257"/>
                  </a:lnTo>
                  <a:lnTo>
                    <a:pt x="593" y="257"/>
                  </a:lnTo>
                  <a:close/>
                  <a:moveTo>
                    <a:pt x="656" y="328"/>
                  </a:moveTo>
                  <a:lnTo>
                    <a:pt x="656" y="328"/>
                  </a:lnTo>
                  <a:lnTo>
                    <a:pt x="645" y="318"/>
                  </a:lnTo>
                  <a:lnTo>
                    <a:pt x="639" y="313"/>
                  </a:lnTo>
                  <a:lnTo>
                    <a:pt x="635" y="310"/>
                  </a:lnTo>
                  <a:lnTo>
                    <a:pt x="635" y="310"/>
                  </a:lnTo>
                  <a:lnTo>
                    <a:pt x="633" y="307"/>
                  </a:lnTo>
                  <a:lnTo>
                    <a:pt x="633" y="307"/>
                  </a:lnTo>
                  <a:lnTo>
                    <a:pt x="627" y="304"/>
                  </a:lnTo>
                  <a:lnTo>
                    <a:pt x="624" y="299"/>
                  </a:lnTo>
                  <a:lnTo>
                    <a:pt x="624" y="299"/>
                  </a:lnTo>
                  <a:lnTo>
                    <a:pt x="600" y="284"/>
                  </a:lnTo>
                  <a:lnTo>
                    <a:pt x="587" y="278"/>
                  </a:lnTo>
                  <a:lnTo>
                    <a:pt x="575" y="272"/>
                  </a:lnTo>
                  <a:lnTo>
                    <a:pt x="575" y="272"/>
                  </a:lnTo>
                  <a:lnTo>
                    <a:pt x="569" y="266"/>
                  </a:lnTo>
                  <a:lnTo>
                    <a:pt x="563" y="261"/>
                  </a:lnTo>
                  <a:lnTo>
                    <a:pt x="549" y="255"/>
                  </a:lnTo>
                  <a:lnTo>
                    <a:pt x="549" y="255"/>
                  </a:lnTo>
                  <a:lnTo>
                    <a:pt x="558" y="263"/>
                  </a:lnTo>
                  <a:lnTo>
                    <a:pt x="569" y="270"/>
                  </a:lnTo>
                  <a:lnTo>
                    <a:pt x="590" y="285"/>
                  </a:lnTo>
                  <a:lnTo>
                    <a:pt x="590" y="285"/>
                  </a:lnTo>
                  <a:lnTo>
                    <a:pt x="615" y="305"/>
                  </a:lnTo>
                  <a:lnTo>
                    <a:pt x="627" y="316"/>
                  </a:lnTo>
                  <a:lnTo>
                    <a:pt x="641" y="324"/>
                  </a:lnTo>
                  <a:lnTo>
                    <a:pt x="641" y="324"/>
                  </a:lnTo>
                  <a:lnTo>
                    <a:pt x="642" y="327"/>
                  </a:lnTo>
                  <a:lnTo>
                    <a:pt x="644" y="328"/>
                  </a:lnTo>
                  <a:lnTo>
                    <a:pt x="644" y="328"/>
                  </a:lnTo>
                  <a:lnTo>
                    <a:pt x="651" y="331"/>
                  </a:lnTo>
                  <a:lnTo>
                    <a:pt x="658" y="336"/>
                  </a:lnTo>
                  <a:lnTo>
                    <a:pt x="664" y="339"/>
                  </a:lnTo>
                  <a:lnTo>
                    <a:pt x="670" y="340"/>
                  </a:lnTo>
                  <a:lnTo>
                    <a:pt x="670" y="340"/>
                  </a:lnTo>
                  <a:lnTo>
                    <a:pt x="668" y="336"/>
                  </a:lnTo>
                  <a:lnTo>
                    <a:pt x="665" y="333"/>
                  </a:lnTo>
                  <a:lnTo>
                    <a:pt x="656" y="328"/>
                  </a:lnTo>
                  <a:lnTo>
                    <a:pt x="656" y="328"/>
                  </a:lnTo>
                  <a:close/>
                  <a:moveTo>
                    <a:pt x="673" y="260"/>
                  </a:moveTo>
                  <a:lnTo>
                    <a:pt x="673" y="260"/>
                  </a:lnTo>
                  <a:lnTo>
                    <a:pt x="670" y="258"/>
                  </a:lnTo>
                  <a:lnTo>
                    <a:pt x="670" y="257"/>
                  </a:lnTo>
                  <a:lnTo>
                    <a:pt x="668" y="257"/>
                  </a:lnTo>
                  <a:lnTo>
                    <a:pt x="668" y="257"/>
                  </a:lnTo>
                  <a:lnTo>
                    <a:pt x="670" y="260"/>
                  </a:lnTo>
                  <a:lnTo>
                    <a:pt x="671" y="260"/>
                  </a:lnTo>
                  <a:lnTo>
                    <a:pt x="673" y="260"/>
                  </a:lnTo>
                  <a:lnTo>
                    <a:pt x="673" y="260"/>
                  </a:lnTo>
                  <a:close/>
                  <a:moveTo>
                    <a:pt x="723" y="263"/>
                  </a:moveTo>
                  <a:lnTo>
                    <a:pt x="723" y="263"/>
                  </a:lnTo>
                  <a:lnTo>
                    <a:pt x="741" y="276"/>
                  </a:lnTo>
                  <a:lnTo>
                    <a:pt x="741" y="276"/>
                  </a:lnTo>
                  <a:lnTo>
                    <a:pt x="737" y="266"/>
                  </a:lnTo>
                  <a:lnTo>
                    <a:pt x="731" y="257"/>
                  </a:lnTo>
                  <a:lnTo>
                    <a:pt x="731" y="257"/>
                  </a:lnTo>
                  <a:lnTo>
                    <a:pt x="728" y="260"/>
                  </a:lnTo>
                  <a:lnTo>
                    <a:pt x="723" y="263"/>
                  </a:lnTo>
                  <a:lnTo>
                    <a:pt x="723" y="263"/>
                  </a:lnTo>
                  <a:close/>
                  <a:moveTo>
                    <a:pt x="598" y="261"/>
                  </a:moveTo>
                  <a:lnTo>
                    <a:pt x="598" y="261"/>
                  </a:lnTo>
                  <a:lnTo>
                    <a:pt x="601" y="261"/>
                  </a:lnTo>
                  <a:lnTo>
                    <a:pt x="603" y="260"/>
                  </a:lnTo>
                  <a:lnTo>
                    <a:pt x="603" y="260"/>
                  </a:lnTo>
                  <a:lnTo>
                    <a:pt x="600" y="258"/>
                  </a:lnTo>
                  <a:lnTo>
                    <a:pt x="598" y="258"/>
                  </a:lnTo>
                  <a:lnTo>
                    <a:pt x="597" y="258"/>
                  </a:lnTo>
                  <a:lnTo>
                    <a:pt x="597" y="258"/>
                  </a:lnTo>
                  <a:lnTo>
                    <a:pt x="598" y="260"/>
                  </a:lnTo>
                  <a:lnTo>
                    <a:pt x="598" y="261"/>
                  </a:lnTo>
                  <a:lnTo>
                    <a:pt x="598" y="261"/>
                  </a:lnTo>
                  <a:close/>
                  <a:moveTo>
                    <a:pt x="520" y="302"/>
                  </a:moveTo>
                  <a:lnTo>
                    <a:pt x="520" y="302"/>
                  </a:lnTo>
                  <a:lnTo>
                    <a:pt x="510" y="298"/>
                  </a:lnTo>
                  <a:lnTo>
                    <a:pt x="500" y="292"/>
                  </a:lnTo>
                  <a:lnTo>
                    <a:pt x="490" y="285"/>
                  </a:lnTo>
                  <a:lnTo>
                    <a:pt x="478" y="281"/>
                  </a:lnTo>
                  <a:lnTo>
                    <a:pt x="478" y="281"/>
                  </a:lnTo>
                  <a:lnTo>
                    <a:pt x="478" y="278"/>
                  </a:lnTo>
                  <a:lnTo>
                    <a:pt x="478" y="278"/>
                  </a:lnTo>
                  <a:lnTo>
                    <a:pt x="468" y="273"/>
                  </a:lnTo>
                  <a:lnTo>
                    <a:pt x="459" y="269"/>
                  </a:lnTo>
                  <a:lnTo>
                    <a:pt x="450" y="263"/>
                  </a:lnTo>
                  <a:lnTo>
                    <a:pt x="439" y="260"/>
                  </a:lnTo>
                  <a:lnTo>
                    <a:pt x="439" y="260"/>
                  </a:lnTo>
                  <a:lnTo>
                    <a:pt x="459" y="278"/>
                  </a:lnTo>
                  <a:lnTo>
                    <a:pt x="470" y="287"/>
                  </a:lnTo>
                  <a:lnTo>
                    <a:pt x="482" y="293"/>
                  </a:lnTo>
                  <a:lnTo>
                    <a:pt x="482" y="293"/>
                  </a:lnTo>
                  <a:lnTo>
                    <a:pt x="482" y="292"/>
                  </a:lnTo>
                  <a:lnTo>
                    <a:pt x="484" y="290"/>
                  </a:lnTo>
                  <a:lnTo>
                    <a:pt x="487" y="289"/>
                  </a:lnTo>
                  <a:lnTo>
                    <a:pt x="487" y="289"/>
                  </a:lnTo>
                  <a:lnTo>
                    <a:pt x="493" y="293"/>
                  </a:lnTo>
                  <a:lnTo>
                    <a:pt x="499" y="299"/>
                  </a:lnTo>
                  <a:lnTo>
                    <a:pt x="499" y="299"/>
                  </a:lnTo>
                  <a:lnTo>
                    <a:pt x="526" y="318"/>
                  </a:lnTo>
                  <a:lnTo>
                    <a:pt x="555" y="336"/>
                  </a:lnTo>
                  <a:lnTo>
                    <a:pt x="555" y="336"/>
                  </a:lnTo>
                  <a:lnTo>
                    <a:pt x="560" y="339"/>
                  </a:lnTo>
                  <a:lnTo>
                    <a:pt x="566" y="340"/>
                  </a:lnTo>
                  <a:lnTo>
                    <a:pt x="566" y="340"/>
                  </a:lnTo>
                  <a:lnTo>
                    <a:pt x="561" y="334"/>
                  </a:lnTo>
                  <a:lnTo>
                    <a:pt x="557" y="330"/>
                  </a:lnTo>
                  <a:lnTo>
                    <a:pt x="545" y="321"/>
                  </a:lnTo>
                  <a:lnTo>
                    <a:pt x="531" y="311"/>
                  </a:lnTo>
                  <a:lnTo>
                    <a:pt x="520" y="302"/>
                  </a:lnTo>
                  <a:lnTo>
                    <a:pt x="520" y="302"/>
                  </a:lnTo>
                  <a:close/>
                  <a:moveTo>
                    <a:pt x="418" y="266"/>
                  </a:moveTo>
                  <a:lnTo>
                    <a:pt x="418" y="266"/>
                  </a:lnTo>
                  <a:lnTo>
                    <a:pt x="417" y="264"/>
                  </a:lnTo>
                  <a:lnTo>
                    <a:pt x="415" y="263"/>
                  </a:lnTo>
                  <a:lnTo>
                    <a:pt x="412" y="263"/>
                  </a:lnTo>
                  <a:lnTo>
                    <a:pt x="409" y="261"/>
                  </a:lnTo>
                  <a:lnTo>
                    <a:pt x="409" y="261"/>
                  </a:lnTo>
                  <a:lnTo>
                    <a:pt x="411" y="263"/>
                  </a:lnTo>
                  <a:lnTo>
                    <a:pt x="414" y="264"/>
                  </a:lnTo>
                  <a:lnTo>
                    <a:pt x="418" y="266"/>
                  </a:lnTo>
                  <a:lnTo>
                    <a:pt x="418" y="266"/>
                  </a:lnTo>
                  <a:close/>
                  <a:moveTo>
                    <a:pt x="616" y="269"/>
                  </a:moveTo>
                  <a:lnTo>
                    <a:pt x="616" y="269"/>
                  </a:lnTo>
                  <a:lnTo>
                    <a:pt x="612" y="266"/>
                  </a:lnTo>
                  <a:lnTo>
                    <a:pt x="609" y="264"/>
                  </a:lnTo>
                  <a:lnTo>
                    <a:pt x="607" y="264"/>
                  </a:lnTo>
                  <a:lnTo>
                    <a:pt x="607" y="264"/>
                  </a:lnTo>
                  <a:lnTo>
                    <a:pt x="616" y="269"/>
                  </a:lnTo>
                  <a:lnTo>
                    <a:pt x="616" y="269"/>
                  </a:lnTo>
                  <a:close/>
                  <a:moveTo>
                    <a:pt x="755" y="290"/>
                  </a:moveTo>
                  <a:lnTo>
                    <a:pt x="755" y="290"/>
                  </a:lnTo>
                  <a:lnTo>
                    <a:pt x="755" y="289"/>
                  </a:lnTo>
                  <a:lnTo>
                    <a:pt x="755" y="289"/>
                  </a:lnTo>
                  <a:lnTo>
                    <a:pt x="758" y="290"/>
                  </a:lnTo>
                  <a:lnTo>
                    <a:pt x="760" y="292"/>
                  </a:lnTo>
                  <a:lnTo>
                    <a:pt x="763" y="292"/>
                  </a:lnTo>
                  <a:lnTo>
                    <a:pt x="763" y="292"/>
                  </a:lnTo>
                  <a:lnTo>
                    <a:pt x="757" y="282"/>
                  </a:lnTo>
                  <a:lnTo>
                    <a:pt x="754" y="278"/>
                  </a:lnTo>
                  <a:lnTo>
                    <a:pt x="752" y="273"/>
                  </a:lnTo>
                  <a:lnTo>
                    <a:pt x="752" y="273"/>
                  </a:lnTo>
                  <a:lnTo>
                    <a:pt x="749" y="272"/>
                  </a:lnTo>
                  <a:lnTo>
                    <a:pt x="747" y="269"/>
                  </a:lnTo>
                  <a:lnTo>
                    <a:pt x="746" y="266"/>
                  </a:lnTo>
                  <a:lnTo>
                    <a:pt x="743" y="264"/>
                  </a:lnTo>
                  <a:lnTo>
                    <a:pt x="743" y="264"/>
                  </a:lnTo>
                  <a:lnTo>
                    <a:pt x="749" y="279"/>
                  </a:lnTo>
                  <a:lnTo>
                    <a:pt x="752" y="285"/>
                  </a:lnTo>
                  <a:lnTo>
                    <a:pt x="755" y="290"/>
                  </a:lnTo>
                  <a:lnTo>
                    <a:pt x="755" y="290"/>
                  </a:lnTo>
                  <a:close/>
                  <a:moveTo>
                    <a:pt x="211" y="270"/>
                  </a:moveTo>
                  <a:lnTo>
                    <a:pt x="211" y="270"/>
                  </a:lnTo>
                  <a:lnTo>
                    <a:pt x="212" y="272"/>
                  </a:lnTo>
                  <a:lnTo>
                    <a:pt x="214" y="272"/>
                  </a:lnTo>
                  <a:lnTo>
                    <a:pt x="215" y="273"/>
                  </a:lnTo>
                  <a:lnTo>
                    <a:pt x="218" y="273"/>
                  </a:lnTo>
                  <a:lnTo>
                    <a:pt x="218" y="273"/>
                  </a:lnTo>
                  <a:lnTo>
                    <a:pt x="218" y="272"/>
                  </a:lnTo>
                  <a:lnTo>
                    <a:pt x="220" y="270"/>
                  </a:lnTo>
                  <a:lnTo>
                    <a:pt x="221" y="270"/>
                  </a:lnTo>
                  <a:lnTo>
                    <a:pt x="221" y="270"/>
                  </a:lnTo>
                  <a:lnTo>
                    <a:pt x="220" y="269"/>
                  </a:lnTo>
                  <a:lnTo>
                    <a:pt x="218" y="267"/>
                  </a:lnTo>
                  <a:lnTo>
                    <a:pt x="214" y="266"/>
                  </a:lnTo>
                  <a:lnTo>
                    <a:pt x="211" y="267"/>
                  </a:lnTo>
                  <a:lnTo>
                    <a:pt x="211" y="269"/>
                  </a:lnTo>
                  <a:lnTo>
                    <a:pt x="211" y="270"/>
                  </a:lnTo>
                  <a:lnTo>
                    <a:pt x="211" y="270"/>
                  </a:lnTo>
                  <a:close/>
                  <a:moveTo>
                    <a:pt x="426" y="272"/>
                  </a:moveTo>
                  <a:lnTo>
                    <a:pt x="426" y="272"/>
                  </a:lnTo>
                  <a:lnTo>
                    <a:pt x="433" y="275"/>
                  </a:lnTo>
                  <a:lnTo>
                    <a:pt x="441" y="279"/>
                  </a:lnTo>
                  <a:lnTo>
                    <a:pt x="449" y="285"/>
                  </a:lnTo>
                  <a:lnTo>
                    <a:pt x="456" y="289"/>
                  </a:lnTo>
                  <a:lnTo>
                    <a:pt x="456" y="289"/>
                  </a:lnTo>
                  <a:lnTo>
                    <a:pt x="439" y="275"/>
                  </a:lnTo>
                  <a:lnTo>
                    <a:pt x="430" y="270"/>
                  </a:lnTo>
                  <a:lnTo>
                    <a:pt x="420" y="266"/>
                  </a:lnTo>
                  <a:lnTo>
                    <a:pt x="420" y="266"/>
                  </a:lnTo>
                  <a:lnTo>
                    <a:pt x="421" y="267"/>
                  </a:lnTo>
                  <a:lnTo>
                    <a:pt x="421" y="269"/>
                  </a:lnTo>
                  <a:lnTo>
                    <a:pt x="421" y="269"/>
                  </a:lnTo>
                  <a:lnTo>
                    <a:pt x="423" y="269"/>
                  </a:lnTo>
                  <a:lnTo>
                    <a:pt x="424" y="270"/>
                  </a:lnTo>
                  <a:lnTo>
                    <a:pt x="424" y="270"/>
                  </a:lnTo>
                  <a:lnTo>
                    <a:pt x="426" y="269"/>
                  </a:lnTo>
                  <a:lnTo>
                    <a:pt x="426" y="269"/>
                  </a:lnTo>
                  <a:lnTo>
                    <a:pt x="426" y="270"/>
                  </a:lnTo>
                  <a:lnTo>
                    <a:pt x="426" y="272"/>
                  </a:lnTo>
                  <a:lnTo>
                    <a:pt x="426" y="272"/>
                  </a:lnTo>
                  <a:close/>
                  <a:moveTo>
                    <a:pt x="249" y="281"/>
                  </a:moveTo>
                  <a:lnTo>
                    <a:pt x="249" y="281"/>
                  </a:lnTo>
                  <a:lnTo>
                    <a:pt x="246" y="276"/>
                  </a:lnTo>
                  <a:lnTo>
                    <a:pt x="241" y="272"/>
                  </a:lnTo>
                  <a:lnTo>
                    <a:pt x="235" y="269"/>
                  </a:lnTo>
                  <a:lnTo>
                    <a:pt x="229" y="267"/>
                  </a:lnTo>
                  <a:lnTo>
                    <a:pt x="229" y="267"/>
                  </a:lnTo>
                  <a:lnTo>
                    <a:pt x="249" y="281"/>
                  </a:lnTo>
                  <a:lnTo>
                    <a:pt x="249" y="281"/>
                  </a:lnTo>
                  <a:close/>
                  <a:moveTo>
                    <a:pt x="327" y="313"/>
                  </a:moveTo>
                  <a:lnTo>
                    <a:pt x="327" y="313"/>
                  </a:lnTo>
                  <a:lnTo>
                    <a:pt x="330" y="313"/>
                  </a:lnTo>
                  <a:lnTo>
                    <a:pt x="333" y="314"/>
                  </a:lnTo>
                  <a:lnTo>
                    <a:pt x="333" y="314"/>
                  </a:lnTo>
                  <a:lnTo>
                    <a:pt x="333" y="314"/>
                  </a:lnTo>
                  <a:lnTo>
                    <a:pt x="333" y="314"/>
                  </a:lnTo>
                  <a:lnTo>
                    <a:pt x="333" y="314"/>
                  </a:lnTo>
                  <a:lnTo>
                    <a:pt x="330" y="311"/>
                  </a:lnTo>
                  <a:lnTo>
                    <a:pt x="327" y="310"/>
                  </a:lnTo>
                  <a:lnTo>
                    <a:pt x="324" y="307"/>
                  </a:lnTo>
                  <a:lnTo>
                    <a:pt x="322" y="304"/>
                  </a:lnTo>
                  <a:lnTo>
                    <a:pt x="322" y="304"/>
                  </a:lnTo>
                  <a:lnTo>
                    <a:pt x="311" y="298"/>
                  </a:lnTo>
                  <a:lnTo>
                    <a:pt x="304" y="295"/>
                  </a:lnTo>
                  <a:lnTo>
                    <a:pt x="298" y="293"/>
                  </a:lnTo>
                  <a:lnTo>
                    <a:pt x="298" y="293"/>
                  </a:lnTo>
                  <a:lnTo>
                    <a:pt x="298" y="289"/>
                  </a:lnTo>
                  <a:lnTo>
                    <a:pt x="298" y="289"/>
                  </a:lnTo>
                  <a:lnTo>
                    <a:pt x="279" y="276"/>
                  </a:lnTo>
                  <a:lnTo>
                    <a:pt x="270" y="272"/>
                  </a:lnTo>
                  <a:lnTo>
                    <a:pt x="264" y="270"/>
                  </a:lnTo>
                  <a:lnTo>
                    <a:pt x="258" y="269"/>
                  </a:lnTo>
                  <a:lnTo>
                    <a:pt x="258" y="269"/>
                  </a:lnTo>
                  <a:lnTo>
                    <a:pt x="266" y="275"/>
                  </a:lnTo>
                  <a:lnTo>
                    <a:pt x="273" y="281"/>
                  </a:lnTo>
                  <a:lnTo>
                    <a:pt x="290" y="292"/>
                  </a:lnTo>
                  <a:lnTo>
                    <a:pt x="308" y="302"/>
                  </a:lnTo>
                  <a:lnTo>
                    <a:pt x="327" y="313"/>
                  </a:lnTo>
                  <a:lnTo>
                    <a:pt x="327" y="313"/>
                  </a:lnTo>
                  <a:close/>
                  <a:moveTo>
                    <a:pt x="627" y="273"/>
                  </a:moveTo>
                  <a:lnTo>
                    <a:pt x="627" y="273"/>
                  </a:lnTo>
                  <a:lnTo>
                    <a:pt x="621" y="272"/>
                  </a:lnTo>
                  <a:lnTo>
                    <a:pt x="619" y="270"/>
                  </a:lnTo>
                  <a:lnTo>
                    <a:pt x="618" y="270"/>
                  </a:lnTo>
                  <a:lnTo>
                    <a:pt x="618" y="270"/>
                  </a:lnTo>
                  <a:lnTo>
                    <a:pt x="622" y="273"/>
                  </a:lnTo>
                  <a:lnTo>
                    <a:pt x="624" y="273"/>
                  </a:lnTo>
                  <a:lnTo>
                    <a:pt x="627" y="273"/>
                  </a:lnTo>
                  <a:lnTo>
                    <a:pt x="627" y="273"/>
                  </a:lnTo>
                  <a:close/>
                  <a:moveTo>
                    <a:pt x="177" y="284"/>
                  </a:moveTo>
                  <a:lnTo>
                    <a:pt x="177" y="284"/>
                  </a:lnTo>
                  <a:lnTo>
                    <a:pt x="180" y="282"/>
                  </a:lnTo>
                  <a:lnTo>
                    <a:pt x="182" y="278"/>
                  </a:lnTo>
                  <a:lnTo>
                    <a:pt x="183" y="275"/>
                  </a:lnTo>
                  <a:lnTo>
                    <a:pt x="186" y="272"/>
                  </a:lnTo>
                  <a:lnTo>
                    <a:pt x="186" y="272"/>
                  </a:lnTo>
                  <a:lnTo>
                    <a:pt x="185" y="270"/>
                  </a:lnTo>
                  <a:lnTo>
                    <a:pt x="183" y="270"/>
                  </a:lnTo>
                  <a:lnTo>
                    <a:pt x="183" y="270"/>
                  </a:lnTo>
                  <a:lnTo>
                    <a:pt x="180" y="276"/>
                  </a:lnTo>
                  <a:lnTo>
                    <a:pt x="177" y="284"/>
                  </a:lnTo>
                  <a:lnTo>
                    <a:pt x="177" y="284"/>
                  </a:lnTo>
                  <a:close/>
                  <a:moveTo>
                    <a:pt x="612" y="273"/>
                  </a:moveTo>
                  <a:lnTo>
                    <a:pt x="612" y="273"/>
                  </a:lnTo>
                  <a:lnTo>
                    <a:pt x="610" y="272"/>
                  </a:lnTo>
                  <a:lnTo>
                    <a:pt x="610" y="272"/>
                  </a:lnTo>
                  <a:lnTo>
                    <a:pt x="607" y="270"/>
                  </a:lnTo>
                  <a:lnTo>
                    <a:pt x="607" y="270"/>
                  </a:lnTo>
                  <a:lnTo>
                    <a:pt x="607" y="272"/>
                  </a:lnTo>
                  <a:lnTo>
                    <a:pt x="609" y="272"/>
                  </a:lnTo>
                  <a:lnTo>
                    <a:pt x="612" y="273"/>
                  </a:lnTo>
                  <a:lnTo>
                    <a:pt x="612" y="273"/>
                  </a:lnTo>
                  <a:close/>
                  <a:moveTo>
                    <a:pt x="289" y="318"/>
                  </a:moveTo>
                  <a:lnTo>
                    <a:pt x="289" y="318"/>
                  </a:lnTo>
                  <a:lnTo>
                    <a:pt x="275" y="304"/>
                  </a:lnTo>
                  <a:lnTo>
                    <a:pt x="258" y="292"/>
                  </a:lnTo>
                  <a:lnTo>
                    <a:pt x="243" y="281"/>
                  </a:lnTo>
                  <a:lnTo>
                    <a:pt x="223" y="270"/>
                  </a:lnTo>
                  <a:lnTo>
                    <a:pt x="223" y="270"/>
                  </a:lnTo>
                  <a:lnTo>
                    <a:pt x="223" y="273"/>
                  </a:lnTo>
                  <a:lnTo>
                    <a:pt x="221" y="276"/>
                  </a:lnTo>
                  <a:lnTo>
                    <a:pt x="221" y="276"/>
                  </a:lnTo>
                  <a:lnTo>
                    <a:pt x="255" y="298"/>
                  </a:lnTo>
                  <a:lnTo>
                    <a:pt x="272" y="308"/>
                  </a:lnTo>
                  <a:lnTo>
                    <a:pt x="289" y="318"/>
                  </a:lnTo>
                  <a:lnTo>
                    <a:pt x="289" y="318"/>
                  </a:lnTo>
                  <a:close/>
                  <a:moveTo>
                    <a:pt x="639" y="296"/>
                  </a:moveTo>
                  <a:lnTo>
                    <a:pt x="639" y="296"/>
                  </a:lnTo>
                  <a:lnTo>
                    <a:pt x="676" y="319"/>
                  </a:lnTo>
                  <a:lnTo>
                    <a:pt x="676" y="319"/>
                  </a:lnTo>
                  <a:lnTo>
                    <a:pt x="674" y="314"/>
                  </a:lnTo>
                  <a:lnTo>
                    <a:pt x="670" y="311"/>
                  </a:lnTo>
                  <a:lnTo>
                    <a:pt x="667" y="308"/>
                  </a:lnTo>
                  <a:lnTo>
                    <a:pt x="667" y="307"/>
                  </a:lnTo>
                  <a:lnTo>
                    <a:pt x="667" y="304"/>
                  </a:lnTo>
                  <a:lnTo>
                    <a:pt x="667" y="304"/>
                  </a:lnTo>
                  <a:lnTo>
                    <a:pt x="659" y="302"/>
                  </a:lnTo>
                  <a:lnTo>
                    <a:pt x="659" y="302"/>
                  </a:lnTo>
                  <a:lnTo>
                    <a:pt x="654" y="298"/>
                  </a:lnTo>
                  <a:lnTo>
                    <a:pt x="650" y="293"/>
                  </a:lnTo>
                  <a:lnTo>
                    <a:pt x="638" y="287"/>
                  </a:lnTo>
                  <a:lnTo>
                    <a:pt x="625" y="279"/>
                  </a:lnTo>
                  <a:lnTo>
                    <a:pt x="613" y="273"/>
                  </a:lnTo>
                  <a:lnTo>
                    <a:pt x="613" y="273"/>
                  </a:lnTo>
                  <a:lnTo>
                    <a:pt x="618" y="279"/>
                  </a:lnTo>
                  <a:lnTo>
                    <a:pt x="625" y="285"/>
                  </a:lnTo>
                  <a:lnTo>
                    <a:pt x="632" y="290"/>
                  </a:lnTo>
                  <a:lnTo>
                    <a:pt x="639" y="296"/>
                  </a:lnTo>
                  <a:lnTo>
                    <a:pt x="639" y="296"/>
                  </a:lnTo>
                  <a:close/>
                  <a:moveTo>
                    <a:pt x="185" y="285"/>
                  </a:moveTo>
                  <a:lnTo>
                    <a:pt x="185" y="285"/>
                  </a:lnTo>
                  <a:lnTo>
                    <a:pt x="188" y="285"/>
                  </a:lnTo>
                  <a:lnTo>
                    <a:pt x="191" y="284"/>
                  </a:lnTo>
                  <a:lnTo>
                    <a:pt x="192" y="281"/>
                  </a:lnTo>
                  <a:lnTo>
                    <a:pt x="192" y="278"/>
                  </a:lnTo>
                  <a:lnTo>
                    <a:pt x="192" y="278"/>
                  </a:lnTo>
                  <a:lnTo>
                    <a:pt x="191" y="276"/>
                  </a:lnTo>
                  <a:lnTo>
                    <a:pt x="189" y="276"/>
                  </a:lnTo>
                  <a:lnTo>
                    <a:pt x="189" y="276"/>
                  </a:lnTo>
                  <a:lnTo>
                    <a:pt x="188" y="281"/>
                  </a:lnTo>
                  <a:lnTo>
                    <a:pt x="185" y="285"/>
                  </a:lnTo>
                  <a:lnTo>
                    <a:pt x="185" y="285"/>
                  </a:lnTo>
                  <a:close/>
                  <a:moveTo>
                    <a:pt x="580" y="285"/>
                  </a:moveTo>
                  <a:lnTo>
                    <a:pt x="580" y="285"/>
                  </a:lnTo>
                  <a:lnTo>
                    <a:pt x="580" y="282"/>
                  </a:lnTo>
                  <a:lnTo>
                    <a:pt x="580" y="282"/>
                  </a:lnTo>
                  <a:lnTo>
                    <a:pt x="577" y="282"/>
                  </a:lnTo>
                  <a:lnTo>
                    <a:pt x="575" y="281"/>
                  </a:lnTo>
                  <a:lnTo>
                    <a:pt x="574" y="279"/>
                  </a:lnTo>
                  <a:lnTo>
                    <a:pt x="571" y="279"/>
                  </a:lnTo>
                  <a:lnTo>
                    <a:pt x="571" y="279"/>
                  </a:lnTo>
                  <a:lnTo>
                    <a:pt x="580" y="285"/>
                  </a:lnTo>
                  <a:lnTo>
                    <a:pt x="580" y="285"/>
                  </a:lnTo>
                  <a:close/>
                  <a:moveTo>
                    <a:pt x="308" y="316"/>
                  </a:moveTo>
                  <a:lnTo>
                    <a:pt x="308" y="316"/>
                  </a:lnTo>
                  <a:lnTo>
                    <a:pt x="298" y="305"/>
                  </a:lnTo>
                  <a:lnTo>
                    <a:pt x="285" y="296"/>
                  </a:lnTo>
                  <a:lnTo>
                    <a:pt x="261" y="281"/>
                  </a:lnTo>
                  <a:lnTo>
                    <a:pt x="260" y="281"/>
                  </a:lnTo>
                  <a:lnTo>
                    <a:pt x="260" y="281"/>
                  </a:lnTo>
                  <a:lnTo>
                    <a:pt x="264" y="287"/>
                  </a:lnTo>
                  <a:lnTo>
                    <a:pt x="270" y="292"/>
                  </a:lnTo>
                  <a:lnTo>
                    <a:pt x="282" y="301"/>
                  </a:lnTo>
                  <a:lnTo>
                    <a:pt x="308" y="316"/>
                  </a:lnTo>
                  <a:lnTo>
                    <a:pt x="308" y="316"/>
                  </a:lnTo>
                  <a:close/>
                  <a:moveTo>
                    <a:pt x="755" y="308"/>
                  </a:moveTo>
                  <a:lnTo>
                    <a:pt x="755" y="308"/>
                  </a:lnTo>
                  <a:lnTo>
                    <a:pt x="754" y="305"/>
                  </a:lnTo>
                  <a:lnTo>
                    <a:pt x="751" y="304"/>
                  </a:lnTo>
                  <a:lnTo>
                    <a:pt x="747" y="301"/>
                  </a:lnTo>
                  <a:lnTo>
                    <a:pt x="746" y="298"/>
                  </a:lnTo>
                  <a:lnTo>
                    <a:pt x="746" y="298"/>
                  </a:lnTo>
                  <a:lnTo>
                    <a:pt x="740" y="293"/>
                  </a:lnTo>
                  <a:lnTo>
                    <a:pt x="734" y="289"/>
                  </a:lnTo>
                  <a:lnTo>
                    <a:pt x="726" y="284"/>
                  </a:lnTo>
                  <a:lnTo>
                    <a:pt x="720" y="282"/>
                  </a:lnTo>
                  <a:lnTo>
                    <a:pt x="720" y="282"/>
                  </a:lnTo>
                  <a:lnTo>
                    <a:pt x="728" y="290"/>
                  </a:lnTo>
                  <a:lnTo>
                    <a:pt x="735" y="298"/>
                  </a:lnTo>
                  <a:lnTo>
                    <a:pt x="744" y="305"/>
                  </a:lnTo>
                  <a:lnTo>
                    <a:pt x="751" y="308"/>
                  </a:lnTo>
                  <a:lnTo>
                    <a:pt x="755" y="308"/>
                  </a:lnTo>
                  <a:lnTo>
                    <a:pt x="755" y="308"/>
                  </a:lnTo>
                  <a:close/>
                  <a:moveTo>
                    <a:pt x="333" y="289"/>
                  </a:moveTo>
                  <a:lnTo>
                    <a:pt x="333" y="289"/>
                  </a:lnTo>
                  <a:lnTo>
                    <a:pt x="330" y="287"/>
                  </a:lnTo>
                  <a:lnTo>
                    <a:pt x="328" y="285"/>
                  </a:lnTo>
                  <a:lnTo>
                    <a:pt x="325" y="284"/>
                  </a:lnTo>
                  <a:lnTo>
                    <a:pt x="322" y="284"/>
                  </a:lnTo>
                  <a:lnTo>
                    <a:pt x="322" y="284"/>
                  </a:lnTo>
                  <a:lnTo>
                    <a:pt x="325" y="285"/>
                  </a:lnTo>
                  <a:lnTo>
                    <a:pt x="328" y="287"/>
                  </a:lnTo>
                  <a:lnTo>
                    <a:pt x="330" y="289"/>
                  </a:lnTo>
                  <a:lnTo>
                    <a:pt x="333" y="289"/>
                  </a:lnTo>
                  <a:lnTo>
                    <a:pt x="333" y="289"/>
                  </a:lnTo>
                  <a:close/>
                  <a:moveTo>
                    <a:pt x="278" y="325"/>
                  </a:moveTo>
                  <a:lnTo>
                    <a:pt x="278" y="325"/>
                  </a:lnTo>
                  <a:lnTo>
                    <a:pt x="278" y="324"/>
                  </a:lnTo>
                  <a:lnTo>
                    <a:pt x="278" y="322"/>
                  </a:lnTo>
                  <a:lnTo>
                    <a:pt x="282" y="321"/>
                  </a:lnTo>
                  <a:lnTo>
                    <a:pt x="282" y="321"/>
                  </a:lnTo>
                  <a:lnTo>
                    <a:pt x="249" y="302"/>
                  </a:lnTo>
                  <a:lnTo>
                    <a:pt x="234" y="293"/>
                  </a:lnTo>
                  <a:lnTo>
                    <a:pt x="218" y="284"/>
                  </a:lnTo>
                  <a:lnTo>
                    <a:pt x="217" y="284"/>
                  </a:lnTo>
                  <a:lnTo>
                    <a:pt x="217" y="284"/>
                  </a:lnTo>
                  <a:lnTo>
                    <a:pt x="231" y="296"/>
                  </a:lnTo>
                  <a:lnTo>
                    <a:pt x="246" y="307"/>
                  </a:lnTo>
                  <a:lnTo>
                    <a:pt x="261" y="316"/>
                  </a:lnTo>
                  <a:lnTo>
                    <a:pt x="278" y="325"/>
                  </a:lnTo>
                  <a:lnTo>
                    <a:pt x="278" y="325"/>
                  </a:lnTo>
                  <a:close/>
                  <a:moveTo>
                    <a:pt x="430" y="313"/>
                  </a:moveTo>
                  <a:lnTo>
                    <a:pt x="430" y="313"/>
                  </a:lnTo>
                  <a:lnTo>
                    <a:pt x="418" y="304"/>
                  </a:lnTo>
                  <a:lnTo>
                    <a:pt x="414" y="298"/>
                  </a:lnTo>
                  <a:lnTo>
                    <a:pt x="411" y="295"/>
                  </a:lnTo>
                  <a:lnTo>
                    <a:pt x="411" y="295"/>
                  </a:lnTo>
                  <a:lnTo>
                    <a:pt x="411" y="295"/>
                  </a:lnTo>
                  <a:lnTo>
                    <a:pt x="409" y="295"/>
                  </a:lnTo>
                  <a:lnTo>
                    <a:pt x="409" y="295"/>
                  </a:lnTo>
                  <a:lnTo>
                    <a:pt x="401" y="289"/>
                  </a:lnTo>
                  <a:lnTo>
                    <a:pt x="397" y="285"/>
                  </a:lnTo>
                  <a:lnTo>
                    <a:pt x="392" y="285"/>
                  </a:lnTo>
                  <a:lnTo>
                    <a:pt x="392" y="285"/>
                  </a:lnTo>
                  <a:lnTo>
                    <a:pt x="411" y="299"/>
                  </a:lnTo>
                  <a:lnTo>
                    <a:pt x="421" y="307"/>
                  </a:lnTo>
                  <a:lnTo>
                    <a:pt x="430" y="313"/>
                  </a:lnTo>
                  <a:lnTo>
                    <a:pt x="430" y="313"/>
                  </a:lnTo>
                  <a:close/>
                  <a:moveTo>
                    <a:pt x="200" y="287"/>
                  </a:moveTo>
                  <a:lnTo>
                    <a:pt x="200" y="287"/>
                  </a:lnTo>
                  <a:lnTo>
                    <a:pt x="200" y="289"/>
                  </a:lnTo>
                  <a:lnTo>
                    <a:pt x="203" y="290"/>
                  </a:lnTo>
                  <a:lnTo>
                    <a:pt x="208" y="292"/>
                  </a:lnTo>
                  <a:lnTo>
                    <a:pt x="208" y="292"/>
                  </a:lnTo>
                  <a:lnTo>
                    <a:pt x="205" y="287"/>
                  </a:lnTo>
                  <a:lnTo>
                    <a:pt x="202" y="287"/>
                  </a:lnTo>
                  <a:lnTo>
                    <a:pt x="200" y="287"/>
                  </a:lnTo>
                  <a:lnTo>
                    <a:pt x="200" y="287"/>
                  </a:lnTo>
                  <a:close/>
                  <a:moveTo>
                    <a:pt x="624" y="328"/>
                  </a:moveTo>
                  <a:lnTo>
                    <a:pt x="624" y="328"/>
                  </a:lnTo>
                  <a:lnTo>
                    <a:pt x="610" y="314"/>
                  </a:lnTo>
                  <a:lnTo>
                    <a:pt x="597" y="302"/>
                  </a:lnTo>
                  <a:lnTo>
                    <a:pt x="597" y="302"/>
                  </a:lnTo>
                  <a:lnTo>
                    <a:pt x="592" y="301"/>
                  </a:lnTo>
                  <a:lnTo>
                    <a:pt x="587" y="298"/>
                  </a:lnTo>
                  <a:lnTo>
                    <a:pt x="583" y="295"/>
                  </a:lnTo>
                  <a:lnTo>
                    <a:pt x="577" y="293"/>
                  </a:lnTo>
                  <a:lnTo>
                    <a:pt x="577" y="293"/>
                  </a:lnTo>
                  <a:lnTo>
                    <a:pt x="575" y="292"/>
                  </a:lnTo>
                  <a:lnTo>
                    <a:pt x="571" y="289"/>
                  </a:lnTo>
                  <a:lnTo>
                    <a:pt x="568" y="289"/>
                  </a:lnTo>
                  <a:lnTo>
                    <a:pt x="568" y="289"/>
                  </a:lnTo>
                  <a:lnTo>
                    <a:pt x="568" y="289"/>
                  </a:lnTo>
                  <a:lnTo>
                    <a:pt x="568" y="289"/>
                  </a:lnTo>
                  <a:lnTo>
                    <a:pt x="595" y="308"/>
                  </a:lnTo>
                  <a:lnTo>
                    <a:pt x="624" y="328"/>
                  </a:lnTo>
                  <a:lnTo>
                    <a:pt x="624" y="328"/>
                  </a:lnTo>
                  <a:close/>
                  <a:moveTo>
                    <a:pt x="589" y="295"/>
                  </a:moveTo>
                  <a:lnTo>
                    <a:pt x="589" y="295"/>
                  </a:lnTo>
                  <a:lnTo>
                    <a:pt x="590" y="293"/>
                  </a:lnTo>
                  <a:lnTo>
                    <a:pt x="589" y="292"/>
                  </a:lnTo>
                  <a:lnTo>
                    <a:pt x="587" y="290"/>
                  </a:lnTo>
                  <a:lnTo>
                    <a:pt x="589" y="290"/>
                  </a:lnTo>
                  <a:lnTo>
                    <a:pt x="589" y="290"/>
                  </a:lnTo>
                  <a:lnTo>
                    <a:pt x="586" y="289"/>
                  </a:lnTo>
                  <a:lnTo>
                    <a:pt x="586" y="289"/>
                  </a:lnTo>
                  <a:lnTo>
                    <a:pt x="587" y="292"/>
                  </a:lnTo>
                  <a:lnTo>
                    <a:pt x="589" y="295"/>
                  </a:lnTo>
                  <a:lnTo>
                    <a:pt x="589" y="295"/>
                  </a:lnTo>
                  <a:close/>
                  <a:moveTo>
                    <a:pt x="345" y="305"/>
                  </a:moveTo>
                  <a:lnTo>
                    <a:pt x="345" y="305"/>
                  </a:lnTo>
                  <a:lnTo>
                    <a:pt x="343" y="304"/>
                  </a:lnTo>
                  <a:lnTo>
                    <a:pt x="340" y="301"/>
                  </a:lnTo>
                  <a:lnTo>
                    <a:pt x="336" y="298"/>
                  </a:lnTo>
                  <a:lnTo>
                    <a:pt x="333" y="295"/>
                  </a:lnTo>
                  <a:lnTo>
                    <a:pt x="333" y="295"/>
                  </a:lnTo>
                  <a:lnTo>
                    <a:pt x="328" y="293"/>
                  </a:lnTo>
                  <a:lnTo>
                    <a:pt x="325" y="292"/>
                  </a:lnTo>
                  <a:lnTo>
                    <a:pt x="321" y="290"/>
                  </a:lnTo>
                  <a:lnTo>
                    <a:pt x="318" y="292"/>
                  </a:lnTo>
                  <a:lnTo>
                    <a:pt x="318" y="292"/>
                  </a:lnTo>
                  <a:lnTo>
                    <a:pt x="331" y="298"/>
                  </a:lnTo>
                  <a:lnTo>
                    <a:pt x="345" y="305"/>
                  </a:lnTo>
                  <a:lnTo>
                    <a:pt x="345" y="305"/>
                  </a:lnTo>
                  <a:close/>
                  <a:moveTo>
                    <a:pt x="171" y="314"/>
                  </a:moveTo>
                  <a:lnTo>
                    <a:pt x="171" y="314"/>
                  </a:lnTo>
                  <a:lnTo>
                    <a:pt x="177" y="314"/>
                  </a:lnTo>
                  <a:lnTo>
                    <a:pt x="177" y="314"/>
                  </a:lnTo>
                  <a:lnTo>
                    <a:pt x="179" y="305"/>
                  </a:lnTo>
                  <a:lnTo>
                    <a:pt x="185" y="296"/>
                  </a:lnTo>
                  <a:lnTo>
                    <a:pt x="185" y="296"/>
                  </a:lnTo>
                  <a:lnTo>
                    <a:pt x="183" y="295"/>
                  </a:lnTo>
                  <a:lnTo>
                    <a:pt x="182" y="293"/>
                  </a:lnTo>
                  <a:lnTo>
                    <a:pt x="180" y="293"/>
                  </a:lnTo>
                  <a:lnTo>
                    <a:pt x="180" y="293"/>
                  </a:lnTo>
                  <a:lnTo>
                    <a:pt x="176" y="304"/>
                  </a:lnTo>
                  <a:lnTo>
                    <a:pt x="171" y="314"/>
                  </a:lnTo>
                  <a:lnTo>
                    <a:pt x="171" y="314"/>
                  </a:lnTo>
                  <a:close/>
                  <a:moveTo>
                    <a:pt x="595" y="298"/>
                  </a:moveTo>
                  <a:lnTo>
                    <a:pt x="595" y="298"/>
                  </a:lnTo>
                  <a:lnTo>
                    <a:pt x="595" y="296"/>
                  </a:lnTo>
                  <a:lnTo>
                    <a:pt x="595" y="295"/>
                  </a:lnTo>
                  <a:lnTo>
                    <a:pt x="590" y="295"/>
                  </a:lnTo>
                  <a:lnTo>
                    <a:pt x="590" y="295"/>
                  </a:lnTo>
                  <a:lnTo>
                    <a:pt x="593" y="296"/>
                  </a:lnTo>
                  <a:lnTo>
                    <a:pt x="595" y="298"/>
                  </a:lnTo>
                  <a:lnTo>
                    <a:pt x="595" y="298"/>
                  </a:lnTo>
                  <a:close/>
                  <a:moveTo>
                    <a:pt x="221" y="307"/>
                  </a:moveTo>
                  <a:lnTo>
                    <a:pt x="221" y="307"/>
                  </a:lnTo>
                  <a:lnTo>
                    <a:pt x="211" y="299"/>
                  </a:lnTo>
                  <a:lnTo>
                    <a:pt x="203" y="296"/>
                  </a:lnTo>
                  <a:lnTo>
                    <a:pt x="194" y="295"/>
                  </a:lnTo>
                  <a:lnTo>
                    <a:pt x="194" y="295"/>
                  </a:lnTo>
                  <a:lnTo>
                    <a:pt x="194" y="298"/>
                  </a:lnTo>
                  <a:lnTo>
                    <a:pt x="192" y="299"/>
                  </a:lnTo>
                  <a:lnTo>
                    <a:pt x="192" y="299"/>
                  </a:lnTo>
                  <a:lnTo>
                    <a:pt x="205" y="307"/>
                  </a:lnTo>
                  <a:lnTo>
                    <a:pt x="215" y="314"/>
                  </a:lnTo>
                  <a:lnTo>
                    <a:pt x="238" y="327"/>
                  </a:lnTo>
                  <a:lnTo>
                    <a:pt x="238" y="327"/>
                  </a:lnTo>
                  <a:lnTo>
                    <a:pt x="273" y="348"/>
                  </a:lnTo>
                  <a:lnTo>
                    <a:pt x="273" y="348"/>
                  </a:lnTo>
                  <a:lnTo>
                    <a:pt x="278" y="351"/>
                  </a:lnTo>
                  <a:lnTo>
                    <a:pt x="281" y="353"/>
                  </a:lnTo>
                  <a:lnTo>
                    <a:pt x="285" y="353"/>
                  </a:lnTo>
                  <a:lnTo>
                    <a:pt x="285" y="353"/>
                  </a:lnTo>
                  <a:lnTo>
                    <a:pt x="272" y="342"/>
                  </a:lnTo>
                  <a:lnTo>
                    <a:pt x="255" y="330"/>
                  </a:lnTo>
                  <a:lnTo>
                    <a:pt x="221" y="307"/>
                  </a:lnTo>
                  <a:lnTo>
                    <a:pt x="221" y="307"/>
                  </a:lnTo>
                  <a:close/>
                  <a:moveTo>
                    <a:pt x="465" y="301"/>
                  </a:moveTo>
                  <a:lnTo>
                    <a:pt x="465" y="301"/>
                  </a:lnTo>
                  <a:lnTo>
                    <a:pt x="465" y="299"/>
                  </a:lnTo>
                  <a:lnTo>
                    <a:pt x="464" y="298"/>
                  </a:lnTo>
                  <a:lnTo>
                    <a:pt x="461" y="296"/>
                  </a:lnTo>
                  <a:lnTo>
                    <a:pt x="459" y="296"/>
                  </a:lnTo>
                  <a:lnTo>
                    <a:pt x="459" y="296"/>
                  </a:lnTo>
                  <a:lnTo>
                    <a:pt x="465" y="301"/>
                  </a:lnTo>
                  <a:lnTo>
                    <a:pt x="465" y="301"/>
                  </a:lnTo>
                  <a:close/>
                  <a:moveTo>
                    <a:pt x="351" y="304"/>
                  </a:moveTo>
                  <a:lnTo>
                    <a:pt x="351" y="304"/>
                  </a:lnTo>
                  <a:lnTo>
                    <a:pt x="351" y="302"/>
                  </a:lnTo>
                  <a:lnTo>
                    <a:pt x="348" y="301"/>
                  </a:lnTo>
                  <a:lnTo>
                    <a:pt x="345" y="298"/>
                  </a:lnTo>
                  <a:lnTo>
                    <a:pt x="345" y="298"/>
                  </a:lnTo>
                  <a:lnTo>
                    <a:pt x="345" y="301"/>
                  </a:lnTo>
                  <a:lnTo>
                    <a:pt x="346" y="302"/>
                  </a:lnTo>
                  <a:lnTo>
                    <a:pt x="351" y="304"/>
                  </a:lnTo>
                  <a:lnTo>
                    <a:pt x="351" y="304"/>
                  </a:lnTo>
                  <a:close/>
                  <a:moveTo>
                    <a:pt x="529" y="330"/>
                  </a:moveTo>
                  <a:lnTo>
                    <a:pt x="529" y="330"/>
                  </a:lnTo>
                  <a:lnTo>
                    <a:pt x="517" y="322"/>
                  </a:lnTo>
                  <a:lnTo>
                    <a:pt x="505" y="313"/>
                  </a:lnTo>
                  <a:lnTo>
                    <a:pt x="494" y="305"/>
                  </a:lnTo>
                  <a:lnTo>
                    <a:pt x="482" y="298"/>
                  </a:lnTo>
                  <a:lnTo>
                    <a:pt x="482" y="298"/>
                  </a:lnTo>
                  <a:lnTo>
                    <a:pt x="491" y="308"/>
                  </a:lnTo>
                  <a:lnTo>
                    <a:pt x="504" y="316"/>
                  </a:lnTo>
                  <a:lnTo>
                    <a:pt x="516" y="324"/>
                  </a:lnTo>
                  <a:lnTo>
                    <a:pt x="529" y="330"/>
                  </a:lnTo>
                  <a:lnTo>
                    <a:pt x="529" y="330"/>
                  </a:lnTo>
                  <a:close/>
                  <a:moveTo>
                    <a:pt x="508" y="333"/>
                  </a:moveTo>
                  <a:lnTo>
                    <a:pt x="508" y="333"/>
                  </a:lnTo>
                  <a:lnTo>
                    <a:pt x="488" y="314"/>
                  </a:lnTo>
                  <a:lnTo>
                    <a:pt x="478" y="307"/>
                  </a:lnTo>
                  <a:lnTo>
                    <a:pt x="467" y="299"/>
                  </a:lnTo>
                  <a:lnTo>
                    <a:pt x="467" y="299"/>
                  </a:lnTo>
                  <a:lnTo>
                    <a:pt x="470" y="305"/>
                  </a:lnTo>
                  <a:lnTo>
                    <a:pt x="475" y="310"/>
                  </a:lnTo>
                  <a:lnTo>
                    <a:pt x="485" y="319"/>
                  </a:lnTo>
                  <a:lnTo>
                    <a:pt x="497" y="327"/>
                  </a:lnTo>
                  <a:lnTo>
                    <a:pt x="508" y="333"/>
                  </a:lnTo>
                  <a:lnTo>
                    <a:pt x="508" y="333"/>
                  </a:lnTo>
                  <a:close/>
                  <a:moveTo>
                    <a:pt x="424" y="301"/>
                  </a:moveTo>
                  <a:lnTo>
                    <a:pt x="424" y="301"/>
                  </a:lnTo>
                  <a:lnTo>
                    <a:pt x="436" y="313"/>
                  </a:lnTo>
                  <a:lnTo>
                    <a:pt x="447" y="325"/>
                  </a:lnTo>
                  <a:lnTo>
                    <a:pt x="447" y="325"/>
                  </a:lnTo>
                  <a:lnTo>
                    <a:pt x="465" y="336"/>
                  </a:lnTo>
                  <a:lnTo>
                    <a:pt x="484" y="346"/>
                  </a:lnTo>
                  <a:lnTo>
                    <a:pt x="484" y="346"/>
                  </a:lnTo>
                  <a:lnTo>
                    <a:pt x="484" y="345"/>
                  </a:lnTo>
                  <a:lnTo>
                    <a:pt x="485" y="343"/>
                  </a:lnTo>
                  <a:lnTo>
                    <a:pt x="488" y="343"/>
                  </a:lnTo>
                  <a:lnTo>
                    <a:pt x="488" y="343"/>
                  </a:lnTo>
                  <a:lnTo>
                    <a:pt x="482" y="337"/>
                  </a:lnTo>
                  <a:lnTo>
                    <a:pt x="475" y="331"/>
                  </a:lnTo>
                  <a:lnTo>
                    <a:pt x="458" y="321"/>
                  </a:lnTo>
                  <a:lnTo>
                    <a:pt x="424" y="301"/>
                  </a:lnTo>
                  <a:lnTo>
                    <a:pt x="424" y="301"/>
                  </a:lnTo>
                  <a:close/>
                  <a:moveTo>
                    <a:pt x="452" y="307"/>
                  </a:moveTo>
                  <a:lnTo>
                    <a:pt x="452" y="307"/>
                  </a:lnTo>
                  <a:lnTo>
                    <a:pt x="450" y="307"/>
                  </a:lnTo>
                  <a:lnTo>
                    <a:pt x="450" y="305"/>
                  </a:lnTo>
                  <a:lnTo>
                    <a:pt x="450" y="304"/>
                  </a:lnTo>
                  <a:lnTo>
                    <a:pt x="450" y="304"/>
                  </a:lnTo>
                  <a:lnTo>
                    <a:pt x="447" y="304"/>
                  </a:lnTo>
                  <a:lnTo>
                    <a:pt x="447" y="304"/>
                  </a:lnTo>
                  <a:lnTo>
                    <a:pt x="447" y="304"/>
                  </a:lnTo>
                  <a:lnTo>
                    <a:pt x="449" y="307"/>
                  </a:lnTo>
                  <a:lnTo>
                    <a:pt x="450" y="307"/>
                  </a:lnTo>
                  <a:lnTo>
                    <a:pt x="452" y="307"/>
                  </a:lnTo>
                  <a:lnTo>
                    <a:pt x="452" y="307"/>
                  </a:lnTo>
                  <a:close/>
                  <a:moveTo>
                    <a:pt x="180" y="316"/>
                  </a:moveTo>
                  <a:lnTo>
                    <a:pt x="180" y="316"/>
                  </a:lnTo>
                  <a:lnTo>
                    <a:pt x="185" y="318"/>
                  </a:lnTo>
                  <a:lnTo>
                    <a:pt x="191" y="321"/>
                  </a:lnTo>
                  <a:lnTo>
                    <a:pt x="196" y="324"/>
                  </a:lnTo>
                  <a:lnTo>
                    <a:pt x="202" y="327"/>
                  </a:lnTo>
                  <a:lnTo>
                    <a:pt x="202" y="327"/>
                  </a:lnTo>
                  <a:lnTo>
                    <a:pt x="203" y="324"/>
                  </a:lnTo>
                  <a:lnTo>
                    <a:pt x="206" y="324"/>
                  </a:lnTo>
                  <a:lnTo>
                    <a:pt x="206" y="324"/>
                  </a:lnTo>
                  <a:lnTo>
                    <a:pt x="209" y="325"/>
                  </a:lnTo>
                  <a:lnTo>
                    <a:pt x="211" y="327"/>
                  </a:lnTo>
                  <a:lnTo>
                    <a:pt x="214" y="330"/>
                  </a:lnTo>
                  <a:lnTo>
                    <a:pt x="217" y="330"/>
                  </a:lnTo>
                  <a:lnTo>
                    <a:pt x="217" y="330"/>
                  </a:lnTo>
                  <a:lnTo>
                    <a:pt x="203" y="318"/>
                  </a:lnTo>
                  <a:lnTo>
                    <a:pt x="189" y="304"/>
                  </a:lnTo>
                  <a:lnTo>
                    <a:pt x="189" y="304"/>
                  </a:lnTo>
                  <a:lnTo>
                    <a:pt x="185" y="310"/>
                  </a:lnTo>
                  <a:lnTo>
                    <a:pt x="180" y="316"/>
                  </a:lnTo>
                  <a:lnTo>
                    <a:pt x="180" y="316"/>
                  </a:lnTo>
                  <a:close/>
                  <a:moveTo>
                    <a:pt x="647" y="313"/>
                  </a:moveTo>
                  <a:lnTo>
                    <a:pt x="647" y="313"/>
                  </a:lnTo>
                  <a:lnTo>
                    <a:pt x="644" y="310"/>
                  </a:lnTo>
                  <a:lnTo>
                    <a:pt x="642" y="308"/>
                  </a:lnTo>
                  <a:lnTo>
                    <a:pt x="641" y="308"/>
                  </a:lnTo>
                  <a:lnTo>
                    <a:pt x="641" y="308"/>
                  </a:lnTo>
                  <a:lnTo>
                    <a:pt x="644" y="311"/>
                  </a:lnTo>
                  <a:lnTo>
                    <a:pt x="647" y="313"/>
                  </a:lnTo>
                  <a:lnTo>
                    <a:pt x="647" y="313"/>
                  </a:lnTo>
                  <a:close/>
                  <a:moveTo>
                    <a:pt x="318" y="316"/>
                  </a:moveTo>
                  <a:lnTo>
                    <a:pt x="318" y="316"/>
                  </a:lnTo>
                  <a:lnTo>
                    <a:pt x="339" y="333"/>
                  </a:lnTo>
                  <a:lnTo>
                    <a:pt x="351" y="339"/>
                  </a:lnTo>
                  <a:lnTo>
                    <a:pt x="363" y="345"/>
                  </a:lnTo>
                  <a:lnTo>
                    <a:pt x="363" y="345"/>
                  </a:lnTo>
                  <a:lnTo>
                    <a:pt x="366" y="348"/>
                  </a:lnTo>
                  <a:lnTo>
                    <a:pt x="371" y="351"/>
                  </a:lnTo>
                  <a:lnTo>
                    <a:pt x="380" y="356"/>
                  </a:lnTo>
                  <a:lnTo>
                    <a:pt x="380" y="356"/>
                  </a:lnTo>
                  <a:lnTo>
                    <a:pt x="374" y="348"/>
                  </a:lnTo>
                  <a:lnTo>
                    <a:pt x="366" y="340"/>
                  </a:lnTo>
                  <a:lnTo>
                    <a:pt x="359" y="334"/>
                  </a:lnTo>
                  <a:lnTo>
                    <a:pt x="350" y="330"/>
                  </a:lnTo>
                  <a:lnTo>
                    <a:pt x="331" y="319"/>
                  </a:lnTo>
                  <a:lnTo>
                    <a:pt x="313" y="308"/>
                  </a:lnTo>
                  <a:lnTo>
                    <a:pt x="313" y="308"/>
                  </a:lnTo>
                  <a:lnTo>
                    <a:pt x="313" y="311"/>
                  </a:lnTo>
                  <a:lnTo>
                    <a:pt x="314" y="313"/>
                  </a:lnTo>
                  <a:lnTo>
                    <a:pt x="318" y="316"/>
                  </a:lnTo>
                  <a:lnTo>
                    <a:pt x="318" y="316"/>
                  </a:lnTo>
                  <a:close/>
                  <a:moveTo>
                    <a:pt x="499" y="340"/>
                  </a:moveTo>
                  <a:lnTo>
                    <a:pt x="499" y="340"/>
                  </a:lnTo>
                  <a:lnTo>
                    <a:pt x="494" y="337"/>
                  </a:lnTo>
                  <a:lnTo>
                    <a:pt x="490" y="333"/>
                  </a:lnTo>
                  <a:lnTo>
                    <a:pt x="485" y="328"/>
                  </a:lnTo>
                  <a:lnTo>
                    <a:pt x="485" y="325"/>
                  </a:lnTo>
                  <a:lnTo>
                    <a:pt x="485" y="322"/>
                  </a:lnTo>
                  <a:lnTo>
                    <a:pt x="485" y="322"/>
                  </a:lnTo>
                  <a:lnTo>
                    <a:pt x="479" y="318"/>
                  </a:lnTo>
                  <a:lnTo>
                    <a:pt x="472" y="316"/>
                  </a:lnTo>
                  <a:lnTo>
                    <a:pt x="462" y="313"/>
                  </a:lnTo>
                  <a:lnTo>
                    <a:pt x="455" y="310"/>
                  </a:lnTo>
                  <a:lnTo>
                    <a:pt x="455" y="310"/>
                  </a:lnTo>
                  <a:lnTo>
                    <a:pt x="464" y="319"/>
                  </a:lnTo>
                  <a:lnTo>
                    <a:pt x="476" y="327"/>
                  </a:lnTo>
                  <a:lnTo>
                    <a:pt x="499" y="340"/>
                  </a:lnTo>
                  <a:lnTo>
                    <a:pt x="499" y="340"/>
                  </a:lnTo>
                  <a:close/>
                  <a:moveTo>
                    <a:pt x="345" y="346"/>
                  </a:moveTo>
                  <a:lnTo>
                    <a:pt x="345" y="346"/>
                  </a:lnTo>
                  <a:lnTo>
                    <a:pt x="333" y="337"/>
                  </a:lnTo>
                  <a:lnTo>
                    <a:pt x="319" y="328"/>
                  </a:lnTo>
                  <a:lnTo>
                    <a:pt x="292" y="311"/>
                  </a:lnTo>
                  <a:lnTo>
                    <a:pt x="292" y="311"/>
                  </a:lnTo>
                  <a:lnTo>
                    <a:pt x="302" y="322"/>
                  </a:lnTo>
                  <a:lnTo>
                    <a:pt x="314" y="333"/>
                  </a:lnTo>
                  <a:lnTo>
                    <a:pt x="328" y="340"/>
                  </a:lnTo>
                  <a:lnTo>
                    <a:pt x="337" y="345"/>
                  </a:lnTo>
                  <a:lnTo>
                    <a:pt x="345" y="346"/>
                  </a:lnTo>
                  <a:lnTo>
                    <a:pt x="345" y="346"/>
                  </a:lnTo>
                  <a:close/>
                  <a:moveTo>
                    <a:pt x="667" y="327"/>
                  </a:moveTo>
                  <a:lnTo>
                    <a:pt x="667" y="327"/>
                  </a:lnTo>
                  <a:lnTo>
                    <a:pt x="658" y="319"/>
                  </a:lnTo>
                  <a:lnTo>
                    <a:pt x="653" y="316"/>
                  </a:lnTo>
                  <a:lnTo>
                    <a:pt x="647" y="313"/>
                  </a:lnTo>
                  <a:lnTo>
                    <a:pt x="647" y="313"/>
                  </a:lnTo>
                  <a:lnTo>
                    <a:pt x="658" y="321"/>
                  </a:lnTo>
                  <a:lnTo>
                    <a:pt x="662" y="324"/>
                  </a:lnTo>
                  <a:lnTo>
                    <a:pt x="667" y="327"/>
                  </a:lnTo>
                  <a:lnTo>
                    <a:pt x="667" y="327"/>
                  </a:lnTo>
                  <a:close/>
                  <a:moveTo>
                    <a:pt x="395" y="316"/>
                  </a:moveTo>
                  <a:lnTo>
                    <a:pt x="395" y="316"/>
                  </a:lnTo>
                  <a:lnTo>
                    <a:pt x="391" y="314"/>
                  </a:lnTo>
                  <a:lnTo>
                    <a:pt x="389" y="314"/>
                  </a:lnTo>
                  <a:lnTo>
                    <a:pt x="389" y="314"/>
                  </a:lnTo>
                  <a:lnTo>
                    <a:pt x="389" y="314"/>
                  </a:lnTo>
                  <a:lnTo>
                    <a:pt x="391" y="314"/>
                  </a:lnTo>
                  <a:lnTo>
                    <a:pt x="392" y="316"/>
                  </a:lnTo>
                  <a:lnTo>
                    <a:pt x="394" y="318"/>
                  </a:lnTo>
                  <a:lnTo>
                    <a:pt x="395" y="316"/>
                  </a:lnTo>
                  <a:lnTo>
                    <a:pt x="395" y="316"/>
                  </a:lnTo>
                  <a:close/>
                  <a:moveTo>
                    <a:pt x="743" y="331"/>
                  </a:moveTo>
                  <a:lnTo>
                    <a:pt x="743" y="331"/>
                  </a:lnTo>
                  <a:lnTo>
                    <a:pt x="740" y="327"/>
                  </a:lnTo>
                  <a:lnTo>
                    <a:pt x="734" y="322"/>
                  </a:lnTo>
                  <a:lnTo>
                    <a:pt x="725" y="314"/>
                  </a:lnTo>
                  <a:lnTo>
                    <a:pt x="725" y="314"/>
                  </a:lnTo>
                  <a:lnTo>
                    <a:pt x="734" y="324"/>
                  </a:lnTo>
                  <a:lnTo>
                    <a:pt x="743" y="331"/>
                  </a:lnTo>
                  <a:lnTo>
                    <a:pt x="743" y="331"/>
                  </a:lnTo>
                  <a:close/>
                  <a:moveTo>
                    <a:pt x="670" y="357"/>
                  </a:moveTo>
                  <a:lnTo>
                    <a:pt x="670" y="357"/>
                  </a:lnTo>
                  <a:lnTo>
                    <a:pt x="667" y="356"/>
                  </a:lnTo>
                  <a:lnTo>
                    <a:pt x="665" y="353"/>
                  </a:lnTo>
                  <a:lnTo>
                    <a:pt x="665" y="353"/>
                  </a:lnTo>
                  <a:lnTo>
                    <a:pt x="653" y="343"/>
                  </a:lnTo>
                  <a:lnTo>
                    <a:pt x="642" y="334"/>
                  </a:lnTo>
                  <a:lnTo>
                    <a:pt x="632" y="325"/>
                  </a:lnTo>
                  <a:lnTo>
                    <a:pt x="619" y="318"/>
                  </a:lnTo>
                  <a:lnTo>
                    <a:pt x="619" y="318"/>
                  </a:lnTo>
                  <a:lnTo>
                    <a:pt x="630" y="328"/>
                  </a:lnTo>
                  <a:lnTo>
                    <a:pt x="642" y="339"/>
                  </a:lnTo>
                  <a:lnTo>
                    <a:pt x="656" y="350"/>
                  </a:lnTo>
                  <a:lnTo>
                    <a:pt x="670" y="357"/>
                  </a:lnTo>
                  <a:lnTo>
                    <a:pt x="670" y="357"/>
                  </a:lnTo>
                  <a:close/>
                  <a:moveTo>
                    <a:pt x="360" y="321"/>
                  </a:moveTo>
                  <a:lnTo>
                    <a:pt x="360" y="321"/>
                  </a:lnTo>
                  <a:lnTo>
                    <a:pt x="365" y="325"/>
                  </a:lnTo>
                  <a:lnTo>
                    <a:pt x="371" y="330"/>
                  </a:lnTo>
                  <a:lnTo>
                    <a:pt x="383" y="336"/>
                  </a:lnTo>
                  <a:lnTo>
                    <a:pt x="383" y="336"/>
                  </a:lnTo>
                  <a:lnTo>
                    <a:pt x="378" y="331"/>
                  </a:lnTo>
                  <a:lnTo>
                    <a:pt x="372" y="327"/>
                  </a:lnTo>
                  <a:lnTo>
                    <a:pt x="366" y="322"/>
                  </a:lnTo>
                  <a:lnTo>
                    <a:pt x="360" y="321"/>
                  </a:lnTo>
                  <a:lnTo>
                    <a:pt x="360" y="321"/>
                  </a:lnTo>
                  <a:close/>
                  <a:moveTo>
                    <a:pt x="743" y="357"/>
                  </a:moveTo>
                  <a:lnTo>
                    <a:pt x="743" y="357"/>
                  </a:lnTo>
                  <a:lnTo>
                    <a:pt x="719" y="336"/>
                  </a:lnTo>
                  <a:lnTo>
                    <a:pt x="705" y="327"/>
                  </a:lnTo>
                  <a:lnTo>
                    <a:pt x="690" y="321"/>
                  </a:lnTo>
                  <a:lnTo>
                    <a:pt x="690" y="321"/>
                  </a:lnTo>
                  <a:lnTo>
                    <a:pt x="700" y="331"/>
                  </a:lnTo>
                  <a:lnTo>
                    <a:pt x="714" y="342"/>
                  </a:lnTo>
                  <a:lnTo>
                    <a:pt x="728" y="350"/>
                  </a:lnTo>
                  <a:lnTo>
                    <a:pt x="743" y="357"/>
                  </a:lnTo>
                  <a:lnTo>
                    <a:pt x="743" y="357"/>
                  </a:lnTo>
                  <a:close/>
                  <a:moveTo>
                    <a:pt x="726" y="324"/>
                  </a:moveTo>
                  <a:lnTo>
                    <a:pt x="726" y="324"/>
                  </a:lnTo>
                  <a:lnTo>
                    <a:pt x="723" y="321"/>
                  </a:lnTo>
                  <a:lnTo>
                    <a:pt x="723" y="321"/>
                  </a:lnTo>
                  <a:lnTo>
                    <a:pt x="725" y="322"/>
                  </a:lnTo>
                  <a:lnTo>
                    <a:pt x="726" y="324"/>
                  </a:lnTo>
                  <a:lnTo>
                    <a:pt x="726" y="324"/>
                  </a:lnTo>
                  <a:lnTo>
                    <a:pt x="726" y="324"/>
                  </a:lnTo>
                  <a:close/>
                  <a:moveTo>
                    <a:pt x="263" y="380"/>
                  </a:moveTo>
                  <a:lnTo>
                    <a:pt x="263" y="380"/>
                  </a:lnTo>
                  <a:lnTo>
                    <a:pt x="263" y="377"/>
                  </a:lnTo>
                  <a:lnTo>
                    <a:pt x="263" y="374"/>
                  </a:lnTo>
                  <a:lnTo>
                    <a:pt x="263" y="374"/>
                  </a:lnTo>
                  <a:lnTo>
                    <a:pt x="232" y="351"/>
                  </a:lnTo>
                  <a:lnTo>
                    <a:pt x="200" y="330"/>
                  </a:lnTo>
                  <a:lnTo>
                    <a:pt x="200" y="330"/>
                  </a:lnTo>
                  <a:lnTo>
                    <a:pt x="194" y="328"/>
                  </a:lnTo>
                  <a:lnTo>
                    <a:pt x="188" y="325"/>
                  </a:lnTo>
                  <a:lnTo>
                    <a:pt x="182" y="324"/>
                  </a:lnTo>
                  <a:lnTo>
                    <a:pt x="176" y="324"/>
                  </a:lnTo>
                  <a:lnTo>
                    <a:pt x="176" y="324"/>
                  </a:lnTo>
                  <a:lnTo>
                    <a:pt x="183" y="334"/>
                  </a:lnTo>
                  <a:lnTo>
                    <a:pt x="191" y="343"/>
                  </a:lnTo>
                  <a:lnTo>
                    <a:pt x="202" y="351"/>
                  </a:lnTo>
                  <a:lnTo>
                    <a:pt x="214" y="357"/>
                  </a:lnTo>
                  <a:lnTo>
                    <a:pt x="238" y="369"/>
                  </a:lnTo>
                  <a:lnTo>
                    <a:pt x="263" y="380"/>
                  </a:lnTo>
                  <a:lnTo>
                    <a:pt x="263" y="380"/>
                  </a:lnTo>
                  <a:close/>
                  <a:moveTo>
                    <a:pt x="467" y="345"/>
                  </a:moveTo>
                  <a:lnTo>
                    <a:pt x="467" y="345"/>
                  </a:lnTo>
                  <a:lnTo>
                    <a:pt x="464" y="343"/>
                  </a:lnTo>
                  <a:lnTo>
                    <a:pt x="462" y="343"/>
                  </a:lnTo>
                  <a:lnTo>
                    <a:pt x="459" y="337"/>
                  </a:lnTo>
                  <a:lnTo>
                    <a:pt x="459" y="337"/>
                  </a:lnTo>
                  <a:lnTo>
                    <a:pt x="452" y="334"/>
                  </a:lnTo>
                  <a:lnTo>
                    <a:pt x="444" y="328"/>
                  </a:lnTo>
                  <a:lnTo>
                    <a:pt x="435" y="325"/>
                  </a:lnTo>
                  <a:lnTo>
                    <a:pt x="432" y="325"/>
                  </a:lnTo>
                  <a:lnTo>
                    <a:pt x="427" y="328"/>
                  </a:lnTo>
                  <a:lnTo>
                    <a:pt x="427" y="328"/>
                  </a:lnTo>
                  <a:lnTo>
                    <a:pt x="423" y="327"/>
                  </a:lnTo>
                  <a:lnTo>
                    <a:pt x="421" y="327"/>
                  </a:lnTo>
                  <a:lnTo>
                    <a:pt x="420" y="327"/>
                  </a:lnTo>
                  <a:lnTo>
                    <a:pt x="420" y="327"/>
                  </a:lnTo>
                  <a:lnTo>
                    <a:pt x="468" y="357"/>
                  </a:lnTo>
                  <a:lnTo>
                    <a:pt x="468" y="357"/>
                  </a:lnTo>
                  <a:lnTo>
                    <a:pt x="470" y="357"/>
                  </a:lnTo>
                  <a:lnTo>
                    <a:pt x="472" y="356"/>
                  </a:lnTo>
                  <a:lnTo>
                    <a:pt x="472" y="356"/>
                  </a:lnTo>
                  <a:lnTo>
                    <a:pt x="475" y="356"/>
                  </a:lnTo>
                  <a:lnTo>
                    <a:pt x="475" y="356"/>
                  </a:lnTo>
                  <a:lnTo>
                    <a:pt x="490" y="365"/>
                  </a:lnTo>
                  <a:lnTo>
                    <a:pt x="497" y="371"/>
                  </a:lnTo>
                  <a:lnTo>
                    <a:pt x="505" y="375"/>
                  </a:lnTo>
                  <a:lnTo>
                    <a:pt x="505" y="375"/>
                  </a:lnTo>
                  <a:lnTo>
                    <a:pt x="513" y="383"/>
                  </a:lnTo>
                  <a:lnTo>
                    <a:pt x="522" y="391"/>
                  </a:lnTo>
                  <a:lnTo>
                    <a:pt x="531" y="398"/>
                  </a:lnTo>
                  <a:lnTo>
                    <a:pt x="537" y="400"/>
                  </a:lnTo>
                  <a:lnTo>
                    <a:pt x="542" y="401"/>
                  </a:lnTo>
                  <a:lnTo>
                    <a:pt x="542" y="401"/>
                  </a:lnTo>
                  <a:lnTo>
                    <a:pt x="514" y="375"/>
                  </a:lnTo>
                  <a:lnTo>
                    <a:pt x="514" y="375"/>
                  </a:lnTo>
                  <a:lnTo>
                    <a:pt x="507" y="374"/>
                  </a:lnTo>
                  <a:lnTo>
                    <a:pt x="505" y="372"/>
                  </a:lnTo>
                  <a:lnTo>
                    <a:pt x="504" y="369"/>
                  </a:lnTo>
                  <a:lnTo>
                    <a:pt x="504" y="369"/>
                  </a:lnTo>
                  <a:lnTo>
                    <a:pt x="502" y="371"/>
                  </a:lnTo>
                  <a:lnTo>
                    <a:pt x="500" y="369"/>
                  </a:lnTo>
                  <a:lnTo>
                    <a:pt x="499" y="368"/>
                  </a:lnTo>
                  <a:lnTo>
                    <a:pt x="496" y="368"/>
                  </a:lnTo>
                  <a:lnTo>
                    <a:pt x="496" y="368"/>
                  </a:lnTo>
                  <a:lnTo>
                    <a:pt x="496" y="366"/>
                  </a:lnTo>
                  <a:lnTo>
                    <a:pt x="496" y="365"/>
                  </a:lnTo>
                  <a:lnTo>
                    <a:pt x="496" y="365"/>
                  </a:lnTo>
                  <a:lnTo>
                    <a:pt x="491" y="365"/>
                  </a:lnTo>
                  <a:lnTo>
                    <a:pt x="487" y="363"/>
                  </a:lnTo>
                  <a:lnTo>
                    <a:pt x="487" y="363"/>
                  </a:lnTo>
                  <a:lnTo>
                    <a:pt x="485" y="359"/>
                  </a:lnTo>
                  <a:lnTo>
                    <a:pt x="482" y="357"/>
                  </a:lnTo>
                  <a:lnTo>
                    <a:pt x="482" y="357"/>
                  </a:lnTo>
                  <a:lnTo>
                    <a:pt x="479" y="356"/>
                  </a:lnTo>
                  <a:lnTo>
                    <a:pt x="478" y="354"/>
                  </a:lnTo>
                  <a:lnTo>
                    <a:pt x="478" y="353"/>
                  </a:lnTo>
                  <a:lnTo>
                    <a:pt x="478" y="353"/>
                  </a:lnTo>
                  <a:lnTo>
                    <a:pt x="472" y="350"/>
                  </a:lnTo>
                  <a:lnTo>
                    <a:pt x="468" y="348"/>
                  </a:lnTo>
                  <a:lnTo>
                    <a:pt x="467" y="345"/>
                  </a:lnTo>
                  <a:lnTo>
                    <a:pt x="467" y="345"/>
                  </a:lnTo>
                  <a:close/>
                  <a:moveTo>
                    <a:pt x="700" y="339"/>
                  </a:moveTo>
                  <a:lnTo>
                    <a:pt x="700" y="339"/>
                  </a:lnTo>
                  <a:lnTo>
                    <a:pt x="696" y="336"/>
                  </a:lnTo>
                  <a:lnTo>
                    <a:pt x="691" y="333"/>
                  </a:lnTo>
                  <a:lnTo>
                    <a:pt x="686" y="330"/>
                  </a:lnTo>
                  <a:lnTo>
                    <a:pt x="685" y="328"/>
                  </a:lnTo>
                  <a:lnTo>
                    <a:pt x="686" y="328"/>
                  </a:lnTo>
                  <a:lnTo>
                    <a:pt x="686" y="328"/>
                  </a:lnTo>
                  <a:lnTo>
                    <a:pt x="682" y="327"/>
                  </a:lnTo>
                  <a:lnTo>
                    <a:pt x="680" y="325"/>
                  </a:lnTo>
                  <a:lnTo>
                    <a:pt x="680" y="327"/>
                  </a:lnTo>
                  <a:lnTo>
                    <a:pt x="680" y="327"/>
                  </a:lnTo>
                  <a:lnTo>
                    <a:pt x="685" y="330"/>
                  </a:lnTo>
                  <a:lnTo>
                    <a:pt x="690" y="334"/>
                  </a:lnTo>
                  <a:lnTo>
                    <a:pt x="694" y="337"/>
                  </a:lnTo>
                  <a:lnTo>
                    <a:pt x="700" y="339"/>
                  </a:lnTo>
                  <a:lnTo>
                    <a:pt x="700" y="339"/>
                  </a:lnTo>
                  <a:close/>
                  <a:moveTo>
                    <a:pt x="429" y="336"/>
                  </a:moveTo>
                  <a:lnTo>
                    <a:pt x="429" y="336"/>
                  </a:lnTo>
                  <a:lnTo>
                    <a:pt x="420" y="331"/>
                  </a:lnTo>
                  <a:lnTo>
                    <a:pt x="415" y="328"/>
                  </a:lnTo>
                  <a:lnTo>
                    <a:pt x="411" y="328"/>
                  </a:lnTo>
                  <a:lnTo>
                    <a:pt x="411" y="328"/>
                  </a:lnTo>
                  <a:lnTo>
                    <a:pt x="420" y="333"/>
                  </a:lnTo>
                  <a:lnTo>
                    <a:pt x="424" y="336"/>
                  </a:lnTo>
                  <a:lnTo>
                    <a:pt x="429" y="336"/>
                  </a:lnTo>
                  <a:lnTo>
                    <a:pt x="429" y="336"/>
                  </a:lnTo>
                  <a:close/>
                  <a:moveTo>
                    <a:pt x="429" y="354"/>
                  </a:moveTo>
                  <a:lnTo>
                    <a:pt x="429" y="354"/>
                  </a:lnTo>
                  <a:lnTo>
                    <a:pt x="465" y="377"/>
                  </a:lnTo>
                  <a:lnTo>
                    <a:pt x="500" y="398"/>
                  </a:lnTo>
                  <a:lnTo>
                    <a:pt x="500" y="398"/>
                  </a:lnTo>
                  <a:lnTo>
                    <a:pt x="500" y="395"/>
                  </a:lnTo>
                  <a:lnTo>
                    <a:pt x="499" y="394"/>
                  </a:lnTo>
                  <a:lnTo>
                    <a:pt x="499" y="394"/>
                  </a:lnTo>
                  <a:lnTo>
                    <a:pt x="502" y="392"/>
                  </a:lnTo>
                  <a:lnTo>
                    <a:pt x="505" y="391"/>
                  </a:lnTo>
                  <a:lnTo>
                    <a:pt x="505" y="391"/>
                  </a:lnTo>
                  <a:lnTo>
                    <a:pt x="475" y="371"/>
                  </a:lnTo>
                  <a:lnTo>
                    <a:pt x="443" y="354"/>
                  </a:lnTo>
                  <a:lnTo>
                    <a:pt x="443" y="354"/>
                  </a:lnTo>
                  <a:lnTo>
                    <a:pt x="443" y="353"/>
                  </a:lnTo>
                  <a:lnTo>
                    <a:pt x="443" y="351"/>
                  </a:lnTo>
                  <a:lnTo>
                    <a:pt x="443" y="351"/>
                  </a:lnTo>
                  <a:lnTo>
                    <a:pt x="436" y="350"/>
                  </a:lnTo>
                  <a:lnTo>
                    <a:pt x="433" y="348"/>
                  </a:lnTo>
                  <a:lnTo>
                    <a:pt x="429" y="343"/>
                  </a:lnTo>
                  <a:lnTo>
                    <a:pt x="429" y="343"/>
                  </a:lnTo>
                  <a:lnTo>
                    <a:pt x="424" y="343"/>
                  </a:lnTo>
                  <a:lnTo>
                    <a:pt x="421" y="342"/>
                  </a:lnTo>
                  <a:lnTo>
                    <a:pt x="414" y="337"/>
                  </a:lnTo>
                  <a:lnTo>
                    <a:pt x="407" y="334"/>
                  </a:lnTo>
                  <a:lnTo>
                    <a:pt x="401" y="331"/>
                  </a:lnTo>
                  <a:lnTo>
                    <a:pt x="401" y="331"/>
                  </a:lnTo>
                  <a:lnTo>
                    <a:pt x="401" y="330"/>
                  </a:lnTo>
                  <a:lnTo>
                    <a:pt x="403" y="330"/>
                  </a:lnTo>
                  <a:lnTo>
                    <a:pt x="403" y="330"/>
                  </a:lnTo>
                  <a:lnTo>
                    <a:pt x="400" y="328"/>
                  </a:lnTo>
                  <a:lnTo>
                    <a:pt x="398" y="328"/>
                  </a:lnTo>
                  <a:lnTo>
                    <a:pt x="398" y="328"/>
                  </a:lnTo>
                  <a:lnTo>
                    <a:pt x="404" y="336"/>
                  </a:lnTo>
                  <a:lnTo>
                    <a:pt x="412" y="343"/>
                  </a:lnTo>
                  <a:lnTo>
                    <a:pt x="429" y="354"/>
                  </a:lnTo>
                  <a:lnTo>
                    <a:pt x="429" y="354"/>
                  </a:lnTo>
                  <a:close/>
                  <a:moveTo>
                    <a:pt x="656" y="449"/>
                  </a:moveTo>
                  <a:lnTo>
                    <a:pt x="656" y="449"/>
                  </a:lnTo>
                  <a:lnTo>
                    <a:pt x="653" y="444"/>
                  </a:lnTo>
                  <a:lnTo>
                    <a:pt x="648" y="439"/>
                  </a:lnTo>
                  <a:lnTo>
                    <a:pt x="639" y="432"/>
                  </a:lnTo>
                  <a:lnTo>
                    <a:pt x="639" y="432"/>
                  </a:lnTo>
                  <a:lnTo>
                    <a:pt x="639" y="430"/>
                  </a:lnTo>
                  <a:lnTo>
                    <a:pt x="641" y="429"/>
                  </a:lnTo>
                  <a:lnTo>
                    <a:pt x="642" y="429"/>
                  </a:lnTo>
                  <a:lnTo>
                    <a:pt x="642" y="429"/>
                  </a:lnTo>
                  <a:lnTo>
                    <a:pt x="639" y="427"/>
                  </a:lnTo>
                  <a:lnTo>
                    <a:pt x="639" y="427"/>
                  </a:lnTo>
                  <a:lnTo>
                    <a:pt x="639" y="427"/>
                  </a:lnTo>
                  <a:lnTo>
                    <a:pt x="641" y="426"/>
                  </a:lnTo>
                  <a:lnTo>
                    <a:pt x="641" y="424"/>
                  </a:lnTo>
                  <a:lnTo>
                    <a:pt x="641" y="423"/>
                  </a:lnTo>
                  <a:lnTo>
                    <a:pt x="641" y="423"/>
                  </a:lnTo>
                  <a:lnTo>
                    <a:pt x="627" y="411"/>
                  </a:lnTo>
                  <a:lnTo>
                    <a:pt x="613" y="400"/>
                  </a:lnTo>
                  <a:lnTo>
                    <a:pt x="613" y="400"/>
                  </a:lnTo>
                  <a:lnTo>
                    <a:pt x="615" y="398"/>
                  </a:lnTo>
                  <a:lnTo>
                    <a:pt x="613" y="398"/>
                  </a:lnTo>
                  <a:lnTo>
                    <a:pt x="613" y="398"/>
                  </a:lnTo>
                  <a:lnTo>
                    <a:pt x="571" y="369"/>
                  </a:lnTo>
                  <a:lnTo>
                    <a:pt x="571" y="369"/>
                  </a:lnTo>
                  <a:lnTo>
                    <a:pt x="554" y="359"/>
                  </a:lnTo>
                  <a:lnTo>
                    <a:pt x="545" y="351"/>
                  </a:lnTo>
                  <a:lnTo>
                    <a:pt x="539" y="345"/>
                  </a:lnTo>
                  <a:lnTo>
                    <a:pt x="539" y="345"/>
                  </a:lnTo>
                  <a:lnTo>
                    <a:pt x="540" y="343"/>
                  </a:lnTo>
                  <a:lnTo>
                    <a:pt x="540" y="342"/>
                  </a:lnTo>
                  <a:lnTo>
                    <a:pt x="540" y="342"/>
                  </a:lnTo>
                  <a:lnTo>
                    <a:pt x="534" y="339"/>
                  </a:lnTo>
                  <a:lnTo>
                    <a:pt x="528" y="336"/>
                  </a:lnTo>
                  <a:lnTo>
                    <a:pt x="523" y="333"/>
                  </a:lnTo>
                  <a:lnTo>
                    <a:pt x="517" y="330"/>
                  </a:lnTo>
                  <a:lnTo>
                    <a:pt x="517" y="330"/>
                  </a:lnTo>
                  <a:lnTo>
                    <a:pt x="549" y="363"/>
                  </a:lnTo>
                  <a:lnTo>
                    <a:pt x="583" y="394"/>
                  </a:lnTo>
                  <a:lnTo>
                    <a:pt x="618" y="423"/>
                  </a:lnTo>
                  <a:lnTo>
                    <a:pt x="656" y="449"/>
                  </a:lnTo>
                  <a:lnTo>
                    <a:pt x="656" y="449"/>
                  </a:lnTo>
                  <a:close/>
                  <a:moveTo>
                    <a:pt x="534" y="333"/>
                  </a:moveTo>
                  <a:lnTo>
                    <a:pt x="534" y="333"/>
                  </a:lnTo>
                  <a:lnTo>
                    <a:pt x="532" y="331"/>
                  </a:lnTo>
                  <a:lnTo>
                    <a:pt x="529" y="330"/>
                  </a:lnTo>
                  <a:lnTo>
                    <a:pt x="529" y="330"/>
                  </a:lnTo>
                  <a:lnTo>
                    <a:pt x="531" y="333"/>
                  </a:lnTo>
                  <a:lnTo>
                    <a:pt x="532" y="333"/>
                  </a:lnTo>
                  <a:lnTo>
                    <a:pt x="534" y="333"/>
                  </a:lnTo>
                  <a:lnTo>
                    <a:pt x="534" y="333"/>
                  </a:lnTo>
                  <a:close/>
                  <a:moveTo>
                    <a:pt x="282" y="371"/>
                  </a:moveTo>
                  <a:lnTo>
                    <a:pt x="282" y="371"/>
                  </a:lnTo>
                  <a:lnTo>
                    <a:pt x="276" y="365"/>
                  </a:lnTo>
                  <a:lnTo>
                    <a:pt x="270" y="360"/>
                  </a:lnTo>
                  <a:lnTo>
                    <a:pt x="257" y="351"/>
                  </a:lnTo>
                  <a:lnTo>
                    <a:pt x="257" y="351"/>
                  </a:lnTo>
                  <a:lnTo>
                    <a:pt x="241" y="340"/>
                  </a:lnTo>
                  <a:lnTo>
                    <a:pt x="235" y="336"/>
                  </a:lnTo>
                  <a:lnTo>
                    <a:pt x="228" y="333"/>
                  </a:lnTo>
                  <a:lnTo>
                    <a:pt x="228" y="333"/>
                  </a:lnTo>
                  <a:lnTo>
                    <a:pt x="240" y="343"/>
                  </a:lnTo>
                  <a:lnTo>
                    <a:pt x="253" y="354"/>
                  </a:lnTo>
                  <a:lnTo>
                    <a:pt x="282" y="371"/>
                  </a:lnTo>
                  <a:lnTo>
                    <a:pt x="282" y="371"/>
                  </a:lnTo>
                  <a:close/>
                  <a:moveTo>
                    <a:pt x="597" y="337"/>
                  </a:moveTo>
                  <a:lnTo>
                    <a:pt x="597" y="337"/>
                  </a:lnTo>
                  <a:lnTo>
                    <a:pt x="593" y="334"/>
                  </a:lnTo>
                  <a:lnTo>
                    <a:pt x="592" y="333"/>
                  </a:lnTo>
                  <a:lnTo>
                    <a:pt x="590" y="333"/>
                  </a:lnTo>
                  <a:lnTo>
                    <a:pt x="590" y="333"/>
                  </a:lnTo>
                  <a:lnTo>
                    <a:pt x="593" y="334"/>
                  </a:lnTo>
                  <a:lnTo>
                    <a:pt x="597" y="337"/>
                  </a:lnTo>
                  <a:lnTo>
                    <a:pt x="597" y="337"/>
                  </a:lnTo>
                  <a:close/>
                  <a:moveTo>
                    <a:pt x="246" y="337"/>
                  </a:moveTo>
                  <a:lnTo>
                    <a:pt x="246" y="337"/>
                  </a:lnTo>
                  <a:lnTo>
                    <a:pt x="244" y="334"/>
                  </a:lnTo>
                  <a:lnTo>
                    <a:pt x="243" y="334"/>
                  </a:lnTo>
                  <a:lnTo>
                    <a:pt x="241" y="334"/>
                  </a:lnTo>
                  <a:lnTo>
                    <a:pt x="241" y="334"/>
                  </a:lnTo>
                  <a:lnTo>
                    <a:pt x="243" y="337"/>
                  </a:lnTo>
                  <a:lnTo>
                    <a:pt x="244" y="337"/>
                  </a:lnTo>
                  <a:lnTo>
                    <a:pt x="246" y="337"/>
                  </a:lnTo>
                  <a:lnTo>
                    <a:pt x="246" y="337"/>
                  </a:lnTo>
                  <a:close/>
                  <a:moveTo>
                    <a:pt x="635" y="397"/>
                  </a:moveTo>
                  <a:lnTo>
                    <a:pt x="635" y="397"/>
                  </a:lnTo>
                  <a:lnTo>
                    <a:pt x="615" y="380"/>
                  </a:lnTo>
                  <a:lnTo>
                    <a:pt x="593" y="363"/>
                  </a:lnTo>
                  <a:lnTo>
                    <a:pt x="571" y="350"/>
                  </a:lnTo>
                  <a:lnTo>
                    <a:pt x="548" y="334"/>
                  </a:lnTo>
                  <a:lnTo>
                    <a:pt x="548" y="334"/>
                  </a:lnTo>
                  <a:lnTo>
                    <a:pt x="568" y="351"/>
                  </a:lnTo>
                  <a:lnTo>
                    <a:pt x="589" y="368"/>
                  </a:lnTo>
                  <a:lnTo>
                    <a:pt x="635" y="397"/>
                  </a:lnTo>
                  <a:lnTo>
                    <a:pt x="635" y="397"/>
                  </a:lnTo>
                  <a:close/>
                  <a:moveTo>
                    <a:pt x="391" y="342"/>
                  </a:moveTo>
                  <a:lnTo>
                    <a:pt x="391" y="342"/>
                  </a:lnTo>
                  <a:lnTo>
                    <a:pt x="407" y="353"/>
                  </a:lnTo>
                  <a:lnTo>
                    <a:pt x="424" y="363"/>
                  </a:lnTo>
                  <a:lnTo>
                    <a:pt x="424" y="363"/>
                  </a:lnTo>
                  <a:lnTo>
                    <a:pt x="423" y="359"/>
                  </a:lnTo>
                  <a:lnTo>
                    <a:pt x="421" y="357"/>
                  </a:lnTo>
                  <a:lnTo>
                    <a:pt x="423" y="354"/>
                  </a:lnTo>
                  <a:lnTo>
                    <a:pt x="423" y="354"/>
                  </a:lnTo>
                  <a:lnTo>
                    <a:pt x="406" y="345"/>
                  </a:lnTo>
                  <a:lnTo>
                    <a:pt x="389" y="336"/>
                  </a:lnTo>
                  <a:lnTo>
                    <a:pt x="389" y="336"/>
                  </a:lnTo>
                  <a:lnTo>
                    <a:pt x="391" y="337"/>
                  </a:lnTo>
                  <a:lnTo>
                    <a:pt x="391" y="339"/>
                  </a:lnTo>
                  <a:lnTo>
                    <a:pt x="391" y="342"/>
                  </a:lnTo>
                  <a:lnTo>
                    <a:pt x="391" y="342"/>
                  </a:lnTo>
                  <a:close/>
                  <a:moveTo>
                    <a:pt x="311" y="362"/>
                  </a:moveTo>
                  <a:lnTo>
                    <a:pt x="311" y="362"/>
                  </a:lnTo>
                  <a:lnTo>
                    <a:pt x="304" y="354"/>
                  </a:lnTo>
                  <a:lnTo>
                    <a:pt x="296" y="348"/>
                  </a:lnTo>
                  <a:lnTo>
                    <a:pt x="279" y="336"/>
                  </a:lnTo>
                  <a:lnTo>
                    <a:pt x="279" y="336"/>
                  </a:lnTo>
                  <a:lnTo>
                    <a:pt x="285" y="343"/>
                  </a:lnTo>
                  <a:lnTo>
                    <a:pt x="295" y="351"/>
                  </a:lnTo>
                  <a:lnTo>
                    <a:pt x="302" y="357"/>
                  </a:lnTo>
                  <a:lnTo>
                    <a:pt x="311" y="362"/>
                  </a:lnTo>
                  <a:lnTo>
                    <a:pt x="311" y="362"/>
                  </a:lnTo>
                  <a:close/>
                  <a:moveTo>
                    <a:pt x="331" y="403"/>
                  </a:moveTo>
                  <a:lnTo>
                    <a:pt x="331" y="403"/>
                  </a:lnTo>
                  <a:lnTo>
                    <a:pt x="375" y="433"/>
                  </a:lnTo>
                  <a:lnTo>
                    <a:pt x="375" y="433"/>
                  </a:lnTo>
                  <a:lnTo>
                    <a:pt x="398" y="450"/>
                  </a:lnTo>
                  <a:lnTo>
                    <a:pt x="411" y="456"/>
                  </a:lnTo>
                  <a:lnTo>
                    <a:pt x="418" y="459"/>
                  </a:lnTo>
                  <a:lnTo>
                    <a:pt x="424" y="461"/>
                  </a:lnTo>
                  <a:lnTo>
                    <a:pt x="424" y="461"/>
                  </a:lnTo>
                  <a:lnTo>
                    <a:pt x="421" y="453"/>
                  </a:lnTo>
                  <a:lnTo>
                    <a:pt x="417" y="449"/>
                  </a:lnTo>
                  <a:lnTo>
                    <a:pt x="404" y="438"/>
                  </a:lnTo>
                  <a:lnTo>
                    <a:pt x="378" y="421"/>
                  </a:lnTo>
                  <a:lnTo>
                    <a:pt x="378" y="421"/>
                  </a:lnTo>
                  <a:lnTo>
                    <a:pt x="374" y="421"/>
                  </a:lnTo>
                  <a:lnTo>
                    <a:pt x="372" y="423"/>
                  </a:lnTo>
                  <a:lnTo>
                    <a:pt x="371" y="423"/>
                  </a:lnTo>
                  <a:lnTo>
                    <a:pt x="371" y="423"/>
                  </a:lnTo>
                  <a:lnTo>
                    <a:pt x="365" y="418"/>
                  </a:lnTo>
                  <a:lnTo>
                    <a:pt x="360" y="414"/>
                  </a:lnTo>
                  <a:lnTo>
                    <a:pt x="356" y="407"/>
                  </a:lnTo>
                  <a:lnTo>
                    <a:pt x="351" y="403"/>
                  </a:lnTo>
                  <a:lnTo>
                    <a:pt x="351" y="403"/>
                  </a:lnTo>
                  <a:lnTo>
                    <a:pt x="342" y="398"/>
                  </a:lnTo>
                  <a:lnTo>
                    <a:pt x="333" y="392"/>
                  </a:lnTo>
                  <a:lnTo>
                    <a:pt x="333" y="392"/>
                  </a:lnTo>
                  <a:lnTo>
                    <a:pt x="325" y="386"/>
                  </a:lnTo>
                  <a:lnTo>
                    <a:pt x="325" y="386"/>
                  </a:lnTo>
                  <a:lnTo>
                    <a:pt x="298" y="369"/>
                  </a:lnTo>
                  <a:lnTo>
                    <a:pt x="298" y="369"/>
                  </a:lnTo>
                  <a:lnTo>
                    <a:pt x="290" y="365"/>
                  </a:lnTo>
                  <a:lnTo>
                    <a:pt x="282" y="360"/>
                  </a:lnTo>
                  <a:lnTo>
                    <a:pt x="282" y="360"/>
                  </a:lnTo>
                  <a:lnTo>
                    <a:pt x="282" y="359"/>
                  </a:lnTo>
                  <a:lnTo>
                    <a:pt x="282" y="357"/>
                  </a:lnTo>
                  <a:lnTo>
                    <a:pt x="282" y="357"/>
                  </a:lnTo>
                  <a:lnTo>
                    <a:pt x="273" y="353"/>
                  </a:lnTo>
                  <a:lnTo>
                    <a:pt x="264" y="348"/>
                  </a:lnTo>
                  <a:lnTo>
                    <a:pt x="264" y="348"/>
                  </a:lnTo>
                  <a:lnTo>
                    <a:pt x="255" y="343"/>
                  </a:lnTo>
                  <a:lnTo>
                    <a:pt x="246" y="337"/>
                  </a:lnTo>
                  <a:lnTo>
                    <a:pt x="246" y="337"/>
                  </a:lnTo>
                  <a:lnTo>
                    <a:pt x="269" y="354"/>
                  </a:lnTo>
                  <a:lnTo>
                    <a:pt x="289" y="371"/>
                  </a:lnTo>
                  <a:lnTo>
                    <a:pt x="310" y="388"/>
                  </a:lnTo>
                  <a:lnTo>
                    <a:pt x="331" y="403"/>
                  </a:lnTo>
                  <a:lnTo>
                    <a:pt x="331" y="403"/>
                  </a:lnTo>
                  <a:close/>
                  <a:moveTo>
                    <a:pt x="438" y="343"/>
                  </a:moveTo>
                  <a:lnTo>
                    <a:pt x="438" y="343"/>
                  </a:lnTo>
                  <a:lnTo>
                    <a:pt x="435" y="340"/>
                  </a:lnTo>
                  <a:lnTo>
                    <a:pt x="432" y="339"/>
                  </a:lnTo>
                  <a:lnTo>
                    <a:pt x="430" y="339"/>
                  </a:lnTo>
                  <a:lnTo>
                    <a:pt x="430" y="339"/>
                  </a:lnTo>
                  <a:lnTo>
                    <a:pt x="435" y="342"/>
                  </a:lnTo>
                  <a:lnTo>
                    <a:pt x="438" y="343"/>
                  </a:lnTo>
                  <a:lnTo>
                    <a:pt x="438" y="343"/>
                  </a:lnTo>
                  <a:close/>
                  <a:moveTo>
                    <a:pt x="324" y="351"/>
                  </a:moveTo>
                  <a:lnTo>
                    <a:pt x="324" y="351"/>
                  </a:lnTo>
                  <a:lnTo>
                    <a:pt x="321" y="348"/>
                  </a:lnTo>
                  <a:lnTo>
                    <a:pt x="319" y="346"/>
                  </a:lnTo>
                  <a:lnTo>
                    <a:pt x="319" y="345"/>
                  </a:lnTo>
                  <a:lnTo>
                    <a:pt x="319" y="345"/>
                  </a:lnTo>
                  <a:lnTo>
                    <a:pt x="316" y="345"/>
                  </a:lnTo>
                  <a:lnTo>
                    <a:pt x="314" y="343"/>
                  </a:lnTo>
                  <a:lnTo>
                    <a:pt x="313" y="343"/>
                  </a:lnTo>
                  <a:lnTo>
                    <a:pt x="310" y="343"/>
                  </a:lnTo>
                  <a:lnTo>
                    <a:pt x="310" y="343"/>
                  </a:lnTo>
                  <a:lnTo>
                    <a:pt x="313" y="345"/>
                  </a:lnTo>
                  <a:lnTo>
                    <a:pt x="318" y="348"/>
                  </a:lnTo>
                  <a:lnTo>
                    <a:pt x="321" y="350"/>
                  </a:lnTo>
                  <a:lnTo>
                    <a:pt x="324" y="351"/>
                  </a:lnTo>
                  <a:lnTo>
                    <a:pt x="324" y="351"/>
                  </a:lnTo>
                  <a:close/>
                  <a:moveTo>
                    <a:pt x="607" y="362"/>
                  </a:moveTo>
                  <a:lnTo>
                    <a:pt x="607" y="362"/>
                  </a:lnTo>
                  <a:lnTo>
                    <a:pt x="632" y="383"/>
                  </a:lnTo>
                  <a:lnTo>
                    <a:pt x="644" y="394"/>
                  </a:lnTo>
                  <a:lnTo>
                    <a:pt x="656" y="401"/>
                  </a:lnTo>
                  <a:lnTo>
                    <a:pt x="656" y="401"/>
                  </a:lnTo>
                  <a:lnTo>
                    <a:pt x="650" y="395"/>
                  </a:lnTo>
                  <a:lnTo>
                    <a:pt x="647" y="392"/>
                  </a:lnTo>
                  <a:lnTo>
                    <a:pt x="644" y="388"/>
                  </a:lnTo>
                  <a:lnTo>
                    <a:pt x="644" y="388"/>
                  </a:lnTo>
                  <a:lnTo>
                    <a:pt x="642" y="385"/>
                  </a:lnTo>
                  <a:lnTo>
                    <a:pt x="641" y="380"/>
                  </a:lnTo>
                  <a:lnTo>
                    <a:pt x="641" y="380"/>
                  </a:lnTo>
                  <a:lnTo>
                    <a:pt x="638" y="377"/>
                  </a:lnTo>
                  <a:lnTo>
                    <a:pt x="632" y="372"/>
                  </a:lnTo>
                  <a:lnTo>
                    <a:pt x="619" y="365"/>
                  </a:lnTo>
                  <a:lnTo>
                    <a:pt x="619" y="365"/>
                  </a:lnTo>
                  <a:lnTo>
                    <a:pt x="595" y="350"/>
                  </a:lnTo>
                  <a:lnTo>
                    <a:pt x="595" y="350"/>
                  </a:lnTo>
                  <a:lnTo>
                    <a:pt x="590" y="346"/>
                  </a:lnTo>
                  <a:lnTo>
                    <a:pt x="586" y="343"/>
                  </a:lnTo>
                  <a:lnTo>
                    <a:pt x="586" y="343"/>
                  </a:lnTo>
                  <a:lnTo>
                    <a:pt x="586" y="343"/>
                  </a:lnTo>
                  <a:lnTo>
                    <a:pt x="586" y="345"/>
                  </a:lnTo>
                  <a:lnTo>
                    <a:pt x="586" y="345"/>
                  </a:lnTo>
                  <a:lnTo>
                    <a:pt x="597" y="353"/>
                  </a:lnTo>
                  <a:lnTo>
                    <a:pt x="607" y="362"/>
                  </a:lnTo>
                  <a:lnTo>
                    <a:pt x="607" y="362"/>
                  </a:lnTo>
                  <a:close/>
                  <a:moveTo>
                    <a:pt x="446" y="346"/>
                  </a:moveTo>
                  <a:lnTo>
                    <a:pt x="446" y="346"/>
                  </a:lnTo>
                  <a:lnTo>
                    <a:pt x="443" y="345"/>
                  </a:lnTo>
                  <a:lnTo>
                    <a:pt x="441" y="343"/>
                  </a:lnTo>
                  <a:lnTo>
                    <a:pt x="439" y="345"/>
                  </a:lnTo>
                  <a:lnTo>
                    <a:pt x="439" y="345"/>
                  </a:lnTo>
                  <a:lnTo>
                    <a:pt x="443" y="346"/>
                  </a:lnTo>
                  <a:lnTo>
                    <a:pt x="444" y="348"/>
                  </a:lnTo>
                  <a:lnTo>
                    <a:pt x="446" y="346"/>
                  </a:lnTo>
                  <a:lnTo>
                    <a:pt x="446" y="346"/>
                  </a:lnTo>
                  <a:close/>
                  <a:moveTo>
                    <a:pt x="560" y="389"/>
                  </a:moveTo>
                  <a:lnTo>
                    <a:pt x="560" y="389"/>
                  </a:lnTo>
                  <a:lnTo>
                    <a:pt x="546" y="377"/>
                  </a:lnTo>
                  <a:lnTo>
                    <a:pt x="531" y="365"/>
                  </a:lnTo>
                  <a:lnTo>
                    <a:pt x="497" y="343"/>
                  </a:lnTo>
                  <a:lnTo>
                    <a:pt x="497" y="343"/>
                  </a:lnTo>
                  <a:lnTo>
                    <a:pt x="496" y="343"/>
                  </a:lnTo>
                  <a:lnTo>
                    <a:pt x="494" y="345"/>
                  </a:lnTo>
                  <a:lnTo>
                    <a:pt x="494" y="345"/>
                  </a:lnTo>
                  <a:lnTo>
                    <a:pt x="500" y="351"/>
                  </a:lnTo>
                  <a:lnTo>
                    <a:pt x="508" y="359"/>
                  </a:lnTo>
                  <a:lnTo>
                    <a:pt x="525" y="369"/>
                  </a:lnTo>
                  <a:lnTo>
                    <a:pt x="542" y="378"/>
                  </a:lnTo>
                  <a:lnTo>
                    <a:pt x="560" y="389"/>
                  </a:lnTo>
                  <a:lnTo>
                    <a:pt x="560" y="389"/>
                  </a:lnTo>
                  <a:close/>
                  <a:moveTo>
                    <a:pt x="610" y="346"/>
                  </a:moveTo>
                  <a:lnTo>
                    <a:pt x="610" y="346"/>
                  </a:lnTo>
                  <a:lnTo>
                    <a:pt x="609" y="345"/>
                  </a:lnTo>
                  <a:lnTo>
                    <a:pt x="607" y="343"/>
                  </a:lnTo>
                  <a:lnTo>
                    <a:pt x="606" y="343"/>
                  </a:lnTo>
                  <a:lnTo>
                    <a:pt x="606" y="343"/>
                  </a:lnTo>
                  <a:lnTo>
                    <a:pt x="606" y="345"/>
                  </a:lnTo>
                  <a:lnTo>
                    <a:pt x="607" y="346"/>
                  </a:lnTo>
                  <a:lnTo>
                    <a:pt x="609" y="346"/>
                  </a:lnTo>
                  <a:lnTo>
                    <a:pt x="610" y="346"/>
                  </a:lnTo>
                  <a:lnTo>
                    <a:pt x="610" y="346"/>
                  </a:lnTo>
                  <a:close/>
                  <a:moveTo>
                    <a:pt x="354" y="386"/>
                  </a:moveTo>
                  <a:lnTo>
                    <a:pt x="354" y="386"/>
                  </a:lnTo>
                  <a:lnTo>
                    <a:pt x="357" y="386"/>
                  </a:lnTo>
                  <a:lnTo>
                    <a:pt x="360" y="386"/>
                  </a:lnTo>
                  <a:lnTo>
                    <a:pt x="360" y="386"/>
                  </a:lnTo>
                  <a:lnTo>
                    <a:pt x="365" y="391"/>
                  </a:lnTo>
                  <a:lnTo>
                    <a:pt x="371" y="395"/>
                  </a:lnTo>
                  <a:lnTo>
                    <a:pt x="371" y="395"/>
                  </a:lnTo>
                  <a:lnTo>
                    <a:pt x="404" y="417"/>
                  </a:lnTo>
                  <a:lnTo>
                    <a:pt x="438" y="439"/>
                  </a:lnTo>
                  <a:lnTo>
                    <a:pt x="470" y="464"/>
                  </a:lnTo>
                  <a:lnTo>
                    <a:pt x="500" y="490"/>
                  </a:lnTo>
                  <a:lnTo>
                    <a:pt x="500" y="490"/>
                  </a:lnTo>
                  <a:lnTo>
                    <a:pt x="508" y="493"/>
                  </a:lnTo>
                  <a:lnTo>
                    <a:pt x="514" y="497"/>
                  </a:lnTo>
                  <a:lnTo>
                    <a:pt x="526" y="505"/>
                  </a:lnTo>
                  <a:lnTo>
                    <a:pt x="526" y="505"/>
                  </a:lnTo>
                  <a:lnTo>
                    <a:pt x="510" y="488"/>
                  </a:lnTo>
                  <a:lnTo>
                    <a:pt x="493" y="475"/>
                  </a:lnTo>
                  <a:lnTo>
                    <a:pt x="476" y="461"/>
                  </a:lnTo>
                  <a:lnTo>
                    <a:pt x="459" y="446"/>
                  </a:lnTo>
                  <a:lnTo>
                    <a:pt x="459" y="446"/>
                  </a:lnTo>
                  <a:lnTo>
                    <a:pt x="455" y="444"/>
                  </a:lnTo>
                  <a:lnTo>
                    <a:pt x="449" y="441"/>
                  </a:lnTo>
                  <a:lnTo>
                    <a:pt x="444" y="438"/>
                  </a:lnTo>
                  <a:lnTo>
                    <a:pt x="439" y="435"/>
                  </a:lnTo>
                  <a:lnTo>
                    <a:pt x="439" y="435"/>
                  </a:lnTo>
                  <a:lnTo>
                    <a:pt x="441" y="433"/>
                  </a:lnTo>
                  <a:lnTo>
                    <a:pt x="441" y="433"/>
                  </a:lnTo>
                  <a:lnTo>
                    <a:pt x="436" y="432"/>
                  </a:lnTo>
                  <a:lnTo>
                    <a:pt x="435" y="432"/>
                  </a:lnTo>
                  <a:lnTo>
                    <a:pt x="430" y="427"/>
                  </a:lnTo>
                  <a:lnTo>
                    <a:pt x="430" y="427"/>
                  </a:lnTo>
                  <a:lnTo>
                    <a:pt x="424" y="424"/>
                  </a:lnTo>
                  <a:lnTo>
                    <a:pt x="418" y="421"/>
                  </a:lnTo>
                  <a:lnTo>
                    <a:pt x="414" y="418"/>
                  </a:lnTo>
                  <a:lnTo>
                    <a:pt x="407" y="415"/>
                  </a:lnTo>
                  <a:lnTo>
                    <a:pt x="407" y="415"/>
                  </a:lnTo>
                  <a:lnTo>
                    <a:pt x="407" y="414"/>
                  </a:lnTo>
                  <a:lnTo>
                    <a:pt x="407" y="414"/>
                  </a:lnTo>
                  <a:lnTo>
                    <a:pt x="394" y="406"/>
                  </a:lnTo>
                  <a:lnTo>
                    <a:pt x="382" y="397"/>
                  </a:lnTo>
                  <a:lnTo>
                    <a:pt x="382" y="397"/>
                  </a:lnTo>
                  <a:lnTo>
                    <a:pt x="372" y="392"/>
                  </a:lnTo>
                  <a:lnTo>
                    <a:pt x="363" y="386"/>
                  </a:lnTo>
                  <a:lnTo>
                    <a:pt x="354" y="380"/>
                  </a:lnTo>
                  <a:lnTo>
                    <a:pt x="345" y="374"/>
                  </a:lnTo>
                  <a:lnTo>
                    <a:pt x="345" y="374"/>
                  </a:lnTo>
                  <a:lnTo>
                    <a:pt x="345" y="371"/>
                  </a:lnTo>
                  <a:lnTo>
                    <a:pt x="345" y="371"/>
                  </a:lnTo>
                  <a:lnTo>
                    <a:pt x="333" y="365"/>
                  </a:lnTo>
                  <a:lnTo>
                    <a:pt x="322" y="357"/>
                  </a:lnTo>
                  <a:lnTo>
                    <a:pt x="311" y="351"/>
                  </a:lnTo>
                  <a:lnTo>
                    <a:pt x="299" y="345"/>
                  </a:lnTo>
                  <a:lnTo>
                    <a:pt x="299" y="345"/>
                  </a:lnTo>
                  <a:lnTo>
                    <a:pt x="327" y="365"/>
                  </a:lnTo>
                  <a:lnTo>
                    <a:pt x="354" y="386"/>
                  </a:lnTo>
                  <a:lnTo>
                    <a:pt x="354" y="386"/>
                  </a:lnTo>
                  <a:close/>
                  <a:moveTo>
                    <a:pt x="685" y="363"/>
                  </a:moveTo>
                  <a:lnTo>
                    <a:pt x="685" y="363"/>
                  </a:lnTo>
                  <a:lnTo>
                    <a:pt x="680" y="357"/>
                  </a:lnTo>
                  <a:lnTo>
                    <a:pt x="676" y="353"/>
                  </a:lnTo>
                  <a:lnTo>
                    <a:pt x="664" y="345"/>
                  </a:lnTo>
                  <a:lnTo>
                    <a:pt x="664" y="345"/>
                  </a:lnTo>
                  <a:lnTo>
                    <a:pt x="674" y="356"/>
                  </a:lnTo>
                  <a:lnTo>
                    <a:pt x="679" y="360"/>
                  </a:lnTo>
                  <a:lnTo>
                    <a:pt x="685" y="363"/>
                  </a:lnTo>
                  <a:lnTo>
                    <a:pt x="685" y="363"/>
                  </a:lnTo>
                  <a:close/>
                  <a:moveTo>
                    <a:pt x="391" y="365"/>
                  </a:moveTo>
                  <a:lnTo>
                    <a:pt x="391" y="365"/>
                  </a:lnTo>
                  <a:lnTo>
                    <a:pt x="398" y="368"/>
                  </a:lnTo>
                  <a:lnTo>
                    <a:pt x="406" y="372"/>
                  </a:lnTo>
                  <a:lnTo>
                    <a:pt x="414" y="377"/>
                  </a:lnTo>
                  <a:lnTo>
                    <a:pt x="421" y="380"/>
                  </a:lnTo>
                  <a:lnTo>
                    <a:pt x="421" y="380"/>
                  </a:lnTo>
                  <a:lnTo>
                    <a:pt x="401" y="363"/>
                  </a:lnTo>
                  <a:lnTo>
                    <a:pt x="380" y="348"/>
                  </a:lnTo>
                  <a:lnTo>
                    <a:pt x="380" y="348"/>
                  </a:lnTo>
                  <a:lnTo>
                    <a:pt x="383" y="351"/>
                  </a:lnTo>
                  <a:lnTo>
                    <a:pt x="386" y="356"/>
                  </a:lnTo>
                  <a:lnTo>
                    <a:pt x="389" y="359"/>
                  </a:lnTo>
                  <a:lnTo>
                    <a:pt x="391" y="365"/>
                  </a:lnTo>
                  <a:lnTo>
                    <a:pt x="391" y="365"/>
                  </a:lnTo>
                  <a:close/>
                  <a:moveTo>
                    <a:pt x="435" y="388"/>
                  </a:moveTo>
                  <a:lnTo>
                    <a:pt x="435" y="388"/>
                  </a:lnTo>
                  <a:lnTo>
                    <a:pt x="439" y="392"/>
                  </a:lnTo>
                  <a:lnTo>
                    <a:pt x="444" y="398"/>
                  </a:lnTo>
                  <a:lnTo>
                    <a:pt x="444" y="398"/>
                  </a:lnTo>
                  <a:lnTo>
                    <a:pt x="455" y="404"/>
                  </a:lnTo>
                  <a:lnTo>
                    <a:pt x="467" y="412"/>
                  </a:lnTo>
                  <a:lnTo>
                    <a:pt x="467" y="412"/>
                  </a:lnTo>
                  <a:lnTo>
                    <a:pt x="497" y="435"/>
                  </a:lnTo>
                  <a:lnTo>
                    <a:pt x="497" y="435"/>
                  </a:lnTo>
                  <a:lnTo>
                    <a:pt x="502" y="435"/>
                  </a:lnTo>
                  <a:lnTo>
                    <a:pt x="507" y="436"/>
                  </a:lnTo>
                  <a:lnTo>
                    <a:pt x="511" y="439"/>
                  </a:lnTo>
                  <a:lnTo>
                    <a:pt x="514" y="441"/>
                  </a:lnTo>
                  <a:lnTo>
                    <a:pt x="514" y="441"/>
                  </a:lnTo>
                  <a:lnTo>
                    <a:pt x="504" y="432"/>
                  </a:lnTo>
                  <a:lnTo>
                    <a:pt x="493" y="423"/>
                  </a:lnTo>
                  <a:lnTo>
                    <a:pt x="484" y="412"/>
                  </a:lnTo>
                  <a:lnTo>
                    <a:pt x="476" y="401"/>
                  </a:lnTo>
                  <a:lnTo>
                    <a:pt x="476" y="401"/>
                  </a:lnTo>
                  <a:lnTo>
                    <a:pt x="467" y="397"/>
                  </a:lnTo>
                  <a:lnTo>
                    <a:pt x="458" y="391"/>
                  </a:lnTo>
                  <a:lnTo>
                    <a:pt x="447" y="383"/>
                  </a:lnTo>
                  <a:lnTo>
                    <a:pt x="436" y="377"/>
                  </a:lnTo>
                  <a:lnTo>
                    <a:pt x="436" y="377"/>
                  </a:lnTo>
                  <a:lnTo>
                    <a:pt x="435" y="374"/>
                  </a:lnTo>
                  <a:lnTo>
                    <a:pt x="435" y="374"/>
                  </a:lnTo>
                  <a:lnTo>
                    <a:pt x="429" y="372"/>
                  </a:lnTo>
                  <a:lnTo>
                    <a:pt x="426" y="371"/>
                  </a:lnTo>
                  <a:lnTo>
                    <a:pt x="424" y="368"/>
                  </a:lnTo>
                  <a:lnTo>
                    <a:pt x="424" y="368"/>
                  </a:lnTo>
                  <a:lnTo>
                    <a:pt x="420" y="366"/>
                  </a:lnTo>
                  <a:lnTo>
                    <a:pt x="417" y="365"/>
                  </a:lnTo>
                  <a:lnTo>
                    <a:pt x="414" y="362"/>
                  </a:lnTo>
                  <a:lnTo>
                    <a:pt x="409" y="360"/>
                  </a:lnTo>
                  <a:lnTo>
                    <a:pt x="409" y="360"/>
                  </a:lnTo>
                  <a:lnTo>
                    <a:pt x="409" y="359"/>
                  </a:lnTo>
                  <a:lnTo>
                    <a:pt x="409" y="359"/>
                  </a:lnTo>
                  <a:lnTo>
                    <a:pt x="404" y="356"/>
                  </a:lnTo>
                  <a:lnTo>
                    <a:pt x="398" y="353"/>
                  </a:lnTo>
                  <a:lnTo>
                    <a:pt x="394" y="350"/>
                  </a:lnTo>
                  <a:lnTo>
                    <a:pt x="389" y="348"/>
                  </a:lnTo>
                  <a:lnTo>
                    <a:pt x="389" y="348"/>
                  </a:lnTo>
                  <a:lnTo>
                    <a:pt x="412" y="368"/>
                  </a:lnTo>
                  <a:lnTo>
                    <a:pt x="435" y="388"/>
                  </a:lnTo>
                  <a:lnTo>
                    <a:pt x="435" y="388"/>
                  </a:lnTo>
                  <a:close/>
                  <a:moveTo>
                    <a:pt x="505" y="366"/>
                  </a:moveTo>
                  <a:lnTo>
                    <a:pt x="505" y="366"/>
                  </a:lnTo>
                  <a:lnTo>
                    <a:pt x="494" y="357"/>
                  </a:lnTo>
                  <a:lnTo>
                    <a:pt x="487" y="353"/>
                  </a:lnTo>
                  <a:lnTo>
                    <a:pt x="481" y="350"/>
                  </a:lnTo>
                  <a:lnTo>
                    <a:pt x="481" y="350"/>
                  </a:lnTo>
                  <a:lnTo>
                    <a:pt x="493" y="360"/>
                  </a:lnTo>
                  <a:lnTo>
                    <a:pt x="499" y="365"/>
                  </a:lnTo>
                  <a:lnTo>
                    <a:pt x="505" y="366"/>
                  </a:lnTo>
                  <a:lnTo>
                    <a:pt x="505" y="366"/>
                  </a:lnTo>
                  <a:close/>
                  <a:moveTo>
                    <a:pt x="420" y="394"/>
                  </a:moveTo>
                  <a:lnTo>
                    <a:pt x="420" y="394"/>
                  </a:lnTo>
                  <a:lnTo>
                    <a:pt x="403" y="383"/>
                  </a:lnTo>
                  <a:lnTo>
                    <a:pt x="388" y="372"/>
                  </a:lnTo>
                  <a:lnTo>
                    <a:pt x="388" y="372"/>
                  </a:lnTo>
                  <a:lnTo>
                    <a:pt x="377" y="369"/>
                  </a:lnTo>
                  <a:lnTo>
                    <a:pt x="368" y="363"/>
                  </a:lnTo>
                  <a:lnTo>
                    <a:pt x="360" y="357"/>
                  </a:lnTo>
                  <a:lnTo>
                    <a:pt x="353" y="351"/>
                  </a:lnTo>
                  <a:lnTo>
                    <a:pt x="353" y="351"/>
                  </a:lnTo>
                  <a:lnTo>
                    <a:pt x="348" y="353"/>
                  </a:lnTo>
                  <a:lnTo>
                    <a:pt x="345" y="353"/>
                  </a:lnTo>
                  <a:lnTo>
                    <a:pt x="345" y="353"/>
                  </a:lnTo>
                  <a:lnTo>
                    <a:pt x="356" y="360"/>
                  </a:lnTo>
                  <a:lnTo>
                    <a:pt x="369" y="368"/>
                  </a:lnTo>
                  <a:lnTo>
                    <a:pt x="395" y="383"/>
                  </a:lnTo>
                  <a:lnTo>
                    <a:pt x="395" y="383"/>
                  </a:lnTo>
                  <a:lnTo>
                    <a:pt x="407" y="391"/>
                  </a:lnTo>
                  <a:lnTo>
                    <a:pt x="414" y="395"/>
                  </a:lnTo>
                  <a:lnTo>
                    <a:pt x="421" y="398"/>
                  </a:lnTo>
                  <a:lnTo>
                    <a:pt x="421" y="398"/>
                  </a:lnTo>
                  <a:lnTo>
                    <a:pt x="420" y="397"/>
                  </a:lnTo>
                  <a:lnTo>
                    <a:pt x="420" y="394"/>
                  </a:lnTo>
                  <a:lnTo>
                    <a:pt x="420" y="394"/>
                  </a:lnTo>
                  <a:close/>
                  <a:moveTo>
                    <a:pt x="708" y="365"/>
                  </a:moveTo>
                  <a:lnTo>
                    <a:pt x="708" y="365"/>
                  </a:lnTo>
                  <a:lnTo>
                    <a:pt x="700" y="359"/>
                  </a:lnTo>
                  <a:lnTo>
                    <a:pt x="693" y="353"/>
                  </a:lnTo>
                  <a:lnTo>
                    <a:pt x="693" y="353"/>
                  </a:lnTo>
                  <a:lnTo>
                    <a:pt x="700" y="360"/>
                  </a:lnTo>
                  <a:lnTo>
                    <a:pt x="703" y="363"/>
                  </a:lnTo>
                  <a:lnTo>
                    <a:pt x="708" y="365"/>
                  </a:lnTo>
                  <a:lnTo>
                    <a:pt x="708" y="365"/>
                  </a:lnTo>
                  <a:close/>
                  <a:moveTo>
                    <a:pt x="715" y="360"/>
                  </a:moveTo>
                  <a:lnTo>
                    <a:pt x="715" y="360"/>
                  </a:lnTo>
                  <a:lnTo>
                    <a:pt x="726" y="371"/>
                  </a:lnTo>
                  <a:lnTo>
                    <a:pt x="737" y="383"/>
                  </a:lnTo>
                  <a:lnTo>
                    <a:pt x="737" y="383"/>
                  </a:lnTo>
                  <a:lnTo>
                    <a:pt x="743" y="388"/>
                  </a:lnTo>
                  <a:lnTo>
                    <a:pt x="747" y="391"/>
                  </a:lnTo>
                  <a:lnTo>
                    <a:pt x="751" y="391"/>
                  </a:lnTo>
                  <a:lnTo>
                    <a:pt x="751" y="391"/>
                  </a:lnTo>
                  <a:lnTo>
                    <a:pt x="749" y="388"/>
                  </a:lnTo>
                  <a:lnTo>
                    <a:pt x="746" y="385"/>
                  </a:lnTo>
                  <a:lnTo>
                    <a:pt x="741" y="378"/>
                  </a:lnTo>
                  <a:lnTo>
                    <a:pt x="741" y="378"/>
                  </a:lnTo>
                  <a:lnTo>
                    <a:pt x="735" y="374"/>
                  </a:lnTo>
                  <a:lnTo>
                    <a:pt x="734" y="372"/>
                  </a:lnTo>
                  <a:lnTo>
                    <a:pt x="734" y="369"/>
                  </a:lnTo>
                  <a:lnTo>
                    <a:pt x="734" y="369"/>
                  </a:lnTo>
                  <a:lnTo>
                    <a:pt x="728" y="368"/>
                  </a:lnTo>
                  <a:lnTo>
                    <a:pt x="728" y="368"/>
                  </a:lnTo>
                  <a:lnTo>
                    <a:pt x="725" y="365"/>
                  </a:lnTo>
                  <a:lnTo>
                    <a:pt x="723" y="362"/>
                  </a:lnTo>
                  <a:lnTo>
                    <a:pt x="723" y="362"/>
                  </a:lnTo>
                  <a:lnTo>
                    <a:pt x="717" y="359"/>
                  </a:lnTo>
                  <a:lnTo>
                    <a:pt x="715" y="357"/>
                  </a:lnTo>
                  <a:lnTo>
                    <a:pt x="715" y="356"/>
                  </a:lnTo>
                  <a:lnTo>
                    <a:pt x="715" y="356"/>
                  </a:lnTo>
                  <a:lnTo>
                    <a:pt x="712" y="356"/>
                  </a:lnTo>
                  <a:lnTo>
                    <a:pt x="709" y="354"/>
                  </a:lnTo>
                  <a:lnTo>
                    <a:pt x="709" y="354"/>
                  </a:lnTo>
                  <a:lnTo>
                    <a:pt x="711" y="356"/>
                  </a:lnTo>
                  <a:lnTo>
                    <a:pt x="712" y="357"/>
                  </a:lnTo>
                  <a:lnTo>
                    <a:pt x="715" y="360"/>
                  </a:lnTo>
                  <a:lnTo>
                    <a:pt x="715" y="360"/>
                  </a:lnTo>
                  <a:close/>
                  <a:moveTo>
                    <a:pt x="638" y="360"/>
                  </a:moveTo>
                  <a:lnTo>
                    <a:pt x="638" y="360"/>
                  </a:lnTo>
                  <a:lnTo>
                    <a:pt x="636" y="357"/>
                  </a:lnTo>
                  <a:lnTo>
                    <a:pt x="635" y="357"/>
                  </a:lnTo>
                  <a:lnTo>
                    <a:pt x="633" y="357"/>
                  </a:lnTo>
                  <a:lnTo>
                    <a:pt x="633" y="357"/>
                  </a:lnTo>
                  <a:lnTo>
                    <a:pt x="633" y="359"/>
                  </a:lnTo>
                  <a:lnTo>
                    <a:pt x="635" y="360"/>
                  </a:lnTo>
                  <a:lnTo>
                    <a:pt x="636" y="360"/>
                  </a:lnTo>
                  <a:lnTo>
                    <a:pt x="638" y="360"/>
                  </a:lnTo>
                  <a:lnTo>
                    <a:pt x="638" y="360"/>
                  </a:lnTo>
                  <a:close/>
                  <a:moveTo>
                    <a:pt x="382" y="386"/>
                  </a:moveTo>
                  <a:lnTo>
                    <a:pt x="382" y="386"/>
                  </a:lnTo>
                  <a:lnTo>
                    <a:pt x="420" y="411"/>
                  </a:lnTo>
                  <a:lnTo>
                    <a:pt x="439" y="423"/>
                  </a:lnTo>
                  <a:lnTo>
                    <a:pt x="459" y="433"/>
                  </a:lnTo>
                  <a:lnTo>
                    <a:pt x="459" y="433"/>
                  </a:lnTo>
                  <a:lnTo>
                    <a:pt x="449" y="421"/>
                  </a:lnTo>
                  <a:lnTo>
                    <a:pt x="435" y="412"/>
                  </a:lnTo>
                  <a:lnTo>
                    <a:pt x="406" y="395"/>
                  </a:lnTo>
                  <a:lnTo>
                    <a:pt x="406" y="395"/>
                  </a:lnTo>
                  <a:lnTo>
                    <a:pt x="377" y="377"/>
                  </a:lnTo>
                  <a:lnTo>
                    <a:pt x="363" y="368"/>
                  </a:lnTo>
                  <a:lnTo>
                    <a:pt x="348" y="362"/>
                  </a:lnTo>
                  <a:lnTo>
                    <a:pt x="348" y="362"/>
                  </a:lnTo>
                  <a:lnTo>
                    <a:pt x="356" y="368"/>
                  </a:lnTo>
                  <a:lnTo>
                    <a:pt x="363" y="374"/>
                  </a:lnTo>
                  <a:lnTo>
                    <a:pt x="382" y="386"/>
                  </a:lnTo>
                  <a:lnTo>
                    <a:pt x="382" y="386"/>
                  </a:lnTo>
                  <a:close/>
                  <a:moveTo>
                    <a:pt x="668" y="365"/>
                  </a:moveTo>
                  <a:lnTo>
                    <a:pt x="668" y="365"/>
                  </a:lnTo>
                  <a:lnTo>
                    <a:pt x="667" y="362"/>
                  </a:lnTo>
                  <a:lnTo>
                    <a:pt x="664" y="362"/>
                  </a:lnTo>
                  <a:lnTo>
                    <a:pt x="664" y="362"/>
                  </a:lnTo>
                  <a:lnTo>
                    <a:pt x="665" y="363"/>
                  </a:lnTo>
                  <a:lnTo>
                    <a:pt x="667" y="365"/>
                  </a:lnTo>
                  <a:lnTo>
                    <a:pt x="668" y="365"/>
                  </a:lnTo>
                  <a:lnTo>
                    <a:pt x="668" y="365"/>
                  </a:lnTo>
                  <a:close/>
                  <a:moveTo>
                    <a:pt x="630" y="366"/>
                  </a:moveTo>
                  <a:lnTo>
                    <a:pt x="630" y="366"/>
                  </a:lnTo>
                  <a:lnTo>
                    <a:pt x="635" y="369"/>
                  </a:lnTo>
                  <a:lnTo>
                    <a:pt x="641" y="374"/>
                  </a:lnTo>
                  <a:lnTo>
                    <a:pt x="647" y="377"/>
                  </a:lnTo>
                  <a:lnTo>
                    <a:pt x="651" y="380"/>
                  </a:lnTo>
                  <a:lnTo>
                    <a:pt x="651" y="380"/>
                  </a:lnTo>
                  <a:lnTo>
                    <a:pt x="648" y="377"/>
                  </a:lnTo>
                  <a:lnTo>
                    <a:pt x="647" y="375"/>
                  </a:lnTo>
                  <a:lnTo>
                    <a:pt x="647" y="374"/>
                  </a:lnTo>
                  <a:lnTo>
                    <a:pt x="647" y="374"/>
                  </a:lnTo>
                  <a:lnTo>
                    <a:pt x="642" y="371"/>
                  </a:lnTo>
                  <a:lnTo>
                    <a:pt x="639" y="368"/>
                  </a:lnTo>
                  <a:lnTo>
                    <a:pt x="632" y="363"/>
                  </a:lnTo>
                  <a:lnTo>
                    <a:pt x="632" y="363"/>
                  </a:lnTo>
                  <a:lnTo>
                    <a:pt x="630" y="365"/>
                  </a:lnTo>
                  <a:lnTo>
                    <a:pt x="630" y="365"/>
                  </a:lnTo>
                  <a:lnTo>
                    <a:pt x="630" y="366"/>
                  </a:lnTo>
                  <a:lnTo>
                    <a:pt x="630" y="366"/>
                  </a:lnTo>
                  <a:close/>
                  <a:moveTo>
                    <a:pt x="763" y="382"/>
                  </a:moveTo>
                  <a:lnTo>
                    <a:pt x="763" y="382"/>
                  </a:lnTo>
                  <a:lnTo>
                    <a:pt x="761" y="369"/>
                  </a:lnTo>
                  <a:lnTo>
                    <a:pt x="761" y="369"/>
                  </a:lnTo>
                  <a:lnTo>
                    <a:pt x="751" y="368"/>
                  </a:lnTo>
                  <a:lnTo>
                    <a:pt x="741" y="363"/>
                  </a:lnTo>
                  <a:lnTo>
                    <a:pt x="741" y="363"/>
                  </a:lnTo>
                  <a:lnTo>
                    <a:pt x="746" y="368"/>
                  </a:lnTo>
                  <a:lnTo>
                    <a:pt x="752" y="372"/>
                  </a:lnTo>
                  <a:lnTo>
                    <a:pt x="763" y="382"/>
                  </a:lnTo>
                  <a:lnTo>
                    <a:pt x="763" y="382"/>
                  </a:lnTo>
                  <a:close/>
                  <a:moveTo>
                    <a:pt x="668" y="383"/>
                  </a:moveTo>
                  <a:lnTo>
                    <a:pt x="668" y="383"/>
                  </a:lnTo>
                  <a:lnTo>
                    <a:pt x="665" y="380"/>
                  </a:lnTo>
                  <a:lnTo>
                    <a:pt x="664" y="378"/>
                  </a:lnTo>
                  <a:lnTo>
                    <a:pt x="662" y="375"/>
                  </a:lnTo>
                  <a:lnTo>
                    <a:pt x="662" y="375"/>
                  </a:lnTo>
                  <a:lnTo>
                    <a:pt x="658" y="374"/>
                  </a:lnTo>
                  <a:lnTo>
                    <a:pt x="651" y="371"/>
                  </a:lnTo>
                  <a:lnTo>
                    <a:pt x="642" y="365"/>
                  </a:lnTo>
                  <a:lnTo>
                    <a:pt x="642" y="365"/>
                  </a:lnTo>
                  <a:lnTo>
                    <a:pt x="647" y="371"/>
                  </a:lnTo>
                  <a:lnTo>
                    <a:pt x="654" y="377"/>
                  </a:lnTo>
                  <a:lnTo>
                    <a:pt x="661" y="382"/>
                  </a:lnTo>
                  <a:lnTo>
                    <a:pt x="668" y="383"/>
                  </a:lnTo>
                  <a:lnTo>
                    <a:pt x="668" y="383"/>
                  </a:lnTo>
                  <a:close/>
                  <a:moveTo>
                    <a:pt x="316" y="368"/>
                  </a:moveTo>
                  <a:lnTo>
                    <a:pt x="316" y="368"/>
                  </a:lnTo>
                  <a:lnTo>
                    <a:pt x="333" y="382"/>
                  </a:lnTo>
                  <a:lnTo>
                    <a:pt x="353" y="394"/>
                  </a:lnTo>
                  <a:lnTo>
                    <a:pt x="353" y="394"/>
                  </a:lnTo>
                  <a:lnTo>
                    <a:pt x="351" y="391"/>
                  </a:lnTo>
                  <a:lnTo>
                    <a:pt x="350" y="388"/>
                  </a:lnTo>
                  <a:lnTo>
                    <a:pt x="343" y="383"/>
                  </a:lnTo>
                  <a:lnTo>
                    <a:pt x="339" y="380"/>
                  </a:lnTo>
                  <a:lnTo>
                    <a:pt x="334" y="374"/>
                  </a:lnTo>
                  <a:lnTo>
                    <a:pt x="334" y="374"/>
                  </a:lnTo>
                  <a:lnTo>
                    <a:pt x="327" y="369"/>
                  </a:lnTo>
                  <a:lnTo>
                    <a:pt x="319" y="365"/>
                  </a:lnTo>
                  <a:lnTo>
                    <a:pt x="319" y="365"/>
                  </a:lnTo>
                  <a:lnTo>
                    <a:pt x="318" y="365"/>
                  </a:lnTo>
                  <a:lnTo>
                    <a:pt x="318" y="365"/>
                  </a:lnTo>
                  <a:lnTo>
                    <a:pt x="316" y="368"/>
                  </a:lnTo>
                  <a:lnTo>
                    <a:pt x="316" y="368"/>
                  </a:lnTo>
                  <a:close/>
                  <a:moveTo>
                    <a:pt x="680" y="374"/>
                  </a:moveTo>
                  <a:lnTo>
                    <a:pt x="680" y="374"/>
                  </a:lnTo>
                  <a:lnTo>
                    <a:pt x="674" y="369"/>
                  </a:lnTo>
                  <a:lnTo>
                    <a:pt x="671" y="368"/>
                  </a:lnTo>
                  <a:lnTo>
                    <a:pt x="668" y="366"/>
                  </a:lnTo>
                  <a:lnTo>
                    <a:pt x="668" y="366"/>
                  </a:lnTo>
                  <a:lnTo>
                    <a:pt x="674" y="371"/>
                  </a:lnTo>
                  <a:lnTo>
                    <a:pt x="677" y="374"/>
                  </a:lnTo>
                  <a:lnTo>
                    <a:pt x="680" y="374"/>
                  </a:lnTo>
                  <a:lnTo>
                    <a:pt x="680" y="374"/>
                  </a:lnTo>
                  <a:close/>
                  <a:moveTo>
                    <a:pt x="592" y="473"/>
                  </a:moveTo>
                  <a:lnTo>
                    <a:pt x="592" y="473"/>
                  </a:lnTo>
                  <a:lnTo>
                    <a:pt x="587" y="468"/>
                  </a:lnTo>
                  <a:lnTo>
                    <a:pt x="583" y="464"/>
                  </a:lnTo>
                  <a:lnTo>
                    <a:pt x="578" y="459"/>
                  </a:lnTo>
                  <a:lnTo>
                    <a:pt x="575" y="455"/>
                  </a:lnTo>
                  <a:lnTo>
                    <a:pt x="575" y="455"/>
                  </a:lnTo>
                  <a:lnTo>
                    <a:pt x="543" y="432"/>
                  </a:lnTo>
                  <a:lnTo>
                    <a:pt x="510" y="409"/>
                  </a:lnTo>
                  <a:lnTo>
                    <a:pt x="478" y="388"/>
                  </a:lnTo>
                  <a:lnTo>
                    <a:pt x="443" y="366"/>
                  </a:lnTo>
                  <a:lnTo>
                    <a:pt x="443" y="366"/>
                  </a:lnTo>
                  <a:lnTo>
                    <a:pt x="443" y="366"/>
                  </a:lnTo>
                  <a:lnTo>
                    <a:pt x="441" y="366"/>
                  </a:lnTo>
                  <a:lnTo>
                    <a:pt x="441" y="366"/>
                  </a:lnTo>
                  <a:lnTo>
                    <a:pt x="459" y="382"/>
                  </a:lnTo>
                  <a:lnTo>
                    <a:pt x="478" y="395"/>
                  </a:lnTo>
                  <a:lnTo>
                    <a:pt x="514" y="423"/>
                  </a:lnTo>
                  <a:lnTo>
                    <a:pt x="554" y="447"/>
                  </a:lnTo>
                  <a:lnTo>
                    <a:pt x="592" y="473"/>
                  </a:lnTo>
                  <a:lnTo>
                    <a:pt x="592" y="473"/>
                  </a:lnTo>
                  <a:close/>
                  <a:moveTo>
                    <a:pt x="697" y="366"/>
                  </a:moveTo>
                  <a:lnTo>
                    <a:pt x="697" y="366"/>
                  </a:lnTo>
                  <a:lnTo>
                    <a:pt x="702" y="371"/>
                  </a:lnTo>
                  <a:lnTo>
                    <a:pt x="705" y="372"/>
                  </a:lnTo>
                  <a:lnTo>
                    <a:pt x="708" y="372"/>
                  </a:lnTo>
                  <a:lnTo>
                    <a:pt x="708" y="372"/>
                  </a:lnTo>
                  <a:lnTo>
                    <a:pt x="703" y="369"/>
                  </a:lnTo>
                  <a:lnTo>
                    <a:pt x="700" y="368"/>
                  </a:lnTo>
                  <a:lnTo>
                    <a:pt x="697" y="366"/>
                  </a:lnTo>
                  <a:lnTo>
                    <a:pt x="697" y="366"/>
                  </a:lnTo>
                  <a:close/>
                  <a:moveTo>
                    <a:pt x="331" y="430"/>
                  </a:moveTo>
                  <a:lnTo>
                    <a:pt x="331" y="430"/>
                  </a:lnTo>
                  <a:lnTo>
                    <a:pt x="319" y="421"/>
                  </a:lnTo>
                  <a:lnTo>
                    <a:pt x="307" y="412"/>
                  </a:lnTo>
                  <a:lnTo>
                    <a:pt x="279" y="395"/>
                  </a:lnTo>
                  <a:lnTo>
                    <a:pt x="250" y="382"/>
                  </a:lnTo>
                  <a:lnTo>
                    <a:pt x="221" y="366"/>
                  </a:lnTo>
                  <a:lnTo>
                    <a:pt x="221" y="366"/>
                  </a:lnTo>
                  <a:lnTo>
                    <a:pt x="221" y="368"/>
                  </a:lnTo>
                  <a:lnTo>
                    <a:pt x="221" y="368"/>
                  </a:lnTo>
                  <a:lnTo>
                    <a:pt x="221" y="368"/>
                  </a:lnTo>
                  <a:lnTo>
                    <a:pt x="253" y="389"/>
                  </a:lnTo>
                  <a:lnTo>
                    <a:pt x="284" y="409"/>
                  </a:lnTo>
                  <a:lnTo>
                    <a:pt x="284" y="409"/>
                  </a:lnTo>
                  <a:lnTo>
                    <a:pt x="314" y="430"/>
                  </a:lnTo>
                  <a:lnTo>
                    <a:pt x="328" y="441"/>
                  </a:lnTo>
                  <a:lnTo>
                    <a:pt x="345" y="450"/>
                  </a:lnTo>
                  <a:lnTo>
                    <a:pt x="345" y="450"/>
                  </a:lnTo>
                  <a:lnTo>
                    <a:pt x="340" y="446"/>
                  </a:lnTo>
                  <a:lnTo>
                    <a:pt x="336" y="443"/>
                  </a:lnTo>
                  <a:lnTo>
                    <a:pt x="333" y="436"/>
                  </a:lnTo>
                  <a:lnTo>
                    <a:pt x="331" y="430"/>
                  </a:lnTo>
                  <a:lnTo>
                    <a:pt x="331" y="430"/>
                  </a:lnTo>
                  <a:close/>
                  <a:moveTo>
                    <a:pt x="781" y="375"/>
                  </a:moveTo>
                  <a:lnTo>
                    <a:pt x="781" y="375"/>
                  </a:lnTo>
                  <a:lnTo>
                    <a:pt x="778" y="372"/>
                  </a:lnTo>
                  <a:lnTo>
                    <a:pt x="776" y="371"/>
                  </a:lnTo>
                  <a:lnTo>
                    <a:pt x="775" y="371"/>
                  </a:lnTo>
                  <a:lnTo>
                    <a:pt x="775" y="371"/>
                  </a:lnTo>
                  <a:lnTo>
                    <a:pt x="778" y="375"/>
                  </a:lnTo>
                  <a:lnTo>
                    <a:pt x="779" y="375"/>
                  </a:lnTo>
                  <a:lnTo>
                    <a:pt x="781" y="375"/>
                  </a:lnTo>
                  <a:lnTo>
                    <a:pt x="781" y="375"/>
                  </a:lnTo>
                  <a:close/>
                  <a:moveTo>
                    <a:pt x="220" y="385"/>
                  </a:moveTo>
                  <a:lnTo>
                    <a:pt x="220" y="385"/>
                  </a:lnTo>
                  <a:lnTo>
                    <a:pt x="220" y="383"/>
                  </a:lnTo>
                  <a:lnTo>
                    <a:pt x="218" y="382"/>
                  </a:lnTo>
                  <a:lnTo>
                    <a:pt x="218" y="380"/>
                  </a:lnTo>
                  <a:lnTo>
                    <a:pt x="218" y="380"/>
                  </a:lnTo>
                  <a:lnTo>
                    <a:pt x="217" y="380"/>
                  </a:lnTo>
                  <a:lnTo>
                    <a:pt x="214" y="378"/>
                  </a:lnTo>
                  <a:lnTo>
                    <a:pt x="211" y="375"/>
                  </a:lnTo>
                  <a:lnTo>
                    <a:pt x="206" y="372"/>
                  </a:lnTo>
                  <a:lnTo>
                    <a:pt x="203" y="372"/>
                  </a:lnTo>
                  <a:lnTo>
                    <a:pt x="202" y="372"/>
                  </a:lnTo>
                  <a:lnTo>
                    <a:pt x="202" y="372"/>
                  </a:lnTo>
                  <a:lnTo>
                    <a:pt x="206" y="378"/>
                  </a:lnTo>
                  <a:lnTo>
                    <a:pt x="211" y="383"/>
                  </a:lnTo>
                  <a:lnTo>
                    <a:pt x="223" y="392"/>
                  </a:lnTo>
                  <a:lnTo>
                    <a:pt x="223" y="392"/>
                  </a:lnTo>
                  <a:lnTo>
                    <a:pt x="234" y="398"/>
                  </a:lnTo>
                  <a:lnTo>
                    <a:pt x="243" y="401"/>
                  </a:lnTo>
                  <a:lnTo>
                    <a:pt x="243" y="401"/>
                  </a:lnTo>
                  <a:lnTo>
                    <a:pt x="231" y="392"/>
                  </a:lnTo>
                  <a:lnTo>
                    <a:pt x="225" y="386"/>
                  </a:lnTo>
                  <a:lnTo>
                    <a:pt x="221" y="383"/>
                  </a:lnTo>
                  <a:lnTo>
                    <a:pt x="221" y="383"/>
                  </a:lnTo>
                  <a:lnTo>
                    <a:pt x="220" y="385"/>
                  </a:lnTo>
                  <a:lnTo>
                    <a:pt x="220" y="385"/>
                  </a:lnTo>
                  <a:close/>
                  <a:moveTo>
                    <a:pt x="289" y="375"/>
                  </a:moveTo>
                  <a:lnTo>
                    <a:pt x="289" y="375"/>
                  </a:lnTo>
                  <a:lnTo>
                    <a:pt x="285" y="372"/>
                  </a:lnTo>
                  <a:lnTo>
                    <a:pt x="284" y="372"/>
                  </a:lnTo>
                  <a:lnTo>
                    <a:pt x="282" y="372"/>
                  </a:lnTo>
                  <a:lnTo>
                    <a:pt x="282" y="372"/>
                  </a:lnTo>
                  <a:lnTo>
                    <a:pt x="289" y="375"/>
                  </a:lnTo>
                  <a:lnTo>
                    <a:pt x="289" y="375"/>
                  </a:lnTo>
                  <a:close/>
                  <a:moveTo>
                    <a:pt x="532" y="383"/>
                  </a:moveTo>
                  <a:lnTo>
                    <a:pt x="532" y="383"/>
                  </a:lnTo>
                  <a:lnTo>
                    <a:pt x="531" y="382"/>
                  </a:lnTo>
                  <a:lnTo>
                    <a:pt x="528" y="380"/>
                  </a:lnTo>
                  <a:lnTo>
                    <a:pt x="526" y="378"/>
                  </a:lnTo>
                  <a:lnTo>
                    <a:pt x="525" y="375"/>
                  </a:lnTo>
                  <a:lnTo>
                    <a:pt x="525" y="375"/>
                  </a:lnTo>
                  <a:lnTo>
                    <a:pt x="522" y="375"/>
                  </a:lnTo>
                  <a:lnTo>
                    <a:pt x="520" y="374"/>
                  </a:lnTo>
                  <a:lnTo>
                    <a:pt x="520" y="374"/>
                  </a:lnTo>
                  <a:lnTo>
                    <a:pt x="519" y="374"/>
                  </a:lnTo>
                  <a:lnTo>
                    <a:pt x="519" y="374"/>
                  </a:lnTo>
                  <a:lnTo>
                    <a:pt x="522" y="377"/>
                  </a:lnTo>
                  <a:lnTo>
                    <a:pt x="525" y="380"/>
                  </a:lnTo>
                  <a:lnTo>
                    <a:pt x="529" y="383"/>
                  </a:lnTo>
                  <a:lnTo>
                    <a:pt x="531" y="383"/>
                  </a:lnTo>
                  <a:lnTo>
                    <a:pt x="532" y="383"/>
                  </a:lnTo>
                  <a:lnTo>
                    <a:pt x="532" y="383"/>
                  </a:lnTo>
                  <a:close/>
                  <a:moveTo>
                    <a:pt x="807" y="378"/>
                  </a:moveTo>
                  <a:lnTo>
                    <a:pt x="807" y="378"/>
                  </a:lnTo>
                  <a:lnTo>
                    <a:pt x="807" y="375"/>
                  </a:lnTo>
                  <a:lnTo>
                    <a:pt x="804" y="372"/>
                  </a:lnTo>
                  <a:lnTo>
                    <a:pt x="804" y="372"/>
                  </a:lnTo>
                  <a:lnTo>
                    <a:pt x="805" y="377"/>
                  </a:lnTo>
                  <a:lnTo>
                    <a:pt x="805" y="377"/>
                  </a:lnTo>
                  <a:lnTo>
                    <a:pt x="807" y="378"/>
                  </a:lnTo>
                  <a:lnTo>
                    <a:pt x="807" y="378"/>
                  </a:lnTo>
                  <a:close/>
                  <a:moveTo>
                    <a:pt x="723" y="385"/>
                  </a:moveTo>
                  <a:lnTo>
                    <a:pt x="723" y="385"/>
                  </a:lnTo>
                  <a:lnTo>
                    <a:pt x="734" y="392"/>
                  </a:lnTo>
                  <a:lnTo>
                    <a:pt x="746" y="401"/>
                  </a:lnTo>
                  <a:lnTo>
                    <a:pt x="764" y="417"/>
                  </a:lnTo>
                  <a:lnTo>
                    <a:pt x="764" y="417"/>
                  </a:lnTo>
                  <a:lnTo>
                    <a:pt x="763" y="414"/>
                  </a:lnTo>
                  <a:lnTo>
                    <a:pt x="761" y="414"/>
                  </a:lnTo>
                  <a:lnTo>
                    <a:pt x="761" y="411"/>
                  </a:lnTo>
                  <a:lnTo>
                    <a:pt x="761" y="411"/>
                  </a:lnTo>
                  <a:lnTo>
                    <a:pt x="755" y="406"/>
                  </a:lnTo>
                  <a:lnTo>
                    <a:pt x="749" y="400"/>
                  </a:lnTo>
                  <a:lnTo>
                    <a:pt x="743" y="395"/>
                  </a:lnTo>
                  <a:lnTo>
                    <a:pt x="737" y="391"/>
                  </a:lnTo>
                  <a:lnTo>
                    <a:pt x="737" y="391"/>
                  </a:lnTo>
                  <a:lnTo>
                    <a:pt x="728" y="380"/>
                  </a:lnTo>
                  <a:lnTo>
                    <a:pt x="722" y="377"/>
                  </a:lnTo>
                  <a:lnTo>
                    <a:pt x="715" y="375"/>
                  </a:lnTo>
                  <a:lnTo>
                    <a:pt x="715" y="375"/>
                  </a:lnTo>
                  <a:lnTo>
                    <a:pt x="720" y="380"/>
                  </a:lnTo>
                  <a:lnTo>
                    <a:pt x="722" y="382"/>
                  </a:lnTo>
                  <a:lnTo>
                    <a:pt x="723" y="385"/>
                  </a:lnTo>
                  <a:lnTo>
                    <a:pt x="723" y="385"/>
                  </a:lnTo>
                  <a:close/>
                  <a:moveTo>
                    <a:pt x="411" y="382"/>
                  </a:moveTo>
                  <a:lnTo>
                    <a:pt x="411" y="382"/>
                  </a:lnTo>
                  <a:lnTo>
                    <a:pt x="407" y="378"/>
                  </a:lnTo>
                  <a:lnTo>
                    <a:pt x="404" y="377"/>
                  </a:lnTo>
                  <a:lnTo>
                    <a:pt x="404" y="377"/>
                  </a:lnTo>
                  <a:lnTo>
                    <a:pt x="407" y="380"/>
                  </a:lnTo>
                  <a:lnTo>
                    <a:pt x="411" y="382"/>
                  </a:lnTo>
                  <a:lnTo>
                    <a:pt x="411" y="382"/>
                  </a:lnTo>
                  <a:close/>
                  <a:moveTo>
                    <a:pt x="188" y="391"/>
                  </a:moveTo>
                  <a:lnTo>
                    <a:pt x="188" y="391"/>
                  </a:lnTo>
                  <a:lnTo>
                    <a:pt x="200" y="398"/>
                  </a:lnTo>
                  <a:lnTo>
                    <a:pt x="211" y="404"/>
                  </a:lnTo>
                  <a:lnTo>
                    <a:pt x="223" y="412"/>
                  </a:lnTo>
                  <a:lnTo>
                    <a:pt x="235" y="420"/>
                  </a:lnTo>
                  <a:lnTo>
                    <a:pt x="235" y="420"/>
                  </a:lnTo>
                  <a:lnTo>
                    <a:pt x="225" y="407"/>
                  </a:lnTo>
                  <a:lnTo>
                    <a:pt x="214" y="397"/>
                  </a:lnTo>
                  <a:lnTo>
                    <a:pt x="202" y="388"/>
                  </a:lnTo>
                  <a:lnTo>
                    <a:pt x="186" y="378"/>
                  </a:lnTo>
                  <a:lnTo>
                    <a:pt x="186" y="378"/>
                  </a:lnTo>
                  <a:lnTo>
                    <a:pt x="188" y="385"/>
                  </a:lnTo>
                  <a:lnTo>
                    <a:pt x="188" y="391"/>
                  </a:lnTo>
                  <a:lnTo>
                    <a:pt x="188" y="391"/>
                  </a:lnTo>
                  <a:close/>
                  <a:moveTo>
                    <a:pt x="778" y="392"/>
                  </a:moveTo>
                  <a:lnTo>
                    <a:pt x="778" y="392"/>
                  </a:lnTo>
                  <a:lnTo>
                    <a:pt x="775" y="391"/>
                  </a:lnTo>
                  <a:lnTo>
                    <a:pt x="775" y="388"/>
                  </a:lnTo>
                  <a:lnTo>
                    <a:pt x="773" y="386"/>
                  </a:lnTo>
                  <a:lnTo>
                    <a:pt x="775" y="383"/>
                  </a:lnTo>
                  <a:lnTo>
                    <a:pt x="775" y="383"/>
                  </a:lnTo>
                  <a:lnTo>
                    <a:pt x="773" y="383"/>
                  </a:lnTo>
                  <a:lnTo>
                    <a:pt x="772" y="382"/>
                  </a:lnTo>
                  <a:lnTo>
                    <a:pt x="772" y="380"/>
                  </a:lnTo>
                  <a:lnTo>
                    <a:pt x="769" y="378"/>
                  </a:lnTo>
                  <a:lnTo>
                    <a:pt x="769" y="378"/>
                  </a:lnTo>
                  <a:lnTo>
                    <a:pt x="769" y="385"/>
                  </a:lnTo>
                  <a:lnTo>
                    <a:pt x="770" y="389"/>
                  </a:lnTo>
                  <a:lnTo>
                    <a:pt x="773" y="391"/>
                  </a:lnTo>
                  <a:lnTo>
                    <a:pt x="778" y="392"/>
                  </a:lnTo>
                  <a:lnTo>
                    <a:pt x="778" y="392"/>
                  </a:lnTo>
                  <a:close/>
                  <a:moveTo>
                    <a:pt x="728" y="397"/>
                  </a:moveTo>
                  <a:lnTo>
                    <a:pt x="728" y="397"/>
                  </a:lnTo>
                  <a:lnTo>
                    <a:pt x="731" y="401"/>
                  </a:lnTo>
                  <a:lnTo>
                    <a:pt x="732" y="401"/>
                  </a:lnTo>
                  <a:lnTo>
                    <a:pt x="735" y="401"/>
                  </a:lnTo>
                  <a:lnTo>
                    <a:pt x="735" y="401"/>
                  </a:lnTo>
                  <a:lnTo>
                    <a:pt x="723" y="389"/>
                  </a:lnTo>
                  <a:lnTo>
                    <a:pt x="711" y="380"/>
                  </a:lnTo>
                  <a:lnTo>
                    <a:pt x="711" y="380"/>
                  </a:lnTo>
                  <a:lnTo>
                    <a:pt x="719" y="389"/>
                  </a:lnTo>
                  <a:lnTo>
                    <a:pt x="728" y="397"/>
                  </a:lnTo>
                  <a:lnTo>
                    <a:pt x="728" y="397"/>
                  </a:lnTo>
                  <a:close/>
                  <a:moveTo>
                    <a:pt x="322" y="406"/>
                  </a:moveTo>
                  <a:lnTo>
                    <a:pt x="322" y="406"/>
                  </a:lnTo>
                  <a:lnTo>
                    <a:pt x="314" y="398"/>
                  </a:lnTo>
                  <a:lnTo>
                    <a:pt x="305" y="391"/>
                  </a:lnTo>
                  <a:lnTo>
                    <a:pt x="295" y="386"/>
                  </a:lnTo>
                  <a:lnTo>
                    <a:pt x="285" y="382"/>
                  </a:lnTo>
                  <a:lnTo>
                    <a:pt x="285" y="382"/>
                  </a:lnTo>
                  <a:lnTo>
                    <a:pt x="302" y="395"/>
                  </a:lnTo>
                  <a:lnTo>
                    <a:pt x="322" y="406"/>
                  </a:lnTo>
                  <a:lnTo>
                    <a:pt x="322" y="406"/>
                  </a:lnTo>
                  <a:close/>
                  <a:moveTo>
                    <a:pt x="715" y="411"/>
                  </a:moveTo>
                  <a:lnTo>
                    <a:pt x="715" y="411"/>
                  </a:lnTo>
                  <a:lnTo>
                    <a:pt x="711" y="406"/>
                  </a:lnTo>
                  <a:lnTo>
                    <a:pt x="705" y="401"/>
                  </a:lnTo>
                  <a:lnTo>
                    <a:pt x="700" y="397"/>
                  </a:lnTo>
                  <a:lnTo>
                    <a:pt x="696" y="391"/>
                  </a:lnTo>
                  <a:lnTo>
                    <a:pt x="696" y="391"/>
                  </a:lnTo>
                  <a:lnTo>
                    <a:pt x="693" y="391"/>
                  </a:lnTo>
                  <a:lnTo>
                    <a:pt x="688" y="388"/>
                  </a:lnTo>
                  <a:lnTo>
                    <a:pt x="685" y="385"/>
                  </a:lnTo>
                  <a:lnTo>
                    <a:pt x="682" y="383"/>
                  </a:lnTo>
                  <a:lnTo>
                    <a:pt x="682" y="383"/>
                  </a:lnTo>
                  <a:lnTo>
                    <a:pt x="697" y="400"/>
                  </a:lnTo>
                  <a:lnTo>
                    <a:pt x="706" y="406"/>
                  </a:lnTo>
                  <a:lnTo>
                    <a:pt x="711" y="409"/>
                  </a:lnTo>
                  <a:lnTo>
                    <a:pt x="715" y="411"/>
                  </a:lnTo>
                  <a:lnTo>
                    <a:pt x="715" y="411"/>
                  </a:lnTo>
                  <a:close/>
                  <a:moveTo>
                    <a:pt x="561" y="401"/>
                  </a:moveTo>
                  <a:lnTo>
                    <a:pt x="561" y="401"/>
                  </a:lnTo>
                  <a:lnTo>
                    <a:pt x="563" y="400"/>
                  </a:lnTo>
                  <a:lnTo>
                    <a:pt x="565" y="398"/>
                  </a:lnTo>
                  <a:lnTo>
                    <a:pt x="565" y="398"/>
                  </a:lnTo>
                  <a:lnTo>
                    <a:pt x="552" y="389"/>
                  </a:lnTo>
                  <a:lnTo>
                    <a:pt x="539" y="383"/>
                  </a:lnTo>
                  <a:lnTo>
                    <a:pt x="539" y="383"/>
                  </a:lnTo>
                  <a:lnTo>
                    <a:pt x="545" y="388"/>
                  </a:lnTo>
                  <a:lnTo>
                    <a:pt x="551" y="392"/>
                  </a:lnTo>
                  <a:lnTo>
                    <a:pt x="555" y="397"/>
                  </a:lnTo>
                  <a:lnTo>
                    <a:pt x="561" y="401"/>
                  </a:lnTo>
                  <a:lnTo>
                    <a:pt x="561" y="401"/>
                  </a:lnTo>
                  <a:close/>
                  <a:moveTo>
                    <a:pt x="439" y="401"/>
                  </a:moveTo>
                  <a:lnTo>
                    <a:pt x="439" y="401"/>
                  </a:lnTo>
                  <a:lnTo>
                    <a:pt x="441" y="401"/>
                  </a:lnTo>
                  <a:lnTo>
                    <a:pt x="443" y="401"/>
                  </a:lnTo>
                  <a:lnTo>
                    <a:pt x="443" y="403"/>
                  </a:lnTo>
                  <a:lnTo>
                    <a:pt x="444" y="401"/>
                  </a:lnTo>
                  <a:lnTo>
                    <a:pt x="444" y="401"/>
                  </a:lnTo>
                  <a:lnTo>
                    <a:pt x="429" y="392"/>
                  </a:lnTo>
                  <a:lnTo>
                    <a:pt x="421" y="388"/>
                  </a:lnTo>
                  <a:lnTo>
                    <a:pt x="415" y="385"/>
                  </a:lnTo>
                  <a:lnTo>
                    <a:pt x="415" y="385"/>
                  </a:lnTo>
                  <a:lnTo>
                    <a:pt x="427" y="392"/>
                  </a:lnTo>
                  <a:lnTo>
                    <a:pt x="433" y="397"/>
                  </a:lnTo>
                  <a:lnTo>
                    <a:pt x="439" y="401"/>
                  </a:lnTo>
                  <a:lnTo>
                    <a:pt x="439" y="401"/>
                  </a:lnTo>
                  <a:close/>
                  <a:moveTo>
                    <a:pt x="613" y="388"/>
                  </a:moveTo>
                  <a:lnTo>
                    <a:pt x="613" y="388"/>
                  </a:lnTo>
                  <a:lnTo>
                    <a:pt x="612" y="386"/>
                  </a:lnTo>
                  <a:lnTo>
                    <a:pt x="610" y="386"/>
                  </a:lnTo>
                  <a:lnTo>
                    <a:pt x="609" y="386"/>
                  </a:lnTo>
                  <a:lnTo>
                    <a:pt x="609" y="386"/>
                  </a:lnTo>
                  <a:lnTo>
                    <a:pt x="609" y="388"/>
                  </a:lnTo>
                  <a:lnTo>
                    <a:pt x="610" y="388"/>
                  </a:lnTo>
                  <a:lnTo>
                    <a:pt x="612" y="389"/>
                  </a:lnTo>
                  <a:lnTo>
                    <a:pt x="613" y="388"/>
                  </a:lnTo>
                  <a:lnTo>
                    <a:pt x="613" y="388"/>
                  </a:lnTo>
                  <a:close/>
                  <a:moveTo>
                    <a:pt x="779" y="389"/>
                  </a:moveTo>
                  <a:lnTo>
                    <a:pt x="779" y="389"/>
                  </a:lnTo>
                  <a:lnTo>
                    <a:pt x="783" y="394"/>
                  </a:lnTo>
                  <a:lnTo>
                    <a:pt x="784" y="400"/>
                  </a:lnTo>
                  <a:lnTo>
                    <a:pt x="784" y="400"/>
                  </a:lnTo>
                  <a:lnTo>
                    <a:pt x="787" y="401"/>
                  </a:lnTo>
                  <a:lnTo>
                    <a:pt x="789" y="400"/>
                  </a:lnTo>
                  <a:lnTo>
                    <a:pt x="789" y="400"/>
                  </a:lnTo>
                  <a:lnTo>
                    <a:pt x="789" y="401"/>
                  </a:lnTo>
                  <a:lnTo>
                    <a:pt x="789" y="403"/>
                  </a:lnTo>
                  <a:lnTo>
                    <a:pt x="792" y="403"/>
                  </a:lnTo>
                  <a:lnTo>
                    <a:pt x="792" y="403"/>
                  </a:lnTo>
                  <a:lnTo>
                    <a:pt x="790" y="398"/>
                  </a:lnTo>
                  <a:lnTo>
                    <a:pt x="787" y="395"/>
                  </a:lnTo>
                  <a:lnTo>
                    <a:pt x="779" y="389"/>
                  </a:lnTo>
                  <a:lnTo>
                    <a:pt x="779" y="389"/>
                  </a:lnTo>
                  <a:close/>
                  <a:moveTo>
                    <a:pt x="633" y="403"/>
                  </a:moveTo>
                  <a:lnTo>
                    <a:pt x="633" y="403"/>
                  </a:lnTo>
                  <a:lnTo>
                    <a:pt x="638" y="409"/>
                  </a:lnTo>
                  <a:lnTo>
                    <a:pt x="644" y="414"/>
                  </a:lnTo>
                  <a:lnTo>
                    <a:pt x="644" y="414"/>
                  </a:lnTo>
                  <a:lnTo>
                    <a:pt x="650" y="418"/>
                  </a:lnTo>
                  <a:lnTo>
                    <a:pt x="656" y="423"/>
                  </a:lnTo>
                  <a:lnTo>
                    <a:pt x="656" y="423"/>
                  </a:lnTo>
                  <a:lnTo>
                    <a:pt x="665" y="430"/>
                  </a:lnTo>
                  <a:lnTo>
                    <a:pt x="671" y="433"/>
                  </a:lnTo>
                  <a:lnTo>
                    <a:pt x="677" y="435"/>
                  </a:lnTo>
                  <a:lnTo>
                    <a:pt x="677" y="435"/>
                  </a:lnTo>
                  <a:lnTo>
                    <a:pt x="658" y="420"/>
                  </a:lnTo>
                  <a:lnTo>
                    <a:pt x="647" y="412"/>
                  </a:lnTo>
                  <a:lnTo>
                    <a:pt x="635" y="404"/>
                  </a:lnTo>
                  <a:lnTo>
                    <a:pt x="635" y="404"/>
                  </a:lnTo>
                  <a:lnTo>
                    <a:pt x="635" y="403"/>
                  </a:lnTo>
                  <a:lnTo>
                    <a:pt x="635" y="401"/>
                  </a:lnTo>
                  <a:lnTo>
                    <a:pt x="635" y="401"/>
                  </a:lnTo>
                  <a:lnTo>
                    <a:pt x="629" y="400"/>
                  </a:lnTo>
                  <a:lnTo>
                    <a:pt x="624" y="395"/>
                  </a:lnTo>
                  <a:lnTo>
                    <a:pt x="619" y="392"/>
                  </a:lnTo>
                  <a:lnTo>
                    <a:pt x="613" y="391"/>
                  </a:lnTo>
                  <a:lnTo>
                    <a:pt x="613" y="391"/>
                  </a:lnTo>
                  <a:lnTo>
                    <a:pt x="633" y="403"/>
                  </a:lnTo>
                  <a:lnTo>
                    <a:pt x="633" y="403"/>
                  </a:lnTo>
                  <a:close/>
                  <a:moveTo>
                    <a:pt x="694" y="407"/>
                  </a:moveTo>
                  <a:lnTo>
                    <a:pt x="694" y="407"/>
                  </a:lnTo>
                  <a:lnTo>
                    <a:pt x="690" y="403"/>
                  </a:lnTo>
                  <a:lnTo>
                    <a:pt x="685" y="397"/>
                  </a:lnTo>
                  <a:lnTo>
                    <a:pt x="677" y="394"/>
                  </a:lnTo>
                  <a:lnTo>
                    <a:pt x="671" y="392"/>
                  </a:lnTo>
                  <a:lnTo>
                    <a:pt x="671" y="392"/>
                  </a:lnTo>
                  <a:lnTo>
                    <a:pt x="676" y="397"/>
                  </a:lnTo>
                  <a:lnTo>
                    <a:pt x="682" y="401"/>
                  </a:lnTo>
                  <a:lnTo>
                    <a:pt x="686" y="406"/>
                  </a:lnTo>
                  <a:lnTo>
                    <a:pt x="694" y="407"/>
                  </a:lnTo>
                  <a:lnTo>
                    <a:pt x="694" y="407"/>
                  </a:lnTo>
                  <a:close/>
                  <a:moveTo>
                    <a:pt x="755" y="400"/>
                  </a:moveTo>
                  <a:lnTo>
                    <a:pt x="755" y="400"/>
                  </a:lnTo>
                  <a:lnTo>
                    <a:pt x="763" y="409"/>
                  </a:lnTo>
                  <a:lnTo>
                    <a:pt x="770" y="415"/>
                  </a:lnTo>
                  <a:lnTo>
                    <a:pt x="770" y="415"/>
                  </a:lnTo>
                  <a:lnTo>
                    <a:pt x="769" y="407"/>
                  </a:lnTo>
                  <a:lnTo>
                    <a:pt x="767" y="400"/>
                  </a:lnTo>
                  <a:lnTo>
                    <a:pt x="767" y="400"/>
                  </a:lnTo>
                  <a:lnTo>
                    <a:pt x="763" y="397"/>
                  </a:lnTo>
                  <a:lnTo>
                    <a:pt x="758" y="394"/>
                  </a:lnTo>
                  <a:lnTo>
                    <a:pt x="758" y="394"/>
                  </a:lnTo>
                  <a:lnTo>
                    <a:pt x="758" y="398"/>
                  </a:lnTo>
                  <a:lnTo>
                    <a:pt x="757" y="400"/>
                  </a:lnTo>
                  <a:lnTo>
                    <a:pt x="755" y="400"/>
                  </a:lnTo>
                  <a:lnTo>
                    <a:pt x="755" y="400"/>
                  </a:lnTo>
                  <a:close/>
                  <a:moveTo>
                    <a:pt x="590" y="406"/>
                  </a:moveTo>
                  <a:lnTo>
                    <a:pt x="590" y="406"/>
                  </a:lnTo>
                  <a:lnTo>
                    <a:pt x="575" y="395"/>
                  </a:lnTo>
                  <a:lnTo>
                    <a:pt x="575" y="395"/>
                  </a:lnTo>
                  <a:lnTo>
                    <a:pt x="578" y="398"/>
                  </a:lnTo>
                  <a:lnTo>
                    <a:pt x="581" y="403"/>
                  </a:lnTo>
                  <a:lnTo>
                    <a:pt x="590" y="406"/>
                  </a:lnTo>
                  <a:lnTo>
                    <a:pt x="590" y="406"/>
                  </a:lnTo>
                  <a:close/>
                  <a:moveTo>
                    <a:pt x="798" y="401"/>
                  </a:moveTo>
                  <a:lnTo>
                    <a:pt x="798" y="401"/>
                  </a:lnTo>
                  <a:lnTo>
                    <a:pt x="799" y="400"/>
                  </a:lnTo>
                  <a:lnTo>
                    <a:pt x="798" y="397"/>
                  </a:lnTo>
                  <a:lnTo>
                    <a:pt x="796" y="395"/>
                  </a:lnTo>
                  <a:lnTo>
                    <a:pt x="795" y="395"/>
                  </a:lnTo>
                  <a:lnTo>
                    <a:pt x="795" y="395"/>
                  </a:lnTo>
                  <a:lnTo>
                    <a:pt x="796" y="397"/>
                  </a:lnTo>
                  <a:lnTo>
                    <a:pt x="796" y="398"/>
                  </a:lnTo>
                  <a:lnTo>
                    <a:pt x="796" y="400"/>
                  </a:lnTo>
                  <a:lnTo>
                    <a:pt x="798" y="401"/>
                  </a:lnTo>
                  <a:lnTo>
                    <a:pt x="798" y="401"/>
                  </a:lnTo>
                  <a:close/>
                  <a:moveTo>
                    <a:pt x="255" y="403"/>
                  </a:moveTo>
                  <a:lnTo>
                    <a:pt x="255" y="403"/>
                  </a:lnTo>
                  <a:lnTo>
                    <a:pt x="252" y="400"/>
                  </a:lnTo>
                  <a:lnTo>
                    <a:pt x="250" y="398"/>
                  </a:lnTo>
                  <a:lnTo>
                    <a:pt x="247" y="398"/>
                  </a:lnTo>
                  <a:lnTo>
                    <a:pt x="247" y="398"/>
                  </a:lnTo>
                  <a:lnTo>
                    <a:pt x="252" y="401"/>
                  </a:lnTo>
                  <a:lnTo>
                    <a:pt x="255" y="403"/>
                  </a:lnTo>
                  <a:lnTo>
                    <a:pt x="255" y="403"/>
                  </a:lnTo>
                  <a:close/>
                  <a:moveTo>
                    <a:pt x="561" y="433"/>
                  </a:moveTo>
                  <a:lnTo>
                    <a:pt x="561" y="433"/>
                  </a:lnTo>
                  <a:lnTo>
                    <a:pt x="561" y="430"/>
                  </a:lnTo>
                  <a:lnTo>
                    <a:pt x="558" y="429"/>
                  </a:lnTo>
                  <a:lnTo>
                    <a:pt x="557" y="429"/>
                  </a:lnTo>
                  <a:lnTo>
                    <a:pt x="557" y="426"/>
                  </a:lnTo>
                  <a:lnTo>
                    <a:pt x="557" y="426"/>
                  </a:lnTo>
                  <a:lnTo>
                    <a:pt x="555" y="426"/>
                  </a:lnTo>
                  <a:lnTo>
                    <a:pt x="554" y="426"/>
                  </a:lnTo>
                  <a:lnTo>
                    <a:pt x="554" y="426"/>
                  </a:lnTo>
                  <a:lnTo>
                    <a:pt x="554" y="426"/>
                  </a:lnTo>
                  <a:lnTo>
                    <a:pt x="554" y="424"/>
                  </a:lnTo>
                  <a:lnTo>
                    <a:pt x="554" y="423"/>
                  </a:lnTo>
                  <a:lnTo>
                    <a:pt x="554" y="423"/>
                  </a:lnTo>
                  <a:lnTo>
                    <a:pt x="545" y="417"/>
                  </a:lnTo>
                  <a:lnTo>
                    <a:pt x="537" y="411"/>
                  </a:lnTo>
                  <a:lnTo>
                    <a:pt x="529" y="404"/>
                  </a:lnTo>
                  <a:lnTo>
                    <a:pt x="525" y="401"/>
                  </a:lnTo>
                  <a:lnTo>
                    <a:pt x="522" y="400"/>
                  </a:lnTo>
                  <a:lnTo>
                    <a:pt x="522" y="400"/>
                  </a:lnTo>
                  <a:lnTo>
                    <a:pt x="540" y="418"/>
                  </a:lnTo>
                  <a:lnTo>
                    <a:pt x="549" y="426"/>
                  </a:lnTo>
                  <a:lnTo>
                    <a:pt x="561" y="433"/>
                  </a:lnTo>
                  <a:lnTo>
                    <a:pt x="561" y="433"/>
                  </a:lnTo>
                  <a:close/>
                  <a:moveTo>
                    <a:pt x="566" y="406"/>
                  </a:moveTo>
                  <a:lnTo>
                    <a:pt x="566" y="406"/>
                  </a:lnTo>
                  <a:lnTo>
                    <a:pt x="578" y="417"/>
                  </a:lnTo>
                  <a:lnTo>
                    <a:pt x="593" y="426"/>
                  </a:lnTo>
                  <a:lnTo>
                    <a:pt x="621" y="444"/>
                  </a:lnTo>
                  <a:lnTo>
                    <a:pt x="621" y="444"/>
                  </a:lnTo>
                  <a:lnTo>
                    <a:pt x="619" y="447"/>
                  </a:lnTo>
                  <a:lnTo>
                    <a:pt x="619" y="447"/>
                  </a:lnTo>
                  <a:lnTo>
                    <a:pt x="622" y="447"/>
                  </a:lnTo>
                  <a:lnTo>
                    <a:pt x="624" y="447"/>
                  </a:lnTo>
                  <a:lnTo>
                    <a:pt x="627" y="449"/>
                  </a:lnTo>
                  <a:lnTo>
                    <a:pt x="627" y="449"/>
                  </a:lnTo>
                  <a:lnTo>
                    <a:pt x="615" y="436"/>
                  </a:lnTo>
                  <a:lnTo>
                    <a:pt x="601" y="423"/>
                  </a:lnTo>
                  <a:lnTo>
                    <a:pt x="586" y="411"/>
                  </a:lnTo>
                  <a:lnTo>
                    <a:pt x="569" y="400"/>
                  </a:lnTo>
                  <a:lnTo>
                    <a:pt x="569" y="400"/>
                  </a:lnTo>
                  <a:lnTo>
                    <a:pt x="569" y="404"/>
                  </a:lnTo>
                  <a:lnTo>
                    <a:pt x="566" y="406"/>
                  </a:lnTo>
                  <a:lnTo>
                    <a:pt x="566" y="406"/>
                  </a:lnTo>
                  <a:close/>
                  <a:moveTo>
                    <a:pt x="173" y="417"/>
                  </a:moveTo>
                  <a:lnTo>
                    <a:pt x="173" y="417"/>
                  </a:lnTo>
                  <a:lnTo>
                    <a:pt x="177" y="417"/>
                  </a:lnTo>
                  <a:lnTo>
                    <a:pt x="183" y="418"/>
                  </a:lnTo>
                  <a:lnTo>
                    <a:pt x="183" y="418"/>
                  </a:lnTo>
                  <a:lnTo>
                    <a:pt x="183" y="407"/>
                  </a:lnTo>
                  <a:lnTo>
                    <a:pt x="182" y="404"/>
                  </a:lnTo>
                  <a:lnTo>
                    <a:pt x="177" y="401"/>
                  </a:lnTo>
                  <a:lnTo>
                    <a:pt x="177" y="401"/>
                  </a:lnTo>
                  <a:lnTo>
                    <a:pt x="173" y="417"/>
                  </a:lnTo>
                  <a:lnTo>
                    <a:pt x="173" y="417"/>
                  </a:lnTo>
                  <a:close/>
                  <a:moveTo>
                    <a:pt x="725" y="404"/>
                  </a:moveTo>
                  <a:lnTo>
                    <a:pt x="725" y="404"/>
                  </a:lnTo>
                  <a:lnTo>
                    <a:pt x="729" y="409"/>
                  </a:lnTo>
                  <a:lnTo>
                    <a:pt x="735" y="414"/>
                  </a:lnTo>
                  <a:lnTo>
                    <a:pt x="749" y="426"/>
                  </a:lnTo>
                  <a:lnTo>
                    <a:pt x="749" y="426"/>
                  </a:lnTo>
                  <a:lnTo>
                    <a:pt x="764" y="439"/>
                  </a:lnTo>
                  <a:lnTo>
                    <a:pt x="772" y="447"/>
                  </a:lnTo>
                  <a:lnTo>
                    <a:pt x="781" y="452"/>
                  </a:lnTo>
                  <a:lnTo>
                    <a:pt x="781" y="452"/>
                  </a:lnTo>
                  <a:lnTo>
                    <a:pt x="779" y="449"/>
                  </a:lnTo>
                  <a:lnTo>
                    <a:pt x="775" y="446"/>
                  </a:lnTo>
                  <a:lnTo>
                    <a:pt x="769" y="439"/>
                  </a:lnTo>
                  <a:lnTo>
                    <a:pt x="769" y="439"/>
                  </a:lnTo>
                  <a:lnTo>
                    <a:pt x="758" y="430"/>
                  </a:lnTo>
                  <a:lnTo>
                    <a:pt x="747" y="420"/>
                  </a:lnTo>
                  <a:lnTo>
                    <a:pt x="747" y="420"/>
                  </a:lnTo>
                  <a:lnTo>
                    <a:pt x="743" y="418"/>
                  </a:lnTo>
                  <a:lnTo>
                    <a:pt x="740" y="415"/>
                  </a:lnTo>
                  <a:lnTo>
                    <a:pt x="732" y="407"/>
                  </a:lnTo>
                  <a:lnTo>
                    <a:pt x="732" y="407"/>
                  </a:lnTo>
                  <a:lnTo>
                    <a:pt x="731" y="407"/>
                  </a:lnTo>
                  <a:lnTo>
                    <a:pt x="728" y="404"/>
                  </a:lnTo>
                  <a:lnTo>
                    <a:pt x="725" y="403"/>
                  </a:lnTo>
                  <a:lnTo>
                    <a:pt x="725" y="404"/>
                  </a:lnTo>
                  <a:lnTo>
                    <a:pt x="725" y="404"/>
                  </a:lnTo>
                  <a:close/>
                  <a:moveTo>
                    <a:pt x="465" y="468"/>
                  </a:moveTo>
                  <a:lnTo>
                    <a:pt x="465" y="468"/>
                  </a:lnTo>
                  <a:lnTo>
                    <a:pt x="465" y="467"/>
                  </a:lnTo>
                  <a:lnTo>
                    <a:pt x="465" y="465"/>
                  </a:lnTo>
                  <a:lnTo>
                    <a:pt x="462" y="464"/>
                  </a:lnTo>
                  <a:lnTo>
                    <a:pt x="459" y="461"/>
                  </a:lnTo>
                  <a:lnTo>
                    <a:pt x="458" y="458"/>
                  </a:lnTo>
                  <a:lnTo>
                    <a:pt x="458" y="458"/>
                  </a:lnTo>
                  <a:lnTo>
                    <a:pt x="452" y="455"/>
                  </a:lnTo>
                  <a:lnTo>
                    <a:pt x="446" y="450"/>
                  </a:lnTo>
                  <a:lnTo>
                    <a:pt x="435" y="441"/>
                  </a:lnTo>
                  <a:lnTo>
                    <a:pt x="435" y="441"/>
                  </a:lnTo>
                  <a:lnTo>
                    <a:pt x="432" y="439"/>
                  </a:lnTo>
                  <a:lnTo>
                    <a:pt x="429" y="438"/>
                  </a:lnTo>
                  <a:lnTo>
                    <a:pt x="424" y="433"/>
                  </a:lnTo>
                  <a:lnTo>
                    <a:pt x="424" y="433"/>
                  </a:lnTo>
                  <a:lnTo>
                    <a:pt x="417" y="430"/>
                  </a:lnTo>
                  <a:lnTo>
                    <a:pt x="411" y="426"/>
                  </a:lnTo>
                  <a:lnTo>
                    <a:pt x="404" y="421"/>
                  </a:lnTo>
                  <a:lnTo>
                    <a:pt x="397" y="418"/>
                  </a:lnTo>
                  <a:lnTo>
                    <a:pt x="397" y="418"/>
                  </a:lnTo>
                  <a:lnTo>
                    <a:pt x="397" y="415"/>
                  </a:lnTo>
                  <a:lnTo>
                    <a:pt x="397" y="415"/>
                  </a:lnTo>
                  <a:lnTo>
                    <a:pt x="391" y="414"/>
                  </a:lnTo>
                  <a:lnTo>
                    <a:pt x="386" y="409"/>
                  </a:lnTo>
                  <a:lnTo>
                    <a:pt x="382" y="406"/>
                  </a:lnTo>
                  <a:lnTo>
                    <a:pt x="377" y="404"/>
                  </a:lnTo>
                  <a:lnTo>
                    <a:pt x="377" y="404"/>
                  </a:lnTo>
                  <a:lnTo>
                    <a:pt x="397" y="423"/>
                  </a:lnTo>
                  <a:lnTo>
                    <a:pt x="418" y="439"/>
                  </a:lnTo>
                  <a:lnTo>
                    <a:pt x="441" y="453"/>
                  </a:lnTo>
                  <a:lnTo>
                    <a:pt x="465" y="468"/>
                  </a:lnTo>
                  <a:lnTo>
                    <a:pt x="465" y="468"/>
                  </a:lnTo>
                  <a:close/>
                  <a:moveTo>
                    <a:pt x="743" y="411"/>
                  </a:moveTo>
                  <a:lnTo>
                    <a:pt x="743" y="411"/>
                  </a:lnTo>
                  <a:lnTo>
                    <a:pt x="744" y="414"/>
                  </a:lnTo>
                  <a:lnTo>
                    <a:pt x="746" y="417"/>
                  </a:lnTo>
                  <a:lnTo>
                    <a:pt x="746" y="417"/>
                  </a:lnTo>
                  <a:lnTo>
                    <a:pt x="757" y="423"/>
                  </a:lnTo>
                  <a:lnTo>
                    <a:pt x="764" y="429"/>
                  </a:lnTo>
                  <a:lnTo>
                    <a:pt x="772" y="438"/>
                  </a:lnTo>
                  <a:lnTo>
                    <a:pt x="781" y="444"/>
                  </a:lnTo>
                  <a:lnTo>
                    <a:pt x="781" y="444"/>
                  </a:lnTo>
                  <a:lnTo>
                    <a:pt x="781" y="441"/>
                  </a:lnTo>
                  <a:lnTo>
                    <a:pt x="781" y="438"/>
                  </a:lnTo>
                  <a:lnTo>
                    <a:pt x="781" y="438"/>
                  </a:lnTo>
                  <a:lnTo>
                    <a:pt x="763" y="421"/>
                  </a:lnTo>
                  <a:lnTo>
                    <a:pt x="744" y="404"/>
                  </a:lnTo>
                  <a:lnTo>
                    <a:pt x="744" y="404"/>
                  </a:lnTo>
                  <a:lnTo>
                    <a:pt x="744" y="407"/>
                  </a:lnTo>
                  <a:lnTo>
                    <a:pt x="743" y="407"/>
                  </a:lnTo>
                  <a:lnTo>
                    <a:pt x="743" y="411"/>
                  </a:lnTo>
                  <a:lnTo>
                    <a:pt x="743" y="411"/>
                  </a:lnTo>
                  <a:close/>
                  <a:moveTo>
                    <a:pt x="700" y="439"/>
                  </a:moveTo>
                  <a:lnTo>
                    <a:pt x="700" y="439"/>
                  </a:lnTo>
                  <a:lnTo>
                    <a:pt x="700" y="438"/>
                  </a:lnTo>
                  <a:lnTo>
                    <a:pt x="700" y="436"/>
                  </a:lnTo>
                  <a:lnTo>
                    <a:pt x="696" y="433"/>
                  </a:lnTo>
                  <a:lnTo>
                    <a:pt x="696" y="433"/>
                  </a:lnTo>
                  <a:lnTo>
                    <a:pt x="682" y="420"/>
                  </a:lnTo>
                  <a:lnTo>
                    <a:pt x="676" y="414"/>
                  </a:lnTo>
                  <a:lnTo>
                    <a:pt x="670" y="409"/>
                  </a:lnTo>
                  <a:lnTo>
                    <a:pt x="670" y="409"/>
                  </a:lnTo>
                  <a:lnTo>
                    <a:pt x="700" y="439"/>
                  </a:lnTo>
                  <a:lnTo>
                    <a:pt x="700" y="439"/>
                  </a:lnTo>
                  <a:close/>
                  <a:moveTo>
                    <a:pt x="683" y="414"/>
                  </a:moveTo>
                  <a:lnTo>
                    <a:pt x="683" y="414"/>
                  </a:lnTo>
                  <a:lnTo>
                    <a:pt x="680" y="411"/>
                  </a:lnTo>
                  <a:lnTo>
                    <a:pt x="679" y="409"/>
                  </a:lnTo>
                  <a:lnTo>
                    <a:pt x="676" y="409"/>
                  </a:lnTo>
                  <a:lnTo>
                    <a:pt x="676" y="409"/>
                  </a:lnTo>
                  <a:lnTo>
                    <a:pt x="680" y="412"/>
                  </a:lnTo>
                  <a:lnTo>
                    <a:pt x="683" y="414"/>
                  </a:lnTo>
                  <a:lnTo>
                    <a:pt x="683" y="414"/>
                  </a:lnTo>
                  <a:close/>
                  <a:moveTo>
                    <a:pt x="723" y="412"/>
                  </a:moveTo>
                  <a:lnTo>
                    <a:pt x="723" y="412"/>
                  </a:lnTo>
                  <a:lnTo>
                    <a:pt x="747" y="435"/>
                  </a:lnTo>
                  <a:lnTo>
                    <a:pt x="772" y="456"/>
                  </a:lnTo>
                  <a:lnTo>
                    <a:pt x="772" y="456"/>
                  </a:lnTo>
                  <a:lnTo>
                    <a:pt x="776" y="461"/>
                  </a:lnTo>
                  <a:lnTo>
                    <a:pt x="779" y="462"/>
                  </a:lnTo>
                  <a:lnTo>
                    <a:pt x="781" y="464"/>
                  </a:lnTo>
                  <a:lnTo>
                    <a:pt x="781" y="464"/>
                  </a:lnTo>
                  <a:lnTo>
                    <a:pt x="779" y="459"/>
                  </a:lnTo>
                  <a:lnTo>
                    <a:pt x="776" y="455"/>
                  </a:lnTo>
                  <a:lnTo>
                    <a:pt x="767" y="449"/>
                  </a:lnTo>
                  <a:lnTo>
                    <a:pt x="767" y="449"/>
                  </a:lnTo>
                  <a:lnTo>
                    <a:pt x="722" y="407"/>
                  </a:lnTo>
                  <a:lnTo>
                    <a:pt x="722" y="407"/>
                  </a:lnTo>
                  <a:lnTo>
                    <a:pt x="722" y="409"/>
                  </a:lnTo>
                  <a:lnTo>
                    <a:pt x="722" y="411"/>
                  </a:lnTo>
                  <a:lnTo>
                    <a:pt x="723" y="411"/>
                  </a:lnTo>
                  <a:lnTo>
                    <a:pt x="723" y="412"/>
                  </a:lnTo>
                  <a:lnTo>
                    <a:pt x="723" y="412"/>
                  </a:lnTo>
                  <a:close/>
                  <a:moveTo>
                    <a:pt x="792" y="441"/>
                  </a:moveTo>
                  <a:lnTo>
                    <a:pt x="792" y="441"/>
                  </a:lnTo>
                  <a:lnTo>
                    <a:pt x="787" y="423"/>
                  </a:lnTo>
                  <a:lnTo>
                    <a:pt x="784" y="415"/>
                  </a:lnTo>
                  <a:lnTo>
                    <a:pt x="779" y="407"/>
                  </a:lnTo>
                  <a:lnTo>
                    <a:pt x="779" y="407"/>
                  </a:lnTo>
                  <a:lnTo>
                    <a:pt x="775" y="407"/>
                  </a:lnTo>
                  <a:lnTo>
                    <a:pt x="775" y="407"/>
                  </a:lnTo>
                  <a:lnTo>
                    <a:pt x="776" y="418"/>
                  </a:lnTo>
                  <a:lnTo>
                    <a:pt x="781" y="427"/>
                  </a:lnTo>
                  <a:lnTo>
                    <a:pt x="786" y="435"/>
                  </a:lnTo>
                  <a:lnTo>
                    <a:pt x="792" y="441"/>
                  </a:lnTo>
                  <a:lnTo>
                    <a:pt x="792" y="441"/>
                  </a:lnTo>
                  <a:close/>
                  <a:moveTo>
                    <a:pt x="255" y="432"/>
                  </a:moveTo>
                  <a:lnTo>
                    <a:pt x="253" y="430"/>
                  </a:lnTo>
                  <a:lnTo>
                    <a:pt x="253" y="430"/>
                  </a:lnTo>
                  <a:lnTo>
                    <a:pt x="253" y="433"/>
                  </a:lnTo>
                  <a:lnTo>
                    <a:pt x="257" y="433"/>
                  </a:lnTo>
                  <a:lnTo>
                    <a:pt x="258" y="433"/>
                  </a:lnTo>
                  <a:lnTo>
                    <a:pt x="261" y="433"/>
                  </a:lnTo>
                  <a:lnTo>
                    <a:pt x="261" y="433"/>
                  </a:lnTo>
                  <a:lnTo>
                    <a:pt x="298" y="455"/>
                  </a:lnTo>
                  <a:lnTo>
                    <a:pt x="298" y="455"/>
                  </a:lnTo>
                  <a:lnTo>
                    <a:pt x="287" y="444"/>
                  </a:lnTo>
                  <a:lnTo>
                    <a:pt x="276" y="435"/>
                  </a:lnTo>
                  <a:lnTo>
                    <a:pt x="276" y="435"/>
                  </a:lnTo>
                  <a:lnTo>
                    <a:pt x="266" y="429"/>
                  </a:lnTo>
                  <a:lnTo>
                    <a:pt x="255" y="423"/>
                  </a:lnTo>
                  <a:lnTo>
                    <a:pt x="246" y="417"/>
                  </a:lnTo>
                  <a:lnTo>
                    <a:pt x="235" y="411"/>
                  </a:lnTo>
                  <a:lnTo>
                    <a:pt x="235" y="411"/>
                  </a:lnTo>
                  <a:lnTo>
                    <a:pt x="240" y="415"/>
                  </a:lnTo>
                  <a:lnTo>
                    <a:pt x="246" y="423"/>
                  </a:lnTo>
                  <a:lnTo>
                    <a:pt x="252" y="429"/>
                  </a:lnTo>
                  <a:lnTo>
                    <a:pt x="253" y="430"/>
                  </a:lnTo>
                  <a:lnTo>
                    <a:pt x="255" y="432"/>
                  </a:lnTo>
                  <a:lnTo>
                    <a:pt x="255" y="432"/>
                  </a:lnTo>
                  <a:close/>
                  <a:moveTo>
                    <a:pt x="322" y="453"/>
                  </a:moveTo>
                  <a:lnTo>
                    <a:pt x="322" y="453"/>
                  </a:lnTo>
                  <a:lnTo>
                    <a:pt x="308" y="439"/>
                  </a:lnTo>
                  <a:lnTo>
                    <a:pt x="295" y="429"/>
                  </a:lnTo>
                  <a:lnTo>
                    <a:pt x="278" y="420"/>
                  </a:lnTo>
                  <a:lnTo>
                    <a:pt x="261" y="411"/>
                  </a:lnTo>
                  <a:lnTo>
                    <a:pt x="261" y="411"/>
                  </a:lnTo>
                  <a:lnTo>
                    <a:pt x="275" y="423"/>
                  </a:lnTo>
                  <a:lnTo>
                    <a:pt x="289" y="435"/>
                  </a:lnTo>
                  <a:lnTo>
                    <a:pt x="304" y="446"/>
                  </a:lnTo>
                  <a:lnTo>
                    <a:pt x="311" y="450"/>
                  </a:lnTo>
                  <a:lnTo>
                    <a:pt x="322" y="453"/>
                  </a:lnTo>
                  <a:lnTo>
                    <a:pt x="322" y="453"/>
                  </a:lnTo>
                  <a:close/>
                  <a:moveTo>
                    <a:pt x="351" y="424"/>
                  </a:moveTo>
                  <a:lnTo>
                    <a:pt x="351" y="424"/>
                  </a:lnTo>
                  <a:lnTo>
                    <a:pt x="360" y="430"/>
                  </a:lnTo>
                  <a:lnTo>
                    <a:pt x="365" y="433"/>
                  </a:lnTo>
                  <a:lnTo>
                    <a:pt x="368" y="433"/>
                  </a:lnTo>
                  <a:lnTo>
                    <a:pt x="368" y="433"/>
                  </a:lnTo>
                  <a:lnTo>
                    <a:pt x="360" y="427"/>
                  </a:lnTo>
                  <a:lnTo>
                    <a:pt x="351" y="421"/>
                  </a:lnTo>
                  <a:lnTo>
                    <a:pt x="342" y="415"/>
                  </a:lnTo>
                  <a:lnTo>
                    <a:pt x="333" y="411"/>
                  </a:lnTo>
                  <a:lnTo>
                    <a:pt x="333" y="411"/>
                  </a:lnTo>
                  <a:lnTo>
                    <a:pt x="334" y="412"/>
                  </a:lnTo>
                  <a:lnTo>
                    <a:pt x="334" y="414"/>
                  </a:lnTo>
                  <a:lnTo>
                    <a:pt x="334" y="414"/>
                  </a:lnTo>
                  <a:lnTo>
                    <a:pt x="351" y="424"/>
                  </a:lnTo>
                  <a:lnTo>
                    <a:pt x="351" y="424"/>
                  </a:lnTo>
                  <a:close/>
                  <a:moveTo>
                    <a:pt x="700" y="412"/>
                  </a:moveTo>
                  <a:lnTo>
                    <a:pt x="700" y="412"/>
                  </a:lnTo>
                  <a:lnTo>
                    <a:pt x="699" y="412"/>
                  </a:lnTo>
                  <a:lnTo>
                    <a:pt x="696" y="414"/>
                  </a:lnTo>
                  <a:lnTo>
                    <a:pt x="696" y="414"/>
                  </a:lnTo>
                  <a:lnTo>
                    <a:pt x="712" y="430"/>
                  </a:lnTo>
                  <a:lnTo>
                    <a:pt x="731" y="444"/>
                  </a:lnTo>
                  <a:lnTo>
                    <a:pt x="731" y="444"/>
                  </a:lnTo>
                  <a:lnTo>
                    <a:pt x="715" y="427"/>
                  </a:lnTo>
                  <a:lnTo>
                    <a:pt x="700" y="412"/>
                  </a:lnTo>
                  <a:lnTo>
                    <a:pt x="700" y="412"/>
                  </a:lnTo>
                  <a:close/>
                  <a:moveTo>
                    <a:pt x="279" y="470"/>
                  </a:moveTo>
                  <a:lnTo>
                    <a:pt x="279" y="470"/>
                  </a:lnTo>
                  <a:lnTo>
                    <a:pt x="269" y="462"/>
                  </a:lnTo>
                  <a:lnTo>
                    <a:pt x="260" y="453"/>
                  </a:lnTo>
                  <a:lnTo>
                    <a:pt x="249" y="446"/>
                  </a:lnTo>
                  <a:lnTo>
                    <a:pt x="240" y="436"/>
                  </a:lnTo>
                  <a:lnTo>
                    <a:pt x="240" y="436"/>
                  </a:lnTo>
                  <a:lnTo>
                    <a:pt x="200" y="414"/>
                  </a:lnTo>
                  <a:lnTo>
                    <a:pt x="200" y="414"/>
                  </a:lnTo>
                  <a:lnTo>
                    <a:pt x="200" y="412"/>
                  </a:lnTo>
                  <a:lnTo>
                    <a:pt x="200" y="412"/>
                  </a:lnTo>
                  <a:lnTo>
                    <a:pt x="199" y="414"/>
                  </a:lnTo>
                  <a:lnTo>
                    <a:pt x="199" y="414"/>
                  </a:lnTo>
                  <a:lnTo>
                    <a:pt x="197" y="415"/>
                  </a:lnTo>
                  <a:lnTo>
                    <a:pt x="197" y="415"/>
                  </a:lnTo>
                  <a:lnTo>
                    <a:pt x="220" y="438"/>
                  </a:lnTo>
                  <a:lnTo>
                    <a:pt x="232" y="449"/>
                  </a:lnTo>
                  <a:lnTo>
                    <a:pt x="244" y="459"/>
                  </a:lnTo>
                  <a:lnTo>
                    <a:pt x="244" y="459"/>
                  </a:lnTo>
                  <a:lnTo>
                    <a:pt x="252" y="459"/>
                  </a:lnTo>
                  <a:lnTo>
                    <a:pt x="257" y="461"/>
                  </a:lnTo>
                  <a:lnTo>
                    <a:pt x="267" y="467"/>
                  </a:lnTo>
                  <a:lnTo>
                    <a:pt x="278" y="473"/>
                  </a:lnTo>
                  <a:lnTo>
                    <a:pt x="289" y="479"/>
                  </a:lnTo>
                  <a:lnTo>
                    <a:pt x="289" y="479"/>
                  </a:lnTo>
                  <a:lnTo>
                    <a:pt x="287" y="476"/>
                  </a:lnTo>
                  <a:lnTo>
                    <a:pt x="284" y="473"/>
                  </a:lnTo>
                  <a:lnTo>
                    <a:pt x="279" y="470"/>
                  </a:lnTo>
                  <a:lnTo>
                    <a:pt x="279" y="470"/>
                  </a:lnTo>
                  <a:close/>
                  <a:moveTo>
                    <a:pt x="590" y="435"/>
                  </a:moveTo>
                  <a:lnTo>
                    <a:pt x="590" y="435"/>
                  </a:lnTo>
                  <a:lnTo>
                    <a:pt x="584" y="429"/>
                  </a:lnTo>
                  <a:lnTo>
                    <a:pt x="577" y="423"/>
                  </a:lnTo>
                  <a:lnTo>
                    <a:pt x="561" y="412"/>
                  </a:lnTo>
                  <a:lnTo>
                    <a:pt x="561" y="412"/>
                  </a:lnTo>
                  <a:lnTo>
                    <a:pt x="568" y="420"/>
                  </a:lnTo>
                  <a:lnTo>
                    <a:pt x="575" y="426"/>
                  </a:lnTo>
                  <a:lnTo>
                    <a:pt x="583" y="430"/>
                  </a:lnTo>
                  <a:lnTo>
                    <a:pt x="590" y="435"/>
                  </a:lnTo>
                  <a:lnTo>
                    <a:pt x="590" y="435"/>
                  </a:lnTo>
                  <a:close/>
                  <a:moveTo>
                    <a:pt x="799" y="418"/>
                  </a:moveTo>
                  <a:lnTo>
                    <a:pt x="799" y="418"/>
                  </a:lnTo>
                  <a:lnTo>
                    <a:pt x="801" y="418"/>
                  </a:lnTo>
                  <a:lnTo>
                    <a:pt x="802" y="417"/>
                  </a:lnTo>
                  <a:lnTo>
                    <a:pt x="802" y="417"/>
                  </a:lnTo>
                  <a:lnTo>
                    <a:pt x="802" y="415"/>
                  </a:lnTo>
                  <a:lnTo>
                    <a:pt x="801" y="414"/>
                  </a:lnTo>
                  <a:lnTo>
                    <a:pt x="801" y="414"/>
                  </a:lnTo>
                  <a:lnTo>
                    <a:pt x="801" y="414"/>
                  </a:lnTo>
                  <a:lnTo>
                    <a:pt x="799" y="415"/>
                  </a:lnTo>
                  <a:lnTo>
                    <a:pt x="799" y="418"/>
                  </a:lnTo>
                  <a:lnTo>
                    <a:pt x="799" y="418"/>
                  </a:lnTo>
                  <a:close/>
                  <a:moveTo>
                    <a:pt x="456" y="421"/>
                  </a:moveTo>
                  <a:lnTo>
                    <a:pt x="456" y="421"/>
                  </a:lnTo>
                  <a:lnTo>
                    <a:pt x="452" y="418"/>
                  </a:lnTo>
                  <a:lnTo>
                    <a:pt x="449" y="417"/>
                  </a:lnTo>
                  <a:lnTo>
                    <a:pt x="449" y="417"/>
                  </a:lnTo>
                  <a:lnTo>
                    <a:pt x="452" y="420"/>
                  </a:lnTo>
                  <a:lnTo>
                    <a:pt x="456" y="421"/>
                  </a:lnTo>
                  <a:lnTo>
                    <a:pt x="456" y="421"/>
                  </a:lnTo>
                  <a:close/>
                  <a:moveTo>
                    <a:pt x="340" y="423"/>
                  </a:moveTo>
                  <a:lnTo>
                    <a:pt x="340" y="423"/>
                  </a:lnTo>
                  <a:lnTo>
                    <a:pt x="336" y="420"/>
                  </a:lnTo>
                  <a:lnTo>
                    <a:pt x="333" y="418"/>
                  </a:lnTo>
                  <a:lnTo>
                    <a:pt x="330" y="418"/>
                  </a:lnTo>
                  <a:lnTo>
                    <a:pt x="330" y="418"/>
                  </a:lnTo>
                  <a:lnTo>
                    <a:pt x="333" y="420"/>
                  </a:lnTo>
                  <a:lnTo>
                    <a:pt x="336" y="421"/>
                  </a:lnTo>
                  <a:lnTo>
                    <a:pt x="339" y="423"/>
                  </a:lnTo>
                  <a:lnTo>
                    <a:pt x="340" y="423"/>
                  </a:lnTo>
                  <a:lnTo>
                    <a:pt x="340" y="423"/>
                  </a:lnTo>
                  <a:close/>
                  <a:moveTo>
                    <a:pt x="188" y="421"/>
                  </a:moveTo>
                  <a:lnTo>
                    <a:pt x="188" y="421"/>
                  </a:lnTo>
                  <a:lnTo>
                    <a:pt x="194" y="426"/>
                  </a:lnTo>
                  <a:lnTo>
                    <a:pt x="203" y="430"/>
                  </a:lnTo>
                  <a:lnTo>
                    <a:pt x="203" y="430"/>
                  </a:lnTo>
                  <a:lnTo>
                    <a:pt x="202" y="427"/>
                  </a:lnTo>
                  <a:lnTo>
                    <a:pt x="200" y="426"/>
                  </a:lnTo>
                  <a:lnTo>
                    <a:pt x="197" y="424"/>
                  </a:lnTo>
                  <a:lnTo>
                    <a:pt x="197" y="421"/>
                  </a:lnTo>
                  <a:lnTo>
                    <a:pt x="197" y="421"/>
                  </a:lnTo>
                  <a:lnTo>
                    <a:pt x="192" y="420"/>
                  </a:lnTo>
                  <a:lnTo>
                    <a:pt x="188" y="421"/>
                  </a:lnTo>
                  <a:lnTo>
                    <a:pt x="188" y="421"/>
                  </a:lnTo>
                  <a:close/>
                  <a:moveTo>
                    <a:pt x="690" y="420"/>
                  </a:moveTo>
                  <a:lnTo>
                    <a:pt x="690" y="420"/>
                  </a:lnTo>
                  <a:lnTo>
                    <a:pt x="690" y="421"/>
                  </a:lnTo>
                  <a:lnTo>
                    <a:pt x="690" y="421"/>
                  </a:lnTo>
                  <a:lnTo>
                    <a:pt x="694" y="426"/>
                  </a:lnTo>
                  <a:lnTo>
                    <a:pt x="696" y="427"/>
                  </a:lnTo>
                  <a:lnTo>
                    <a:pt x="699" y="429"/>
                  </a:lnTo>
                  <a:lnTo>
                    <a:pt x="699" y="429"/>
                  </a:lnTo>
                  <a:lnTo>
                    <a:pt x="712" y="444"/>
                  </a:lnTo>
                  <a:lnTo>
                    <a:pt x="720" y="452"/>
                  </a:lnTo>
                  <a:lnTo>
                    <a:pt x="728" y="458"/>
                  </a:lnTo>
                  <a:lnTo>
                    <a:pt x="728" y="458"/>
                  </a:lnTo>
                  <a:lnTo>
                    <a:pt x="709" y="436"/>
                  </a:lnTo>
                  <a:lnTo>
                    <a:pt x="699" y="427"/>
                  </a:lnTo>
                  <a:lnTo>
                    <a:pt x="690" y="420"/>
                  </a:lnTo>
                  <a:lnTo>
                    <a:pt x="690" y="420"/>
                  </a:lnTo>
                  <a:close/>
                  <a:moveTo>
                    <a:pt x="795" y="426"/>
                  </a:moveTo>
                  <a:lnTo>
                    <a:pt x="795" y="426"/>
                  </a:lnTo>
                  <a:lnTo>
                    <a:pt x="795" y="423"/>
                  </a:lnTo>
                  <a:lnTo>
                    <a:pt x="793" y="421"/>
                  </a:lnTo>
                  <a:lnTo>
                    <a:pt x="792" y="420"/>
                  </a:lnTo>
                  <a:lnTo>
                    <a:pt x="792" y="420"/>
                  </a:lnTo>
                  <a:lnTo>
                    <a:pt x="793" y="424"/>
                  </a:lnTo>
                  <a:lnTo>
                    <a:pt x="793" y="426"/>
                  </a:lnTo>
                  <a:lnTo>
                    <a:pt x="795" y="426"/>
                  </a:lnTo>
                  <a:lnTo>
                    <a:pt x="795" y="426"/>
                  </a:lnTo>
                  <a:close/>
                  <a:moveTo>
                    <a:pt x="561" y="475"/>
                  </a:moveTo>
                  <a:lnTo>
                    <a:pt x="561" y="475"/>
                  </a:lnTo>
                  <a:lnTo>
                    <a:pt x="551" y="464"/>
                  </a:lnTo>
                  <a:lnTo>
                    <a:pt x="539" y="455"/>
                  </a:lnTo>
                  <a:lnTo>
                    <a:pt x="528" y="446"/>
                  </a:lnTo>
                  <a:lnTo>
                    <a:pt x="517" y="435"/>
                  </a:lnTo>
                  <a:lnTo>
                    <a:pt x="517" y="435"/>
                  </a:lnTo>
                  <a:lnTo>
                    <a:pt x="513" y="432"/>
                  </a:lnTo>
                  <a:lnTo>
                    <a:pt x="508" y="427"/>
                  </a:lnTo>
                  <a:lnTo>
                    <a:pt x="504" y="424"/>
                  </a:lnTo>
                  <a:lnTo>
                    <a:pt x="500" y="423"/>
                  </a:lnTo>
                  <a:lnTo>
                    <a:pt x="500" y="423"/>
                  </a:lnTo>
                  <a:lnTo>
                    <a:pt x="516" y="436"/>
                  </a:lnTo>
                  <a:lnTo>
                    <a:pt x="529" y="450"/>
                  </a:lnTo>
                  <a:lnTo>
                    <a:pt x="545" y="464"/>
                  </a:lnTo>
                  <a:lnTo>
                    <a:pt x="561" y="475"/>
                  </a:lnTo>
                  <a:lnTo>
                    <a:pt x="561" y="475"/>
                  </a:lnTo>
                  <a:close/>
                  <a:moveTo>
                    <a:pt x="561" y="423"/>
                  </a:moveTo>
                  <a:lnTo>
                    <a:pt x="561" y="423"/>
                  </a:lnTo>
                  <a:lnTo>
                    <a:pt x="560" y="423"/>
                  </a:lnTo>
                  <a:lnTo>
                    <a:pt x="560" y="424"/>
                  </a:lnTo>
                  <a:lnTo>
                    <a:pt x="560" y="424"/>
                  </a:lnTo>
                  <a:lnTo>
                    <a:pt x="590" y="452"/>
                  </a:lnTo>
                  <a:lnTo>
                    <a:pt x="606" y="465"/>
                  </a:lnTo>
                  <a:lnTo>
                    <a:pt x="621" y="478"/>
                  </a:lnTo>
                  <a:lnTo>
                    <a:pt x="621" y="478"/>
                  </a:lnTo>
                  <a:lnTo>
                    <a:pt x="607" y="462"/>
                  </a:lnTo>
                  <a:lnTo>
                    <a:pt x="592" y="449"/>
                  </a:lnTo>
                  <a:lnTo>
                    <a:pt x="561" y="423"/>
                  </a:lnTo>
                  <a:lnTo>
                    <a:pt x="561" y="423"/>
                  </a:lnTo>
                  <a:close/>
                  <a:moveTo>
                    <a:pt x="360" y="438"/>
                  </a:moveTo>
                  <a:lnTo>
                    <a:pt x="360" y="438"/>
                  </a:lnTo>
                  <a:lnTo>
                    <a:pt x="365" y="439"/>
                  </a:lnTo>
                  <a:lnTo>
                    <a:pt x="369" y="443"/>
                  </a:lnTo>
                  <a:lnTo>
                    <a:pt x="372" y="446"/>
                  </a:lnTo>
                  <a:lnTo>
                    <a:pt x="375" y="447"/>
                  </a:lnTo>
                  <a:lnTo>
                    <a:pt x="375" y="447"/>
                  </a:lnTo>
                  <a:lnTo>
                    <a:pt x="368" y="441"/>
                  </a:lnTo>
                  <a:lnTo>
                    <a:pt x="360" y="435"/>
                  </a:lnTo>
                  <a:lnTo>
                    <a:pt x="342" y="424"/>
                  </a:lnTo>
                  <a:lnTo>
                    <a:pt x="342" y="424"/>
                  </a:lnTo>
                  <a:lnTo>
                    <a:pt x="346" y="427"/>
                  </a:lnTo>
                  <a:lnTo>
                    <a:pt x="351" y="430"/>
                  </a:lnTo>
                  <a:lnTo>
                    <a:pt x="357" y="435"/>
                  </a:lnTo>
                  <a:lnTo>
                    <a:pt x="360" y="438"/>
                  </a:lnTo>
                  <a:lnTo>
                    <a:pt x="360" y="438"/>
                  </a:lnTo>
                  <a:close/>
                  <a:moveTo>
                    <a:pt x="763" y="455"/>
                  </a:moveTo>
                  <a:lnTo>
                    <a:pt x="763" y="455"/>
                  </a:lnTo>
                  <a:lnTo>
                    <a:pt x="763" y="453"/>
                  </a:lnTo>
                  <a:lnTo>
                    <a:pt x="763" y="453"/>
                  </a:lnTo>
                  <a:lnTo>
                    <a:pt x="761" y="453"/>
                  </a:lnTo>
                  <a:lnTo>
                    <a:pt x="760" y="455"/>
                  </a:lnTo>
                  <a:lnTo>
                    <a:pt x="760" y="455"/>
                  </a:lnTo>
                  <a:lnTo>
                    <a:pt x="743" y="438"/>
                  </a:lnTo>
                  <a:lnTo>
                    <a:pt x="725" y="424"/>
                  </a:lnTo>
                  <a:lnTo>
                    <a:pt x="725" y="424"/>
                  </a:lnTo>
                  <a:lnTo>
                    <a:pt x="746" y="446"/>
                  </a:lnTo>
                  <a:lnTo>
                    <a:pt x="757" y="456"/>
                  </a:lnTo>
                  <a:lnTo>
                    <a:pt x="769" y="465"/>
                  </a:lnTo>
                  <a:lnTo>
                    <a:pt x="769" y="465"/>
                  </a:lnTo>
                  <a:lnTo>
                    <a:pt x="766" y="462"/>
                  </a:lnTo>
                  <a:lnTo>
                    <a:pt x="764" y="459"/>
                  </a:lnTo>
                  <a:lnTo>
                    <a:pt x="761" y="456"/>
                  </a:lnTo>
                  <a:lnTo>
                    <a:pt x="761" y="455"/>
                  </a:lnTo>
                  <a:lnTo>
                    <a:pt x="763" y="455"/>
                  </a:lnTo>
                  <a:lnTo>
                    <a:pt x="763" y="455"/>
                  </a:lnTo>
                  <a:close/>
                  <a:moveTo>
                    <a:pt x="648" y="458"/>
                  </a:moveTo>
                  <a:lnTo>
                    <a:pt x="648" y="458"/>
                  </a:lnTo>
                  <a:lnTo>
                    <a:pt x="630" y="441"/>
                  </a:lnTo>
                  <a:lnTo>
                    <a:pt x="621" y="432"/>
                  </a:lnTo>
                  <a:lnTo>
                    <a:pt x="610" y="426"/>
                  </a:lnTo>
                  <a:lnTo>
                    <a:pt x="610" y="426"/>
                  </a:lnTo>
                  <a:lnTo>
                    <a:pt x="619" y="435"/>
                  </a:lnTo>
                  <a:lnTo>
                    <a:pt x="629" y="444"/>
                  </a:lnTo>
                  <a:lnTo>
                    <a:pt x="638" y="452"/>
                  </a:lnTo>
                  <a:lnTo>
                    <a:pt x="644" y="456"/>
                  </a:lnTo>
                  <a:lnTo>
                    <a:pt x="648" y="458"/>
                  </a:lnTo>
                  <a:lnTo>
                    <a:pt x="648" y="458"/>
                  </a:lnTo>
                  <a:close/>
                  <a:moveTo>
                    <a:pt x="346" y="438"/>
                  </a:moveTo>
                  <a:lnTo>
                    <a:pt x="346" y="438"/>
                  </a:lnTo>
                  <a:lnTo>
                    <a:pt x="365" y="449"/>
                  </a:lnTo>
                  <a:lnTo>
                    <a:pt x="382" y="459"/>
                  </a:lnTo>
                  <a:lnTo>
                    <a:pt x="414" y="485"/>
                  </a:lnTo>
                  <a:lnTo>
                    <a:pt x="443" y="511"/>
                  </a:lnTo>
                  <a:lnTo>
                    <a:pt x="475" y="537"/>
                  </a:lnTo>
                  <a:lnTo>
                    <a:pt x="475" y="537"/>
                  </a:lnTo>
                  <a:lnTo>
                    <a:pt x="450" y="513"/>
                  </a:lnTo>
                  <a:lnTo>
                    <a:pt x="424" y="488"/>
                  </a:lnTo>
                  <a:lnTo>
                    <a:pt x="411" y="478"/>
                  </a:lnTo>
                  <a:lnTo>
                    <a:pt x="397" y="467"/>
                  </a:lnTo>
                  <a:lnTo>
                    <a:pt x="382" y="456"/>
                  </a:lnTo>
                  <a:lnTo>
                    <a:pt x="366" y="449"/>
                  </a:lnTo>
                  <a:lnTo>
                    <a:pt x="366" y="449"/>
                  </a:lnTo>
                  <a:lnTo>
                    <a:pt x="366" y="447"/>
                  </a:lnTo>
                  <a:lnTo>
                    <a:pt x="365" y="446"/>
                  </a:lnTo>
                  <a:lnTo>
                    <a:pt x="363" y="444"/>
                  </a:lnTo>
                  <a:lnTo>
                    <a:pt x="362" y="441"/>
                  </a:lnTo>
                  <a:lnTo>
                    <a:pt x="362" y="441"/>
                  </a:lnTo>
                  <a:lnTo>
                    <a:pt x="359" y="443"/>
                  </a:lnTo>
                  <a:lnTo>
                    <a:pt x="359" y="443"/>
                  </a:lnTo>
                  <a:lnTo>
                    <a:pt x="357" y="439"/>
                  </a:lnTo>
                  <a:lnTo>
                    <a:pt x="354" y="438"/>
                  </a:lnTo>
                  <a:lnTo>
                    <a:pt x="353" y="436"/>
                  </a:lnTo>
                  <a:lnTo>
                    <a:pt x="351" y="435"/>
                  </a:lnTo>
                  <a:lnTo>
                    <a:pt x="351" y="435"/>
                  </a:lnTo>
                  <a:lnTo>
                    <a:pt x="346" y="435"/>
                  </a:lnTo>
                  <a:lnTo>
                    <a:pt x="343" y="432"/>
                  </a:lnTo>
                  <a:lnTo>
                    <a:pt x="342" y="430"/>
                  </a:lnTo>
                  <a:lnTo>
                    <a:pt x="339" y="430"/>
                  </a:lnTo>
                  <a:lnTo>
                    <a:pt x="339" y="430"/>
                  </a:lnTo>
                  <a:lnTo>
                    <a:pt x="342" y="433"/>
                  </a:lnTo>
                  <a:lnTo>
                    <a:pt x="346" y="438"/>
                  </a:lnTo>
                  <a:lnTo>
                    <a:pt x="346" y="438"/>
                  </a:lnTo>
                  <a:close/>
                  <a:moveTo>
                    <a:pt x="192" y="435"/>
                  </a:moveTo>
                  <a:lnTo>
                    <a:pt x="192" y="435"/>
                  </a:lnTo>
                  <a:lnTo>
                    <a:pt x="192" y="435"/>
                  </a:lnTo>
                  <a:lnTo>
                    <a:pt x="192" y="433"/>
                  </a:lnTo>
                  <a:lnTo>
                    <a:pt x="192" y="433"/>
                  </a:lnTo>
                  <a:lnTo>
                    <a:pt x="191" y="432"/>
                  </a:lnTo>
                  <a:lnTo>
                    <a:pt x="188" y="433"/>
                  </a:lnTo>
                  <a:lnTo>
                    <a:pt x="188" y="433"/>
                  </a:lnTo>
                  <a:lnTo>
                    <a:pt x="191" y="435"/>
                  </a:lnTo>
                  <a:lnTo>
                    <a:pt x="192" y="435"/>
                  </a:lnTo>
                  <a:lnTo>
                    <a:pt x="192" y="435"/>
                  </a:lnTo>
                  <a:lnTo>
                    <a:pt x="192" y="435"/>
                  </a:lnTo>
                  <a:close/>
                  <a:moveTo>
                    <a:pt x="691" y="470"/>
                  </a:moveTo>
                  <a:lnTo>
                    <a:pt x="691" y="470"/>
                  </a:lnTo>
                  <a:lnTo>
                    <a:pt x="670" y="450"/>
                  </a:lnTo>
                  <a:lnTo>
                    <a:pt x="661" y="441"/>
                  </a:lnTo>
                  <a:lnTo>
                    <a:pt x="648" y="432"/>
                  </a:lnTo>
                  <a:lnTo>
                    <a:pt x="648" y="432"/>
                  </a:lnTo>
                  <a:lnTo>
                    <a:pt x="668" y="453"/>
                  </a:lnTo>
                  <a:lnTo>
                    <a:pt x="679" y="464"/>
                  </a:lnTo>
                  <a:lnTo>
                    <a:pt x="685" y="467"/>
                  </a:lnTo>
                  <a:lnTo>
                    <a:pt x="691" y="470"/>
                  </a:lnTo>
                  <a:lnTo>
                    <a:pt x="691" y="470"/>
                  </a:lnTo>
                  <a:close/>
                  <a:moveTo>
                    <a:pt x="485" y="456"/>
                  </a:moveTo>
                  <a:lnTo>
                    <a:pt x="485" y="456"/>
                  </a:lnTo>
                  <a:lnTo>
                    <a:pt x="478" y="449"/>
                  </a:lnTo>
                  <a:lnTo>
                    <a:pt x="470" y="443"/>
                  </a:lnTo>
                  <a:lnTo>
                    <a:pt x="461" y="438"/>
                  </a:lnTo>
                  <a:lnTo>
                    <a:pt x="450" y="435"/>
                  </a:lnTo>
                  <a:lnTo>
                    <a:pt x="450" y="435"/>
                  </a:lnTo>
                  <a:lnTo>
                    <a:pt x="467" y="446"/>
                  </a:lnTo>
                  <a:lnTo>
                    <a:pt x="485" y="456"/>
                  </a:lnTo>
                  <a:lnTo>
                    <a:pt x="485" y="456"/>
                  </a:lnTo>
                  <a:close/>
                  <a:moveTo>
                    <a:pt x="600" y="484"/>
                  </a:moveTo>
                  <a:lnTo>
                    <a:pt x="600" y="484"/>
                  </a:lnTo>
                  <a:lnTo>
                    <a:pt x="597" y="484"/>
                  </a:lnTo>
                  <a:lnTo>
                    <a:pt x="597" y="484"/>
                  </a:lnTo>
                  <a:lnTo>
                    <a:pt x="592" y="479"/>
                  </a:lnTo>
                  <a:lnTo>
                    <a:pt x="586" y="476"/>
                  </a:lnTo>
                  <a:lnTo>
                    <a:pt x="580" y="472"/>
                  </a:lnTo>
                  <a:lnTo>
                    <a:pt x="575" y="467"/>
                  </a:lnTo>
                  <a:lnTo>
                    <a:pt x="575" y="467"/>
                  </a:lnTo>
                  <a:lnTo>
                    <a:pt x="557" y="456"/>
                  </a:lnTo>
                  <a:lnTo>
                    <a:pt x="540" y="444"/>
                  </a:lnTo>
                  <a:lnTo>
                    <a:pt x="540" y="444"/>
                  </a:lnTo>
                  <a:lnTo>
                    <a:pt x="531" y="438"/>
                  </a:lnTo>
                  <a:lnTo>
                    <a:pt x="526" y="436"/>
                  </a:lnTo>
                  <a:lnTo>
                    <a:pt x="523" y="435"/>
                  </a:lnTo>
                  <a:lnTo>
                    <a:pt x="523" y="435"/>
                  </a:lnTo>
                  <a:lnTo>
                    <a:pt x="554" y="461"/>
                  </a:lnTo>
                  <a:lnTo>
                    <a:pt x="584" y="488"/>
                  </a:lnTo>
                  <a:lnTo>
                    <a:pt x="584" y="488"/>
                  </a:lnTo>
                  <a:lnTo>
                    <a:pt x="595" y="497"/>
                  </a:lnTo>
                  <a:lnTo>
                    <a:pt x="600" y="502"/>
                  </a:lnTo>
                  <a:lnTo>
                    <a:pt x="606" y="505"/>
                  </a:lnTo>
                  <a:lnTo>
                    <a:pt x="606" y="505"/>
                  </a:lnTo>
                  <a:lnTo>
                    <a:pt x="612" y="505"/>
                  </a:lnTo>
                  <a:lnTo>
                    <a:pt x="618" y="505"/>
                  </a:lnTo>
                  <a:lnTo>
                    <a:pt x="618" y="505"/>
                  </a:lnTo>
                  <a:lnTo>
                    <a:pt x="624" y="508"/>
                  </a:lnTo>
                  <a:lnTo>
                    <a:pt x="625" y="510"/>
                  </a:lnTo>
                  <a:lnTo>
                    <a:pt x="629" y="510"/>
                  </a:lnTo>
                  <a:lnTo>
                    <a:pt x="629" y="510"/>
                  </a:lnTo>
                  <a:lnTo>
                    <a:pt x="622" y="502"/>
                  </a:lnTo>
                  <a:lnTo>
                    <a:pt x="615" y="496"/>
                  </a:lnTo>
                  <a:lnTo>
                    <a:pt x="600" y="484"/>
                  </a:lnTo>
                  <a:lnTo>
                    <a:pt x="600" y="484"/>
                  </a:lnTo>
                  <a:close/>
                  <a:moveTo>
                    <a:pt x="609" y="537"/>
                  </a:moveTo>
                  <a:lnTo>
                    <a:pt x="609" y="537"/>
                  </a:lnTo>
                  <a:lnTo>
                    <a:pt x="593" y="519"/>
                  </a:lnTo>
                  <a:lnTo>
                    <a:pt x="575" y="504"/>
                  </a:lnTo>
                  <a:lnTo>
                    <a:pt x="539" y="472"/>
                  </a:lnTo>
                  <a:lnTo>
                    <a:pt x="539" y="472"/>
                  </a:lnTo>
                  <a:lnTo>
                    <a:pt x="540" y="472"/>
                  </a:lnTo>
                  <a:lnTo>
                    <a:pt x="540" y="470"/>
                  </a:lnTo>
                  <a:lnTo>
                    <a:pt x="540" y="470"/>
                  </a:lnTo>
                  <a:lnTo>
                    <a:pt x="539" y="470"/>
                  </a:lnTo>
                  <a:lnTo>
                    <a:pt x="537" y="470"/>
                  </a:lnTo>
                  <a:lnTo>
                    <a:pt x="537" y="470"/>
                  </a:lnTo>
                  <a:lnTo>
                    <a:pt x="536" y="468"/>
                  </a:lnTo>
                  <a:lnTo>
                    <a:pt x="534" y="465"/>
                  </a:lnTo>
                  <a:lnTo>
                    <a:pt x="534" y="465"/>
                  </a:lnTo>
                  <a:lnTo>
                    <a:pt x="511" y="452"/>
                  </a:lnTo>
                  <a:lnTo>
                    <a:pt x="488" y="436"/>
                  </a:lnTo>
                  <a:lnTo>
                    <a:pt x="488" y="436"/>
                  </a:lnTo>
                  <a:lnTo>
                    <a:pt x="519" y="462"/>
                  </a:lnTo>
                  <a:lnTo>
                    <a:pt x="549" y="487"/>
                  </a:lnTo>
                  <a:lnTo>
                    <a:pt x="580" y="511"/>
                  </a:lnTo>
                  <a:lnTo>
                    <a:pt x="609" y="537"/>
                  </a:lnTo>
                  <a:lnTo>
                    <a:pt x="609" y="537"/>
                  </a:lnTo>
                  <a:close/>
                  <a:moveTo>
                    <a:pt x="670" y="441"/>
                  </a:moveTo>
                  <a:lnTo>
                    <a:pt x="670" y="441"/>
                  </a:lnTo>
                  <a:lnTo>
                    <a:pt x="668" y="438"/>
                  </a:lnTo>
                  <a:lnTo>
                    <a:pt x="667" y="438"/>
                  </a:lnTo>
                  <a:lnTo>
                    <a:pt x="665" y="438"/>
                  </a:lnTo>
                  <a:lnTo>
                    <a:pt x="665" y="438"/>
                  </a:lnTo>
                  <a:lnTo>
                    <a:pt x="667" y="438"/>
                  </a:lnTo>
                  <a:lnTo>
                    <a:pt x="667" y="439"/>
                  </a:lnTo>
                  <a:lnTo>
                    <a:pt x="668" y="441"/>
                  </a:lnTo>
                  <a:lnTo>
                    <a:pt x="670" y="441"/>
                  </a:lnTo>
                  <a:lnTo>
                    <a:pt x="670" y="441"/>
                  </a:lnTo>
                  <a:close/>
                  <a:moveTo>
                    <a:pt x="558" y="504"/>
                  </a:moveTo>
                  <a:lnTo>
                    <a:pt x="558" y="504"/>
                  </a:lnTo>
                  <a:lnTo>
                    <a:pt x="534" y="482"/>
                  </a:lnTo>
                  <a:lnTo>
                    <a:pt x="534" y="482"/>
                  </a:lnTo>
                  <a:lnTo>
                    <a:pt x="536" y="481"/>
                  </a:lnTo>
                  <a:lnTo>
                    <a:pt x="536" y="481"/>
                  </a:lnTo>
                  <a:lnTo>
                    <a:pt x="528" y="476"/>
                  </a:lnTo>
                  <a:lnTo>
                    <a:pt x="520" y="470"/>
                  </a:lnTo>
                  <a:lnTo>
                    <a:pt x="507" y="459"/>
                  </a:lnTo>
                  <a:lnTo>
                    <a:pt x="507" y="459"/>
                  </a:lnTo>
                  <a:lnTo>
                    <a:pt x="491" y="449"/>
                  </a:lnTo>
                  <a:lnTo>
                    <a:pt x="476" y="439"/>
                  </a:lnTo>
                  <a:lnTo>
                    <a:pt x="476" y="439"/>
                  </a:lnTo>
                  <a:lnTo>
                    <a:pt x="484" y="449"/>
                  </a:lnTo>
                  <a:lnTo>
                    <a:pt x="493" y="458"/>
                  </a:lnTo>
                  <a:lnTo>
                    <a:pt x="514" y="475"/>
                  </a:lnTo>
                  <a:lnTo>
                    <a:pt x="536" y="490"/>
                  </a:lnTo>
                  <a:lnTo>
                    <a:pt x="558" y="504"/>
                  </a:lnTo>
                  <a:lnTo>
                    <a:pt x="558" y="504"/>
                  </a:lnTo>
                  <a:close/>
                  <a:moveTo>
                    <a:pt x="670" y="441"/>
                  </a:moveTo>
                  <a:lnTo>
                    <a:pt x="670" y="441"/>
                  </a:lnTo>
                  <a:lnTo>
                    <a:pt x="671" y="444"/>
                  </a:lnTo>
                  <a:lnTo>
                    <a:pt x="674" y="447"/>
                  </a:lnTo>
                  <a:lnTo>
                    <a:pt x="677" y="449"/>
                  </a:lnTo>
                  <a:lnTo>
                    <a:pt x="677" y="452"/>
                  </a:lnTo>
                  <a:lnTo>
                    <a:pt x="677" y="452"/>
                  </a:lnTo>
                  <a:lnTo>
                    <a:pt x="685" y="456"/>
                  </a:lnTo>
                  <a:lnTo>
                    <a:pt x="691" y="462"/>
                  </a:lnTo>
                  <a:lnTo>
                    <a:pt x="702" y="475"/>
                  </a:lnTo>
                  <a:lnTo>
                    <a:pt x="714" y="487"/>
                  </a:lnTo>
                  <a:lnTo>
                    <a:pt x="720" y="491"/>
                  </a:lnTo>
                  <a:lnTo>
                    <a:pt x="728" y="494"/>
                  </a:lnTo>
                  <a:lnTo>
                    <a:pt x="728" y="494"/>
                  </a:lnTo>
                  <a:lnTo>
                    <a:pt x="706" y="475"/>
                  </a:lnTo>
                  <a:lnTo>
                    <a:pt x="685" y="453"/>
                  </a:lnTo>
                  <a:lnTo>
                    <a:pt x="685" y="453"/>
                  </a:lnTo>
                  <a:lnTo>
                    <a:pt x="685" y="453"/>
                  </a:lnTo>
                  <a:lnTo>
                    <a:pt x="685" y="452"/>
                  </a:lnTo>
                  <a:lnTo>
                    <a:pt x="685" y="452"/>
                  </a:lnTo>
                  <a:lnTo>
                    <a:pt x="682" y="450"/>
                  </a:lnTo>
                  <a:lnTo>
                    <a:pt x="677" y="447"/>
                  </a:lnTo>
                  <a:lnTo>
                    <a:pt x="674" y="444"/>
                  </a:lnTo>
                  <a:lnTo>
                    <a:pt x="670" y="441"/>
                  </a:lnTo>
                  <a:lnTo>
                    <a:pt x="670" y="441"/>
                  </a:lnTo>
                  <a:close/>
                  <a:moveTo>
                    <a:pt x="226" y="458"/>
                  </a:moveTo>
                  <a:lnTo>
                    <a:pt x="226" y="458"/>
                  </a:lnTo>
                  <a:lnTo>
                    <a:pt x="225" y="456"/>
                  </a:lnTo>
                  <a:lnTo>
                    <a:pt x="225" y="455"/>
                  </a:lnTo>
                  <a:lnTo>
                    <a:pt x="225" y="455"/>
                  </a:lnTo>
                  <a:lnTo>
                    <a:pt x="221" y="453"/>
                  </a:lnTo>
                  <a:lnTo>
                    <a:pt x="218" y="452"/>
                  </a:lnTo>
                  <a:lnTo>
                    <a:pt x="214" y="449"/>
                  </a:lnTo>
                  <a:lnTo>
                    <a:pt x="209" y="444"/>
                  </a:lnTo>
                  <a:lnTo>
                    <a:pt x="206" y="444"/>
                  </a:lnTo>
                  <a:lnTo>
                    <a:pt x="203" y="444"/>
                  </a:lnTo>
                  <a:lnTo>
                    <a:pt x="203" y="444"/>
                  </a:lnTo>
                  <a:lnTo>
                    <a:pt x="209" y="449"/>
                  </a:lnTo>
                  <a:lnTo>
                    <a:pt x="215" y="453"/>
                  </a:lnTo>
                  <a:lnTo>
                    <a:pt x="221" y="456"/>
                  </a:lnTo>
                  <a:lnTo>
                    <a:pt x="225" y="458"/>
                  </a:lnTo>
                  <a:lnTo>
                    <a:pt x="229" y="458"/>
                  </a:lnTo>
                  <a:lnTo>
                    <a:pt x="229" y="458"/>
                  </a:lnTo>
                  <a:lnTo>
                    <a:pt x="228" y="456"/>
                  </a:lnTo>
                  <a:lnTo>
                    <a:pt x="228" y="456"/>
                  </a:lnTo>
                  <a:lnTo>
                    <a:pt x="226" y="458"/>
                  </a:lnTo>
                  <a:lnTo>
                    <a:pt x="226" y="458"/>
                  </a:lnTo>
                  <a:lnTo>
                    <a:pt x="226" y="458"/>
                  </a:lnTo>
                  <a:close/>
                  <a:moveTo>
                    <a:pt x="264" y="447"/>
                  </a:moveTo>
                  <a:lnTo>
                    <a:pt x="264" y="447"/>
                  </a:lnTo>
                  <a:lnTo>
                    <a:pt x="263" y="447"/>
                  </a:lnTo>
                  <a:lnTo>
                    <a:pt x="261" y="446"/>
                  </a:lnTo>
                  <a:lnTo>
                    <a:pt x="260" y="444"/>
                  </a:lnTo>
                  <a:lnTo>
                    <a:pt x="258" y="443"/>
                  </a:lnTo>
                  <a:lnTo>
                    <a:pt x="258" y="443"/>
                  </a:lnTo>
                  <a:lnTo>
                    <a:pt x="258" y="444"/>
                  </a:lnTo>
                  <a:lnTo>
                    <a:pt x="260" y="447"/>
                  </a:lnTo>
                  <a:lnTo>
                    <a:pt x="263" y="449"/>
                  </a:lnTo>
                  <a:lnTo>
                    <a:pt x="264" y="447"/>
                  </a:lnTo>
                  <a:lnTo>
                    <a:pt x="264" y="447"/>
                  </a:lnTo>
                  <a:close/>
                  <a:moveTo>
                    <a:pt x="789" y="452"/>
                  </a:moveTo>
                  <a:lnTo>
                    <a:pt x="789" y="452"/>
                  </a:lnTo>
                  <a:lnTo>
                    <a:pt x="790" y="452"/>
                  </a:lnTo>
                  <a:lnTo>
                    <a:pt x="792" y="452"/>
                  </a:lnTo>
                  <a:lnTo>
                    <a:pt x="792" y="452"/>
                  </a:lnTo>
                  <a:lnTo>
                    <a:pt x="793" y="452"/>
                  </a:lnTo>
                  <a:lnTo>
                    <a:pt x="793" y="452"/>
                  </a:lnTo>
                  <a:lnTo>
                    <a:pt x="792" y="449"/>
                  </a:lnTo>
                  <a:lnTo>
                    <a:pt x="790" y="449"/>
                  </a:lnTo>
                  <a:lnTo>
                    <a:pt x="789" y="449"/>
                  </a:lnTo>
                  <a:lnTo>
                    <a:pt x="789" y="449"/>
                  </a:lnTo>
                  <a:lnTo>
                    <a:pt x="789" y="452"/>
                  </a:lnTo>
                  <a:lnTo>
                    <a:pt x="789" y="452"/>
                  </a:lnTo>
                  <a:close/>
                  <a:moveTo>
                    <a:pt x="740" y="470"/>
                  </a:moveTo>
                  <a:lnTo>
                    <a:pt x="740" y="470"/>
                  </a:lnTo>
                  <a:lnTo>
                    <a:pt x="740" y="470"/>
                  </a:lnTo>
                  <a:lnTo>
                    <a:pt x="738" y="470"/>
                  </a:lnTo>
                  <a:lnTo>
                    <a:pt x="737" y="472"/>
                  </a:lnTo>
                  <a:lnTo>
                    <a:pt x="737" y="472"/>
                  </a:lnTo>
                  <a:lnTo>
                    <a:pt x="737" y="472"/>
                  </a:lnTo>
                  <a:lnTo>
                    <a:pt x="749" y="487"/>
                  </a:lnTo>
                  <a:lnTo>
                    <a:pt x="757" y="493"/>
                  </a:lnTo>
                  <a:lnTo>
                    <a:pt x="763" y="497"/>
                  </a:lnTo>
                  <a:lnTo>
                    <a:pt x="763" y="497"/>
                  </a:lnTo>
                  <a:lnTo>
                    <a:pt x="757" y="482"/>
                  </a:lnTo>
                  <a:lnTo>
                    <a:pt x="751" y="468"/>
                  </a:lnTo>
                  <a:lnTo>
                    <a:pt x="746" y="464"/>
                  </a:lnTo>
                  <a:lnTo>
                    <a:pt x="740" y="458"/>
                  </a:lnTo>
                  <a:lnTo>
                    <a:pt x="735" y="455"/>
                  </a:lnTo>
                  <a:lnTo>
                    <a:pt x="728" y="452"/>
                  </a:lnTo>
                  <a:lnTo>
                    <a:pt x="728" y="452"/>
                  </a:lnTo>
                  <a:lnTo>
                    <a:pt x="735" y="459"/>
                  </a:lnTo>
                  <a:lnTo>
                    <a:pt x="738" y="464"/>
                  </a:lnTo>
                  <a:lnTo>
                    <a:pt x="740" y="470"/>
                  </a:lnTo>
                  <a:lnTo>
                    <a:pt x="740" y="470"/>
                  </a:lnTo>
                  <a:close/>
                  <a:moveTo>
                    <a:pt x="702" y="462"/>
                  </a:moveTo>
                  <a:lnTo>
                    <a:pt x="702" y="462"/>
                  </a:lnTo>
                  <a:lnTo>
                    <a:pt x="700" y="459"/>
                  </a:lnTo>
                  <a:lnTo>
                    <a:pt x="697" y="456"/>
                  </a:lnTo>
                  <a:lnTo>
                    <a:pt x="694" y="453"/>
                  </a:lnTo>
                  <a:lnTo>
                    <a:pt x="694" y="453"/>
                  </a:lnTo>
                  <a:lnTo>
                    <a:pt x="699" y="458"/>
                  </a:lnTo>
                  <a:lnTo>
                    <a:pt x="702" y="462"/>
                  </a:lnTo>
                  <a:lnTo>
                    <a:pt x="702" y="462"/>
                  </a:lnTo>
                  <a:close/>
                  <a:moveTo>
                    <a:pt x="377" y="467"/>
                  </a:moveTo>
                  <a:lnTo>
                    <a:pt x="377" y="467"/>
                  </a:lnTo>
                  <a:lnTo>
                    <a:pt x="374" y="468"/>
                  </a:lnTo>
                  <a:lnTo>
                    <a:pt x="372" y="468"/>
                  </a:lnTo>
                  <a:lnTo>
                    <a:pt x="371" y="468"/>
                  </a:lnTo>
                  <a:lnTo>
                    <a:pt x="371" y="468"/>
                  </a:lnTo>
                  <a:lnTo>
                    <a:pt x="374" y="472"/>
                  </a:lnTo>
                  <a:lnTo>
                    <a:pt x="377" y="475"/>
                  </a:lnTo>
                  <a:lnTo>
                    <a:pt x="386" y="481"/>
                  </a:lnTo>
                  <a:lnTo>
                    <a:pt x="386" y="481"/>
                  </a:lnTo>
                  <a:lnTo>
                    <a:pt x="391" y="479"/>
                  </a:lnTo>
                  <a:lnTo>
                    <a:pt x="394" y="478"/>
                  </a:lnTo>
                  <a:lnTo>
                    <a:pt x="394" y="478"/>
                  </a:lnTo>
                  <a:lnTo>
                    <a:pt x="398" y="482"/>
                  </a:lnTo>
                  <a:lnTo>
                    <a:pt x="403" y="487"/>
                  </a:lnTo>
                  <a:lnTo>
                    <a:pt x="409" y="490"/>
                  </a:lnTo>
                  <a:lnTo>
                    <a:pt x="415" y="493"/>
                  </a:lnTo>
                  <a:lnTo>
                    <a:pt x="415" y="493"/>
                  </a:lnTo>
                  <a:lnTo>
                    <a:pt x="407" y="487"/>
                  </a:lnTo>
                  <a:lnTo>
                    <a:pt x="403" y="484"/>
                  </a:lnTo>
                  <a:lnTo>
                    <a:pt x="400" y="481"/>
                  </a:lnTo>
                  <a:lnTo>
                    <a:pt x="400" y="481"/>
                  </a:lnTo>
                  <a:lnTo>
                    <a:pt x="395" y="476"/>
                  </a:lnTo>
                  <a:lnTo>
                    <a:pt x="391" y="473"/>
                  </a:lnTo>
                  <a:lnTo>
                    <a:pt x="386" y="468"/>
                  </a:lnTo>
                  <a:lnTo>
                    <a:pt x="383" y="465"/>
                  </a:lnTo>
                  <a:lnTo>
                    <a:pt x="383" y="465"/>
                  </a:lnTo>
                  <a:lnTo>
                    <a:pt x="377" y="462"/>
                  </a:lnTo>
                  <a:lnTo>
                    <a:pt x="374" y="461"/>
                  </a:lnTo>
                  <a:lnTo>
                    <a:pt x="372" y="458"/>
                  </a:lnTo>
                  <a:lnTo>
                    <a:pt x="372" y="458"/>
                  </a:lnTo>
                  <a:lnTo>
                    <a:pt x="371" y="458"/>
                  </a:lnTo>
                  <a:lnTo>
                    <a:pt x="369" y="456"/>
                  </a:lnTo>
                  <a:lnTo>
                    <a:pt x="368" y="455"/>
                  </a:lnTo>
                  <a:lnTo>
                    <a:pt x="366" y="453"/>
                  </a:lnTo>
                  <a:lnTo>
                    <a:pt x="365" y="453"/>
                  </a:lnTo>
                  <a:lnTo>
                    <a:pt x="365" y="453"/>
                  </a:lnTo>
                  <a:lnTo>
                    <a:pt x="368" y="456"/>
                  </a:lnTo>
                  <a:lnTo>
                    <a:pt x="371" y="459"/>
                  </a:lnTo>
                  <a:lnTo>
                    <a:pt x="374" y="462"/>
                  </a:lnTo>
                  <a:lnTo>
                    <a:pt x="377" y="467"/>
                  </a:lnTo>
                  <a:lnTo>
                    <a:pt x="377" y="467"/>
                  </a:lnTo>
                  <a:close/>
                  <a:moveTo>
                    <a:pt x="769" y="500"/>
                  </a:moveTo>
                  <a:lnTo>
                    <a:pt x="769" y="500"/>
                  </a:lnTo>
                  <a:lnTo>
                    <a:pt x="767" y="502"/>
                  </a:lnTo>
                  <a:lnTo>
                    <a:pt x="766" y="504"/>
                  </a:lnTo>
                  <a:lnTo>
                    <a:pt x="766" y="504"/>
                  </a:lnTo>
                  <a:lnTo>
                    <a:pt x="770" y="508"/>
                  </a:lnTo>
                  <a:lnTo>
                    <a:pt x="775" y="513"/>
                  </a:lnTo>
                  <a:lnTo>
                    <a:pt x="775" y="513"/>
                  </a:lnTo>
                  <a:lnTo>
                    <a:pt x="776" y="508"/>
                  </a:lnTo>
                  <a:lnTo>
                    <a:pt x="779" y="505"/>
                  </a:lnTo>
                  <a:lnTo>
                    <a:pt x="779" y="505"/>
                  </a:lnTo>
                  <a:lnTo>
                    <a:pt x="781" y="505"/>
                  </a:lnTo>
                  <a:lnTo>
                    <a:pt x="783" y="507"/>
                  </a:lnTo>
                  <a:lnTo>
                    <a:pt x="786" y="510"/>
                  </a:lnTo>
                  <a:lnTo>
                    <a:pt x="786" y="510"/>
                  </a:lnTo>
                  <a:lnTo>
                    <a:pt x="784" y="499"/>
                  </a:lnTo>
                  <a:lnTo>
                    <a:pt x="784" y="487"/>
                  </a:lnTo>
                  <a:lnTo>
                    <a:pt x="783" y="478"/>
                  </a:lnTo>
                  <a:lnTo>
                    <a:pt x="779" y="473"/>
                  </a:lnTo>
                  <a:lnTo>
                    <a:pt x="776" y="470"/>
                  </a:lnTo>
                  <a:lnTo>
                    <a:pt x="776" y="470"/>
                  </a:lnTo>
                  <a:lnTo>
                    <a:pt x="775" y="473"/>
                  </a:lnTo>
                  <a:lnTo>
                    <a:pt x="772" y="473"/>
                  </a:lnTo>
                  <a:lnTo>
                    <a:pt x="772" y="473"/>
                  </a:lnTo>
                  <a:lnTo>
                    <a:pt x="764" y="470"/>
                  </a:lnTo>
                  <a:lnTo>
                    <a:pt x="758" y="464"/>
                  </a:lnTo>
                  <a:lnTo>
                    <a:pt x="744" y="453"/>
                  </a:lnTo>
                  <a:lnTo>
                    <a:pt x="744" y="453"/>
                  </a:lnTo>
                  <a:lnTo>
                    <a:pt x="758" y="475"/>
                  </a:lnTo>
                  <a:lnTo>
                    <a:pt x="764" y="487"/>
                  </a:lnTo>
                  <a:lnTo>
                    <a:pt x="769" y="500"/>
                  </a:lnTo>
                  <a:lnTo>
                    <a:pt x="769" y="500"/>
                  </a:lnTo>
                  <a:close/>
                  <a:moveTo>
                    <a:pt x="497" y="514"/>
                  </a:moveTo>
                  <a:lnTo>
                    <a:pt x="497" y="514"/>
                  </a:lnTo>
                  <a:lnTo>
                    <a:pt x="528" y="536"/>
                  </a:lnTo>
                  <a:lnTo>
                    <a:pt x="558" y="560"/>
                  </a:lnTo>
                  <a:lnTo>
                    <a:pt x="587" y="583"/>
                  </a:lnTo>
                  <a:lnTo>
                    <a:pt x="618" y="606"/>
                  </a:lnTo>
                  <a:lnTo>
                    <a:pt x="618" y="606"/>
                  </a:lnTo>
                  <a:lnTo>
                    <a:pt x="583" y="571"/>
                  </a:lnTo>
                  <a:lnTo>
                    <a:pt x="546" y="537"/>
                  </a:lnTo>
                  <a:lnTo>
                    <a:pt x="508" y="507"/>
                  </a:lnTo>
                  <a:lnTo>
                    <a:pt x="467" y="478"/>
                  </a:lnTo>
                  <a:lnTo>
                    <a:pt x="467" y="478"/>
                  </a:lnTo>
                  <a:lnTo>
                    <a:pt x="467" y="476"/>
                  </a:lnTo>
                  <a:lnTo>
                    <a:pt x="468" y="475"/>
                  </a:lnTo>
                  <a:lnTo>
                    <a:pt x="468" y="475"/>
                  </a:lnTo>
                  <a:lnTo>
                    <a:pt x="458" y="470"/>
                  </a:lnTo>
                  <a:lnTo>
                    <a:pt x="449" y="464"/>
                  </a:lnTo>
                  <a:lnTo>
                    <a:pt x="439" y="459"/>
                  </a:lnTo>
                  <a:lnTo>
                    <a:pt x="430" y="455"/>
                  </a:lnTo>
                  <a:lnTo>
                    <a:pt x="430" y="455"/>
                  </a:lnTo>
                  <a:lnTo>
                    <a:pt x="447" y="470"/>
                  </a:lnTo>
                  <a:lnTo>
                    <a:pt x="462" y="485"/>
                  </a:lnTo>
                  <a:lnTo>
                    <a:pt x="479" y="500"/>
                  </a:lnTo>
                  <a:lnTo>
                    <a:pt x="497" y="514"/>
                  </a:lnTo>
                  <a:lnTo>
                    <a:pt x="497" y="514"/>
                  </a:lnTo>
                  <a:close/>
                  <a:moveTo>
                    <a:pt x="601" y="468"/>
                  </a:moveTo>
                  <a:lnTo>
                    <a:pt x="601" y="468"/>
                  </a:lnTo>
                  <a:lnTo>
                    <a:pt x="592" y="461"/>
                  </a:lnTo>
                  <a:lnTo>
                    <a:pt x="587" y="458"/>
                  </a:lnTo>
                  <a:lnTo>
                    <a:pt x="584" y="456"/>
                  </a:lnTo>
                  <a:lnTo>
                    <a:pt x="584" y="456"/>
                  </a:lnTo>
                  <a:lnTo>
                    <a:pt x="592" y="464"/>
                  </a:lnTo>
                  <a:lnTo>
                    <a:pt x="597" y="467"/>
                  </a:lnTo>
                  <a:lnTo>
                    <a:pt x="601" y="468"/>
                  </a:lnTo>
                  <a:lnTo>
                    <a:pt x="601" y="468"/>
                  </a:lnTo>
                  <a:close/>
                  <a:moveTo>
                    <a:pt x="327" y="456"/>
                  </a:moveTo>
                  <a:lnTo>
                    <a:pt x="327" y="456"/>
                  </a:lnTo>
                  <a:lnTo>
                    <a:pt x="325" y="458"/>
                  </a:lnTo>
                  <a:lnTo>
                    <a:pt x="322" y="458"/>
                  </a:lnTo>
                  <a:lnTo>
                    <a:pt x="321" y="458"/>
                  </a:lnTo>
                  <a:lnTo>
                    <a:pt x="318" y="458"/>
                  </a:lnTo>
                  <a:lnTo>
                    <a:pt x="318" y="458"/>
                  </a:lnTo>
                  <a:lnTo>
                    <a:pt x="324" y="464"/>
                  </a:lnTo>
                  <a:lnTo>
                    <a:pt x="331" y="470"/>
                  </a:lnTo>
                  <a:lnTo>
                    <a:pt x="331" y="470"/>
                  </a:lnTo>
                  <a:lnTo>
                    <a:pt x="337" y="478"/>
                  </a:lnTo>
                  <a:lnTo>
                    <a:pt x="345" y="484"/>
                  </a:lnTo>
                  <a:lnTo>
                    <a:pt x="345" y="484"/>
                  </a:lnTo>
                  <a:lnTo>
                    <a:pt x="343" y="481"/>
                  </a:lnTo>
                  <a:lnTo>
                    <a:pt x="343" y="478"/>
                  </a:lnTo>
                  <a:lnTo>
                    <a:pt x="343" y="478"/>
                  </a:lnTo>
                  <a:lnTo>
                    <a:pt x="348" y="479"/>
                  </a:lnTo>
                  <a:lnTo>
                    <a:pt x="353" y="481"/>
                  </a:lnTo>
                  <a:lnTo>
                    <a:pt x="356" y="484"/>
                  </a:lnTo>
                  <a:lnTo>
                    <a:pt x="360" y="485"/>
                  </a:lnTo>
                  <a:lnTo>
                    <a:pt x="360" y="485"/>
                  </a:lnTo>
                  <a:lnTo>
                    <a:pt x="353" y="478"/>
                  </a:lnTo>
                  <a:lnTo>
                    <a:pt x="345" y="470"/>
                  </a:lnTo>
                  <a:lnTo>
                    <a:pt x="327" y="456"/>
                  </a:lnTo>
                  <a:lnTo>
                    <a:pt x="327" y="456"/>
                  </a:lnTo>
                  <a:close/>
                  <a:moveTo>
                    <a:pt x="196" y="476"/>
                  </a:moveTo>
                  <a:lnTo>
                    <a:pt x="196" y="476"/>
                  </a:lnTo>
                  <a:lnTo>
                    <a:pt x="192" y="470"/>
                  </a:lnTo>
                  <a:lnTo>
                    <a:pt x="191" y="462"/>
                  </a:lnTo>
                  <a:lnTo>
                    <a:pt x="191" y="462"/>
                  </a:lnTo>
                  <a:lnTo>
                    <a:pt x="185" y="461"/>
                  </a:lnTo>
                  <a:lnTo>
                    <a:pt x="180" y="461"/>
                  </a:lnTo>
                  <a:lnTo>
                    <a:pt x="180" y="461"/>
                  </a:lnTo>
                  <a:lnTo>
                    <a:pt x="182" y="465"/>
                  </a:lnTo>
                  <a:lnTo>
                    <a:pt x="186" y="470"/>
                  </a:lnTo>
                  <a:lnTo>
                    <a:pt x="191" y="473"/>
                  </a:lnTo>
                  <a:lnTo>
                    <a:pt x="196" y="476"/>
                  </a:lnTo>
                  <a:lnTo>
                    <a:pt x="196" y="476"/>
                  </a:lnTo>
                  <a:close/>
                  <a:moveTo>
                    <a:pt x="241" y="490"/>
                  </a:moveTo>
                  <a:lnTo>
                    <a:pt x="241" y="490"/>
                  </a:lnTo>
                  <a:lnTo>
                    <a:pt x="247" y="494"/>
                  </a:lnTo>
                  <a:lnTo>
                    <a:pt x="253" y="499"/>
                  </a:lnTo>
                  <a:lnTo>
                    <a:pt x="267" y="505"/>
                  </a:lnTo>
                  <a:lnTo>
                    <a:pt x="267" y="505"/>
                  </a:lnTo>
                  <a:lnTo>
                    <a:pt x="278" y="513"/>
                  </a:lnTo>
                  <a:lnTo>
                    <a:pt x="282" y="517"/>
                  </a:lnTo>
                  <a:lnTo>
                    <a:pt x="289" y="519"/>
                  </a:lnTo>
                  <a:lnTo>
                    <a:pt x="289" y="519"/>
                  </a:lnTo>
                  <a:lnTo>
                    <a:pt x="285" y="513"/>
                  </a:lnTo>
                  <a:lnTo>
                    <a:pt x="279" y="508"/>
                  </a:lnTo>
                  <a:lnTo>
                    <a:pt x="279" y="508"/>
                  </a:lnTo>
                  <a:lnTo>
                    <a:pt x="247" y="485"/>
                  </a:lnTo>
                  <a:lnTo>
                    <a:pt x="231" y="473"/>
                  </a:lnTo>
                  <a:lnTo>
                    <a:pt x="215" y="461"/>
                  </a:lnTo>
                  <a:lnTo>
                    <a:pt x="215" y="461"/>
                  </a:lnTo>
                  <a:lnTo>
                    <a:pt x="228" y="476"/>
                  </a:lnTo>
                  <a:lnTo>
                    <a:pt x="241" y="490"/>
                  </a:lnTo>
                  <a:lnTo>
                    <a:pt x="241" y="490"/>
                  </a:lnTo>
                  <a:close/>
                  <a:moveTo>
                    <a:pt x="215" y="472"/>
                  </a:moveTo>
                  <a:lnTo>
                    <a:pt x="215" y="472"/>
                  </a:lnTo>
                  <a:lnTo>
                    <a:pt x="208" y="465"/>
                  </a:lnTo>
                  <a:lnTo>
                    <a:pt x="203" y="462"/>
                  </a:lnTo>
                  <a:lnTo>
                    <a:pt x="199" y="462"/>
                  </a:lnTo>
                  <a:lnTo>
                    <a:pt x="199" y="462"/>
                  </a:lnTo>
                  <a:lnTo>
                    <a:pt x="203" y="464"/>
                  </a:lnTo>
                  <a:lnTo>
                    <a:pt x="208" y="468"/>
                  </a:lnTo>
                  <a:lnTo>
                    <a:pt x="211" y="472"/>
                  </a:lnTo>
                  <a:lnTo>
                    <a:pt x="215" y="472"/>
                  </a:lnTo>
                  <a:lnTo>
                    <a:pt x="215" y="472"/>
                  </a:lnTo>
                  <a:close/>
                  <a:moveTo>
                    <a:pt x="464" y="491"/>
                  </a:moveTo>
                  <a:lnTo>
                    <a:pt x="464" y="491"/>
                  </a:lnTo>
                  <a:lnTo>
                    <a:pt x="449" y="476"/>
                  </a:lnTo>
                  <a:lnTo>
                    <a:pt x="432" y="462"/>
                  </a:lnTo>
                  <a:lnTo>
                    <a:pt x="432" y="462"/>
                  </a:lnTo>
                  <a:lnTo>
                    <a:pt x="430" y="464"/>
                  </a:lnTo>
                  <a:lnTo>
                    <a:pt x="429" y="464"/>
                  </a:lnTo>
                  <a:lnTo>
                    <a:pt x="427" y="467"/>
                  </a:lnTo>
                  <a:lnTo>
                    <a:pt x="427" y="467"/>
                  </a:lnTo>
                  <a:lnTo>
                    <a:pt x="446" y="479"/>
                  </a:lnTo>
                  <a:lnTo>
                    <a:pt x="455" y="487"/>
                  </a:lnTo>
                  <a:lnTo>
                    <a:pt x="464" y="491"/>
                  </a:lnTo>
                  <a:lnTo>
                    <a:pt x="464" y="491"/>
                  </a:lnTo>
                  <a:close/>
                  <a:moveTo>
                    <a:pt x="420" y="473"/>
                  </a:moveTo>
                  <a:lnTo>
                    <a:pt x="420" y="473"/>
                  </a:lnTo>
                  <a:lnTo>
                    <a:pt x="412" y="468"/>
                  </a:lnTo>
                  <a:lnTo>
                    <a:pt x="404" y="464"/>
                  </a:lnTo>
                  <a:lnTo>
                    <a:pt x="404" y="464"/>
                  </a:lnTo>
                  <a:lnTo>
                    <a:pt x="412" y="470"/>
                  </a:lnTo>
                  <a:lnTo>
                    <a:pt x="415" y="473"/>
                  </a:lnTo>
                  <a:lnTo>
                    <a:pt x="420" y="473"/>
                  </a:lnTo>
                  <a:lnTo>
                    <a:pt x="420" y="473"/>
                  </a:lnTo>
                  <a:close/>
                  <a:moveTo>
                    <a:pt x="793" y="465"/>
                  </a:moveTo>
                  <a:lnTo>
                    <a:pt x="793" y="465"/>
                  </a:lnTo>
                  <a:lnTo>
                    <a:pt x="795" y="475"/>
                  </a:lnTo>
                  <a:lnTo>
                    <a:pt x="796" y="479"/>
                  </a:lnTo>
                  <a:lnTo>
                    <a:pt x="799" y="482"/>
                  </a:lnTo>
                  <a:lnTo>
                    <a:pt x="799" y="482"/>
                  </a:lnTo>
                  <a:lnTo>
                    <a:pt x="796" y="464"/>
                  </a:lnTo>
                  <a:lnTo>
                    <a:pt x="796" y="464"/>
                  </a:lnTo>
                  <a:lnTo>
                    <a:pt x="795" y="464"/>
                  </a:lnTo>
                  <a:lnTo>
                    <a:pt x="793" y="465"/>
                  </a:lnTo>
                  <a:lnTo>
                    <a:pt x="793" y="465"/>
                  </a:lnTo>
                  <a:close/>
                  <a:moveTo>
                    <a:pt x="673" y="473"/>
                  </a:moveTo>
                  <a:lnTo>
                    <a:pt x="673" y="473"/>
                  </a:lnTo>
                  <a:lnTo>
                    <a:pt x="671" y="470"/>
                  </a:lnTo>
                  <a:lnTo>
                    <a:pt x="667" y="467"/>
                  </a:lnTo>
                  <a:lnTo>
                    <a:pt x="667" y="467"/>
                  </a:lnTo>
                  <a:lnTo>
                    <a:pt x="668" y="470"/>
                  </a:lnTo>
                  <a:lnTo>
                    <a:pt x="671" y="472"/>
                  </a:lnTo>
                  <a:lnTo>
                    <a:pt x="673" y="473"/>
                  </a:lnTo>
                  <a:lnTo>
                    <a:pt x="673" y="473"/>
                  </a:lnTo>
                  <a:close/>
                  <a:moveTo>
                    <a:pt x="214" y="499"/>
                  </a:moveTo>
                  <a:lnTo>
                    <a:pt x="214" y="499"/>
                  </a:lnTo>
                  <a:lnTo>
                    <a:pt x="220" y="500"/>
                  </a:lnTo>
                  <a:lnTo>
                    <a:pt x="226" y="504"/>
                  </a:lnTo>
                  <a:lnTo>
                    <a:pt x="231" y="507"/>
                  </a:lnTo>
                  <a:lnTo>
                    <a:pt x="235" y="510"/>
                  </a:lnTo>
                  <a:lnTo>
                    <a:pt x="235" y="510"/>
                  </a:lnTo>
                  <a:lnTo>
                    <a:pt x="234" y="505"/>
                  </a:lnTo>
                  <a:lnTo>
                    <a:pt x="232" y="502"/>
                  </a:lnTo>
                  <a:lnTo>
                    <a:pt x="229" y="500"/>
                  </a:lnTo>
                  <a:lnTo>
                    <a:pt x="228" y="497"/>
                  </a:lnTo>
                  <a:lnTo>
                    <a:pt x="228" y="497"/>
                  </a:lnTo>
                  <a:lnTo>
                    <a:pt x="221" y="494"/>
                  </a:lnTo>
                  <a:lnTo>
                    <a:pt x="215" y="490"/>
                  </a:lnTo>
                  <a:lnTo>
                    <a:pt x="214" y="487"/>
                  </a:lnTo>
                  <a:lnTo>
                    <a:pt x="212" y="484"/>
                  </a:lnTo>
                  <a:lnTo>
                    <a:pt x="212" y="481"/>
                  </a:lnTo>
                  <a:lnTo>
                    <a:pt x="214" y="476"/>
                  </a:lnTo>
                  <a:lnTo>
                    <a:pt x="214" y="476"/>
                  </a:lnTo>
                  <a:lnTo>
                    <a:pt x="209" y="475"/>
                  </a:lnTo>
                  <a:lnTo>
                    <a:pt x="206" y="472"/>
                  </a:lnTo>
                  <a:lnTo>
                    <a:pt x="202" y="470"/>
                  </a:lnTo>
                  <a:lnTo>
                    <a:pt x="199" y="468"/>
                  </a:lnTo>
                  <a:lnTo>
                    <a:pt x="199" y="468"/>
                  </a:lnTo>
                  <a:lnTo>
                    <a:pt x="214" y="499"/>
                  </a:lnTo>
                  <a:lnTo>
                    <a:pt x="214" y="499"/>
                  </a:lnTo>
                  <a:close/>
                  <a:moveTo>
                    <a:pt x="331" y="496"/>
                  </a:moveTo>
                  <a:lnTo>
                    <a:pt x="331" y="496"/>
                  </a:lnTo>
                  <a:lnTo>
                    <a:pt x="322" y="490"/>
                  </a:lnTo>
                  <a:lnTo>
                    <a:pt x="311" y="481"/>
                  </a:lnTo>
                  <a:lnTo>
                    <a:pt x="302" y="475"/>
                  </a:lnTo>
                  <a:lnTo>
                    <a:pt x="293" y="468"/>
                  </a:lnTo>
                  <a:lnTo>
                    <a:pt x="293" y="468"/>
                  </a:lnTo>
                  <a:lnTo>
                    <a:pt x="301" y="478"/>
                  </a:lnTo>
                  <a:lnTo>
                    <a:pt x="310" y="485"/>
                  </a:lnTo>
                  <a:lnTo>
                    <a:pt x="321" y="491"/>
                  </a:lnTo>
                  <a:lnTo>
                    <a:pt x="331" y="496"/>
                  </a:lnTo>
                  <a:lnTo>
                    <a:pt x="331" y="496"/>
                  </a:lnTo>
                  <a:close/>
                  <a:moveTo>
                    <a:pt x="690" y="499"/>
                  </a:moveTo>
                  <a:lnTo>
                    <a:pt x="690" y="499"/>
                  </a:lnTo>
                  <a:lnTo>
                    <a:pt x="682" y="490"/>
                  </a:lnTo>
                  <a:lnTo>
                    <a:pt x="674" y="482"/>
                  </a:lnTo>
                  <a:lnTo>
                    <a:pt x="656" y="468"/>
                  </a:lnTo>
                  <a:lnTo>
                    <a:pt x="656" y="468"/>
                  </a:lnTo>
                  <a:lnTo>
                    <a:pt x="662" y="476"/>
                  </a:lnTo>
                  <a:lnTo>
                    <a:pt x="671" y="484"/>
                  </a:lnTo>
                  <a:lnTo>
                    <a:pt x="690" y="499"/>
                  </a:lnTo>
                  <a:lnTo>
                    <a:pt x="690" y="499"/>
                  </a:lnTo>
                  <a:close/>
                  <a:moveTo>
                    <a:pt x="520" y="494"/>
                  </a:moveTo>
                  <a:lnTo>
                    <a:pt x="520" y="494"/>
                  </a:lnTo>
                  <a:lnTo>
                    <a:pt x="528" y="499"/>
                  </a:lnTo>
                  <a:lnTo>
                    <a:pt x="532" y="504"/>
                  </a:lnTo>
                  <a:lnTo>
                    <a:pt x="545" y="516"/>
                  </a:lnTo>
                  <a:lnTo>
                    <a:pt x="545" y="516"/>
                  </a:lnTo>
                  <a:lnTo>
                    <a:pt x="554" y="523"/>
                  </a:lnTo>
                  <a:lnTo>
                    <a:pt x="563" y="529"/>
                  </a:lnTo>
                  <a:lnTo>
                    <a:pt x="563" y="529"/>
                  </a:lnTo>
                  <a:lnTo>
                    <a:pt x="571" y="534"/>
                  </a:lnTo>
                  <a:lnTo>
                    <a:pt x="572" y="536"/>
                  </a:lnTo>
                  <a:lnTo>
                    <a:pt x="575" y="536"/>
                  </a:lnTo>
                  <a:lnTo>
                    <a:pt x="575" y="536"/>
                  </a:lnTo>
                  <a:lnTo>
                    <a:pt x="555" y="517"/>
                  </a:lnTo>
                  <a:lnTo>
                    <a:pt x="536" y="500"/>
                  </a:lnTo>
                  <a:lnTo>
                    <a:pt x="516" y="484"/>
                  </a:lnTo>
                  <a:lnTo>
                    <a:pt x="505" y="476"/>
                  </a:lnTo>
                  <a:lnTo>
                    <a:pt x="494" y="470"/>
                  </a:lnTo>
                  <a:lnTo>
                    <a:pt x="494" y="470"/>
                  </a:lnTo>
                  <a:lnTo>
                    <a:pt x="508" y="482"/>
                  </a:lnTo>
                  <a:lnTo>
                    <a:pt x="514" y="488"/>
                  </a:lnTo>
                  <a:lnTo>
                    <a:pt x="520" y="494"/>
                  </a:lnTo>
                  <a:lnTo>
                    <a:pt x="520" y="494"/>
                  </a:lnTo>
                  <a:close/>
                  <a:moveTo>
                    <a:pt x="749" y="499"/>
                  </a:moveTo>
                  <a:lnTo>
                    <a:pt x="749" y="499"/>
                  </a:lnTo>
                  <a:lnTo>
                    <a:pt x="737" y="485"/>
                  </a:lnTo>
                  <a:lnTo>
                    <a:pt x="729" y="479"/>
                  </a:lnTo>
                  <a:lnTo>
                    <a:pt x="723" y="473"/>
                  </a:lnTo>
                  <a:lnTo>
                    <a:pt x="723" y="473"/>
                  </a:lnTo>
                  <a:lnTo>
                    <a:pt x="720" y="472"/>
                  </a:lnTo>
                  <a:lnTo>
                    <a:pt x="719" y="470"/>
                  </a:lnTo>
                  <a:lnTo>
                    <a:pt x="717" y="470"/>
                  </a:lnTo>
                  <a:lnTo>
                    <a:pt x="717" y="470"/>
                  </a:lnTo>
                  <a:lnTo>
                    <a:pt x="723" y="476"/>
                  </a:lnTo>
                  <a:lnTo>
                    <a:pt x="726" y="481"/>
                  </a:lnTo>
                  <a:lnTo>
                    <a:pt x="735" y="493"/>
                  </a:lnTo>
                  <a:lnTo>
                    <a:pt x="740" y="499"/>
                  </a:lnTo>
                  <a:lnTo>
                    <a:pt x="744" y="504"/>
                  </a:lnTo>
                  <a:lnTo>
                    <a:pt x="751" y="507"/>
                  </a:lnTo>
                  <a:lnTo>
                    <a:pt x="760" y="508"/>
                  </a:lnTo>
                  <a:lnTo>
                    <a:pt x="760" y="508"/>
                  </a:lnTo>
                  <a:lnTo>
                    <a:pt x="755" y="504"/>
                  </a:lnTo>
                  <a:lnTo>
                    <a:pt x="749" y="499"/>
                  </a:lnTo>
                  <a:lnTo>
                    <a:pt x="749" y="499"/>
                  </a:lnTo>
                  <a:close/>
                  <a:moveTo>
                    <a:pt x="206" y="510"/>
                  </a:moveTo>
                  <a:lnTo>
                    <a:pt x="206" y="510"/>
                  </a:lnTo>
                  <a:lnTo>
                    <a:pt x="192" y="490"/>
                  </a:lnTo>
                  <a:lnTo>
                    <a:pt x="179" y="472"/>
                  </a:lnTo>
                  <a:lnTo>
                    <a:pt x="179" y="472"/>
                  </a:lnTo>
                  <a:lnTo>
                    <a:pt x="182" y="484"/>
                  </a:lnTo>
                  <a:lnTo>
                    <a:pt x="189" y="494"/>
                  </a:lnTo>
                  <a:lnTo>
                    <a:pt x="197" y="502"/>
                  </a:lnTo>
                  <a:lnTo>
                    <a:pt x="206" y="510"/>
                  </a:lnTo>
                  <a:lnTo>
                    <a:pt x="206" y="510"/>
                  </a:lnTo>
                  <a:close/>
                  <a:moveTo>
                    <a:pt x="674" y="519"/>
                  </a:moveTo>
                  <a:lnTo>
                    <a:pt x="674" y="519"/>
                  </a:lnTo>
                  <a:lnTo>
                    <a:pt x="650" y="494"/>
                  </a:lnTo>
                  <a:lnTo>
                    <a:pt x="638" y="482"/>
                  </a:lnTo>
                  <a:lnTo>
                    <a:pt x="624" y="473"/>
                  </a:lnTo>
                  <a:lnTo>
                    <a:pt x="624" y="473"/>
                  </a:lnTo>
                  <a:lnTo>
                    <a:pt x="648" y="499"/>
                  </a:lnTo>
                  <a:lnTo>
                    <a:pt x="661" y="510"/>
                  </a:lnTo>
                  <a:lnTo>
                    <a:pt x="674" y="519"/>
                  </a:lnTo>
                  <a:lnTo>
                    <a:pt x="674" y="519"/>
                  </a:lnTo>
                  <a:close/>
                  <a:moveTo>
                    <a:pt x="683" y="481"/>
                  </a:moveTo>
                  <a:lnTo>
                    <a:pt x="683" y="481"/>
                  </a:lnTo>
                  <a:lnTo>
                    <a:pt x="680" y="479"/>
                  </a:lnTo>
                  <a:lnTo>
                    <a:pt x="679" y="478"/>
                  </a:lnTo>
                  <a:lnTo>
                    <a:pt x="676" y="476"/>
                  </a:lnTo>
                  <a:lnTo>
                    <a:pt x="674" y="475"/>
                  </a:lnTo>
                  <a:lnTo>
                    <a:pt x="674" y="475"/>
                  </a:lnTo>
                  <a:lnTo>
                    <a:pt x="679" y="479"/>
                  </a:lnTo>
                  <a:lnTo>
                    <a:pt x="680" y="481"/>
                  </a:lnTo>
                  <a:lnTo>
                    <a:pt x="683" y="481"/>
                  </a:lnTo>
                  <a:lnTo>
                    <a:pt x="683" y="481"/>
                  </a:lnTo>
                  <a:close/>
                  <a:moveTo>
                    <a:pt x="415" y="519"/>
                  </a:moveTo>
                  <a:lnTo>
                    <a:pt x="415" y="519"/>
                  </a:lnTo>
                  <a:lnTo>
                    <a:pt x="403" y="507"/>
                  </a:lnTo>
                  <a:lnTo>
                    <a:pt x="391" y="494"/>
                  </a:lnTo>
                  <a:lnTo>
                    <a:pt x="377" y="484"/>
                  </a:lnTo>
                  <a:lnTo>
                    <a:pt x="371" y="479"/>
                  </a:lnTo>
                  <a:lnTo>
                    <a:pt x="363" y="476"/>
                  </a:lnTo>
                  <a:lnTo>
                    <a:pt x="363" y="476"/>
                  </a:lnTo>
                  <a:lnTo>
                    <a:pt x="389" y="497"/>
                  </a:lnTo>
                  <a:lnTo>
                    <a:pt x="415" y="519"/>
                  </a:lnTo>
                  <a:lnTo>
                    <a:pt x="415" y="519"/>
                  </a:lnTo>
                  <a:close/>
                  <a:moveTo>
                    <a:pt x="613" y="487"/>
                  </a:moveTo>
                  <a:lnTo>
                    <a:pt x="613" y="487"/>
                  </a:lnTo>
                  <a:lnTo>
                    <a:pt x="607" y="481"/>
                  </a:lnTo>
                  <a:lnTo>
                    <a:pt x="604" y="479"/>
                  </a:lnTo>
                  <a:lnTo>
                    <a:pt x="603" y="479"/>
                  </a:lnTo>
                  <a:lnTo>
                    <a:pt x="603" y="479"/>
                  </a:lnTo>
                  <a:lnTo>
                    <a:pt x="606" y="481"/>
                  </a:lnTo>
                  <a:lnTo>
                    <a:pt x="607" y="484"/>
                  </a:lnTo>
                  <a:lnTo>
                    <a:pt x="610" y="485"/>
                  </a:lnTo>
                  <a:lnTo>
                    <a:pt x="613" y="487"/>
                  </a:lnTo>
                  <a:lnTo>
                    <a:pt x="613" y="487"/>
                  </a:lnTo>
                  <a:close/>
                  <a:moveTo>
                    <a:pt x="273" y="479"/>
                  </a:moveTo>
                  <a:lnTo>
                    <a:pt x="273" y="479"/>
                  </a:lnTo>
                  <a:lnTo>
                    <a:pt x="284" y="487"/>
                  </a:lnTo>
                  <a:lnTo>
                    <a:pt x="290" y="490"/>
                  </a:lnTo>
                  <a:lnTo>
                    <a:pt x="296" y="491"/>
                  </a:lnTo>
                  <a:lnTo>
                    <a:pt x="296" y="491"/>
                  </a:lnTo>
                  <a:lnTo>
                    <a:pt x="292" y="487"/>
                  </a:lnTo>
                  <a:lnTo>
                    <a:pt x="285" y="482"/>
                  </a:lnTo>
                  <a:lnTo>
                    <a:pt x="279" y="481"/>
                  </a:lnTo>
                  <a:lnTo>
                    <a:pt x="273" y="479"/>
                  </a:lnTo>
                  <a:lnTo>
                    <a:pt x="273" y="479"/>
                  </a:lnTo>
                  <a:close/>
                  <a:moveTo>
                    <a:pt x="676" y="508"/>
                  </a:moveTo>
                  <a:lnTo>
                    <a:pt x="676" y="508"/>
                  </a:lnTo>
                  <a:lnTo>
                    <a:pt x="682" y="516"/>
                  </a:lnTo>
                  <a:lnTo>
                    <a:pt x="690" y="525"/>
                  </a:lnTo>
                  <a:lnTo>
                    <a:pt x="697" y="532"/>
                  </a:lnTo>
                  <a:lnTo>
                    <a:pt x="700" y="534"/>
                  </a:lnTo>
                  <a:lnTo>
                    <a:pt x="705" y="536"/>
                  </a:lnTo>
                  <a:lnTo>
                    <a:pt x="705" y="536"/>
                  </a:lnTo>
                  <a:lnTo>
                    <a:pt x="699" y="525"/>
                  </a:lnTo>
                  <a:lnTo>
                    <a:pt x="691" y="516"/>
                  </a:lnTo>
                  <a:lnTo>
                    <a:pt x="674" y="497"/>
                  </a:lnTo>
                  <a:lnTo>
                    <a:pt x="674" y="497"/>
                  </a:lnTo>
                  <a:lnTo>
                    <a:pt x="674" y="499"/>
                  </a:lnTo>
                  <a:lnTo>
                    <a:pt x="674" y="499"/>
                  </a:lnTo>
                  <a:lnTo>
                    <a:pt x="674" y="499"/>
                  </a:lnTo>
                  <a:lnTo>
                    <a:pt x="668" y="493"/>
                  </a:lnTo>
                  <a:lnTo>
                    <a:pt x="661" y="488"/>
                  </a:lnTo>
                  <a:lnTo>
                    <a:pt x="645" y="478"/>
                  </a:lnTo>
                  <a:lnTo>
                    <a:pt x="645" y="478"/>
                  </a:lnTo>
                  <a:lnTo>
                    <a:pt x="661" y="494"/>
                  </a:lnTo>
                  <a:lnTo>
                    <a:pt x="676" y="508"/>
                  </a:lnTo>
                  <a:lnTo>
                    <a:pt x="676" y="508"/>
                  </a:lnTo>
                  <a:close/>
                  <a:moveTo>
                    <a:pt x="325" y="485"/>
                  </a:moveTo>
                  <a:lnTo>
                    <a:pt x="325" y="485"/>
                  </a:lnTo>
                  <a:lnTo>
                    <a:pt x="325" y="484"/>
                  </a:lnTo>
                  <a:lnTo>
                    <a:pt x="324" y="482"/>
                  </a:lnTo>
                  <a:lnTo>
                    <a:pt x="322" y="482"/>
                  </a:lnTo>
                  <a:lnTo>
                    <a:pt x="321" y="482"/>
                  </a:lnTo>
                  <a:lnTo>
                    <a:pt x="321" y="482"/>
                  </a:lnTo>
                  <a:lnTo>
                    <a:pt x="324" y="484"/>
                  </a:lnTo>
                  <a:lnTo>
                    <a:pt x="325" y="485"/>
                  </a:lnTo>
                  <a:lnTo>
                    <a:pt x="325" y="485"/>
                  </a:lnTo>
                  <a:close/>
                  <a:moveTo>
                    <a:pt x="726" y="514"/>
                  </a:moveTo>
                  <a:lnTo>
                    <a:pt x="726" y="514"/>
                  </a:lnTo>
                  <a:lnTo>
                    <a:pt x="728" y="517"/>
                  </a:lnTo>
                  <a:lnTo>
                    <a:pt x="729" y="519"/>
                  </a:lnTo>
                  <a:lnTo>
                    <a:pt x="729" y="517"/>
                  </a:lnTo>
                  <a:lnTo>
                    <a:pt x="729" y="517"/>
                  </a:lnTo>
                  <a:lnTo>
                    <a:pt x="722" y="508"/>
                  </a:lnTo>
                  <a:lnTo>
                    <a:pt x="715" y="497"/>
                  </a:lnTo>
                  <a:lnTo>
                    <a:pt x="706" y="488"/>
                  </a:lnTo>
                  <a:lnTo>
                    <a:pt x="702" y="485"/>
                  </a:lnTo>
                  <a:lnTo>
                    <a:pt x="696" y="482"/>
                  </a:lnTo>
                  <a:lnTo>
                    <a:pt x="696" y="482"/>
                  </a:lnTo>
                  <a:lnTo>
                    <a:pt x="711" y="499"/>
                  </a:lnTo>
                  <a:lnTo>
                    <a:pt x="726" y="514"/>
                  </a:lnTo>
                  <a:lnTo>
                    <a:pt x="726" y="514"/>
                  </a:lnTo>
                  <a:close/>
                  <a:moveTo>
                    <a:pt x="447" y="485"/>
                  </a:moveTo>
                  <a:lnTo>
                    <a:pt x="447" y="485"/>
                  </a:lnTo>
                  <a:lnTo>
                    <a:pt x="446" y="484"/>
                  </a:lnTo>
                  <a:lnTo>
                    <a:pt x="444" y="484"/>
                  </a:lnTo>
                  <a:lnTo>
                    <a:pt x="444" y="485"/>
                  </a:lnTo>
                  <a:lnTo>
                    <a:pt x="444" y="485"/>
                  </a:lnTo>
                  <a:lnTo>
                    <a:pt x="446" y="487"/>
                  </a:lnTo>
                  <a:lnTo>
                    <a:pt x="447" y="487"/>
                  </a:lnTo>
                  <a:lnTo>
                    <a:pt x="447" y="485"/>
                  </a:lnTo>
                  <a:lnTo>
                    <a:pt x="447" y="485"/>
                  </a:lnTo>
                  <a:close/>
                  <a:moveTo>
                    <a:pt x="577" y="493"/>
                  </a:moveTo>
                  <a:lnTo>
                    <a:pt x="577" y="493"/>
                  </a:lnTo>
                  <a:lnTo>
                    <a:pt x="572" y="488"/>
                  </a:lnTo>
                  <a:lnTo>
                    <a:pt x="566" y="485"/>
                  </a:lnTo>
                  <a:lnTo>
                    <a:pt x="566" y="485"/>
                  </a:lnTo>
                  <a:lnTo>
                    <a:pt x="571" y="490"/>
                  </a:lnTo>
                  <a:lnTo>
                    <a:pt x="574" y="491"/>
                  </a:lnTo>
                  <a:lnTo>
                    <a:pt x="577" y="493"/>
                  </a:lnTo>
                  <a:lnTo>
                    <a:pt x="577" y="493"/>
                  </a:lnTo>
                  <a:close/>
                  <a:moveTo>
                    <a:pt x="281" y="496"/>
                  </a:moveTo>
                  <a:lnTo>
                    <a:pt x="281" y="496"/>
                  </a:lnTo>
                  <a:lnTo>
                    <a:pt x="264" y="485"/>
                  </a:lnTo>
                  <a:lnTo>
                    <a:pt x="264" y="485"/>
                  </a:lnTo>
                  <a:lnTo>
                    <a:pt x="272" y="494"/>
                  </a:lnTo>
                  <a:lnTo>
                    <a:pt x="276" y="497"/>
                  </a:lnTo>
                  <a:lnTo>
                    <a:pt x="279" y="497"/>
                  </a:lnTo>
                  <a:lnTo>
                    <a:pt x="281" y="496"/>
                  </a:lnTo>
                  <a:lnTo>
                    <a:pt x="281" y="496"/>
                  </a:lnTo>
                  <a:close/>
                  <a:moveTo>
                    <a:pt x="357" y="505"/>
                  </a:moveTo>
                  <a:lnTo>
                    <a:pt x="357" y="505"/>
                  </a:lnTo>
                  <a:lnTo>
                    <a:pt x="343" y="496"/>
                  </a:lnTo>
                  <a:lnTo>
                    <a:pt x="328" y="487"/>
                  </a:lnTo>
                  <a:lnTo>
                    <a:pt x="328" y="487"/>
                  </a:lnTo>
                  <a:lnTo>
                    <a:pt x="334" y="493"/>
                  </a:lnTo>
                  <a:lnTo>
                    <a:pt x="340" y="497"/>
                  </a:lnTo>
                  <a:lnTo>
                    <a:pt x="348" y="502"/>
                  </a:lnTo>
                  <a:lnTo>
                    <a:pt x="357" y="505"/>
                  </a:lnTo>
                  <a:lnTo>
                    <a:pt x="357" y="505"/>
                  </a:lnTo>
                  <a:close/>
                  <a:moveTo>
                    <a:pt x="805" y="537"/>
                  </a:moveTo>
                  <a:lnTo>
                    <a:pt x="805" y="537"/>
                  </a:lnTo>
                  <a:lnTo>
                    <a:pt x="804" y="513"/>
                  </a:lnTo>
                  <a:lnTo>
                    <a:pt x="801" y="487"/>
                  </a:lnTo>
                  <a:lnTo>
                    <a:pt x="801" y="487"/>
                  </a:lnTo>
                  <a:lnTo>
                    <a:pt x="798" y="487"/>
                  </a:lnTo>
                  <a:lnTo>
                    <a:pt x="798" y="487"/>
                  </a:lnTo>
                  <a:lnTo>
                    <a:pt x="801" y="511"/>
                  </a:lnTo>
                  <a:lnTo>
                    <a:pt x="805" y="537"/>
                  </a:lnTo>
                  <a:lnTo>
                    <a:pt x="805" y="537"/>
                  </a:lnTo>
                  <a:close/>
                  <a:moveTo>
                    <a:pt x="203" y="580"/>
                  </a:moveTo>
                  <a:lnTo>
                    <a:pt x="203" y="580"/>
                  </a:lnTo>
                  <a:lnTo>
                    <a:pt x="206" y="589"/>
                  </a:lnTo>
                  <a:lnTo>
                    <a:pt x="209" y="597"/>
                  </a:lnTo>
                  <a:lnTo>
                    <a:pt x="212" y="601"/>
                  </a:lnTo>
                  <a:lnTo>
                    <a:pt x="215" y="603"/>
                  </a:lnTo>
                  <a:lnTo>
                    <a:pt x="220" y="604"/>
                  </a:lnTo>
                  <a:lnTo>
                    <a:pt x="225" y="606"/>
                  </a:lnTo>
                  <a:lnTo>
                    <a:pt x="225" y="606"/>
                  </a:lnTo>
                  <a:lnTo>
                    <a:pt x="221" y="601"/>
                  </a:lnTo>
                  <a:lnTo>
                    <a:pt x="218" y="598"/>
                  </a:lnTo>
                  <a:lnTo>
                    <a:pt x="214" y="595"/>
                  </a:lnTo>
                  <a:lnTo>
                    <a:pt x="212" y="592"/>
                  </a:lnTo>
                  <a:lnTo>
                    <a:pt x="212" y="589"/>
                  </a:lnTo>
                  <a:lnTo>
                    <a:pt x="212" y="589"/>
                  </a:lnTo>
                  <a:lnTo>
                    <a:pt x="221" y="592"/>
                  </a:lnTo>
                  <a:lnTo>
                    <a:pt x="229" y="595"/>
                  </a:lnTo>
                  <a:lnTo>
                    <a:pt x="241" y="606"/>
                  </a:lnTo>
                  <a:lnTo>
                    <a:pt x="241" y="606"/>
                  </a:lnTo>
                  <a:lnTo>
                    <a:pt x="269" y="626"/>
                  </a:lnTo>
                  <a:lnTo>
                    <a:pt x="269" y="626"/>
                  </a:lnTo>
                  <a:lnTo>
                    <a:pt x="264" y="619"/>
                  </a:lnTo>
                  <a:lnTo>
                    <a:pt x="260" y="613"/>
                  </a:lnTo>
                  <a:lnTo>
                    <a:pt x="247" y="604"/>
                  </a:lnTo>
                  <a:lnTo>
                    <a:pt x="235" y="595"/>
                  </a:lnTo>
                  <a:lnTo>
                    <a:pt x="223" y="584"/>
                  </a:lnTo>
                  <a:lnTo>
                    <a:pt x="223" y="584"/>
                  </a:lnTo>
                  <a:lnTo>
                    <a:pt x="221" y="575"/>
                  </a:lnTo>
                  <a:lnTo>
                    <a:pt x="218" y="568"/>
                  </a:lnTo>
                  <a:lnTo>
                    <a:pt x="214" y="560"/>
                  </a:lnTo>
                  <a:lnTo>
                    <a:pt x="208" y="552"/>
                  </a:lnTo>
                  <a:lnTo>
                    <a:pt x="196" y="540"/>
                  </a:lnTo>
                  <a:lnTo>
                    <a:pt x="189" y="534"/>
                  </a:lnTo>
                  <a:lnTo>
                    <a:pt x="185" y="526"/>
                  </a:lnTo>
                  <a:lnTo>
                    <a:pt x="185" y="526"/>
                  </a:lnTo>
                  <a:lnTo>
                    <a:pt x="188" y="525"/>
                  </a:lnTo>
                  <a:lnTo>
                    <a:pt x="188" y="523"/>
                  </a:lnTo>
                  <a:lnTo>
                    <a:pt x="188" y="522"/>
                  </a:lnTo>
                  <a:lnTo>
                    <a:pt x="188" y="522"/>
                  </a:lnTo>
                  <a:lnTo>
                    <a:pt x="176" y="507"/>
                  </a:lnTo>
                  <a:lnTo>
                    <a:pt x="170" y="499"/>
                  </a:lnTo>
                  <a:lnTo>
                    <a:pt x="164" y="490"/>
                  </a:lnTo>
                  <a:lnTo>
                    <a:pt x="164" y="490"/>
                  </a:lnTo>
                  <a:lnTo>
                    <a:pt x="173" y="511"/>
                  </a:lnTo>
                  <a:lnTo>
                    <a:pt x="182" y="534"/>
                  </a:lnTo>
                  <a:lnTo>
                    <a:pt x="203" y="580"/>
                  </a:lnTo>
                  <a:lnTo>
                    <a:pt x="203" y="580"/>
                  </a:lnTo>
                  <a:close/>
                  <a:moveTo>
                    <a:pt x="470" y="525"/>
                  </a:moveTo>
                  <a:lnTo>
                    <a:pt x="470" y="525"/>
                  </a:lnTo>
                  <a:lnTo>
                    <a:pt x="491" y="548"/>
                  </a:lnTo>
                  <a:lnTo>
                    <a:pt x="504" y="560"/>
                  </a:lnTo>
                  <a:lnTo>
                    <a:pt x="514" y="571"/>
                  </a:lnTo>
                  <a:lnTo>
                    <a:pt x="514" y="571"/>
                  </a:lnTo>
                  <a:lnTo>
                    <a:pt x="534" y="583"/>
                  </a:lnTo>
                  <a:lnTo>
                    <a:pt x="552" y="593"/>
                  </a:lnTo>
                  <a:lnTo>
                    <a:pt x="552" y="593"/>
                  </a:lnTo>
                  <a:lnTo>
                    <a:pt x="496" y="539"/>
                  </a:lnTo>
                  <a:lnTo>
                    <a:pt x="465" y="513"/>
                  </a:lnTo>
                  <a:lnTo>
                    <a:pt x="450" y="500"/>
                  </a:lnTo>
                  <a:lnTo>
                    <a:pt x="433" y="490"/>
                  </a:lnTo>
                  <a:lnTo>
                    <a:pt x="433" y="490"/>
                  </a:lnTo>
                  <a:lnTo>
                    <a:pt x="450" y="508"/>
                  </a:lnTo>
                  <a:lnTo>
                    <a:pt x="470" y="525"/>
                  </a:lnTo>
                  <a:lnTo>
                    <a:pt x="470" y="525"/>
                  </a:lnTo>
                  <a:close/>
                  <a:moveTo>
                    <a:pt x="507" y="531"/>
                  </a:moveTo>
                  <a:lnTo>
                    <a:pt x="507" y="531"/>
                  </a:lnTo>
                  <a:lnTo>
                    <a:pt x="505" y="528"/>
                  </a:lnTo>
                  <a:lnTo>
                    <a:pt x="504" y="526"/>
                  </a:lnTo>
                  <a:lnTo>
                    <a:pt x="500" y="525"/>
                  </a:lnTo>
                  <a:lnTo>
                    <a:pt x="500" y="522"/>
                  </a:lnTo>
                  <a:lnTo>
                    <a:pt x="500" y="522"/>
                  </a:lnTo>
                  <a:lnTo>
                    <a:pt x="494" y="517"/>
                  </a:lnTo>
                  <a:lnTo>
                    <a:pt x="488" y="514"/>
                  </a:lnTo>
                  <a:lnTo>
                    <a:pt x="484" y="510"/>
                  </a:lnTo>
                  <a:lnTo>
                    <a:pt x="476" y="507"/>
                  </a:lnTo>
                  <a:lnTo>
                    <a:pt x="476" y="507"/>
                  </a:lnTo>
                  <a:lnTo>
                    <a:pt x="476" y="505"/>
                  </a:lnTo>
                  <a:lnTo>
                    <a:pt x="475" y="504"/>
                  </a:lnTo>
                  <a:lnTo>
                    <a:pt x="475" y="504"/>
                  </a:lnTo>
                  <a:lnTo>
                    <a:pt x="468" y="502"/>
                  </a:lnTo>
                  <a:lnTo>
                    <a:pt x="467" y="499"/>
                  </a:lnTo>
                  <a:lnTo>
                    <a:pt x="467" y="497"/>
                  </a:lnTo>
                  <a:lnTo>
                    <a:pt x="467" y="497"/>
                  </a:lnTo>
                  <a:lnTo>
                    <a:pt x="462" y="496"/>
                  </a:lnTo>
                  <a:lnTo>
                    <a:pt x="459" y="494"/>
                  </a:lnTo>
                  <a:lnTo>
                    <a:pt x="456" y="491"/>
                  </a:lnTo>
                  <a:lnTo>
                    <a:pt x="453" y="490"/>
                  </a:lnTo>
                  <a:lnTo>
                    <a:pt x="453" y="490"/>
                  </a:lnTo>
                  <a:lnTo>
                    <a:pt x="479" y="511"/>
                  </a:lnTo>
                  <a:lnTo>
                    <a:pt x="491" y="522"/>
                  </a:lnTo>
                  <a:lnTo>
                    <a:pt x="507" y="531"/>
                  </a:lnTo>
                  <a:lnTo>
                    <a:pt x="507" y="531"/>
                  </a:lnTo>
                  <a:close/>
                  <a:moveTo>
                    <a:pt x="502" y="494"/>
                  </a:moveTo>
                  <a:lnTo>
                    <a:pt x="502" y="494"/>
                  </a:lnTo>
                  <a:lnTo>
                    <a:pt x="500" y="494"/>
                  </a:lnTo>
                  <a:lnTo>
                    <a:pt x="499" y="494"/>
                  </a:lnTo>
                  <a:lnTo>
                    <a:pt x="497" y="493"/>
                  </a:lnTo>
                  <a:lnTo>
                    <a:pt x="496" y="494"/>
                  </a:lnTo>
                  <a:lnTo>
                    <a:pt x="496" y="494"/>
                  </a:lnTo>
                  <a:lnTo>
                    <a:pt x="500" y="496"/>
                  </a:lnTo>
                  <a:lnTo>
                    <a:pt x="502" y="496"/>
                  </a:lnTo>
                  <a:lnTo>
                    <a:pt x="502" y="494"/>
                  </a:lnTo>
                  <a:lnTo>
                    <a:pt x="502" y="494"/>
                  </a:lnTo>
                  <a:close/>
                  <a:moveTo>
                    <a:pt x="307" y="496"/>
                  </a:moveTo>
                  <a:lnTo>
                    <a:pt x="307" y="496"/>
                  </a:lnTo>
                  <a:lnTo>
                    <a:pt x="304" y="497"/>
                  </a:lnTo>
                  <a:lnTo>
                    <a:pt x="299" y="497"/>
                  </a:lnTo>
                  <a:lnTo>
                    <a:pt x="299" y="497"/>
                  </a:lnTo>
                  <a:lnTo>
                    <a:pt x="314" y="511"/>
                  </a:lnTo>
                  <a:lnTo>
                    <a:pt x="324" y="516"/>
                  </a:lnTo>
                  <a:lnTo>
                    <a:pt x="333" y="520"/>
                  </a:lnTo>
                  <a:lnTo>
                    <a:pt x="333" y="520"/>
                  </a:lnTo>
                  <a:lnTo>
                    <a:pt x="325" y="514"/>
                  </a:lnTo>
                  <a:lnTo>
                    <a:pt x="319" y="508"/>
                  </a:lnTo>
                  <a:lnTo>
                    <a:pt x="313" y="502"/>
                  </a:lnTo>
                  <a:lnTo>
                    <a:pt x="307" y="496"/>
                  </a:lnTo>
                  <a:lnTo>
                    <a:pt x="307" y="496"/>
                  </a:lnTo>
                  <a:close/>
                  <a:moveTo>
                    <a:pt x="343" y="513"/>
                  </a:moveTo>
                  <a:lnTo>
                    <a:pt x="343" y="513"/>
                  </a:lnTo>
                  <a:lnTo>
                    <a:pt x="333" y="504"/>
                  </a:lnTo>
                  <a:lnTo>
                    <a:pt x="327" y="500"/>
                  </a:lnTo>
                  <a:lnTo>
                    <a:pt x="321" y="499"/>
                  </a:lnTo>
                  <a:lnTo>
                    <a:pt x="321" y="499"/>
                  </a:lnTo>
                  <a:lnTo>
                    <a:pt x="331" y="507"/>
                  </a:lnTo>
                  <a:lnTo>
                    <a:pt x="343" y="513"/>
                  </a:lnTo>
                  <a:lnTo>
                    <a:pt x="343" y="513"/>
                  </a:lnTo>
                  <a:close/>
                  <a:moveTo>
                    <a:pt x="372" y="505"/>
                  </a:moveTo>
                  <a:lnTo>
                    <a:pt x="372" y="505"/>
                  </a:lnTo>
                  <a:lnTo>
                    <a:pt x="380" y="510"/>
                  </a:lnTo>
                  <a:lnTo>
                    <a:pt x="388" y="514"/>
                  </a:lnTo>
                  <a:lnTo>
                    <a:pt x="394" y="519"/>
                  </a:lnTo>
                  <a:lnTo>
                    <a:pt x="398" y="522"/>
                  </a:lnTo>
                  <a:lnTo>
                    <a:pt x="398" y="522"/>
                  </a:lnTo>
                  <a:lnTo>
                    <a:pt x="385" y="510"/>
                  </a:lnTo>
                  <a:lnTo>
                    <a:pt x="368" y="500"/>
                  </a:lnTo>
                  <a:lnTo>
                    <a:pt x="368" y="500"/>
                  </a:lnTo>
                  <a:lnTo>
                    <a:pt x="371" y="502"/>
                  </a:lnTo>
                  <a:lnTo>
                    <a:pt x="372" y="505"/>
                  </a:lnTo>
                  <a:lnTo>
                    <a:pt x="372" y="505"/>
                  </a:lnTo>
                  <a:close/>
                  <a:moveTo>
                    <a:pt x="345" y="505"/>
                  </a:moveTo>
                  <a:lnTo>
                    <a:pt x="345" y="505"/>
                  </a:lnTo>
                  <a:lnTo>
                    <a:pt x="342" y="504"/>
                  </a:lnTo>
                  <a:lnTo>
                    <a:pt x="340" y="502"/>
                  </a:lnTo>
                  <a:lnTo>
                    <a:pt x="339" y="504"/>
                  </a:lnTo>
                  <a:lnTo>
                    <a:pt x="339" y="504"/>
                  </a:lnTo>
                  <a:lnTo>
                    <a:pt x="342" y="505"/>
                  </a:lnTo>
                  <a:lnTo>
                    <a:pt x="343" y="507"/>
                  </a:lnTo>
                  <a:lnTo>
                    <a:pt x="345" y="505"/>
                  </a:lnTo>
                  <a:lnTo>
                    <a:pt x="345" y="505"/>
                  </a:lnTo>
                  <a:close/>
                  <a:moveTo>
                    <a:pt x="447" y="542"/>
                  </a:moveTo>
                  <a:lnTo>
                    <a:pt x="447" y="542"/>
                  </a:lnTo>
                  <a:lnTo>
                    <a:pt x="455" y="548"/>
                  </a:lnTo>
                  <a:lnTo>
                    <a:pt x="458" y="551"/>
                  </a:lnTo>
                  <a:lnTo>
                    <a:pt x="461" y="551"/>
                  </a:lnTo>
                  <a:lnTo>
                    <a:pt x="461" y="551"/>
                  </a:lnTo>
                  <a:lnTo>
                    <a:pt x="449" y="539"/>
                  </a:lnTo>
                  <a:lnTo>
                    <a:pt x="435" y="526"/>
                  </a:lnTo>
                  <a:lnTo>
                    <a:pt x="423" y="514"/>
                  </a:lnTo>
                  <a:lnTo>
                    <a:pt x="407" y="504"/>
                  </a:lnTo>
                  <a:lnTo>
                    <a:pt x="407" y="504"/>
                  </a:lnTo>
                  <a:lnTo>
                    <a:pt x="426" y="523"/>
                  </a:lnTo>
                  <a:lnTo>
                    <a:pt x="436" y="534"/>
                  </a:lnTo>
                  <a:lnTo>
                    <a:pt x="447" y="542"/>
                  </a:lnTo>
                  <a:lnTo>
                    <a:pt x="447" y="542"/>
                  </a:lnTo>
                  <a:close/>
                  <a:moveTo>
                    <a:pt x="848" y="513"/>
                  </a:moveTo>
                  <a:lnTo>
                    <a:pt x="848" y="513"/>
                  </a:lnTo>
                  <a:lnTo>
                    <a:pt x="847" y="508"/>
                  </a:lnTo>
                  <a:lnTo>
                    <a:pt x="845" y="505"/>
                  </a:lnTo>
                  <a:lnTo>
                    <a:pt x="845" y="505"/>
                  </a:lnTo>
                  <a:lnTo>
                    <a:pt x="845" y="510"/>
                  </a:lnTo>
                  <a:lnTo>
                    <a:pt x="848" y="513"/>
                  </a:lnTo>
                  <a:lnTo>
                    <a:pt x="848" y="513"/>
                  </a:lnTo>
                  <a:close/>
                  <a:moveTo>
                    <a:pt x="401" y="517"/>
                  </a:moveTo>
                  <a:lnTo>
                    <a:pt x="401" y="517"/>
                  </a:lnTo>
                  <a:lnTo>
                    <a:pt x="403" y="517"/>
                  </a:lnTo>
                  <a:lnTo>
                    <a:pt x="404" y="517"/>
                  </a:lnTo>
                  <a:lnTo>
                    <a:pt x="404" y="517"/>
                  </a:lnTo>
                  <a:lnTo>
                    <a:pt x="404" y="517"/>
                  </a:lnTo>
                  <a:lnTo>
                    <a:pt x="397" y="511"/>
                  </a:lnTo>
                  <a:lnTo>
                    <a:pt x="394" y="508"/>
                  </a:lnTo>
                  <a:lnTo>
                    <a:pt x="389" y="505"/>
                  </a:lnTo>
                  <a:lnTo>
                    <a:pt x="389" y="505"/>
                  </a:lnTo>
                  <a:lnTo>
                    <a:pt x="391" y="508"/>
                  </a:lnTo>
                  <a:lnTo>
                    <a:pt x="395" y="511"/>
                  </a:lnTo>
                  <a:lnTo>
                    <a:pt x="398" y="514"/>
                  </a:lnTo>
                  <a:lnTo>
                    <a:pt x="401" y="517"/>
                  </a:lnTo>
                  <a:lnTo>
                    <a:pt x="401" y="517"/>
                  </a:lnTo>
                  <a:close/>
                  <a:moveTo>
                    <a:pt x="670" y="526"/>
                  </a:moveTo>
                  <a:lnTo>
                    <a:pt x="670" y="526"/>
                  </a:lnTo>
                  <a:lnTo>
                    <a:pt x="664" y="522"/>
                  </a:lnTo>
                  <a:lnTo>
                    <a:pt x="658" y="516"/>
                  </a:lnTo>
                  <a:lnTo>
                    <a:pt x="651" y="510"/>
                  </a:lnTo>
                  <a:lnTo>
                    <a:pt x="644" y="505"/>
                  </a:lnTo>
                  <a:lnTo>
                    <a:pt x="644" y="505"/>
                  </a:lnTo>
                  <a:lnTo>
                    <a:pt x="656" y="519"/>
                  </a:lnTo>
                  <a:lnTo>
                    <a:pt x="662" y="523"/>
                  </a:lnTo>
                  <a:lnTo>
                    <a:pt x="665" y="526"/>
                  </a:lnTo>
                  <a:lnTo>
                    <a:pt x="670" y="526"/>
                  </a:lnTo>
                  <a:lnTo>
                    <a:pt x="670" y="526"/>
                  </a:lnTo>
                  <a:close/>
                  <a:moveTo>
                    <a:pt x="363" y="510"/>
                  </a:moveTo>
                  <a:lnTo>
                    <a:pt x="363" y="510"/>
                  </a:lnTo>
                  <a:lnTo>
                    <a:pt x="363" y="511"/>
                  </a:lnTo>
                  <a:lnTo>
                    <a:pt x="363" y="511"/>
                  </a:lnTo>
                  <a:lnTo>
                    <a:pt x="362" y="513"/>
                  </a:lnTo>
                  <a:lnTo>
                    <a:pt x="362" y="513"/>
                  </a:lnTo>
                  <a:lnTo>
                    <a:pt x="357" y="511"/>
                  </a:lnTo>
                  <a:lnTo>
                    <a:pt x="354" y="511"/>
                  </a:lnTo>
                  <a:lnTo>
                    <a:pt x="346" y="507"/>
                  </a:lnTo>
                  <a:lnTo>
                    <a:pt x="346" y="507"/>
                  </a:lnTo>
                  <a:lnTo>
                    <a:pt x="365" y="525"/>
                  </a:lnTo>
                  <a:lnTo>
                    <a:pt x="385" y="540"/>
                  </a:lnTo>
                  <a:lnTo>
                    <a:pt x="406" y="554"/>
                  </a:lnTo>
                  <a:lnTo>
                    <a:pt x="427" y="568"/>
                  </a:lnTo>
                  <a:lnTo>
                    <a:pt x="427" y="568"/>
                  </a:lnTo>
                  <a:lnTo>
                    <a:pt x="420" y="557"/>
                  </a:lnTo>
                  <a:lnTo>
                    <a:pt x="411" y="548"/>
                  </a:lnTo>
                  <a:lnTo>
                    <a:pt x="401" y="540"/>
                  </a:lnTo>
                  <a:lnTo>
                    <a:pt x="394" y="529"/>
                  </a:lnTo>
                  <a:lnTo>
                    <a:pt x="394" y="529"/>
                  </a:lnTo>
                  <a:lnTo>
                    <a:pt x="394" y="531"/>
                  </a:lnTo>
                  <a:lnTo>
                    <a:pt x="392" y="529"/>
                  </a:lnTo>
                  <a:lnTo>
                    <a:pt x="392" y="529"/>
                  </a:lnTo>
                  <a:lnTo>
                    <a:pt x="392" y="529"/>
                  </a:lnTo>
                  <a:lnTo>
                    <a:pt x="392" y="528"/>
                  </a:lnTo>
                  <a:lnTo>
                    <a:pt x="394" y="526"/>
                  </a:lnTo>
                  <a:lnTo>
                    <a:pt x="394" y="526"/>
                  </a:lnTo>
                  <a:lnTo>
                    <a:pt x="386" y="522"/>
                  </a:lnTo>
                  <a:lnTo>
                    <a:pt x="378" y="517"/>
                  </a:lnTo>
                  <a:lnTo>
                    <a:pt x="371" y="513"/>
                  </a:lnTo>
                  <a:lnTo>
                    <a:pt x="363" y="510"/>
                  </a:lnTo>
                  <a:lnTo>
                    <a:pt x="363" y="510"/>
                  </a:lnTo>
                  <a:close/>
                  <a:moveTo>
                    <a:pt x="728" y="526"/>
                  </a:moveTo>
                  <a:lnTo>
                    <a:pt x="728" y="526"/>
                  </a:lnTo>
                  <a:lnTo>
                    <a:pt x="719" y="516"/>
                  </a:lnTo>
                  <a:lnTo>
                    <a:pt x="708" y="507"/>
                  </a:lnTo>
                  <a:lnTo>
                    <a:pt x="708" y="507"/>
                  </a:lnTo>
                  <a:lnTo>
                    <a:pt x="717" y="517"/>
                  </a:lnTo>
                  <a:lnTo>
                    <a:pt x="728" y="526"/>
                  </a:lnTo>
                  <a:lnTo>
                    <a:pt x="728" y="526"/>
                  </a:lnTo>
                  <a:close/>
                  <a:moveTo>
                    <a:pt x="728" y="508"/>
                  </a:moveTo>
                  <a:lnTo>
                    <a:pt x="728" y="508"/>
                  </a:lnTo>
                  <a:lnTo>
                    <a:pt x="737" y="522"/>
                  </a:lnTo>
                  <a:lnTo>
                    <a:pt x="747" y="534"/>
                  </a:lnTo>
                  <a:lnTo>
                    <a:pt x="758" y="546"/>
                  </a:lnTo>
                  <a:lnTo>
                    <a:pt x="770" y="555"/>
                  </a:lnTo>
                  <a:lnTo>
                    <a:pt x="770" y="555"/>
                  </a:lnTo>
                  <a:lnTo>
                    <a:pt x="769" y="548"/>
                  </a:lnTo>
                  <a:lnTo>
                    <a:pt x="767" y="542"/>
                  </a:lnTo>
                  <a:lnTo>
                    <a:pt x="764" y="536"/>
                  </a:lnTo>
                  <a:lnTo>
                    <a:pt x="760" y="531"/>
                  </a:lnTo>
                  <a:lnTo>
                    <a:pt x="752" y="522"/>
                  </a:lnTo>
                  <a:lnTo>
                    <a:pt x="744" y="511"/>
                  </a:lnTo>
                  <a:lnTo>
                    <a:pt x="744" y="511"/>
                  </a:lnTo>
                  <a:lnTo>
                    <a:pt x="744" y="511"/>
                  </a:lnTo>
                  <a:lnTo>
                    <a:pt x="744" y="511"/>
                  </a:lnTo>
                  <a:lnTo>
                    <a:pt x="743" y="511"/>
                  </a:lnTo>
                  <a:lnTo>
                    <a:pt x="744" y="511"/>
                  </a:lnTo>
                  <a:lnTo>
                    <a:pt x="744" y="511"/>
                  </a:lnTo>
                  <a:lnTo>
                    <a:pt x="728" y="508"/>
                  </a:lnTo>
                  <a:lnTo>
                    <a:pt x="728" y="508"/>
                  </a:lnTo>
                  <a:close/>
                  <a:moveTo>
                    <a:pt x="241" y="558"/>
                  </a:moveTo>
                  <a:lnTo>
                    <a:pt x="241" y="558"/>
                  </a:lnTo>
                  <a:lnTo>
                    <a:pt x="234" y="549"/>
                  </a:lnTo>
                  <a:lnTo>
                    <a:pt x="225" y="542"/>
                  </a:lnTo>
                  <a:lnTo>
                    <a:pt x="217" y="534"/>
                  </a:lnTo>
                  <a:lnTo>
                    <a:pt x="209" y="525"/>
                  </a:lnTo>
                  <a:lnTo>
                    <a:pt x="209" y="525"/>
                  </a:lnTo>
                  <a:lnTo>
                    <a:pt x="211" y="525"/>
                  </a:lnTo>
                  <a:lnTo>
                    <a:pt x="211" y="523"/>
                  </a:lnTo>
                  <a:lnTo>
                    <a:pt x="214" y="522"/>
                  </a:lnTo>
                  <a:lnTo>
                    <a:pt x="214" y="522"/>
                  </a:lnTo>
                  <a:lnTo>
                    <a:pt x="206" y="516"/>
                  </a:lnTo>
                  <a:lnTo>
                    <a:pt x="197" y="508"/>
                  </a:lnTo>
                  <a:lnTo>
                    <a:pt x="197" y="508"/>
                  </a:lnTo>
                  <a:lnTo>
                    <a:pt x="209" y="536"/>
                  </a:lnTo>
                  <a:lnTo>
                    <a:pt x="217" y="546"/>
                  </a:lnTo>
                  <a:lnTo>
                    <a:pt x="221" y="551"/>
                  </a:lnTo>
                  <a:lnTo>
                    <a:pt x="228" y="555"/>
                  </a:lnTo>
                  <a:lnTo>
                    <a:pt x="228" y="555"/>
                  </a:lnTo>
                  <a:lnTo>
                    <a:pt x="226" y="552"/>
                  </a:lnTo>
                  <a:lnTo>
                    <a:pt x="228" y="551"/>
                  </a:lnTo>
                  <a:lnTo>
                    <a:pt x="229" y="551"/>
                  </a:lnTo>
                  <a:lnTo>
                    <a:pt x="229" y="551"/>
                  </a:lnTo>
                  <a:lnTo>
                    <a:pt x="235" y="554"/>
                  </a:lnTo>
                  <a:lnTo>
                    <a:pt x="241" y="558"/>
                  </a:lnTo>
                  <a:lnTo>
                    <a:pt x="241" y="558"/>
                  </a:lnTo>
                  <a:close/>
                  <a:moveTo>
                    <a:pt x="273" y="520"/>
                  </a:moveTo>
                  <a:lnTo>
                    <a:pt x="273" y="520"/>
                  </a:lnTo>
                  <a:lnTo>
                    <a:pt x="278" y="522"/>
                  </a:lnTo>
                  <a:lnTo>
                    <a:pt x="282" y="523"/>
                  </a:lnTo>
                  <a:lnTo>
                    <a:pt x="292" y="529"/>
                  </a:lnTo>
                  <a:lnTo>
                    <a:pt x="301" y="537"/>
                  </a:lnTo>
                  <a:lnTo>
                    <a:pt x="305" y="539"/>
                  </a:lnTo>
                  <a:lnTo>
                    <a:pt x="310" y="540"/>
                  </a:lnTo>
                  <a:lnTo>
                    <a:pt x="310" y="540"/>
                  </a:lnTo>
                  <a:lnTo>
                    <a:pt x="287" y="525"/>
                  </a:lnTo>
                  <a:lnTo>
                    <a:pt x="275" y="517"/>
                  </a:lnTo>
                  <a:lnTo>
                    <a:pt x="263" y="510"/>
                  </a:lnTo>
                  <a:lnTo>
                    <a:pt x="263" y="510"/>
                  </a:lnTo>
                  <a:lnTo>
                    <a:pt x="269" y="514"/>
                  </a:lnTo>
                  <a:lnTo>
                    <a:pt x="272" y="517"/>
                  </a:lnTo>
                  <a:lnTo>
                    <a:pt x="273" y="520"/>
                  </a:lnTo>
                  <a:lnTo>
                    <a:pt x="273" y="520"/>
                  </a:lnTo>
                  <a:close/>
                  <a:moveTo>
                    <a:pt x="238" y="511"/>
                  </a:moveTo>
                  <a:lnTo>
                    <a:pt x="238" y="511"/>
                  </a:lnTo>
                  <a:lnTo>
                    <a:pt x="243" y="514"/>
                  </a:lnTo>
                  <a:lnTo>
                    <a:pt x="247" y="519"/>
                  </a:lnTo>
                  <a:lnTo>
                    <a:pt x="252" y="522"/>
                  </a:lnTo>
                  <a:lnTo>
                    <a:pt x="257" y="522"/>
                  </a:lnTo>
                  <a:lnTo>
                    <a:pt x="257" y="522"/>
                  </a:lnTo>
                  <a:lnTo>
                    <a:pt x="252" y="519"/>
                  </a:lnTo>
                  <a:lnTo>
                    <a:pt x="247" y="516"/>
                  </a:lnTo>
                  <a:lnTo>
                    <a:pt x="243" y="511"/>
                  </a:lnTo>
                  <a:lnTo>
                    <a:pt x="241" y="511"/>
                  </a:lnTo>
                  <a:lnTo>
                    <a:pt x="238" y="511"/>
                  </a:lnTo>
                  <a:lnTo>
                    <a:pt x="238" y="511"/>
                  </a:lnTo>
                  <a:close/>
                  <a:moveTo>
                    <a:pt x="314" y="517"/>
                  </a:moveTo>
                  <a:lnTo>
                    <a:pt x="314" y="517"/>
                  </a:lnTo>
                  <a:lnTo>
                    <a:pt x="311" y="514"/>
                  </a:lnTo>
                  <a:lnTo>
                    <a:pt x="307" y="513"/>
                  </a:lnTo>
                  <a:lnTo>
                    <a:pt x="307" y="513"/>
                  </a:lnTo>
                  <a:lnTo>
                    <a:pt x="310" y="517"/>
                  </a:lnTo>
                  <a:lnTo>
                    <a:pt x="311" y="517"/>
                  </a:lnTo>
                  <a:lnTo>
                    <a:pt x="314" y="517"/>
                  </a:lnTo>
                  <a:lnTo>
                    <a:pt x="314" y="517"/>
                  </a:lnTo>
                  <a:close/>
                  <a:moveTo>
                    <a:pt x="775" y="536"/>
                  </a:moveTo>
                  <a:lnTo>
                    <a:pt x="775" y="536"/>
                  </a:lnTo>
                  <a:lnTo>
                    <a:pt x="775" y="528"/>
                  </a:lnTo>
                  <a:lnTo>
                    <a:pt x="773" y="523"/>
                  </a:lnTo>
                  <a:lnTo>
                    <a:pt x="770" y="519"/>
                  </a:lnTo>
                  <a:lnTo>
                    <a:pt x="766" y="514"/>
                  </a:lnTo>
                  <a:lnTo>
                    <a:pt x="766" y="514"/>
                  </a:lnTo>
                  <a:lnTo>
                    <a:pt x="760" y="514"/>
                  </a:lnTo>
                  <a:lnTo>
                    <a:pt x="752" y="513"/>
                  </a:lnTo>
                  <a:lnTo>
                    <a:pt x="752" y="513"/>
                  </a:lnTo>
                  <a:lnTo>
                    <a:pt x="763" y="525"/>
                  </a:lnTo>
                  <a:lnTo>
                    <a:pt x="769" y="531"/>
                  </a:lnTo>
                  <a:lnTo>
                    <a:pt x="775" y="536"/>
                  </a:lnTo>
                  <a:lnTo>
                    <a:pt x="775" y="536"/>
                  </a:lnTo>
                  <a:close/>
                  <a:moveTo>
                    <a:pt x="565" y="546"/>
                  </a:moveTo>
                  <a:lnTo>
                    <a:pt x="565" y="546"/>
                  </a:lnTo>
                  <a:lnTo>
                    <a:pt x="563" y="545"/>
                  </a:lnTo>
                  <a:lnTo>
                    <a:pt x="563" y="543"/>
                  </a:lnTo>
                  <a:lnTo>
                    <a:pt x="563" y="543"/>
                  </a:lnTo>
                  <a:lnTo>
                    <a:pt x="565" y="542"/>
                  </a:lnTo>
                  <a:lnTo>
                    <a:pt x="568" y="540"/>
                  </a:lnTo>
                  <a:lnTo>
                    <a:pt x="568" y="540"/>
                  </a:lnTo>
                  <a:lnTo>
                    <a:pt x="565" y="537"/>
                  </a:lnTo>
                  <a:lnTo>
                    <a:pt x="560" y="534"/>
                  </a:lnTo>
                  <a:lnTo>
                    <a:pt x="555" y="529"/>
                  </a:lnTo>
                  <a:lnTo>
                    <a:pt x="551" y="526"/>
                  </a:lnTo>
                  <a:lnTo>
                    <a:pt x="551" y="526"/>
                  </a:lnTo>
                  <a:lnTo>
                    <a:pt x="545" y="523"/>
                  </a:lnTo>
                  <a:lnTo>
                    <a:pt x="540" y="520"/>
                  </a:lnTo>
                  <a:lnTo>
                    <a:pt x="536" y="516"/>
                  </a:lnTo>
                  <a:lnTo>
                    <a:pt x="531" y="514"/>
                  </a:lnTo>
                  <a:lnTo>
                    <a:pt x="531" y="514"/>
                  </a:lnTo>
                  <a:lnTo>
                    <a:pt x="548" y="531"/>
                  </a:lnTo>
                  <a:lnTo>
                    <a:pt x="565" y="546"/>
                  </a:lnTo>
                  <a:lnTo>
                    <a:pt x="565" y="546"/>
                  </a:lnTo>
                  <a:close/>
                  <a:moveTo>
                    <a:pt x="401" y="565"/>
                  </a:moveTo>
                  <a:lnTo>
                    <a:pt x="401" y="565"/>
                  </a:lnTo>
                  <a:lnTo>
                    <a:pt x="372" y="539"/>
                  </a:lnTo>
                  <a:lnTo>
                    <a:pt x="357" y="526"/>
                  </a:lnTo>
                  <a:lnTo>
                    <a:pt x="348" y="522"/>
                  </a:lnTo>
                  <a:lnTo>
                    <a:pt x="340" y="517"/>
                  </a:lnTo>
                  <a:lnTo>
                    <a:pt x="340" y="517"/>
                  </a:lnTo>
                  <a:lnTo>
                    <a:pt x="353" y="532"/>
                  </a:lnTo>
                  <a:lnTo>
                    <a:pt x="368" y="545"/>
                  </a:lnTo>
                  <a:lnTo>
                    <a:pt x="385" y="555"/>
                  </a:lnTo>
                  <a:lnTo>
                    <a:pt x="392" y="560"/>
                  </a:lnTo>
                  <a:lnTo>
                    <a:pt x="401" y="565"/>
                  </a:lnTo>
                  <a:lnTo>
                    <a:pt x="401" y="565"/>
                  </a:lnTo>
                  <a:close/>
                  <a:moveTo>
                    <a:pt x="648" y="532"/>
                  </a:moveTo>
                  <a:lnTo>
                    <a:pt x="648" y="532"/>
                  </a:lnTo>
                  <a:lnTo>
                    <a:pt x="644" y="526"/>
                  </a:lnTo>
                  <a:lnTo>
                    <a:pt x="638" y="523"/>
                  </a:lnTo>
                  <a:lnTo>
                    <a:pt x="632" y="519"/>
                  </a:lnTo>
                  <a:lnTo>
                    <a:pt x="624" y="517"/>
                  </a:lnTo>
                  <a:lnTo>
                    <a:pt x="624" y="517"/>
                  </a:lnTo>
                  <a:lnTo>
                    <a:pt x="636" y="526"/>
                  </a:lnTo>
                  <a:lnTo>
                    <a:pt x="642" y="529"/>
                  </a:lnTo>
                  <a:lnTo>
                    <a:pt x="648" y="532"/>
                  </a:lnTo>
                  <a:lnTo>
                    <a:pt x="648" y="532"/>
                  </a:lnTo>
                  <a:close/>
                  <a:moveTo>
                    <a:pt x="856" y="526"/>
                  </a:moveTo>
                  <a:lnTo>
                    <a:pt x="856" y="526"/>
                  </a:lnTo>
                  <a:lnTo>
                    <a:pt x="856" y="520"/>
                  </a:lnTo>
                  <a:lnTo>
                    <a:pt x="856" y="519"/>
                  </a:lnTo>
                  <a:lnTo>
                    <a:pt x="854" y="517"/>
                  </a:lnTo>
                  <a:lnTo>
                    <a:pt x="854" y="517"/>
                  </a:lnTo>
                  <a:lnTo>
                    <a:pt x="854" y="522"/>
                  </a:lnTo>
                  <a:lnTo>
                    <a:pt x="854" y="525"/>
                  </a:lnTo>
                  <a:lnTo>
                    <a:pt x="856" y="526"/>
                  </a:lnTo>
                  <a:lnTo>
                    <a:pt x="856" y="526"/>
                  </a:lnTo>
                  <a:close/>
                  <a:moveTo>
                    <a:pt x="618" y="529"/>
                  </a:moveTo>
                  <a:lnTo>
                    <a:pt x="618" y="529"/>
                  </a:lnTo>
                  <a:lnTo>
                    <a:pt x="616" y="526"/>
                  </a:lnTo>
                  <a:lnTo>
                    <a:pt x="613" y="523"/>
                  </a:lnTo>
                  <a:lnTo>
                    <a:pt x="607" y="519"/>
                  </a:lnTo>
                  <a:lnTo>
                    <a:pt x="607" y="519"/>
                  </a:lnTo>
                  <a:lnTo>
                    <a:pt x="609" y="522"/>
                  </a:lnTo>
                  <a:lnTo>
                    <a:pt x="612" y="525"/>
                  </a:lnTo>
                  <a:lnTo>
                    <a:pt x="618" y="529"/>
                  </a:lnTo>
                  <a:lnTo>
                    <a:pt x="618" y="529"/>
                  </a:lnTo>
                  <a:close/>
                  <a:moveTo>
                    <a:pt x="565" y="522"/>
                  </a:moveTo>
                  <a:lnTo>
                    <a:pt x="565" y="522"/>
                  </a:lnTo>
                  <a:lnTo>
                    <a:pt x="566" y="523"/>
                  </a:lnTo>
                  <a:lnTo>
                    <a:pt x="569" y="523"/>
                  </a:lnTo>
                  <a:lnTo>
                    <a:pt x="571" y="523"/>
                  </a:lnTo>
                  <a:lnTo>
                    <a:pt x="571" y="522"/>
                  </a:lnTo>
                  <a:lnTo>
                    <a:pt x="571" y="522"/>
                  </a:lnTo>
                  <a:lnTo>
                    <a:pt x="571" y="522"/>
                  </a:lnTo>
                  <a:lnTo>
                    <a:pt x="568" y="522"/>
                  </a:lnTo>
                  <a:lnTo>
                    <a:pt x="566" y="520"/>
                  </a:lnTo>
                  <a:lnTo>
                    <a:pt x="565" y="522"/>
                  </a:lnTo>
                  <a:lnTo>
                    <a:pt x="565" y="522"/>
                  </a:lnTo>
                  <a:close/>
                  <a:moveTo>
                    <a:pt x="377" y="565"/>
                  </a:moveTo>
                  <a:lnTo>
                    <a:pt x="377" y="565"/>
                  </a:lnTo>
                  <a:lnTo>
                    <a:pt x="351" y="543"/>
                  </a:lnTo>
                  <a:lnTo>
                    <a:pt x="324" y="523"/>
                  </a:lnTo>
                  <a:lnTo>
                    <a:pt x="324" y="523"/>
                  </a:lnTo>
                  <a:lnTo>
                    <a:pt x="321" y="525"/>
                  </a:lnTo>
                  <a:lnTo>
                    <a:pt x="316" y="523"/>
                  </a:lnTo>
                  <a:lnTo>
                    <a:pt x="316" y="523"/>
                  </a:lnTo>
                  <a:lnTo>
                    <a:pt x="330" y="536"/>
                  </a:lnTo>
                  <a:lnTo>
                    <a:pt x="345" y="546"/>
                  </a:lnTo>
                  <a:lnTo>
                    <a:pt x="362" y="555"/>
                  </a:lnTo>
                  <a:lnTo>
                    <a:pt x="377" y="565"/>
                  </a:lnTo>
                  <a:lnTo>
                    <a:pt x="377" y="565"/>
                  </a:lnTo>
                  <a:close/>
                  <a:moveTo>
                    <a:pt x="683" y="532"/>
                  </a:moveTo>
                  <a:lnTo>
                    <a:pt x="683" y="532"/>
                  </a:lnTo>
                  <a:lnTo>
                    <a:pt x="682" y="529"/>
                  </a:lnTo>
                  <a:lnTo>
                    <a:pt x="679" y="528"/>
                  </a:lnTo>
                  <a:lnTo>
                    <a:pt x="674" y="525"/>
                  </a:lnTo>
                  <a:lnTo>
                    <a:pt x="674" y="525"/>
                  </a:lnTo>
                  <a:lnTo>
                    <a:pt x="676" y="526"/>
                  </a:lnTo>
                  <a:lnTo>
                    <a:pt x="677" y="529"/>
                  </a:lnTo>
                  <a:lnTo>
                    <a:pt x="680" y="531"/>
                  </a:lnTo>
                  <a:lnTo>
                    <a:pt x="683" y="532"/>
                  </a:lnTo>
                  <a:lnTo>
                    <a:pt x="683" y="532"/>
                  </a:lnTo>
                  <a:close/>
                  <a:moveTo>
                    <a:pt x="513" y="583"/>
                  </a:moveTo>
                  <a:lnTo>
                    <a:pt x="513" y="583"/>
                  </a:lnTo>
                  <a:lnTo>
                    <a:pt x="504" y="575"/>
                  </a:lnTo>
                  <a:lnTo>
                    <a:pt x="493" y="568"/>
                  </a:lnTo>
                  <a:lnTo>
                    <a:pt x="482" y="558"/>
                  </a:lnTo>
                  <a:lnTo>
                    <a:pt x="473" y="551"/>
                  </a:lnTo>
                  <a:lnTo>
                    <a:pt x="473" y="551"/>
                  </a:lnTo>
                  <a:lnTo>
                    <a:pt x="473" y="548"/>
                  </a:lnTo>
                  <a:lnTo>
                    <a:pt x="473" y="548"/>
                  </a:lnTo>
                  <a:lnTo>
                    <a:pt x="459" y="536"/>
                  </a:lnTo>
                  <a:lnTo>
                    <a:pt x="452" y="531"/>
                  </a:lnTo>
                  <a:lnTo>
                    <a:pt x="444" y="526"/>
                  </a:lnTo>
                  <a:lnTo>
                    <a:pt x="444" y="526"/>
                  </a:lnTo>
                  <a:lnTo>
                    <a:pt x="459" y="543"/>
                  </a:lnTo>
                  <a:lnTo>
                    <a:pt x="476" y="560"/>
                  </a:lnTo>
                  <a:lnTo>
                    <a:pt x="496" y="575"/>
                  </a:lnTo>
                  <a:lnTo>
                    <a:pt x="505" y="581"/>
                  </a:lnTo>
                  <a:lnTo>
                    <a:pt x="516" y="587"/>
                  </a:lnTo>
                  <a:lnTo>
                    <a:pt x="516" y="587"/>
                  </a:lnTo>
                  <a:lnTo>
                    <a:pt x="514" y="586"/>
                  </a:lnTo>
                  <a:lnTo>
                    <a:pt x="513" y="583"/>
                  </a:lnTo>
                  <a:lnTo>
                    <a:pt x="513" y="583"/>
                  </a:lnTo>
                  <a:close/>
                  <a:moveTo>
                    <a:pt x="504" y="537"/>
                  </a:moveTo>
                  <a:lnTo>
                    <a:pt x="504" y="537"/>
                  </a:lnTo>
                  <a:lnTo>
                    <a:pt x="499" y="532"/>
                  </a:lnTo>
                  <a:lnTo>
                    <a:pt x="494" y="529"/>
                  </a:lnTo>
                  <a:lnTo>
                    <a:pt x="493" y="529"/>
                  </a:lnTo>
                  <a:lnTo>
                    <a:pt x="493" y="529"/>
                  </a:lnTo>
                  <a:lnTo>
                    <a:pt x="494" y="531"/>
                  </a:lnTo>
                  <a:lnTo>
                    <a:pt x="497" y="534"/>
                  </a:lnTo>
                  <a:lnTo>
                    <a:pt x="500" y="537"/>
                  </a:lnTo>
                  <a:lnTo>
                    <a:pt x="502" y="537"/>
                  </a:lnTo>
                  <a:lnTo>
                    <a:pt x="504" y="537"/>
                  </a:lnTo>
                  <a:lnTo>
                    <a:pt x="504" y="537"/>
                  </a:lnTo>
                  <a:close/>
                  <a:moveTo>
                    <a:pt x="603" y="537"/>
                  </a:moveTo>
                  <a:lnTo>
                    <a:pt x="603" y="537"/>
                  </a:lnTo>
                  <a:lnTo>
                    <a:pt x="598" y="532"/>
                  </a:lnTo>
                  <a:lnTo>
                    <a:pt x="592" y="529"/>
                  </a:lnTo>
                  <a:lnTo>
                    <a:pt x="592" y="529"/>
                  </a:lnTo>
                  <a:lnTo>
                    <a:pt x="595" y="532"/>
                  </a:lnTo>
                  <a:lnTo>
                    <a:pt x="597" y="534"/>
                  </a:lnTo>
                  <a:lnTo>
                    <a:pt x="603" y="537"/>
                  </a:lnTo>
                  <a:lnTo>
                    <a:pt x="603" y="537"/>
                  </a:lnTo>
                  <a:close/>
                  <a:moveTo>
                    <a:pt x="658" y="543"/>
                  </a:moveTo>
                  <a:lnTo>
                    <a:pt x="658" y="543"/>
                  </a:lnTo>
                  <a:lnTo>
                    <a:pt x="651" y="540"/>
                  </a:lnTo>
                  <a:lnTo>
                    <a:pt x="645" y="537"/>
                  </a:lnTo>
                  <a:lnTo>
                    <a:pt x="639" y="534"/>
                  </a:lnTo>
                  <a:lnTo>
                    <a:pt x="635" y="531"/>
                  </a:lnTo>
                  <a:lnTo>
                    <a:pt x="635" y="531"/>
                  </a:lnTo>
                  <a:lnTo>
                    <a:pt x="642" y="540"/>
                  </a:lnTo>
                  <a:lnTo>
                    <a:pt x="651" y="549"/>
                  </a:lnTo>
                  <a:lnTo>
                    <a:pt x="661" y="558"/>
                  </a:lnTo>
                  <a:lnTo>
                    <a:pt x="667" y="561"/>
                  </a:lnTo>
                  <a:lnTo>
                    <a:pt x="673" y="565"/>
                  </a:lnTo>
                  <a:lnTo>
                    <a:pt x="673" y="565"/>
                  </a:lnTo>
                  <a:lnTo>
                    <a:pt x="670" y="560"/>
                  </a:lnTo>
                  <a:lnTo>
                    <a:pt x="665" y="554"/>
                  </a:lnTo>
                  <a:lnTo>
                    <a:pt x="662" y="548"/>
                  </a:lnTo>
                  <a:lnTo>
                    <a:pt x="658" y="543"/>
                  </a:lnTo>
                  <a:lnTo>
                    <a:pt x="658" y="543"/>
                  </a:lnTo>
                  <a:close/>
                  <a:moveTo>
                    <a:pt x="334" y="545"/>
                  </a:moveTo>
                  <a:lnTo>
                    <a:pt x="334" y="545"/>
                  </a:lnTo>
                  <a:lnTo>
                    <a:pt x="334" y="543"/>
                  </a:lnTo>
                  <a:lnTo>
                    <a:pt x="333" y="543"/>
                  </a:lnTo>
                  <a:lnTo>
                    <a:pt x="330" y="543"/>
                  </a:lnTo>
                  <a:lnTo>
                    <a:pt x="330" y="543"/>
                  </a:lnTo>
                  <a:lnTo>
                    <a:pt x="327" y="540"/>
                  </a:lnTo>
                  <a:lnTo>
                    <a:pt x="322" y="536"/>
                  </a:lnTo>
                  <a:lnTo>
                    <a:pt x="319" y="534"/>
                  </a:lnTo>
                  <a:lnTo>
                    <a:pt x="314" y="534"/>
                  </a:lnTo>
                  <a:lnTo>
                    <a:pt x="314" y="534"/>
                  </a:lnTo>
                  <a:lnTo>
                    <a:pt x="321" y="539"/>
                  </a:lnTo>
                  <a:lnTo>
                    <a:pt x="327" y="545"/>
                  </a:lnTo>
                  <a:lnTo>
                    <a:pt x="333" y="549"/>
                  </a:lnTo>
                  <a:lnTo>
                    <a:pt x="339" y="552"/>
                  </a:lnTo>
                  <a:lnTo>
                    <a:pt x="339" y="552"/>
                  </a:lnTo>
                  <a:lnTo>
                    <a:pt x="336" y="549"/>
                  </a:lnTo>
                  <a:lnTo>
                    <a:pt x="336" y="548"/>
                  </a:lnTo>
                  <a:lnTo>
                    <a:pt x="337" y="546"/>
                  </a:lnTo>
                  <a:lnTo>
                    <a:pt x="337" y="546"/>
                  </a:lnTo>
                  <a:lnTo>
                    <a:pt x="334" y="546"/>
                  </a:lnTo>
                  <a:lnTo>
                    <a:pt x="333" y="546"/>
                  </a:lnTo>
                  <a:lnTo>
                    <a:pt x="333" y="546"/>
                  </a:lnTo>
                  <a:lnTo>
                    <a:pt x="333" y="546"/>
                  </a:lnTo>
                  <a:lnTo>
                    <a:pt x="333" y="545"/>
                  </a:lnTo>
                  <a:lnTo>
                    <a:pt x="331" y="545"/>
                  </a:lnTo>
                  <a:lnTo>
                    <a:pt x="331" y="543"/>
                  </a:lnTo>
                  <a:lnTo>
                    <a:pt x="331" y="543"/>
                  </a:lnTo>
                  <a:lnTo>
                    <a:pt x="333" y="545"/>
                  </a:lnTo>
                  <a:lnTo>
                    <a:pt x="334" y="545"/>
                  </a:lnTo>
                  <a:lnTo>
                    <a:pt x="334" y="545"/>
                  </a:lnTo>
                  <a:close/>
                  <a:moveTo>
                    <a:pt x="625" y="537"/>
                  </a:moveTo>
                  <a:lnTo>
                    <a:pt x="625" y="537"/>
                  </a:lnTo>
                  <a:lnTo>
                    <a:pt x="625" y="536"/>
                  </a:lnTo>
                  <a:lnTo>
                    <a:pt x="624" y="534"/>
                  </a:lnTo>
                  <a:lnTo>
                    <a:pt x="624" y="534"/>
                  </a:lnTo>
                  <a:lnTo>
                    <a:pt x="624" y="532"/>
                  </a:lnTo>
                  <a:lnTo>
                    <a:pt x="624" y="532"/>
                  </a:lnTo>
                  <a:lnTo>
                    <a:pt x="622" y="532"/>
                  </a:lnTo>
                  <a:lnTo>
                    <a:pt x="621" y="532"/>
                  </a:lnTo>
                  <a:lnTo>
                    <a:pt x="621" y="532"/>
                  </a:lnTo>
                  <a:lnTo>
                    <a:pt x="622" y="534"/>
                  </a:lnTo>
                  <a:lnTo>
                    <a:pt x="625" y="537"/>
                  </a:lnTo>
                  <a:lnTo>
                    <a:pt x="625" y="537"/>
                  </a:lnTo>
                  <a:close/>
                  <a:moveTo>
                    <a:pt x="781" y="545"/>
                  </a:moveTo>
                  <a:lnTo>
                    <a:pt x="781" y="545"/>
                  </a:lnTo>
                  <a:lnTo>
                    <a:pt x="781" y="537"/>
                  </a:lnTo>
                  <a:lnTo>
                    <a:pt x="781" y="536"/>
                  </a:lnTo>
                  <a:lnTo>
                    <a:pt x="779" y="532"/>
                  </a:lnTo>
                  <a:lnTo>
                    <a:pt x="779" y="532"/>
                  </a:lnTo>
                  <a:lnTo>
                    <a:pt x="778" y="536"/>
                  </a:lnTo>
                  <a:lnTo>
                    <a:pt x="778" y="540"/>
                  </a:lnTo>
                  <a:lnTo>
                    <a:pt x="779" y="542"/>
                  </a:lnTo>
                  <a:lnTo>
                    <a:pt x="781" y="545"/>
                  </a:lnTo>
                  <a:lnTo>
                    <a:pt x="781" y="545"/>
                  </a:lnTo>
                  <a:close/>
                  <a:moveTo>
                    <a:pt x="247" y="543"/>
                  </a:moveTo>
                  <a:lnTo>
                    <a:pt x="247" y="543"/>
                  </a:lnTo>
                  <a:lnTo>
                    <a:pt x="241" y="537"/>
                  </a:lnTo>
                  <a:lnTo>
                    <a:pt x="237" y="534"/>
                  </a:lnTo>
                  <a:lnTo>
                    <a:pt x="237" y="534"/>
                  </a:lnTo>
                  <a:lnTo>
                    <a:pt x="241" y="539"/>
                  </a:lnTo>
                  <a:lnTo>
                    <a:pt x="244" y="542"/>
                  </a:lnTo>
                  <a:lnTo>
                    <a:pt x="247" y="543"/>
                  </a:lnTo>
                  <a:lnTo>
                    <a:pt x="247" y="543"/>
                  </a:lnTo>
                  <a:close/>
                  <a:moveTo>
                    <a:pt x="686" y="549"/>
                  </a:moveTo>
                  <a:lnTo>
                    <a:pt x="686" y="549"/>
                  </a:lnTo>
                  <a:lnTo>
                    <a:pt x="683" y="545"/>
                  </a:lnTo>
                  <a:lnTo>
                    <a:pt x="680" y="540"/>
                  </a:lnTo>
                  <a:lnTo>
                    <a:pt x="677" y="537"/>
                  </a:lnTo>
                  <a:lnTo>
                    <a:pt x="671" y="536"/>
                  </a:lnTo>
                  <a:lnTo>
                    <a:pt x="671" y="536"/>
                  </a:lnTo>
                  <a:lnTo>
                    <a:pt x="676" y="539"/>
                  </a:lnTo>
                  <a:lnTo>
                    <a:pt x="679" y="543"/>
                  </a:lnTo>
                  <a:lnTo>
                    <a:pt x="682" y="546"/>
                  </a:lnTo>
                  <a:lnTo>
                    <a:pt x="686" y="549"/>
                  </a:lnTo>
                  <a:lnTo>
                    <a:pt x="686" y="549"/>
                  </a:lnTo>
                  <a:close/>
                  <a:moveTo>
                    <a:pt x="719" y="572"/>
                  </a:moveTo>
                  <a:lnTo>
                    <a:pt x="719" y="572"/>
                  </a:lnTo>
                  <a:lnTo>
                    <a:pt x="723" y="574"/>
                  </a:lnTo>
                  <a:lnTo>
                    <a:pt x="729" y="577"/>
                  </a:lnTo>
                  <a:lnTo>
                    <a:pt x="732" y="580"/>
                  </a:lnTo>
                  <a:lnTo>
                    <a:pt x="737" y="581"/>
                  </a:lnTo>
                  <a:lnTo>
                    <a:pt x="737" y="581"/>
                  </a:lnTo>
                  <a:lnTo>
                    <a:pt x="732" y="577"/>
                  </a:lnTo>
                  <a:lnTo>
                    <a:pt x="728" y="572"/>
                  </a:lnTo>
                  <a:lnTo>
                    <a:pt x="725" y="568"/>
                  </a:lnTo>
                  <a:lnTo>
                    <a:pt x="720" y="563"/>
                  </a:lnTo>
                  <a:lnTo>
                    <a:pt x="720" y="563"/>
                  </a:lnTo>
                  <a:lnTo>
                    <a:pt x="720" y="560"/>
                  </a:lnTo>
                  <a:lnTo>
                    <a:pt x="720" y="560"/>
                  </a:lnTo>
                  <a:lnTo>
                    <a:pt x="711" y="554"/>
                  </a:lnTo>
                  <a:lnTo>
                    <a:pt x="703" y="548"/>
                  </a:lnTo>
                  <a:lnTo>
                    <a:pt x="696" y="542"/>
                  </a:lnTo>
                  <a:lnTo>
                    <a:pt x="686" y="536"/>
                  </a:lnTo>
                  <a:lnTo>
                    <a:pt x="686" y="536"/>
                  </a:lnTo>
                  <a:lnTo>
                    <a:pt x="693" y="545"/>
                  </a:lnTo>
                  <a:lnTo>
                    <a:pt x="702" y="554"/>
                  </a:lnTo>
                  <a:lnTo>
                    <a:pt x="709" y="563"/>
                  </a:lnTo>
                  <a:lnTo>
                    <a:pt x="719" y="572"/>
                  </a:lnTo>
                  <a:lnTo>
                    <a:pt x="719" y="572"/>
                  </a:lnTo>
                  <a:close/>
                  <a:moveTo>
                    <a:pt x="709" y="545"/>
                  </a:moveTo>
                  <a:lnTo>
                    <a:pt x="709" y="545"/>
                  </a:lnTo>
                  <a:lnTo>
                    <a:pt x="723" y="558"/>
                  </a:lnTo>
                  <a:lnTo>
                    <a:pt x="737" y="571"/>
                  </a:lnTo>
                  <a:lnTo>
                    <a:pt x="737" y="571"/>
                  </a:lnTo>
                  <a:lnTo>
                    <a:pt x="725" y="552"/>
                  </a:lnTo>
                  <a:lnTo>
                    <a:pt x="719" y="545"/>
                  </a:lnTo>
                  <a:lnTo>
                    <a:pt x="711" y="539"/>
                  </a:lnTo>
                  <a:lnTo>
                    <a:pt x="711" y="539"/>
                  </a:lnTo>
                  <a:lnTo>
                    <a:pt x="712" y="540"/>
                  </a:lnTo>
                  <a:lnTo>
                    <a:pt x="711" y="542"/>
                  </a:lnTo>
                  <a:lnTo>
                    <a:pt x="709" y="545"/>
                  </a:lnTo>
                  <a:lnTo>
                    <a:pt x="709" y="545"/>
                  </a:lnTo>
                  <a:close/>
                  <a:moveTo>
                    <a:pt x="525" y="543"/>
                  </a:moveTo>
                  <a:lnTo>
                    <a:pt x="525" y="543"/>
                  </a:lnTo>
                  <a:lnTo>
                    <a:pt x="528" y="545"/>
                  </a:lnTo>
                  <a:lnTo>
                    <a:pt x="529" y="545"/>
                  </a:lnTo>
                  <a:lnTo>
                    <a:pt x="529" y="543"/>
                  </a:lnTo>
                  <a:lnTo>
                    <a:pt x="529" y="543"/>
                  </a:lnTo>
                  <a:lnTo>
                    <a:pt x="528" y="542"/>
                  </a:lnTo>
                  <a:lnTo>
                    <a:pt x="526" y="540"/>
                  </a:lnTo>
                  <a:lnTo>
                    <a:pt x="522" y="539"/>
                  </a:lnTo>
                  <a:lnTo>
                    <a:pt x="522" y="539"/>
                  </a:lnTo>
                  <a:lnTo>
                    <a:pt x="523" y="540"/>
                  </a:lnTo>
                  <a:lnTo>
                    <a:pt x="525" y="543"/>
                  </a:lnTo>
                  <a:lnTo>
                    <a:pt x="525" y="543"/>
                  </a:lnTo>
                  <a:close/>
                  <a:moveTo>
                    <a:pt x="619" y="568"/>
                  </a:moveTo>
                  <a:lnTo>
                    <a:pt x="619" y="568"/>
                  </a:lnTo>
                  <a:lnTo>
                    <a:pt x="604" y="552"/>
                  </a:lnTo>
                  <a:lnTo>
                    <a:pt x="595" y="546"/>
                  </a:lnTo>
                  <a:lnTo>
                    <a:pt x="587" y="540"/>
                  </a:lnTo>
                  <a:lnTo>
                    <a:pt x="587" y="540"/>
                  </a:lnTo>
                  <a:lnTo>
                    <a:pt x="603" y="555"/>
                  </a:lnTo>
                  <a:lnTo>
                    <a:pt x="610" y="561"/>
                  </a:lnTo>
                  <a:lnTo>
                    <a:pt x="619" y="568"/>
                  </a:lnTo>
                  <a:lnTo>
                    <a:pt x="619" y="568"/>
                  </a:lnTo>
                  <a:close/>
                  <a:moveTo>
                    <a:pt x="746" y="546"/>
                  </a:moveTo>
                  <a:lnTo>
                    <a:pt x="746" y="546"/>
                  </a:lnTo>
                  <a:lnTo>
                    <a:pt x="743" y="542"/>
                  </a:lnTo>
                  <a:lnTo>
                    <a:pt x="740" y="540"/>
                  </a:lnTo>
                  <a:lnTo>
                    <a:pt x="738" y="540"/>
                  </a:lnTo>
                  <a:lnTo>
                    <a:pt x="738" y="540"/>
                  </a:lnTo>
                  <a:lnTo>
                    <a:pt x="741" y="543"/>
                  </a:lnTo>
                  <a:lnTo>
                    <a:pt x="746" y="546"/>
                  </a:lnTo>
                  <a:lnTo>
                    <a:pt x="746" y="546"/>
                  </a:lnTo>
                  <a:close/>
                  <a:moveTo>
                    <a:pt x="316" y="552"/>
                  </a:moveTo>
                  <a:lnTo>
                    <a:pt x="316" y="552"/>
                  </a:lnTo>
                  <a:lnTo>
                    <a:pt x="316" y="551"/>
                  </a:lnTo>
                  <a:lnTo>
                    <a:pt x="314" y="551"/>
                  </a:lnTo>
                  <a:lnTo>
                    <a:pt x="311" y="549"/>
                  </a:lnTo>
                  <a:lnTo>
                    <a:pt x="311" y="549"/>
                  </a:lnTo>
                  <a:lnTo>
                    <a:pt x="305" y="545"/>
                  </a:lnTo>
                  <a:lnTo>
                    <a:pt x="301" y="543"/>
                  </a:lnTo>
                  <a:lnTo>
                    <a:pt x="298" y="543"/>
                  </a:lnTo>
                  <a:lnTo>
                    <a:pt x="298" y="543"/>
                  </a:lnTo>
                  <a:lnTo>
                    <a:pt x="307" y="548"/>
                  </a:lnTo>
                  <a:lnTo>
                    <a:pt x="316" y="552"/>
                  </a:lnTo>
                  <a:lnTo>
                    <a:pt x="316" y="552"/>
                  </a:lnTo>
                  <a:close/>
                  <a:moveTo>
                    <a:pt x="346" y="603"/>
                  </a:moveTo>
                  <a:lnTo>
                    <a:pt x="346" y="603"/>
                  </a:lnTo>
                  <a:lnTo>
                    <a:pt x="348" y="603"/>
                  </a:lnTo>
                  <a:lnTo>
                    <a:pt x="348" y="601"/>
                  </a:lnTo>
                  <a:lnTo>
                    <a:pt x="348" y="601"/>
                  </a:lnTo>
                  <a:lnTo>
                    <a:pt x="345" y="600"/>
                  </a:lnTo>
                  <a:lnTo>
                    <a:pt x="345" y="600"/>
                  </a:lnTo>
                  <a:lnTo>
                    <a:pt x="345" y="601"/>
                  </a:lnTo>
                  <a:lnTo>
                    <a:pt x="345" y="601"/>
                  </a:lnTo>
                  <a:lnTo>
                    <a:pt x="328" y="587"/>
                  </a:lnTo>
                  <a:lnTo>
                    <a:pt x="311" y="575"/>
                  </a:lnTo>
                  <a:lnTo>
                    <a:pt x="293" y="561"/>
                  </a:lnTo>
                  <a:lnTo>
                    <a:pt x="276" y="549"/>
                  </a:lnTo>
                  <a:lnTo>
                    <a:pt x="276" y="549"/>
                  </a:lnTo>
                  <a:lnTo>
                    <a:pt x="273" y="548"/>
                  </a:lnTo>
                  <a:lnTo>
                    <a:pt x="272" y="546"/>
                  </a:lnTo>
                  <a:lnTo>
                    <a:pt x="269" y="545"/>
                  </a:lnTo>
                  <a:lnTo>
                    <a:pt x="266" y="543"/>
                  </a:lnTo>
                  <a:lnTo>
                    <a:pt x="266" y="543"/>
                  </a:lnTo>
                  <a:lnTo>
                    <a:pt x="276" y="555"/>
                  </a:lnTo>
                  <a:lnTo>
                    <a:pt x="289" y="565"/>
                  </a:lnTo>
                  <a:lnTo>
                    <a:pt x="301" y="575"/>
                  </a:lnTo>
                  <a:lnTo>
                    <a:pt x="313" y="586"/>
                  </a:lnTo>
                  <a:lnTo>
                    <a:pt x="313" y="586"/>
                  </a:lnTo>
                  <a:lnTo>
                    <a:pt x="325" y="595"/>
                  </a:lnTo>
                  <a:lnTo>
                    <a:pt x="337" y="606"/>
                  </a:lnTo>
                  <a:lnTo>
                    <a:pt x="348" y="618"/>
                  </a:lnTo>
                  <a:lnTo>
                    <a:pt x="362" y="627"/>
                  </a:lnTo>
                  <a:lnTo>
                    <a:pt x="362" y="627"/>
                  </a:lnTo>
                  <a:lnTo>
                    <a:pt x="359" y="621"/>
                  </a:lnTo>
                  <a:lnTo>
                    <a:pt x="354" y="613"/>
                  </a:lnTo>
                  <a:lnTo>
                    <a:pt x="350" y="607"/>
                  </a:lnTo>
                  <a:lnTo>
                    <a:pt x="346" y="603"/>
                  </a:lnTo>
                  <a:lnTo>
                    <a:pt x="346" y="603"/>
                  </a:lnTo>
                  <a:close/>
                  <a:moveTo>
                    <a:pt x="443" y="565"/>
                  </a:moveTo>
                  <a:lnTo>
                    <a:pt x="443" y="565"/>
                  </a:lnTo>
                  <a:lnTo>
                    <a:pt x="432" y="552"/>
                  </a:lnTo>
                  <a:lnTo>
                    <a:pt x="426" y="548"/>
                  </a:lnTo>
                  <a:lnTo>
                    <a:pt x="420" y="545"/>
                  </a:lnTo>
                  <a:lnTo>
                    <a:pt x="420" y="545"/>
                  </a:lnTo>
                  <a:lnTo>
                    <a:pt x="430" y="555"/>
                  </a:lnTo>
                  <a:lnTo>
                    <a:pt x="436" y="560"/>
                  </a:lnTo>
                  <a:lnTo>
                    <a:pt x="443" y="565"/>
                  </a:lnTo>
                  <a:lnTo>
                    <a:pt x="443" y="565"/>
                  </a:lnTo>
                  <a:close/>
                  <a:moveTo>
                    <a:pt x="536" y="558"/>
                  </a:moveTo>
                  <a:lnTo>
                    <a:pt x="536" y="558"/>
                  </a:lnTo>
                  <a:lnTo>
                    <a:pt x="532" y="554"/>
                  </a:lnTo>
                  <a:lnTo>
                    <a:pt x="528" y="551"/>
                  </a:lnTo>
                  <a:lnTo>
                    <a:pt x="528" y="551"/>
                  </a:lnTo>
                  <a:lnTo>
                    <a:pt x="531" y="555"/>
                  </a:lnTo>
                  <a:lnTo>
                    <a:pt x="534" y="557"/>
                  </a:lnTo>
                  <a:lnTo>
                    <a:pt x="536" y="558"/>
                  </a:lnTo>
                  <a:lnTo>
                    <a:pt x="536" y="558"/>
                  </a:lnTo>
                  <a:close/>
                  <a:moveTo>
                    <a:pt x="644" y="568"/>
                  </a:moveTo>
                  <a:lnTo>
                    <a:pt x="644" y="568"/>
                  </a:lnTo>
                  <a:lnTo>
                    <a:pt x="636" y="558"/>
                  </a:lnTo>
                  <a:lnTo>
                    <a:pt x="632" y="555"/>
                  </a:lnTo>
                  <a:lnTo>
                    <a:pt x="629" y="552"/>
                  </a:lnTo>
                  <a:lnTo>
                    <a:pt x="629" y="552"/>
                  </a:lnTo>
                  <a:lnTo>
                    <a:pt x="632" y="557"/>
                  </a:lnTo>
                  <a:lnTo>
                    <a:pt x="636" y="561"/>
                  </a:lnTo>
                  <a:lnTo>
                    <a:pt x="639" y="566"/>
                  </a:lnTo>
                  <a:lnTo>
                    <a:pt x="644" y="568"/>
                  </a:lnTo>
                  <a:lnTo>
                    <a:pt x="644" y="568"/>
                  </a:lnTo>
                  <a:close/>
                  <a:moveTo>
                    <a:pt x="700" y="580"/>
                  </a:moveTo>
                  <a:lnTo>
                    <a:pt x="700" y="580"/>
                  </a:lnTo>
                  <a:lnTo>
                    <a:pt x="686" y="565"/>
                  </a:lnTo>
                  <a:lnTo>
                    <a:pt x="679" y="558"/>
                  </a:lnTo>
                  <a:lnTo>
                    <a:pt x="670" y="552"/>
                  </a:lnTo>
                  <a:lnTo>
                    <a:pt x="670" y="552"/>
                  </a:lnTo>
                  <a:lnTo>
                    <a:pt x="676" y="561"/>
                  </a:lnTo>
                  <a:lnTo>
                    <a:pt x="683" y="569"/>
                  </a:lnTo>
                  <a:lnTo>
                    <a:pt x="691" y="575"/>
                  </a:lnTo>
                  <a:lnTo>
                    <a:pt x="700" y="580"/>
                  </a:lnTo>
                  <a:lnTo>
                    <a:pt x="700" y="580"/>
                  </a:lnTo>
                  <a:close/>
                  <a:moveTo>
                    <a:pt x="453" y="595"/>
                  </a:moveTo>
                  <a:lnTo>
                    <a:pt x="453" y="595"/>
                  </a:lnTo>
                  <a:lnTo>
                    <a:pt x="452" y="593"/>
                  </a:lnTo>
                  <a:lnTo>
                    <a:pt x="453" y="592"/>
                  </a:lnTo>
                  <a:lnTo>
                    <a:pt x="453" y="592"/>
                  </a:lnTo>
                  <a:lnTo>
                    <a:pt x="452" y="592"/>
                  </a:lnTo>
                  <a:lnTo>
                    <a:pt x="452" y="592"/>
                  </a:lnTo>
                  <a:lnTo>
                    <a:pt x="452" y="589"/>
                  </a:lnTo>
                  <a:lnTo>
                    <a:pt x="452" y="589"/>
                  </a:lnTo>
                  <a:lnTo>
                    <a:pt x="426" y="571"/>
                  </a:lnTo>
                  <a:lnTo>
                    <a:pt x="412" y="561"/>
                  </a:lnTo>
                  <a:lnTo>
                    <a:pt x="398" y="554"/>
                  </a:lnTo>
                  <a:lnTo>
                    <a:pt x="398" y="554"/>
                  </a:lnTo>
                  <a:lnTo>
                    <a:pt x="409" y="566"/>
                  </a:lnTo>
                  <a:lnTo>
                    <a:pt x="423" y="577"/>
                  </a:lnTo>
                  <a:lnTo>
                    <a:pt x="436" y="587"/>
                  </a:lnTo>
                  <a:lnTo>
                    <a:pt x="453" y="595"/>
                  </a:lnTo>
                  <a:lnTo>
                    <a:pt x="453" y="595"/>
                  </a:lnTo>
                  <a:close/>
                  <a:moveTo>
                    <a:pt x="354" y="568"/>
                  </a:moveTo>
                  <a:lnTo>
                    <a:pt x="354" y="568"/>
                  </a:lnTo>
                  <a:lnTo>
                    <a:pt x="366" y="577"/>
                  </a:lnTo>
                  <a:lnTo>
                    <a:pt x="380" y="586"/>
                  </a:lnTo>
                  <a:lnTo>
                    <a:pt x="392" y="597"/>
                  </a:lnTo>
                  <a:lnTo>
                    <a:pt x="403" y="606"/>
                  </a:lnTo>
                  <a:lnTo>
                    <a:pt x="403" y="606"/>
                  </a:lnTo>
                  <a:lnTo>
                    <a:pt x="375" y="578"/>
                  </a:lnTo>
                  <a:lnTo>
                    <a:pt x="346" y="554"/>
                  </a:lnTo>
                  <a:lnTo>
                    <a:pt x="346" y="554"/>
                  </a:lnTo>
                  <a:lnTo>
                    <a:pt x="350" y="560"/>
                  </a:lnTo>
                  <a:lnTo>
                    <a:pt x="354" y="568"/>
                  </a:lnTo>
                  <a:lnTo>
                    <a:pt x="354" y="568"/>
                  </a:lnTo>
                  <a:close/>
                  <a:moveTo>
                    <a:pt x="528" y="560"/>
                  </a:moveTo>
                  <a:lnTo>
                    <a:pt x="528" y="560"/>
                  </a:lnTo>
                  <a:lnTo>
                    <a:pt x="522" y="555"/>
                  </a:lnTo>
                  <a:lnTo>
                    <a:pt x="522" y="555"/>
                  </a:lnTo>
                  <a:lnTo>
                    <a:pt x="525" y="558"/>
                  </a:lnTo>
                  <a:lnTo>
                    <a:pt x="526" y="560"/>
                  </a:lnTo>
                  <a:lnTo>
                    <a:pt x="528" y="560"/>
                  </a:lnTo>
                  <a:lnTo>
                    <a:pt x="528" y="560"/>
                  </a:lnTo>
                  <a:close/>
                  <a:moveTo>
                    <a:pt x="423" y="593"/>
                  </a:moveTo>
                  <a:lnTo>
                    <a:pt x="423" y="593"/>
                  </a:lnTo>
                  <a:lnTo>
                    <a:pt x="423" y="592"/>
                  </a:lnTo>
                  <a:lnTo>
                    <a:pt x="421" y="590"/>
                  </a:lnTo>
                  <a:lnTo>
                    <a:pt x="421" y="589"/>
                  </a:lnTo>
                  <a:lnTo>
                    <a:pt x="421" y="589"/>
                  </a:lnTo>
                  <a:lnTo>
                    <a:pt x="423" y="587"/>
                  </a:lnTo>
                  <a:lnTo>
                    <a:pt x="424" y="587"/>
                  </a:lnTo>
                  <a:lnTo>
                    <a:pt x="424" y="587"/>
                  </a:lnTo>
                  <a:lnTo>
                    <a:pt x="415" y="580"/>
                  </a:lnTo>
                  <a:lnTo>
                    <a:pt x="406" y="572"/>
                  </a:lnTo>
                  <a:lnTo>
                    <a:pt x="395" y="566"/>
                  </a:lnTo>
                  <a:lnTo>
                    <a:pt x="385" y="560"/>
                  </a:lnTo>
                  <a:lnTo>
                    <a:pt x="385" y="560"/>
                  </a:lnTo>
                  <a:lnTo>
                    <a:pt x="383" y="561"/>
                  </a:lnTo>
                  <a:lnTo>
                    <a:pt x="382" y="560"/>
                  </a:lnTo>
                  <a:lnTo>
                    <a:pt x="382" y="560"/>
                  </a:lnTo>
                  <a:lnTo>
                    <a:pt x="382" y="558"/>
                  </a:lnTo>
                  <a:lnTo>
                    <a:pt x="380" y="557"/>
                  </a:lnTo>
                  <a:lnTo>
                    <a:pt x="375" y="557"/>
                  </a:lnTo>
                  <a:lnTo>
                    <a:pt x="375" y="557"/>
                  </a:lnTo>
                  <a:lnTo>
                    <a:pt x="388" y="566"/>
                  </a:lnTo>
                  <a:lnTo>
                    <a:pt x="398" y="577"/>
                  </a:lnTo>
                  <a:lnTo>
                    <a:pt x="409" y="586"/>
                  </a:lnTo>
                  <a:lnTo>
                    <a:pt x="423" y="593"/>
                  </a:lnTo>
                  <a:lnTo>
                    <a:pt x="423" y="593"/>
                  </a:lnTo>
                  <a:close/>
                  <a:moveTo>
                    <a:pt x="493" y="583"/>
                  </a:moveTo>
                  <a:lnTo>
                    <a:pt x="493" y="583"/>
                  </a:lnTo>
                  <a:lnTo>
                    <a:pt x="485" y="575"/>
                  </a:lnTo>
                  <a:lnTo>
                    <a:pt x="478" y="568"/>
                  </a:lnTo>
                  <a:lnTo>
                    <a:pt x="459" y="557"/>
                  </a:lnTo>
                  <a:lnTo>
                    <a:pt x="459" y="557"/>
                  </a:lnTo>
                  <a:lnTo>
                    <a:pt x="465" y="565"/>
                  </a:lnTo>
                  <a:lnTo>
                    <a:pt x="475" y="572"/>
                  </a:lnTo>
                  <a:lnTo>
                    <a:pt x="493" y="583"/>
                  </a:lnTo>
                  <a:lnTo>
                    <a:pt x="493" y="583"/>
                  </a:lnTo>
                  <a:close/>
                  <a:moveTo>
                    <a:pt x="322" y="561"/>
                  </a:moveTo>
                  <a:lnTo>
                    <a:pt x="322" y="561"/>
                  </a:lnTo>
                  <a:lnTo>
                    <a:pt x="334" y="569"/>
                  </a:lnTo>
                  <a:lnTo>
                    <a:pt x="346" y="577"/>
                  </a:lnTo>
                  <a:lnTo>
                    <a:pt x="346" y="577"/>
                  </a:lnTo>
                  <a:lnTo>
                    <a:pt x="362" y="589"/>
                  </a:lnTo>
                  <a:lnTo>
                    <a:pt x="362" y="589"/>
                  </a:lnTo>
                  <a:lnTo>
                    <a:pt x="369" y="593"/>
                  </a:lnTo>
                  <a:lnTo>
                    <a:pt x="375" y="597"/>
                  </a:lnTo>
                  <a:lnTo>
                    <a:pt x="375" y="597"/>
                  </a:lnTo>
                  <a:lnTo>
                    <a:pt x="369" y="590"/>
                  </a:lnTo>
                  <a:lnTo>
                    <a:pt x="368" y="587"/>
                  </a:lnTo>
                  <a:lnTo>
                    <a:pt x="368" y="584"/>
                  </a:lnTo>
                  <a:lnTo>
                    <a:pt x="368" y="584"/>
                  </a:lnTo>
                  <a:lnTo>
                    <a:pt x="363" y="584"/>
                  </a:lnTo>
                  <a:lnTo>
                    <a:pt x="360" y="581"/>
                  </a:lnTo>
                  <a:lnTo>
                    <a:pt x="357" y="577"/>
                  </a:lnTo>
                  <a:lnTo>
                    <a:pt x="353" y="575"/>
                  </a:lnTo>
                  <a:lnTo>
                    <a:pt x="353" y="575"/>
                  </a:lnTo>
                  <a:lnTo>
                    <a:pt x="354" y="574"/>
                  </a:lnTo>
                  <a:lnTo>
                    <a:pt x="354" y="574"/>
                  </a:lnTo>
                  <a:lnTo>
                    <a:pt x="350" y="572"/>
                  </a:lnTo>
                  <a:lnTo>
                    <a:pt x="345" y="571"/>
                  </a:lnTo>
                  <a:lnTo>
                    <a:pt x="337" y="566"/>
                  </a:lnTo>
                  <a:lnTo>
                    <a:pt x="334" y="563"/>
                  </a:lnTo>
                  <a:lnTo>
                    <a:pt x="331" y="560"/>
                  </a:lnTo>
                  <a:lnTo>
                    <a:pt x="327" y="560"/>
                  </a:lnTo>
                  <a:lnTo>
                    <a:pt x="322" y="561"/>
                  </a:lnTo>
                  <a:lnTo>
                    <a:pt x="322" y="561"/>
                  </a:lnTo>
                  <a:close/>
                  <a:moveTo>
                    <a:pt x="278" y="598"/>
                  </a:moveTo>
                  <a:lnTo>
                    <a:pt x="278" y="598"/>
                  </a:lnTo>
                  <a:lnTo>
                    <a:pt x="255" y="578"/>
                  </a:lnTo>
                  <a:lnTo>
                    <a:pt x="232" y="561"/>
                  </a:lnTo>
                  <a:lnTo>
                    <a:pt x="232" y="561"/>
                  </a:lnTo>
                  <a:lnTo>
                    <a:pt x="241" y="572"/>
                  </a:lnTo>
                  <a:lnTo>
                    <a:pt x="253" y="581"/>
                  </a:lnTo>
                  <a:lnTo>
                    <a:pt x="266" y="590"/>
                  </a:lnTo>
                  <a:lnTo>
                    <a:pt x="278" y="598"/>
                  </a:lnTo>
                  <a:lnTo>
                    <a:pt x="278" y="598"/>
                  </a:lnTo>
                  <a:close/>
                  <a:moveTo>
                    <a:pt x="565" y="598"/>
                  </a:moveTo>
                  <a:lnTo>
                    <a:pt x="565" y="598"/>
                  </a:lnTo>
                  <a:lnTo>
                    <a:pt x="566" y="600"/>
                  </a:lnTo>
                  <a:lnTo>
                    <a:pt x="569" y="601"/>
                  </a:lnTo>
                  <a:lnTo>
                    <a:pt x="571" y="603"/>
                  </a:lnTo>
                  <a:lnTo>
                    <a:pt x="575" y="604"/>
                  </a:lnTo>
                  <a:lnTo>
                    <a:pt x="575" y="604"/>
                  </a:lnTo>
                  <a:lnTo>
                    <a:pt x="565" y="592"/>
                  </a:lnTo>
                  <a:lnTo>
                    <a:pt x="552" y="581"/>
                  </a:lnTo>
                  <a:lnTo>
                    <a:pt x="529" y="563"/>
                  </a:lnTo>
                  <a:lnTo>
                    <a:pt x="529" y="563"/>
                  </a:lnTo>
                  <a:lnTo>
                    <a:pt x="548" y="580"/>
                  </a:lnTo>
                  <a:lnTo>
                    <a:pt x="557" y="589"/>
                  </a:lnTo>
                  <a:lnTo>
                    <a:pt x="565" y="598"/>
                  </a:lnTo>
                  <a:lnTo>
                    <a:pt x="565" y="598"/>
                  </a:lnTo>
                  <a:close/>
                  <a:moveTo>
                    <a:pt x="609" y="578"/>
                  </a:moveTo>
                  <a:lnTo>
                    <a:pt x="609" y="578"/>
                  </a:lnTo>
                  <a:lnTo>
                    <a:pt x="600" y="569"/>
                  </a:lnTo>
                  <a:lnTo>
                    <a:pt x="595" y="565"/>
                  </a:lnTo>
                  <a:lnTo>
                    <a:pt x="592" y="563"/>
                  </a:lnTo>
                  <a:lnTo>
                    <a:pt x="589" y="563"/>
                  </a:lnTo>
                  <a:lnTo>
                    <a:pt x="589" y="563"/>
                  </a:lnTo>
                  <a:lnTo>
                    <a:pt x="600" y="572"/>
                  </a:lnTo>
                  <a:lnTo>
                    <a:pt x="604" y="577"/>
                  </a:lnTo>
                  <a:lnTo>
                    <a:pt x="609" y="578"/>
                  </a:lnTo>
                  <a:lnTo>
                    <a:pt x="609" y="578"/>
                  </a:lnTo>
                  <a:close/>
                  <a:moveTo>
                    <a:pt x="658" y="577"/>
                  </a:moveTo>
                  <a:lnTo>
                    <a:pt x="658" y="577"/>
                  </a:lnTo>
                  <a:lnTo>
                    <a:pt x="664" y="583"/>
                  </a:lnTo>
                  <a:lnTo>
                    <a:pt x="671" y="587"/>
                  </a:lnTo>
                  <a:lnTo>
                    <a:pt x="686" y="595"/>
                  </a:lnTo>
                  <a:lnTo>
                    <a:pt x="686" y="595"/>
                  </a:lnTo>
                  <a:lnTo>
                    <a:pt x="683" y="589"/>
                  </a:lnTo>
                  <a:lnTo>
                    <a:pt x="679" y="586"/>
                  </a:lnTo>
                  <a:lnTo>
                    <a:pt x="674" y="583"/>
                  </a:lnTo>
                  <a:lnTo>
                    <a:pt x="670" y="580"/>
                  </a:lnTo>
                  <a:lnTo>
                    <a:pt x="670" y="580"/>
                  </a:lnTo>
                  <a:lnTo>
                    <a:pt x="661" y="571"/>
                  </a:lnTo>
                  <a:lnTo>
                    <a:pt x="656" y="568"/>
                  </a:lnTo>
                  <a:lnTo>
                    <a:pt x="651" y="566"/>
                  </a:lnTo>
                  <a:lnTo>
                    <a:pt x="651" y="566"/>
                  </a:lnTo>
                  <a:lnTo>
                    <a:pt x="656" y="571"/>
                  </a:lnTo>
                  <a:lnTo>
                    <a:pt x="658" y="574"/>
                  </a:lnTo>
                  <a:lnTo>
                    <a:pt x="658" y="577"/>
                  </a:lnTo>
                  <a:lnTo>
                    <a:pt x="658" y="577"/>
                  </a:lnTo>
                  <a:close/>
                  <a:moveTo>
                    <a:pt x="423" y="615"/>
                  </a:moveTo>
                  <a:lnTo>
                    <a:pt x="423" y="615"/>
                  </a:lnTo>
                  <a:lnTo>
                    <a:pt x="417" y="609"/>
                  </a:lnTo>
                  <a:lnTo>
                    <a:pt x="411" y="601"/>
                  </a:lnTo>
                  <a:lnTo>
                    <a:pt x="404" y="595"/>
                  </a:lnTo>
                  <a:lnTo>
                    <a:pt x="401" y="590"/>
                  </a:lnTo>
                  <a:lnTo>
                    <a:pt x="401" y="586"/>
                  </a:lnTo>
                  <a:lnTo>
                    <a:pt x="401" y="586"/>
                  </a:lnTo>
                  <a:lnTo>
                    <a:pt x="385" y="577"/>
                  </a:lnTo>
                  <a:lnTo>
                    <a:pt x="377" y="571"/>
                  </a:lnTo>
                  <a:lnTo>
                    <a:pt x="368" y="566"/>
                  </a:lnTo>
                  <a:lnTo>
                    <a:pt x="368" y="566"/>
                  </a:lnTo>
                  <a:lnTo>
                    <a:pt x="423" y="615"/>
                  </a:lnTo>
                  <a:lnTo>
                    <a:pt x="423" y="615"/>
                  </a:lnTo>
                  <a:close/>
                  <a:moveTo>
                    <a:pt x="481" y="609"/>
                  </a:moveTo>
                  <a:lnTo>
                    <a:pt x="481" y="609"/>
                  </a:lnTo>
                  <a:lnTo>
                    <a:pt x="494" y="619"/>
                  </a:lnTo>
                  <a:lnTo>
                    <a:pt x="500" y="624"/>
                  </a:lnTo>
                  <a:lnTo>
                    <a:pt x="508" y="627"/>
                  </a:lnTo>
                  <a:lnTo>
                    <a:pt x="508" y="627"/>
                  </a:lnTo>
                  <a:lnTo>
                    <a:pt x="507" y="622"/>
                  </a:lnTo>
                  <a:lnTo>
                    <a:pt x="504" y="619"/>
                  </a:lnTo>
                  <a:lnTo>
                    <a:pt x="500" y="616"/>
                  </a:lnTo>
                  <a:lnTo>
                    <a:pt x="500" y="613"/>
                  </a:lnTo>
                  <a:lnTo>
                    <a:pt x="500" y="613"/>
                  </a:lnTo>
                  <a:lnTo>
                    <a:pt x="496" y="612"/>
                  </a:lnTo>
                  <a:lnTo>
                    <a:pt x="491" y="609"/>
                  </a:lnTo>
                  <a:lnTo>
                    <a:pt x="488" y="604"/>
                  </a:lnTo>
                  <a:lnTo>
                    <a:pt x="487" y="601"/>
                  </a:lnTo>
                  <a:lnTo>
                    <a:pt x="487" y="601"/>
                  </a:lnTo>
                  <a:lnTo>
                    <a:pt x="482" y="598"/>
                  </a:lnTo>
                  <a:lnTo>
                    <a:pt x="478" y="595"/>
                  </a:lnTo>
                  <a:lnTo>
                    <a:pt x="472" y="587"/>
                  </a:lnTo>
                  <a:lnTo>
                    <a:pt x="472" y="587"/>
                  </a:lnTo>
                  <a:lnTo>
                    <a:pt x="468" y="589"/>
                  </a:lnTo>
                  <a:lnTo>
                    <a:pt x="467" y="590"/>
                  </a:lnTo>
                  <a:lnTo>
                    <a:pt x="467" y="590"/>
                  </a:lnTo>
                  <a:lnTo>
                    <a:pt x="458" y="586"/>
                  </a:lnTo>
                  <a:lnTo>
                    <a:pt x="450" y="580"/>
                  </a:lnTo>
                  <a:lnTo>
                    <a:pt x="435" y="568"/>
                  </a:lnTo>
                  <a:lnTo>
                    <a:pt x="435" y="568"/>
                  </a:lnTo>
                  <a:lnTo>
                    <a:pt x="439" y="574"/>
                  </a:lnTo>
                  <a:lnTo>
                    <a:pt x="446" y="580"/>
                  </a:lnTo>
                  <a:lnTo>
                    <a:pt x="456" y="590"/>
                  </a:lnTo>
                  <a:lnTo>
                    <a:pt x="470" y="600"/>
                  </a:lnTo>
                  <a:lnTo>
                    <a:pt x="481" y="609"/>
                  </a:lnTo>
                  <a:lnTo>
                    <a:pt x="481" y="609"/>
                  </a:lnTo>
                  <a:close/>
                  <a:moveTo>
                    <a:pt x="714" y="575"/>
                  </a:moveTo>
                  <a:lnTo>
                    <a:pt x="714" y="575"/>
                  </a:lnTo>
                  <a:lnTo>
                    <a:pt x="712" y="574"/>
                  </a:lnTo>
                  <a:lnTo>
                    <a:pt x="711" y="572"/>
                  </a:lnTo>
                  <a:lnTo>
                    <a:pt x="708" y="571"/>
                  </a:lnTo>
                  <a:lnTo>
                    <a:pt x="708" y="569"/>
                  </a:lnTo>
                  <a:lnTo>
                    <a:pt x="708" y="569"/>
                  </a:lnTo>
                  <a:lnTo>
                    <a:pt x="706" y="569"/>
                  </a:lnTo>
                  <a:lnTo>
                    <a:pt x="705" y="569"/>
                  </a:lnTo>
                  <a:lnTo>
                    <a:pt x="705" y="568"/>
                  </a:lnTo>
                  <a:lnTo>
                    <a:pt x="703" y="569"/>
                  </a:lnTo>
                  <a:lnTo>
                    <a:pt x="703" y="569"/>
                  </a:lnTo>
                  <a:lnTo>
                    <a:pt x="709" y="572"/>
                  </a:lnTo>
                  <a:lnTo>
                    <a:pt x="714" y="575"/>
                  </a:lnTo>
                  <a:lnTo>
                    <a:pt x="714" y="575"/>
                  </a:lnTo>
                  <a:close/>
                  <a:moveTo>
                    <a:pt x="624" y="580"/>
                  </a:moveTo>
                  <a:lnTo>
                    <a:pt x="624" y="580"/>
                  </a:lnTo>
                  <a:lnTo>
                    <a:pt x="619" y="578"/>
                  </a:lnTo>
                  <a:lnTo>
                    <a:pt x="616" y="574"/>
                  </a:lnTo>
                  <a:lnTo>
                    <a:pt x="613" y="571"/>
                  </a:lnTo>
                  <a:lnTo>
                    <a:pt x="609" y="569"/>
                  </a:lnTo>
                  <a:lnTo>
                    <a:pt x="609" y="569"/>
                  </a:lnTo>
                  <a:lnTo>
                    <a:pt x="616" y="577"/>
                  </a:lnTo>
                  <a:lnTo>
                    <a:pt x="621" y="580"/>
                  </a:lnTo>
                  <a:lnTo>
                    <a:pt x="624" y="580"/>
                  </a:lnTo>
                  <a:lnTo>
                    <a:pt x="624" y="580"/>
                  </a:lnTo>
                  <a:close/>
                  <a:moveTo>
                    <a:pt x="683" y="580"/>
                  </a:moveTo>
                  <a:lnTo>
                    <a:pt x="683" y="580"/>
                  </a:lnTo>
                  <a:lnTo>
                    <a:pt x="682" y="577"/>
                  </a:lnTo>
                  <a:lnTo>
                    <a:pt x="679" y="574"/>
                  </a:lnTo>
                  <a:lnTo>
                    <a:pt x="676" y="572"/>
                  </a:lnTo>
                  <a:lnTo>
                    <a:pt x="673" y="572"/>
                  </a:lnTo>
                  <a:lnTo>
                    <a:pt x="673" y="572"/>
                  </a:lnTo>
                  <a:lnTo>
                    <a:pt x="679" y="577"/>
                  </a:lnTo>
                  <a:lnTo>
                    <a:pt x="683" y="580"/>
                  </a:lnTo>
                  <a:lnTo>
                    <a:pt x="683" y="580"/>
                  </a:lnTo>
                  <a:close/>
                  <a:moveTo>
                    <a:pt x="725" y="595"/>
                  </a:moveTo>
                  <a:lnTo>
                    <a:pt x="725" y="595"/>
                  </a:lnTo>
                  <a:lnTo>
                    <a:pt x="720" y="589"/>
                  </a:lnTo>
                  <a:lnTo>
                    <a:pt x="714" y="583"/>
                  </a:lnTo>
                  <a:lnTo>
                    <a:pt x="702" y="574"/>
                  </a:lnTo>
                  <a:lnTo>
                    <a:pt x="702" y="574"/>
                  </a:lnTo>
                  <a:lnTo>
                    <a:pt x="712" y="586"/>
                  </a:lnTo>
                  <a:lnTo>
                    <a:pt x="719" y="590"/>
                  </a:lnTo>
                  <a:lnTo>
                    <a:pt x="725" y="595"/>
                  </a:lnTo>
                  <a:lnTo>
                    <a:pt x="725" y="595"/>
                  </a:lnTo>
                  <a:close/>
                  <a:moveTo>
                    <a:pt x="235" y="581"/>
                  </a:moveTo>
                  <a:lnTo>
                    <a:pt x="235" y="581"/>
                  </a:lnTo>
                  <a:lnTo>
                    <a:pt x="234" y="581"/>
                  </a:lnTo>
                  <a:lnTo>
                    <a:pt x="232" y="580"/>
                  </a:lnTo>
                  <a:lnTo>
                    <a:pt x="231" y="580"/>
                  </a:lnTo>
                  <a:lnTo>
                    <a:pt x="231" y="580"/>
                  </a:lnTo>
                  <a:lnTo>
                    <a:pt x="231" y="581"/>
                  </a:lnTo>
                  <a:lnTo>
                    <a:pt x="232" y="583"/>
                  </a:lnTo>
                  <a:lnTo>
                    <a:pt x="234" y="583"/>
                  </a:lnTo>
                  <a:lnTo>
                    <a:pt x="235" y="581"/>
                  </a:lnTo>
                  <a:lnTo>
                    <a:pt x="235" y="581"/>
                  </a:lnTo>
                  <a:close/>
                  <a:moveTo>
                    <a:pt x="691" y="587"/>
                  </a:moveTo>
                  <a:lnTo>
                    <a:pt x="691" y="587"/>
                  </a:lnTo>
                  <a:lnTo>
                    <a:pt x="699" y="592"/>
                  </a:lnTo>
                  <a:lnTo>
                    <a:pt x="706" y="598"/>
                  </a:lnTo>
                  <a:lnTo>
                    <a:pt x="714" y="604"/>
                  </a:lnTo>
                  <a:lnTo>
                    <a:pt x="722" y="609"/>
                  </a:lnTo>
                  <a:lnTo>
                    <a:pt x="722" y="609"/>
                  </a:lnTo>
                  <a:lnTo>
                    <a:pt x="720" y="604"/>
                  </a:lnTo>
                  <a:lnTo>
                    <a:pt x="717" y="600"/>
                  </a:lnTo>
                  <a:lnTo>
                    <a:pt x="709" y="592"/>
                  </a:lnTo>
                  <a:lnTo>
                    <a:pt x="700" y="586"/>
                  </a:lnTo>
                  <a:lnTo>
                    <a:pt x="691" y="580"/>
                  </a:lnTo>
                  <a:lnTo>
                    <a:pt x="691" y="580"/>
                  </a:lnTo>
                  <a:lnTo>
                    <a:pt x="691" y="584"/>
                  </a:lnTo>
                  <a:lnTo>
                    <a:pt x="693" y="586"/>
                  </a:lnTo>
                  <a:lnTo>
                    <a:pt x="691" y="587"/>
                  </a:lnTo>
                  <a:lnTo>
                    <a:pt x="691" y="587"/>
                  </a:lnTo>
                  <a:close/>
                  <a:moveTo>
                    <a:pt x="644" y="593"/>
                  </a:moveTo>
                  <a:lnTo>
                    <a:pt x="644" y="593"/>
                  </a:lnTo>
                  <a:lnTo>
                    <a:pt x="638" y="586"/>
                  </a:lnTo>
                  <a:lnTo>
                    <a:pt x="635" y="583"/>
                  </a:lnTo>
                  <a:lnTo>
                    <a:pt x="632" y="581"/>
                  </a:lnTo>
                  <a:lnTo>
                    <a:pt x="632" y="581"/>
                  </a:lnTo>
                  <a:lnTo>
                    <a:pt x="638" y="587"/>
                  </a:lnTo>
                  <a:lnTo>
                    <a:pt x="644" y="593"/>
                  </a:lnTo>
                  <a:lnTo>
                    <a:pt x="644" y="593"/>
                  </a:lnTo>
                  <a:close/>
                  <a:moveTo>
                    <a:pt x="746" y="592"/>
                  </a:moveTo>
                  <a:lnTo>
                    <a:pt x="746" y="592"/>
                  </a:lnTo>
                  <a:lnTo>
                    <a:pt x="740" y="590"/>
                  </a:lnTo>
                  <a:lnTo>
                    <a:pt x="738" y="589"/>
                  </a:lnTo>
                  <a:lnTo>
                    <a:pt x="738" y="586"/>
                  </a:lnTo>
                  <a:lnTo>
                    <a:pt x="738" y="586"/>
                  </a:lnTo>
                  <a:lnTo>
                    <a:pt x="735" y="584"/>
                  </a:lnTo>
                  <a:lnTo>
                    <a:pt x="732" y="584"/>
                  </a:lnTo>
                  <a:lnTo>
                    <a:pt x="732" y="584"/>
                  </a:lnTo>
                  <a:lnTo>
                    <a:pt x="735" y="587"/>
                  </a:lnTo>
                  <a:lnTo>
                    <a:pt x="738" y="590"/>
                  </a:lnTo>
                  <a:lnTo>
                    <a:pt x="741" y="593"/>
                  </a:lnTo>
                  <a:lnTo>
                    <a:pt x="746" y="592"/>
                  </a:lnTo>
                  <a:lnTo>
                    <a:pt x="746" y="592"/>
                  </a:lnTo>
                  <a:close/>
                  <a:moveTo>
                    <a:pt x="691" y="621"/>
                  </a:moveTo>
                  <a:lnTo>
                    <a:pt x="691" y="621"/>
                  </a:lnTo>
                  <a:lnTo>
                    <a:pt x="686" y="615"/>
                  </a:lnTo>
                  <a:lnTo>
                    <a:pt x="682" y="610"/>
                  </a:lnTo>
                  <a:lnTo>
                    <a:pt x="671" y="601"/>
                  </a:lnTo>
                  <a:lnTo>
                    <a:pt x="645" y="586"/>
                  </a:lnTo>
                  <a:lnTo>
                    <a:pt x="645" y="586"/>
                  </a:lnTo>
                  <a:lnTo>
                    <a:pt x="654" y="597"/>
                  </a:lnTo>
                  <a:lnTo>
                    <a:pt x="665" y="607"/>
                  </a:lnTo>
                  <a:lnTo>
                    <a:pt x="677" y="616"/>
                  </a:lnTo>
                  <a:lnTo>
                    <a:pt x="683" y="619"/>
                  </a:lnTo>
                  <a:lnTo>
                    <a:pt x="691" y="621"/>
                  </a:lnTo>
                  <a:lnTo>
                    <a:pt x="691" y="621"/>
                  </a:lnTo>
                  <a:close/>
                  <a:moveTo>
                    <a:pt x="488" y="587"/>
                  </a:moveTo>
                  <a:lnTo>
                    <a:pt x="488" y="587"/>
                  </a:lnTo>
                  <a:lnTo>
                    <a:pt x="508" y="607"/>
                  </a:lnTo>
                  <a:lnTo>
                    <a:pt x="526" y="626"/>
                  </a:lnTo>
                  <a:lnTo>
                    <a:pt x="526" y="626"/>
                  </a:lnTo>
                  <a:lnTo>
                    <a:pt x="529" y="626"/>
                  </a:lnTo>
                  <a:lnTo>
                    <a:pt x="531" y="627"/>
                  </a:lnTo>
                  <a:lnTo>
                    <a:pt x="534" y="627"/>
                  </a:lnTo>
                  <a:lnTo>
                    <a:pt x="534" y="627"/>
                  </a:lnTo>
                  <a:lnTo>
                    <a:pt x="525" y="615"/>
                  </a:lnTo>
                  <a:lnTo>
                    <a:pt x="514" y="604"/>
                  </a:lnTo>
                  <a:lnTo>
                    <a:pt x="502" y="595"/>
                  </a:lnTo>
                  <a:lnTo>
                    <a:pt x="488" y="587"/>
                  </a:lnTo>
                  <a:lnTo>
                    <a:pt x="488" y="587"/>
                  </a:lnTo>
                  <a:close/>
                  <a:moveTo>
                    <a:pt x="505" y="587"/>
                  </a:moveTo>
                  <a:lnTo>
                    <a:pt x="505" y="587"/>
                  </a:lnTo>
                  <a:lnTo>
                    <a:pt x="511" y="595"/>
                  </a:lnTo>
                  <a:lnTo>
                    <a:pt x="519" y="601"/>
                  </a:lnTo>
                  <a:lnTo>
                    <a:pt x="536" y="610"/>
                  </a:lnTo>
                  <a:lnTo>
                    <a:pt x="536" y="610"/>
                  </a:lnTo>
                  <a:lnTo>
                    <a:pt x="520" y="597"/>
                  </a:lnTo>
                  <a:lnTo>
                    <a:pt x="513" y="592"/>
                  </a:lnTo>
                  <a:lnTo>
                    <a:pt x="505" y="587"/>
                  </a:lnTo>
                  <a:lnTo>
                    <a:pt x="505" y="587"/>
                  </a:lnTo>
                  <a:close/>
                  <a:moveTo>
                    <a:pt x="667" y="590"/>
                  </a:moveTo>
                  <a:lnTo>
                    <a:pt x="667" y="590"/>
                  </a:lnTo>
                  <a:lnTo>
                    <a:pt x="664" y="589"/>
                  </a:lnTo>
                  <a:lnTo>
                    <a:pt x="662" y="587"/>
                  </a:lnTo>
                  <a:lnTo>
                    <a:pt x="661" y="587"/>
                  </a:lnTo>
                  <a:lnTo>
                    <a:pt x="661" y="587"/>
                  </a:lnTo>
                  <a:lnTo>
                    <a:pt x="664" y="590"/>
                  </a:lnTo>
                  <a:lnTo>
                    <a:pt x="665" y="592"/>
                  </a:lnTo>
                  <a:lnTo>
                    <a:pt x="667" y="590"/>
                  </a:lnTo>
                  <a:lnTo>
                    <a:pt x="667" y="590"/>
                  </a:lnTo>
                  <a:close/>
                  <a:moveTo>
                    <a:pt x="635" y="598"/>
                  </a:moveTo>
                  <a:lnTo>
                    <a:pt x="635" y="598"/>
                  </a:lnTo>
                  <a:lnTo>
                    <a:pt x="630" y="593"/>
                  </a:lnTo>
                  <a:lnTo>
                    <a:pt x="624" y="589"/>
                  </a:lnTo>
                  <a:lnTo>
                    <a:pt x="624" y="589"/>
                  </a:lnTo>
                  <a:lnTo>
                    <a:pt x="629" y="593"/>
                  </a:lnTo>
                  <a:lnTo>
                    <a:pt x="632" y="597"/>
                  </a:lnTo>
                  <a:lnTo>
                    <a:pt x="635" y="598"/>
                  </a:lnTo>
                  <a:lnTo>
                    <a:pt x="635" y="598"/>
                  </a:lnTo>
                  <a:close/>
                  <a:moveTo>
                    <a:pt x="363" y="597"/>
                  </a:moveTo>
                  <a:lnTo>
                    <a:pt x="363" y="597"/>
                  </a:lnTo>
                  <a:lnTo>
                    <a:pt x="360" y="592"/>
                  </a:lnTo>
                  <a:lnTo>
                    <a:pt x="357" y="590"/>
                  </a:lnTo>
                  <a:lnTo>
                    <a:pt x="354" y="589"/>
                  </a:lnTo>
                  <a:lnTo>
                    <a:pt x="354" y="589"/>
                  </a:lnTo>
                  <a:lnTo>
                    <a:pt x="356" y="592"/>
                  </a:lnTo>
                  <a:lnTo>
                    <a:pt x="357" y="593"/>
                  </a:lnTo>
                  <a:lnTo>
                    <a:pt x="363" y="597"/>
                  </a:lnTo>
                  <a:lnTo>
                    <a:pt x="363" y="597"/>
                  </a:lnTo>
                  <a:close/>
                  <a:moveTo>
                    <a:pt x="257" y="598"/>
                  </a:moveTo>
                  <a:lnTo>
                    <a:pt x="257" y="598"/>
                  </a:lnTo>
                  <a:lnTo>
                    <a:pt x="253" y="595"/>
                  </a:lnTo>
                  <a:lnTo>
                    <a:pt x="250" y="592"/>
                  </a:lnTo>
                  <a:lnTo>
                    <a:pt x="250" y="592"/>
                  </a:lnTo>
                  <a:lnTo>
                    <a:pt x="253" y="597"/>
                  </a:lnTo>
                  <a:lnTo>
                    <a:pt x="255" y="598"/>
                  </a:lnTo>
                  <a:lnTo>
                    <a:pt x="257" y="598"/>
                  </a:lnTo>
                  <a:lnTo>
                    <a:pt x="257" y="598"/>
                  </a:lnTo>
                  <a:close/>
                  <a:moveTo>
                    <a:pt x="761" y="601"/>
                  </a:moveTo>
                  <a:lnTo>
                    <a:pt x="761" y="601"/>
                  </a:lnTo>
                  <a:lnTo>
                    <a:pt x="758" y="597"/>
                  </a:lnTo>
                  <a:lnTo>
                    <a:pt x="754" y="592"/>
                  </a:lnTo>
                  <a:lnTo>
                    <a:pt x="754" y="592"/>
                  </a:lnTo>
                  <a:lnTo>
                    <a:pt x="757" y="597"/>
                  </a:lnTo>
                  <a:lnTo>
                    <a:pt x="761" y="601"/>
                  </a:lnTo>
                  <a:lnTo>
                    <a:pt x="761" y="601"/>
                  </a:lnTo>
                  <a:close/>
                  <a:moveTo>
                    <a:pt x="630" y="600"/>
                  </a:moveTo>
                  <a:lnTo>
                    <a:pt x="630" y="600"/>
                  </a:lnTo>
                  <a:lnTo>
                    <a:pt x="627" y="597"/>
                  </a:lnTo>
                  <a:lnTo>
                    <a:pt x="624" y="595"/>
                  </a:lnTo>
                  <a:lnTo>
                    <a:pt x="624" y="595"/>
                  </a:lnTo>
                  <a:lnTo>
                    <a:pt x="627" y="598"/>
                  </a:lnTo>
                  <a:lnTo>
                    <a:pt x="629" y="600"/>
                  </a:lnTo>
                  <a:lnTo>
                    <a:pt x="630" y="600"/>
                  </a:lnTo>
                  <a:lnTo>
                    <a:pt x="630" y="600"/>
                  </a:lnTo>
                  <a:close/>
                  <a:moveTo>
                    <a:pt x="472" y="606"/>
                  </a:moveTo>
                  <a:lnTo>
                    <a:pt x="472" y="606"/>
                  </a:lnTo>
                  <a:lnTo>
                    <a:pt x="467" y="601"/>
                  </a:lnTo>
                  <a:lnTo>
                    <a:pt x="464" y="600"/>
                  </a:lnTo>
                  <a:lnTo>
                    <a:pt x="461" y="598"/>
                  </a:lnTo>
                  <a:lnTo>
                    <a:pt x="461" y="598"/>
                  </a:lnTo>
                  <a:lnTo>
                    <a:pt x="465" y="603"/>
                  </a:lnTo>
                  <a:lnTo>
                    <a:pt x="468" y="606"/>
                  </a:lnTo>
                  <a:lnTo>
                    <a:pt x="472" y="606"/>
                  </a:lnTo>
                  <a:lnTo>
                    <a:pt x="472" y="606"/>
                  </a:lnTo>
                  <a:close/>
                  <a:moveTo>
                    <a:pt x="374" y="603"/>
                  </a:moveTo>
                  <a:lnTo>
                    <a:pt x="374" y="603"/>
                  </a:lnTo>
                  <a:lnTo>
                    <a:pt x="369" y="600"/>
                  </a:lnTo>
                  <a:lnTo>
                    <a:pt x="368" y="598"/>
                  </a:lnTo>
                  <a:lnTo>
                    <a:pt x="366" y="600"/>
                  </a:lnTo>
                  <a:lnTo>
                    <a:pt x="366" y="600"/>
                  </a:lnTo>
                  <a:lnTo>
                    <a:pt x="369" y="601"/>
                  </a:lnTo>
                  <a:lnTo>
                    <a:pt x="374" y="603"/>
                  </a:lnTo>
                  <a:lnTo>
                    <a:pt x="374" y="603"/>
                  </a:lnTo>
                  <a:close/>
                  <a:moveTo>
                    <a:pt x="749" y="610"/>
                  </a:moveTo>
                  <a:lnTo>
                    <a:pt x="749" y="610"/>
                  </a:lnTo>
                  <a:lnTo>
                    <a:pt x="749" y="609"/>
                  </a:lnTo>
                  <a:lnTo>
                    <a:pt x="747" y="607"/>
                  </a:lnTo>
                  <a:lnTo>
                    <a:pt x="746" y="606"/>
                  </a:lnTo>
                  <a:lnTo>
                    <a:pt x="744" y="603"/>
                  </a:lnTo>
                  <a:lnTo>
                    <a:pt x="744" y="603"/>
                  </a:lnTo>
                  <a:lnTo>
                    <a:pt x="743" y="603"/>
                  </a:lnTo>
                  <a:lnTo>
                    <a:pt x="741" y="601"/>
                  </a:lnTo>
                  <a:lnTo>
                    <a:pt x="740" y="600"/>
                  </a:lnTo>
                  <a:lnTo>
                    <a:pt x="738" y="600"/>
                  </a:lnTo>
                  <a:lnTo>
                    <a:pt x="738" y="600"/>
                  </a:lnTo>
                  <a:lnTo>
                    <a:pt x="740" y="603"/>
                  </a:lnTo>
                  <a:lnTo>
                    <a:pt x="741" y="607"/>
                  </a:lnTo>
                  <a:lnTo>
                    <a:pt x="746" y="609"/>
                  </a:lnTo>
                  <a:lnTo>
                    <a:pt x="749" y="610"/>
                  </a:lnTo>
                  <a:lnTo>
                    <a:pt x="749" y="610"/>
                  </a:lnTo>
                  <a:close/>
                  <a:moveTo>
                    <a:pt x="690" y="606"/>
                  </a:moveTo>
                  <a:lnTo>
                    <a:pt x="690" y="606"/>
                  </a:lnTo>
                  <a:lnTo>
                    <a:pt x="685" y="603"/>
                  </a:lnTo>
                  <a:lnTo>
                    <a:pt x="680" y="600"/>
                  </a:lnTo>
                  <a:lnTo>
                    <a:pt x="680" y="600"/>
                  </a:lnTo>
                  <a:lnTo>
                    <a:pt x="682" y="603"/>
                  </a:lnTo>
                  <a:lnTo>
                    <a:pt x="685" y="604"/>
                  </a:lnTo>
                  <a:lnTo>
                    <a:pt x="688" y="606"/>
                  </a:lnTo>
                  <a:lnTo>
                    <a:pt x="690" y="606"/>
                  </a:lnTo>
                  <a:lnTo>
                    <a:pt x="690" y="606"/>
                  </a:lnTo>
                  <a:close/>
                  <a:moveTo>
                    <a:pt x="479" y="626"/>
                  </a:moveTo>
                  <a:lnTo>
                    <a:pt x="479" y="626"/>
                  </a:lnTo>
                  <a:lnTo>
                    <a:pt x="464" y="613"/>
                  </a:lnTo>
                  <a:lnTo>
                    <a:pt x="447" y="601"/>
                  </a:lnTo>
                  <a:lnTo>
                    <a:pt x="447" y="601"/>
                  </a:lnTo>
                  <a:lnTo>
                    <a:pt x="453" y="609"/>
                  </a:lnTo>
                  <a:lnTo>
                    <a:pt x="462" y="615"/>
                  </a:lnTo>
                  <a:lnTo>
                    <a:pt x="470" y="621"/>
                  </a:lnTo>
                  <a:lnTo>
                    <a:pt x="479" y="626"/>
                  </a:lnTo>
                  <a:lnTo>
                    <a:pt x="479" y="626"/>
                  </a:lnTo>
                  <a:close/>
                  <a:moveTo>
                    <a:pt x="719" y="612"/>
                  </a:moveTo>
                  <a:lnTo>
                    <a:pt x="719" y="612"/>
                  </a:lnTo>
                  <a:lnTo>
                    <a:pt x="709" y="606"/>
                  </a:lnTo>
                  <a:lnTo>
                    <a:pt x="706" y="604"/>
                  </a:lnTo>
                  <a:lnTo>
                    <a:pt x="702" y="603"/>
                  </a:lnTo>
                  <a:lnTo>
                    <a:pt x="702" y="603"/>
                  </a:lnTo>
                  <a:lnTo>
                    <a:pt x="706" y="606"/>
                  </a:lnTo>
                  <a:lnTo>
                    <a:pt x="709" y="609"/>
                  </a:lnTo>
                  <a:lnTo>
                    <a:pt x="714" y="612"/>
                  </a:lnTo>
                  <a:lnTo>
                    <a:pt x="715" y="612"/>
                  </a:lnTo>
                  <a:lnTo>
                    <a:pt x="719" y="612"/>
                  </a:lnTo>
                  <a:lnTo>
                    <a:pt x="719" y="612"/>
                  </a:lnTo>
                  <a:close/>
                  <a:moveTo>
                    <a:pt x="427" y="609"/>
                  </a:moveTo>
                  <a:lnTo>
                    <a:pt x="427" y="609"/>
                  </a:lnTo>
                  <a:lnTo>
                    <a:pt x="424" y="607"/>
                  </a:lnTo>
                  <a:lnTo>
                    <a:pt x="423" y="604"/>
                  </a:lnTo>
                  <a:lnTo>
                    <a:pt x="420" y="603"/>
                  </a:lnTo>
                  <a:lnTo>
                    <a:pt x="418" y="603"/>
                  </a:lnTo>
                  <a:lnTo>
                    <a:pt x="418" y="603"/>
                  </a:lnTo>
                  <a:lnTo>
                    <a:pt x="420" y="604"/>
                  </a:lnTo>
                  <a:lnTo>
                    <a:pt x="421" y="607"/>
                  </a:lnTo>
                  <a:lnTo>
                    <a:pt x="424" y="609"/>
                  </a:lnTo>
                  <a:lnTo>
                    <a:pt x="427" y="609"/>
                  </a:lnTo>
                  <a:lnTo>
                    <a:pt x="427" y="609"/>
                  </a:lnTo>
                  <a:close/>
                  <a:moveTo>
                    <a:pt x="696" y="610"/>
                  </a:moveTo>
                  <a:lnTo>
                    <a:pt x="696" y="610"/>
                  </a:lnTo>
                  <a:lnTo>
                    <a:pt x="694" y="610"/>
                  </a:lnTo>
                  <a:lnTo>
                    <a:pt x="693" y="609"/>
                  </a:lnTo>
                  <a:lnTo>
                    <a:pt x="693" y="607"/>
                  </a:lnTo>
                  <a:lnTo>
                    <a:pt x="691" y="609"/>
                  </a:lnTo>
                  <a:lnTo>
                    <a:pt x="691" y="609"/>
                  </a:lnTo>
                  <a:lnTo>
                    <a:pt x="694" y="610"/>
                  </a:lnTo>
                  <a:lnTo>
                    <a:pt x="694" y="610"/>
                  </a:lnTo>
                  <a:lnTo>
                    <a:pt x="696" y="610"/>
                  </a:lnTo>
                  <a:lnTo>
                    <a:pt x="696" y="610"/>
                  </a:lnTo>
                  <a:close/>
                  <a:moveTo>
                    <a:pt x="743" y="622"/>
                  </a:moveTo>
                  <a:lnTo>
                    <a:pt x="743" y="622"/>
                  </a:lnTo>
                  <a:lnTo>
                    <a:pt x="744" y="619"/>
                  </a:lnTo>
                  <a:lnTo>
                    <a:pt x="746" y="616"/>
                  </a:lnTo>
                  <a:lnTo>
                    <a:pt x="746" y="616"/>
                  </a:lnTo>
                  <a:lnTo>
                    <a:pt x="740" y="616"/>
                  </a:lnTo>
                  <a:lnTo>
                    <a:pt x="735" y="613"/>
                  </a:lnTo>
                  <a:lnTo>
                    <a:pt x="732" y="610"/>
                  </a:lnTo>
                  <a:lnTo>
                    <a:pt x="728" y="609"/>
                  </a:lnTo>
                  <a:lnTo>
                    <a:pt x="728" y="609"/>
                  </a:lnTo>
                  <a:lnTo>
                    <a:pt x="729" y="613"/>
                  </a:lnTo>
                  <a:lnTo>
                    <a:pt x="734" y="618"/>
                  </a:lnTo>
                  <a:lnTo>
                    <a:pt x="743" y="622"/>
                  </a:lnTo>
                  <a:lnTo>
                    <a:pt x="743" y="622"/>
                  </a:lnTo>
                  <a:close/>
                  <a:moveTo>
                    <a:pt x="577" y="622"/>
                  </a:moveTo>
                  <a:lnTo>
                    <a:pt x="577" y="622"/>
                  </a:lnTo>
                  <a:lnTo>
                    <a:pt x="577" y="621"/>
                  </a:lnTo>
                  <a:lnTo>
                    <a:pt x="575" y="619"/>
                  </a:lnTo>
                  <a:lnTo>
                    <a:pt x="569" y="615"/>
                  </a:lnTo>
                  <a:lnTo>
                    <a:pt x="569" y="615"/>
                  </a:lnTo>
                  <a:lnTo>
                    <a:pt x="565" y="612"/>
                  </a:lnTo>
                  <a:lnTo>
                    <a:pt x="563" y="610"/>
                  </a:lnTo>
                  <a:lnTo>
                    <a:pt x="560" y="610"/>
                  </a:lnTo>
                  <a:lnTo>
                    <a:pt x="560" y="610"/>
                  </a:lnTo>
                  <a:lnTo>
                    <a:pt x="565" y="613"/>
                  </a:lnTo>
                  <a:lnTo>
                    <a:pt x="568" y="616"/>
                  </a:lnTo>
                  <a:lnTo>
                    <a:pt x="572" y="619"/>
                  </a:lnTo>
                  <a:lnTo>
                    <a:pt x="577" y="622"/>
                  </a:lnTo>
                  <a:lnTo>
                    <a:pt x="577" y="622"/>
                  </a:lnTo>
                  <a:close/>
                  <a:moveTo>
                    <a:pt x="578" y="610"/>
                  </a:moveTo>
                  <a:lnTo>
                    <a:pt x="578" y="610"/>
                  </a:lnTo>
                  <a:lnTo>
                    <a:pt x="578" y="612"/>
                  </a:lnTo>
                  <a:lnTo>
                    <a:pt x="581" y="615"/>
                  </a:lnTo>
                  <a:lnTo>
                    <a:pt x="584" y="615"/>
                  </a:lnTo>
                  <a:lnTo>
                    <a:pt x="587" y="613"/>
                  </a:lnTo>
                  <a:lnTo>
                    <a:pt x="587" y="613"/>
                  </a:lnTo>
                  <a:lnTo>
                    <a:pt x="584" y="613"/>
                  </a:lnTo>
                  <a:lnTo>
                    <a:pt x="583" y="612"/>
                  </a:lnTo>
                  <a:lnTo>
                    <a:pt x="581" y="610"/>
                  </a:lnTo>
                  <a:lnTo>
                    <a:pt x="580" y="609"/>
                  </a:lnTo>
                  <a:lnTo>
                    <a:pt x="580" y="609"/>
                  </a:lnTo>
                  <a:lnTo>
                    <a:pt x="578" y="610"/>
                  </a:lnTo>
                  <a:lnTo>
                    <a:pt x="578" y="610"/>
                  </a:lnTo>
                  <a:close/>
                  <a:moveTo>
                    <a:pt x="539" y="626"/>
                  </a:moveTo>
                  <a:lnTo>
                    <a:pt x="539" y="626"/>
                  </a:lnTo>
                  <a:lnTo>
                    <a:pt x="542" y="626"/>
                  </a:lnTo>
                  <a:lnTo>
                    <a:pt x="545" y="626"/>
                  </a:lnTo>
                  <a:lnTo>
                    <a:pt x="545" y="626"/>
                  </a:lnTo>
                  <a:lnTo>
                    <a:pt x="543" y="624"/>
                  </a:lnTo>
                  <a:lnTo>
                    <a:pt x="540" y="622"/>
                  </a:lnTo>
                  <a:lnTo>
                    <a:pt x="539" y="621"/>
                  </a:lnTo>
                  <a:lnTo>
                    <a:pt x="539" y="618"/>
                  </a:lnTo>
                  <a:lnTo>
                    <a:pt x="539" y="618"/>
                  </a:lnTo>
                  <a:lnTo>
                    <a:pt x="532" y="615"/>
                  </a:lnTo>
                  <a:lnTo>
                    <a:pt x="529" y="613"/>
                  </a:lnTo>
                  <a:lnTo>
                    <a:pt x="526" y="612"/>
                  </a:lnTo>
                  <a:lnTo>
                    <a:pt x="526" y="612"/>
                  </a:lnTo>
                  <a:lnTo>
                    <a:pt x="532" y="618"/>
                  </a:lnTo>
                  <a:lnTo>
                    <a:pt x="539" y="626"/>
                  </a:lnTo>
                  <a:lnTo>
                    <a:pt x="539" y="626"/>
                  </a:lnTo>
                  <a:close/>
                  <a:moveTo>
                    <a:pt x="671" y="630"/>
                  </a:moveTo>
                  <a:lnTo>
                    <a:pt x="671" y="630"/>
                  </a:lnTo>
                  <a:lnTo>
                    <a:pt x="668" y="626"/>
                  </a:lnTo>
                  <a:lnTo>
                    <a:pt x="661" y="619"/>
                  </a:lnTo>
                  <a:lnTo>
                    <a:pt x="645" y="612"/>
                  </a:lnTo>
                  <a:lnTo>
                    <a:pt x="645" y="612"/>
                  </a:lnTo>
                  <a:lnTo>
                    <a:pt x="651" y="618"/>
                  </a:lnTo>
                  <a:lnTo>
                    <a:pt x="658" y="622"/>
                  </a:lnTo>
                  <a:lnTo>
                    <a:pt x="664" y="627"/>
                  </a:lnTo>
                  <a:lnTo>
                    <a:pt x="671" y="630"/>
                  </a:lnTo>
                  <a:lnTo>
                    <a:pt x="671" y="630"/>
                  </a:lnTo>
                  <a:close/>
                  <a:moveTo>
                    <a:pt x="493" y="630"/>
                  </a:moveTo>
                  <a:lnTo>
                    <a:pt x="493" y="630"/>
                  </a:lnTo>
                  <a:lnTo>
                    <a:pt x="505" y="641"/>
                  </a:lnTo>
                  <a:lnTo>
                    <a:pt x="511" y="645"/>
                  </a:lnTo>
                  <a:lnTo>
                    <a:pt x="517" y="648"/>
                  </a:lnTo>
                  <a:lnTo>
                    <a:pt x="517" y="648"/>
                  </a:lnTo>
                  <a:lnTo>
                    <a:pt x="508" y="639"/>
                  </a:lnTo>
                  <a:lnTo>
                    <a:pt x="497" y="630"/>
                  </a:lnTo>
                  <a:lnTo>
                    <a:pt x="485" y="621"/>
                  </a:lnTo>
                  <a:lnTo>
                    <a:pt x="475" y="612"/>
                  </a:lnTo>
                  <a:lnTo>
                    <a:pt x="475" y="612"/>
                  </a:lnTo>
                  <a:lnTo>
                    <a:pt x="478" y="618"/>
                  </a:lnTo>
                  <a:lnTo>
                    <a:pt x="482" y="622"/>
                  </a:lnTo>
                  <a:lnTo>
                    <a:pt x="493" y="630"/>
                  </a:lnTo>
                  <a:lnTo>
                    <a:pt x="493" y="630"/>
                  </a:lnTo>
                  <a:close/>
                  <a:moveTo>
                    <a:pt x="366" y="635"/>
                  </a:moveTo>
                  <a:lnTo>
                    <a:pt x="366" y="635"/>
                  </a:lnTo>
                  <a:lnTo>
                    <a:pt x="375" y="639"/>
                  </a:lnTo>
                  <a:lnTo>
                    <a:pt x="388" y="642"/>
                  </a:lnTo>
                  <a:lnTo>
                    <a:pt x="388" y="642"/>
                  </a:lnTo>
                  <a:lnTo>
                    <a:pt x="382" y="635"/>
                  </a:lnTo>
                  <a:lnTo>
                    <a:pt x="375" y="627"/>
                  </a:lnTo>
                  <a:lnTo>
                    <a:pt x="362" y="613"/>
                  </a:lnTo>
                  <a:lnTo>
                    <a:pt x="362" y="613"/>
                  </a:lnTo>
                  <a:lnTo>
                    <a:pt x="362" y="613"/>
                  </a:lnTo>
                  <a:lnTo>
                    <a:pt x="360" y="613"/>
                  </a:lnTo>
                  <a:lnTo>
                    <a:pt x="360" y="613"/>
                  </a:lnTo>
                  <a:lnTo>
                    <a:pt x="363" y="618"/>
                  </a:lnTo>
                  <a:lnTo>
                    <a:pt x="366" y="622"/>
                  </a:lnTo>
                  <a:lnTo>
                    <a:pt x="368" y="629"/>
                  </a:lnTo>
                  <a:lnTo>
                    <a:pt x="366" y="635"/>
                  </a:lnTo>
                  <a:lnTo>
                    <a:pt x="366" y="635"/>
                  </a:lnTo>
                  <a:close/>
                  <a:moveTo>
                    <a:pt x="490" y="658"/>
                  </a:moveTo>
                  <a:lnTo>
                    <a:pt x="490" y="658"/>
                  </a:lnTo>
                  <a:lnTo>
                    <a:pt x="479" y="644"/>
                  </a:lnTo>
                  <a:lnTo>
                    <a:pt x="467" y="632"/>
                  </a:lnTo>
                  <a:lnTo>
                    <a:pt x="453" y="621"/>
                  </a:lnTo>
                  <a:lnTo>
                    <a:pt x="446" y="616"/>
                  </a:lnTo>
                  <a:lnTo>
                    <a:pt x="438" y="613"/>
                  </a:lnTo>
                  <a:lnTo>
                    <a:pt x="438" y="613"/>
                  </a:lnTo>
                  <a:lnTo>
                    <a:pt x="450" y="626"/>
                  </a:lnTo>
                  <a:lnTo>
                    <a:pt x="462" y="638"/>
                  </a:lnTo>
                  <a:lnTo>
                    <a:pt x="490" y="658"/>
                  </a:lnTo>
                  <a:lnTo>
                    <a:pt x="490" y="658"/>
                  </a:lnTo>
                  <a:close/>
                  <a:moveTo>
                    <a:pt x="622" y="616"/>
                  </a:moveTo>
                  <a:lnTo>
                    <a:pt x="622" y="616"/>
                  </a:lnTo>
                  <a:lnTo>
                    <a:pt x="629" y="622"/>
                  </a:lnTo>
                  <a:lnTo>
                    <a:pt x="635" y="630"/>
                  </a:lnTo>
                  <a:lnTo>
                    <a:pt x="642" y="635"/>
                  </a:lnTo>
                  <a:lnTo>
                    <a:pt x="647" y="638"/>
                  </a:lnTo>
                  <a:lnTo>
                    <a:pt x="650" y="639"/>
                  </a:lnTo>
                  <a:lnTo>
                    <a:pt x="650" y="639"/>
                  </a:lnTo>
                  <a:lnTo>
                    <a:pt x="647" y="633"/>
                  </a:lnTo>
                  <a:lnTo>
                    <a:pt x="641" y="629"/>
                  </a:lnTo>
                  <a:lnTo>
                    <a:pt x="635" y="624"/>
                  </a:lnTo>
                  <a:lnTo>
                    <a:pt x="630" y="618"/>
                  </a:lnTo>
                  <a:lnTo>
                    <a:pt x="630" y="618"/>
                  </a:lnTo>
                  <a:lnTo>
                    <a:pt x="633" y="616"/>
                  </a:lnTo>
                  <a:lnTo>
                    <a:pt x="633" y="616"/>
                  </a:lnTo>
                  <a:lnTo>
                    <a:pt x="635" y="618"/>
                  </a:lnTo>
                  <a:lnTo>
                    <a:pt x="636" y="618"/>
                  </a:lnTo>
                  <a:lnTo>
                    <a:pt x="638" y="618"/>
                  </a:lnTo>
                  <a:lnTo>
                    <a:pt x="638" y="618"/>
                  </a:lnTo>
                  <a:lnTo>
                    <a:pt x="636" y="616"/>
                  </a:lnTo>
                  <a:lnTo>
                    <a:pt x="635" y="615"/>
                  </a:lnTo>
                  <a:lnTo>
                    <a:pt x="632" y="613"/>
                  </a:lnTo>
                  <a:lnTo>
                    <a:pt x="632" y="613"/>
                  </a:lnTo>
                  <a:lnTo>
                    <a:pt x="630" y="616"/>
                  </a:lnTo>
                  <a:lnTo>
                    <a:pt x="629" y="616"/>
                  </a:lnTo>
                  <a:lnTo>
                    <a:pt x="625" y="616"/>
                  </a:lnTo>
                  <a:lnTo>
                    <a:pt x="622" y="616"/>
                  </a:lnTo>
                  <a:lnTo>
                    <a:pt x="622" y="616"/>
                  </a:lnTo>
                  <a:close/>
                  <a:moveTo>
                    <a:pt x="319" y="661"/>
                  </a:moveTo>
                  <a:lnTo>
                    <a:pt x="319" y="661"/>
                  </a:lnTo>
                  <a:lnTo>
                    <a:pt x="318" y="654"/>
                  </a:lnTo>
                  <a:lnTo>
                    <a:pt x="313" y="650"/>
                  </a:lnTo>
                  <a:lnTo>
                    <a:pt x="308" y="647"/>
                  </a:lnTo>
                  <a:lnTo>
                    <a:pt x="304" y="642"/>
                  </a:lnTo>
                  <a:lnTo>
                    <a:pt x="304" y="642"/>
                  </a:lnTo>
                  <a:lnTo>
                    <a:pt x="302" y="642"/>
                  </a:lnTo>
                  <a:lnTo>
                    <a:pt x="299" y="644"/>
                  </a:lnTo>
                  <a:lnTo>
                    <a:pt x="299" y="644"/>
                  </a:lnTo>
                  <a:lnTo>
                    <a:pt x="293" y="636"/>
                  </a:lnTo>
                  <a:lnTo>
                    <a:pt x="285" y="629"/>
                  </a:lnTo>
                  <a:lnTo>
                    <a:pt x="278" y="622"/>
                  </a:lnTo>
                  <a:lnTo>
                    <a:pt x="270" y="616"/>
                  </a:lnTo>
                  <a:lnTo>
                    <a:pt x="270" y="616"/>
                  </a:lnTo>
                  <a:lnTo>
                    <a:pt x="295" y="639"/>
                  </a:lnTo>
                  <a:lnTo>
                    <a:pt x="319" y="661"/>
                  </a:lnTo>
                  <a:lnTo>
                    <a:pt x="319" y="661"/>
                  </a:lnTo>
                  <a:close/>
                  <a:moveTo>
                    <a:pt x="330" y="624"/>
                  </a:moveTo>
                  <a:lnTo>
                    <a:pt x="330" y="624"/>
                  </a:lnTo>
                  <a:lnTo>
                    <a:pt x="328" y="622"/>
                  </a:lnTo>
                  <a:lnTo>
                    <a:pt x="325" y="619"/>
                  </a:lnTo>
                  <a:lnTo>
                    <a:pt x="324" y="618"/>
                  </a:lnTo>
                  <a:lnTo>
                    <a:pt x="321" y="618"/>
                  </a:lnTo>
                  <a:lnTo>
                    <a:pt x="321" y="618"/>
                  </a:lnTo>
                  <a:lnTo>
                    <a:pt x="324" y="619"/>
                  </a:lnTo>
                  <a:lnTo>
                    <a:pt x="325" y="622"/>
                  </a:lnTo>
                  <a:lnTo>
                    <a:pt x="328" y="624"/>
                  </a:lnTo>
                  <a:lnTo>
                    <a:pt x="330" y="624"/>
                  </a:lnTo>
                  <a:lnTo>
                    <a:pt x="330" y="624"/>
                  </a:lnTo>
                  <a:close/>
                  <a:moveTo>
                    <a:pt x="723" y="638"/>
                  </a:moveTo>
                  <a:lnTo>
                    <a:pt x="723" y="638"/>
                  </a:lnTo>
                  <a:lnTo>
                    <a:pt x="717" y="632"/>
                  </a:lnTo>
                  <a:lnTo>
                    <a:pt x="709" y="626"/>
                  </a:lnTo>
                  <a:lnTo>
                    <a:pt x="694" y="616"/>
                  </a:lnTo>
                  <a:lnTo>
                    <a:pt x="694" y="616"/>
                  </a:lnTo>
                  <a:lnTo>
                    <a:pt x="696" y="621"/>
                  </a:lnTo>
                  <a:lnTo>
                    <a:pt x="699" y="626"/>
                  </a:lnTo>
                  <a:lnTo>
                    <a:pt x="706" y="630"/>
                  </a:lnTo>
                  <a:lnTo>
                    <a:pt x="715" y="635"/>
                  </a:lnTo>
                  <a:lnTo>
                    <a:pt x="723" y="638"/>
                  </a:lnTo>
                  <a:lnTo>
                    <a:pt x="723" y="638"/>
                  </a:lnTo>
                  <a:close/>
                  <a:moveTo>
                    <a:pt x="449" y="633"/>
                  </a:moveTo>
                  <a:lnTo>
                    <a:pt x="449" y="633"/>
                  </a:lnTo>
                  <a:lnTo>
                    <a:pt x="446" y="629"/>
                  </a:lnTo>
                  <a:lnTo>
                    <a:pt x="441" y="624"/>
                  </a:lnTo>
                  <a:lnTo>
                    <a:pt x="436" y="621"/>
                  </a:lnTo>
                  <a:lnTo>
                    <a:pt x="430" y="618"/>
                  </a:lnTo>
                  <a:lnTo>
                    <a:pt x="430" y="618"/>
                  </a:lnTo>
                  <a:lnTo>
                    <a:pt x="433" y="622"/>
                  </a:lnTo>
                  <a:lnTo>
                    <a:pt x="438" y="627"/>
                  </a:lnTo>
                  <a:lnTo>
                    <a:pt x="449" y="633"/>
                  </a:lnTo>
                  <a:lnTo>
                    <a:pt x="449" y="633"/>
                  </a:lnTo>
                  <a:close/>
                  <a:moveTo>
                    <a:pt x="741" y="629"/>
                  </a:moveTo>
                  <a:lnTo>
                    <a:pt x="741" y="629"/>
                  </a:lnTo>
                  <a:lnTo>
                    <a:pt x="737" y="626"/>
                  </a:lnTo>
                  <a:lnTo>
                    <a:pt x="732" y="622"/>
                  </a:lnTo>
                  <a:lnTo>
                    <a:pt x="729" y="619"/>
                  </a:lnTo>
                  <a:lnTo>
                    <a:pt x="725" y="618"/>
                  </a:lnTo>
                  <a:lnTo>
                    <a:pt x="725" y="618"/>
                  </a:lnTo>
                  <a:lnTo>
                    <a:pt x="728" y="621"/>
                  </a:lnTo>
                  <a:lnTo>
                    <a:pt x="732" y="626"/>
                  </a:lnTo>
                  <a:lnTo>
                    <a:pt x="737" y="627"/>
                  </a:lnTo>
                  <a:lnTo>
                    <a:pt x="741" y="629"/>
                  </a:lnTo>
                  <a:lnTo>
                    <a:pt x="741" y="629"/>
                  </a:lnTo>
                  <a:close/>
                  <a:moveTo>
                    <a:pt x="293" y="656"/>
                  </a:moveTo>
                  <a:lnTo>
                    <a:pt x="293" y="656"/>
                  </a:lnTo>
                  <a:lnTo>
                    <a:pt x="284" y="647"/>
                  </a:lnTo>
                  <a:lnTo>
                    <a:pt x="275" y="638"/>
                  </a:lnTo>
                  <a:lnTo>
                    <a:pt x="253" y="621"/>
                  </a:lnTo>
                  <a:lnTo>
                    <a:pt x="253" y="621"/>
                  </a:lnTo>
                  <a:lnTo>
                    <a:pt x="272" y="641"/>
                  </a:lnTo>
                  <a:lnTo>
                    <a:pt x="282" y="648"/>
                  </a:lnTo>
                  <a:lnTo>
                    <a:pt x="293" y="656"/>
                  </a:lnTo>
                  <a:lnTo>
                    <a:pt x="293" y="656"/>
                  </a:lnTo>
                  <a:close/>
                  <a:moveTo>
                    <a:pt x="342" y="651"/>
                  </a:moveTo>
                  <a:lnTo>
                    <a:pt x="342" y="651"/>
                  </a:lnTo>
                  <a:lnTo>
                    <a:pt x="333" y="644"/>
                  </a:lnTo>
                  <a:lnTo>
                    <a:pt x="325" y="636"/>
                  </a:lnTo>
                  <a:lnTo>
                    <a:pt x="316" y="630"/>
                  </a:lnTo>
                  <a:lnTo>
                    <a:pt x="307" y="624"/>
                  </a:lnTo>
                  <a:lnTo>
                    <a:pt x="307" y="624"/>
                  </a:lnTo>
                  <a:lnTo>
                    <a:pt x="324" y="639"/>
                  </a:lnTo>
                  <a:lnTo>
                    <a:pt x="333" y="645"/>
                  </a:lnTo>
                  <a:lnTo>
                    <a:pt x="342" y="651"/>
                  </a:lnTo>
                  <a:lnTo>
                    <a:pt x="342" y="651"/>
                  </a:lnTo>
                  <a:close/>
                  <a:moveTo>
                    <a:pt x="737" y="638"/>
                  </a:moveTo>
                  <a:lnTo>
                    <a:pt x="737" y="638"/>
                  </a:lnTo>
                  <a:lnTo>
                    <a:pt x="737" y="636"/>
                  </a:lnTo>
                  <a:lnTo>
                    <a:pt x="737" y="635"/>
                  </a:lnTo>
                  <a:lnTo>
                    <a:pt x="735" y="633"/>
                  </a:lnTo>
                  <a:lnTo>
                    <a:pt x="732" y="630"/>
                  </a:lnTo>
                  <a:lnTo>
                    <a:pt x="731" y="630"/>
                  </a:lnTo>
                  <a:lnTo>
                    <a:pt x="731" y="629"/>
                  </a:lnTo>
                  <a:lnTo>
                    <a:pt x="731" y="629"/>
                  </a:lnTo>
                  <a:lnTo>
                    <a:pt x="728" y="627"/>
                  </a:lnTo>
                  <a:lnTo>
                    <a:pt x="726" y="627"/>
                  </a:lnTo>
                  <a:lnTo>
                    <a:pt x="725" y="626"/>
                  </a:lnTo>
                  <a:lnTo>
                    <a:pt x="722" y="624"/>
                  </a:lnTo>
                  <a:lnTo>
                    <a:pt x="722" y="624"/>
                  </a:lnTo>
                  <a:lnTo>
                    <a:pt x="725" y="629"/>
                  </a:lnTo>
                  <a:lnTo>
                    <a:pt x="728" y="632"/>
                  </a:lnTo>
                  <a:lnTo>
                    <a:pt x="737" y="638"/>
                  </a:lnTo>
                  <a:lnTo>
                    <a:pt x="737" y="638"/>
                  </a:lnTo>
                  <a:close/>
                  <a:moveTo>
                    <a:pt x="398" y="639"/>
                  </a:moveTo>
                  <a:lnTo>
                    <a:pt x="398" y="639"/>
                  </a:lnTo>
                  <a:lnTo>
                    <a:pt x="394" y="636"/>
                  </a:lnTo>
                  <a:lnTo>
                    <a:pt x="389" y="633"/>
                  </a:lnTo>
                  <a:lnTo>
                    <a:pt x="386" y="629"/>
                  </a:lnTo>
                  <a:lnTo>
                    <a:pt x="382" y="627"/>
                  </a:lnTo>
                  <a:lnTo>
                    <a:pt x="382" y="627"/>
                  </a:lnTo>
                  <a:lnTo>
                    <a:pt x="386" y="630"/>
                  </a:lnTo>
                  <a:lnTo>
                    <a:pt x="389" y="635"/>
                  </a:lnTo>
                  <a:lnTo>
                    <a:pt x="394" y="638"/>
                  </a:lnTo>
                  <a:lnTo>
                    <a:pt x="398" y="639"/>
                  </a:lnTo>
                  <a:lnTo>
                    <a:pt x="398" y="639"/>
                  </a:lnTo>
                  <a:close/>
                  <a:moveTo>
                    <a:pt x="696" y="632"/>
                  </a:moveTo>
                  <a:lnTo>
                    <a:pt x="696" y="632"/>
                  </a:lnTo>
                  <a:lnTo>
                    <a:pt x="694" y="630"/>
                  </a:lnTo>
                  <a:lnTo>
                    <a:pt x="693" y="629"/>
                  </a:lnTo>
                  <a:lnTo>
                    <a:pt x="686" y="626"/>
                  </a:lnTo>
                  <a:lnTo>
                    <a:pt x="686" y="626"/>
                  </a:lnTo>
                  <a:lnTo>
                    <a:pt x="690" y="630"/>
                  </a:lnTo>
                  <a:lnTo>
                    <a:pt x="693" y="632"/>
                  </a:lnTo>
                  <a:lnTo>
                    <a:pt x="696" y="632"/>
                  </a:lnTo>
                  <a:lnTo>
                    <a:pt x="696" y="632"/>
                  </a:lnTo>
                  <a:close/>
                  <a:moveTo>
                    <a:pt x="757" y="635"/>
                  </a:moveTo>
                  <a:lnTo>
                    <a:pt x="757" y="635"/>
                  </a:lnTo>
                  <a:lnTo>
                    <a:pt x="758" y="630"/>
                  </a:lnTo>
                  <a:lnTo>
                    <a:pt x="758" y="627"/>
                  </a:lnTo>
                  <a:lnTo>
                    <a:pt x="757" y="626"/>
                  </a:lnTo>
                  <a:lnTo>
                    <a:pt x="757" y="626"/>
                  </a:lnTo>
                  <a:lnTo>
                    <a:pt x="757" y="629"/>
                  </a:lnTo>
                  <a:lnTo>
                    <a:pt x="757" y="630"/>
                  </a:lnTo>
                  <a:lnTo>
                    <a:pt x="755" y="633"/>
                  </a:lnTo>
                  <a:lnTo>
                    <a:pt x="757" y="635"/>
                  </a:lnTo>
                  <a:lnTo>
                    <a:pt x="757" y="635"/>
                  </a:lnTo>
                  <a:close/>
                  <a:moveTo>
                    <a:pt x="310" y="641"/>
                  </a:moveTo>
                  <a:lnTo>
                    <a:pt x="310" y="641"/>
                  </a:lnTo>
                  <a:lnTo>
                    <a:pt x="308" y="636"/>
                  </a:lnTo>
                  <a:lnTo>
                    <a:pt x="304" y="633"/>
                  </a:lnTo>
                  <a:lnTo>
                    <a:pt x="299" y="630"/>
                  </a:lnTo>
                  <a:lnTo>
                    <a:pt x="296" y="629"/>
                  </a:lnTo>
                  <a:lnTo>
                    <a:pt x="296" y="629"/>
                  </a:lnTo>
                  <a:lnTo>
                    <a:pt x="302" y="635"/>
                  </a:lnTo>
                  <a:lnTo>
                    <a:pt x="310" y="641"/>
                  </a:lnTo>
                  <a:lnTo>
                    <a:pt x="310" y="641"/>
                  </a:lnTo>
                  <a:close/>
                  <a:moveTo>
                    <a:pt x="487" y="630"/>
                  </a:moveTo>
                  <a:lnTo>
                    <a:pt x="487" y="630"/>
                  </a:lnTo>
                  <a:lnTo>
                    <a:pt x="484" y="629"/>
                  </a:lnTo>
                  <a:lnTo>
                    <a:pt x="482" y="629"/>
                  </a:lnTo>
                  <a:lnTo>
                    <a:pt x="482" y="629"/>
                  </a:lnTo>
                  <a:lnTo>
                    <a:pt x="482" y="629"/>
                  </a:lnTo>
                  <a:lnTo>
                    <a:pt x="484" y="632"/>
                  </a:lnTo>
                  <a:lnTo>
                    <a:pt x="485" y="632"/>
                  </a:lnTo>
                  <a:lnTo>
                    <a:pt x="487" y="630"/>
                  </a:lnTo>
                  <a:lnTo>
                    <a:pt x="487" y="630"/>
                  </a:lnTo>
                  <a:close/>
                  <a:moveTo>
                    <a:pt x="528" y="647"/>
                  </a:moveTo>
                  <a:lnTo>
                    <a:pt x="528" y="647"/>
                  </a:lnTo>
                  <a:lnTo>
                    <a:pt x="523" y="641"/>
                  </a:lnTo>
                  <a:lnTo>
                    <a:pt x="517" y="636"/>
                  </a:lnTo>
                  <a:lnTo>
                    <a:pt x="511" y="632"/>
                  </a:lnTo>
                  <a:lnTo>
                    <a:pt x="504" y="630"/>
                  </a:lnTo>
                  <a:lnTo>
                    <a:pt x="504" y="630"/>
                  </a:lnTo>
                  <a:lnTo>
                    <a:pt x="508" y="635"/>
                  </a:lnTo>
                  <a:lnTo>
                    <a:pt x="514" y="641"/>
                  </a:lnTo>
                  <a:lnTo>
                    <a:pt x="519" y="645"/>
                  </a:lnTo>
                  <a:lnTo>
                    <a:pt x="523" y="647"/>
                  </a:lnTo>
                  <a:lnTo>
                    <a:pt x="528" y="647"/>
                  </a:lnTo>
                  <a:lnTo>
                    <a:pt x="528" y="647"/>
                  </a:lnTo>
                  <a:close/>
                  <a:moveTo>
                    <a:pt x="769" y="644"/>
                  </a:moveTo>
                  <a:lnTo>
                    <a:pt x="769" y="644"/>
                  </a:lnTo>
                  <a:lnTo>
                    <a:pt x="770" y="638"/>
                  </a:lnTo>
                  <a:lnTo>
                    <a:pt x="770" y="636"/>
                  </a:lnTo>
                  <a:lnTo>
                    <a:pt x="770" y="633"/>
                  </a:lnTo>
                  <a:lnTo>
                    <a:pt x="770" y="633"/>
                  </a:lnTo>
                  <a:lnTo>
                    <a:pt x="769" y="633"/>
                  </a:lnTo>
                  <a:lnTo>
                    <a:pt x="769" y="633"/>
                  </a:lnTo>
                  <a:lnTo>
                    <a:pt x="766" y="639"/>
                  </a:lnTo>
                  <a:lnTo>
                    <a:pt x="766" y="642"/>
                  </a:lnTo>
                  <a:lnTo>
                    <a:pt x="769" y="644"/>
                  </a:lnTo>
                  <a:lnTo>
                    <a:pt x="769" y="644"/>
                  </a:lnTo>
                  <a:close/>
                  <a:moveTo>
                    <a:pt x="699" y="639"/>
                  </a:moveTo>
                  <a:lnTo>
                    <a:pt x="699" y="639"/>
                  </a:lnTo>
                  <a:lnTo>
                    <a:pt x="709" y="645"/>
                  </a:lnTo>
                  <a:lnTo>
                    <a:pt x="720" y="650"/>
                  </a:lnTo>
                  <a:lnTo>
                    <a:pt x="720" y="650"/>
                  </a:lnTo>
                  <a:lnTo>
                    <a:pt x="722" y="650"/>
                  </a:lnTo>
                  <a:lnTo>
                    <a:pt x="722" y="650"/>
                  </a:lnTo>
                  <a:lnTo>
                    <a:pt x="723" y="648"/>
                  </a:lnTo>
                  <a:lnTo>
                    <a:pt x="725" y="648"/>
                  </a:lnTo>
                  <a:lnTo>
                    <a:pt x="725" y="648"/>
                  </a:lnTo>
                  <a:lnTo>
                    <a:pt x="728" y="650"/>
                  </a:lnTo>
                  <a:lnTo>
                    <a:pt x="728" y="651"/>
                  </a:lnTo>
                  <a:lnTo>
                    <a:pt x="729" y="656"/>
                  </a:lnTo>
                  <a:lnTo>
                    <a:pt x="729" y="656"/>
                  </a:lnTo>
                  <a:lnTo>
                    <a:pt x="732" y="653"/>
                  </a:lnTo>
                  <a:lnTo>
                    <a:pt x="732" y="648"/>
                  </a:lnTo>
                  <a:lnTo>
                    <a:pt x="732" y="648"/>
                  </a:lnTo>
                  <a:lnTo>
                    <a:pt x="702" y="633"/>
                  </a:lnTo>
                  <a:lnTo>
                    <a:pt x="702" y="633"/>
                  </a:lnTo>
                  <a:lnTo>
                    <a:pt x="702" y="636"/>
                  </a:lnTo>
                  <a:lnTo>
                    <a:pt x="702" y="636"/>
                  </a:lnTo>
                  <a:lnTo>
                    <a:pt x="700" y="638"/>
                  </a:lnTo>
                  <a:lnTo>
                    <a:pt x="699" y="639"/>
                  </a:lnTo>
                  <a:lnTo>
                    <a:pt x="699" y="639"/>
                  </a:lnTo>
                  <a:close/>
                  <a:moveTo>
                    <a:pt x="360" y="639"/>
                  </a:moveTo>
                  <a:lnTo>
                    <a:pt x="360" y="639"/>
                  </a:lnTo>
                  <a:lnTo>
                    <a:pt x="360" y="644"/>
                  </a:lnTo>
                  <a:lnTo>
                    <a:pt x="363" y="648"/>
                  </a:lnTo>
                  <a:lnTo>
                    <a:pt x="371" y="654"/>
                  </a:lnTo>
                  <a:lnTo>
                    <a:pt x="371" y="654"/>
                  </a:lnTo>
                  <a:lnTo>
                    <a:pt x="375" y="654"/>
                  </a:lnTo>
                  <a:lnTo>
                    <a:pt x="378" y="656"/>
                  </a:lnTo>
                  <a:lnTo>
                    <a:pt x="383" y="658"/>
                  </a:lnTo>
                  <a:lnTo>
                    <a:pt x="388" y="656"/>
                  </a:lnTo>
                  <a:lnTo>
                    <a:pt x="388" y="656"/>
                  </a:lnTo>
                  <a:lnTo>
                    <a:pt x="378" y="650"/>
                  </a:lnTo>
                  <a:lnTo>
                    <a:pt x="372" y="644"/>
                  </a:lnTo>
                  <a:lnTo>
                    <a:pt x="365" y="638"/>
                  </a:lnTo>
                  <a:lnTo>
                    <a:pt x="360" y="636"/>
                  </a:lnTo>
                  <a:lnTo>
                    <a:pt x="356" y="635"/>
                  </a:lnTo>
                  <a:lnTo>
                    <a:pt x="356" y="635"/>
                  </a:lnTo>
                  <a:lnTo>
                    <a:pt x="356" y="636"/>
                  </a:lnTo>
                  <a:lnTo>
                    <a:pt x="357" y="636"/>
                  </a:lnTo>
                  <a:lnTo>
                    <a:pt x="359" y="638"/>
                  </a:lnTo>
                  <a:lnTo>
                    <a:pt x="360" y="639"/>
                  </a:lnTo>
                  <a:lnTo>
                    <a:pt x="360" y="639"/>
                  </a:lnTo>
                  <a:close/>
                  <a:moveTo>
                    <a:pt x="511" y="650"/>
                  </a:moveTo>
                  <a:lnTo>
                    <a:pt x="511" y="650"/>
                  </a:lnTo>
                  <a:lnTo>
                    <a:pt x="502" y="642"/>
                  </a:lnTo>
                  <a:lnTo>
                    <a:pt x="493" y="636"/>
                  </a:lnTo>
                  <a:lnTo>
                    <a:pt x="493" y="636"/>
                  </a:lnTo>
                  <a:lnTo>
                    <a:pt x="496" y="641"/>
                  </a:lnTo>
                  <a:lnTo>
                    <a:pt x="500" y="645"/>
                  </a:lnTo>
                  <a:lnTo>
                    <a:pt x="505" y="648"/>
                  </a:lnTo>
                  <a:lnTo>
                    <a:pt x="511" y="650"/>
                  </a:lnTo>
                  <a:lnTo>
                    <a:pt x="511" y="650"/>
                  </a:lnTo>
                  <a:close/>
                  <a:moveTo>
                    <a:pt x="778" y="650"/>
                  </a:moveTo>
                  <a:lnTo>
                    <a:pt x="778" y="650"/>
                  </a:lnTo>
                  <a:lnTo>
                    <a:pt x="781" y="645"/>
                  </a:lnTo>
                  <a:lnTo>
                    <a:pt x="783" y="639"/>
                  </a:lnTo>
                  <a:lnTo>
                    <a:pt x="783" y="639"/>
                  </a:lnTo>
                  <a:lnTo>
                    <a:pt x="779" y="638"/>
                  </a:lnTo>
                  <a:lnTo>
                    <a:pt x="776" y="636"/>
                  </a:lnTo>
                  <a:lnTo>
                    <a:pt x="776" y="636"/>
                  </a:lnTo>
                  <a:lnTo>
                    <a:pt x="775" y="644"/>
                  </a:lnTo>
                  <a:lnTo>
                    <a:pt x="775" y="648"/>
                  </a:lnTo>
                  <a:lnTo>
                    <a:pt x="776" y="650"/>
                  </a:lnTo>
                  <a:lnTo>
                    <a:pt x="778" y="650"/>
                  </a:lnTo>
                  <a:lnTo>
                    <a:pt x="778" y="650"/>
                  </a:lnTo>
                  <a:close/>
                  <a:moveTo>
                    <a:pt x="542" y="656"/>
                  </a:moveTo>
                  <a:lnTo>
                    <a:pt x="542" y="656"/>
                  </a:lnTo>
                  <a:lnTo>
                    <a:pt x="575" y="674"/>
                  </a:lnTo>
                  <a:lnTo>
                    <a:pt x="593" y="682"/>
                  </a:lnTo>
                  <a:lnTo>
                    <a:pt x="610" y="690"/>
                  </a:lnTo>
                  <a:lnTo>
                    <a:pt x="610" y="690"/>
                  </a:lnTo>
                  <a:lnTo>
                    <a:pt x="586" y="674"/>
                  </a:lnTo>
                  <a:lnTo>
                    <a:pt x="572" y="667"/>
                  </a:lnTo>
                  <a:lnTo>
                    <a:pt x="566" y="664"/>
                  </a:lnTo>
                  <a:lnTo>
                    <a:pt x="558" y="662"/>
                  </a:lnTo>
                  <a:lnTo>
                    <a:pt x="558" y="662"/>
                  </a:lnTo>
                  <a:lnTo>
                    <a:pt x="549" y="658"/>
                  </a:lnTo>
                  <a:lnTo>
                    <a:pt x="542" y="650"/>
                  </a:lnTo>
                  <a:lnTo>
                    <a:pt x="528" y="638"/>
                  </a:lnTo>
                  <a:lnTo>
                    <a:pt x="528" y="638"/>
                  </a:lnTo>
                  <a:lnTo>
                    <a:pt x="531" y="642"/>
                  </a:lnTo>
                  <a:lnTo>
                    <a:pt x="534" y="647"/>
                  </a:lnTo>
                  <a:lnTo>
                    <a:pt x="542" y="656"/>
                  </a:lnTo>
                  <a:lnTo>
                    <a:pt x="542" y="656"/>
                  </a:lnTo>
                  <a:close/>
                  <a:moveTo>
                    <a:pt x="455" y="644"/>
                  </a:moveTo>
                  <a:lnTo>
                    <a:pt x="455" y="644"/>
                  </a:lnTo>
                  <a:lnTo>
                    <a:pt x="450" y="641"/>
                  </a:lnTo>
                  <a:lnTo>
                    <a:pt x="447" y="639"/>
                  </a:lnTo>
                  <a:lnTo>
                    <a:pt x="446" y="639"/>
                  </a:lnTo>
                  <a:lnTo>
                    <a:pt x="446" y="639"/>
                  </a:lnTo>
                  <a:lnTo>
                    <a:pt x="449" y="642"/>
                  </a:lnTo>
                  <a:lnTo>
                    <a:pt x="452" y="644"/>
                  </a:lnTo>
                  <a:lnTo>
                    <a:pt x="455" y="644"/>
                  </a:lnTo>
                  <a:lnTo>
                    <a:pt x="455" y="644"/>
                  </a:lnTo>
                  <a:close/>
                  <a:moveTo>
                    <a:pt x="418" y="645"/>
                  </a:moveTo>
                  <a:lnTo>
                    <a:pt x="418" y="645"/>
                  </a:lnTo>
                  <a:lnTo>
                    <a:pt x="417" y="642"/>
                  </a:lnTo>
                  <a:lnTo>
                    <a:pt x="415" y="641"/>
                  </a:lnTo>
                  <a:lnTo>
                    <a:pt x="414" y="642"/>
                  </a:lnTo>
                  <a:lnTo>
                    <a:pt x="414" y="642"/>
                  </a:lnTo>
                  <a:lnTo>
                    <a:pt x="415" y="644"/>
                  </a:lnTo>
                  <a:lnTo>
                    <a:pt x="417" y="645"/>
                  </a:lnTo>
                  <a:lnTo>
                    <a:pt x="418" y="645"/>
                  </a:lnTo>
                  <a:lnTo>
                    <a:pt x="418" y="645"/>
                  </a:lnTo>
                  <a:close/>
                  <a:moveTo>
                    <a:pt x="616" y="645"/>
                  </a:moveTo>
                  <a:lnTo>
                    <a:pt x="616" y="645"/>
                  </a:lnTo>
                  <a:lnTo>
                    <a:pt x="615" y="644"/>
                  </a:lnTo>
                  <a:lnTo>
                    <a:pt x="612" y="642"/>
                  </a:lnTo>
                  <a:lnTo>
                    <a:pt x="612" y="642"/>
                  </a:lnTo>
                  <a:lnTo>
                    <a:pt x="612" y="644"/>
                  </a:lnTo>
                  <a:lnTo>
                    <a:pt x="613" y="645"/>
                  </a:lnTo>
                  <a:lnTo>
                    <a:pt x="616" y="645"/>
                  </a:lnTo>
                  <a:lnTo>
                    <a:pt x="616" y="645"/>
                  </a:lnTo>
                  <a:close/>
                  <a:moveTo>
                    <a:pt x="571" y="656"/>
                  </a:moveTo>
                  <a:lnTo>
                    <a:pt x="571" y="656"/>
                  </a:lnTo>
                  <a:lnTo>
                    <a:pt x="578" y="659"/>
                  </a:lnTo>
                  <a:lnTo>
                    <a:pt x="584" y="664"/>
                  </a:lnTo>
                  <a:lnTo>
                    <a:pt x="590" y="667"/>
                  </a:lnTo>
                  <a:lnTo>
                    <a:pt x="597" y="668"/>
                  </a:lnTo>
                  <a:lnTo>
                    <a:pt x="597" y="668"/>
                  </a:lnTo>
                  <a:lnTo>
                    <a:pt x="577" y="654"/>
                  </a:lnTo>
                  <a:lnTo>
                    <a:pt x="555" y="644"/>
                  </a:lnTo>
                  <a:lnTo>
                    <a:pt x="555" y="644"/>
                  </a:lnTo>
                  <a:lnTo>
                    <a:pt x="555" y="644"/>
                  </a:lnTo>
                  <a:lnTo>
                    <a:pt x="554" y="644"/>
                  </a:lnTo>
                  <a:lnTo>
                    <a:pt x="554" y="644"/>
                  </a:lnTo>
                  <a:lnTo>
                    <a:pt x="557" y="648"/>
                  </a:lnTo>
                  <a:lnTo>
                    <a:pt x="560" y="651"/>
                  </a:lnTo>
                  <a:lnTo>
                    <a:pt x="571" y="656"/>
                  </a:lnTo>
                  <a:lnTo>
                    <a:pt x="571" y="656"/>
                  </a:lnTo>
                  <a:close/>
                  <a:moveTo>
                    <a:pt x="604" y="651"/>
                  </a:moveTo>
                  <a:lnTo>
                    <a:pt x="604" y="651"/>
                  </a:lnTo>
                  <a:lnTo>
                    <a:pt x="598" y="647"/>
                  </a:lnTo>
                  <a:lnTo>
                    <a:pt x="590" y="644"/>
                  </a:lnTo>
                  <a:lnTo>
                    <a:pt x="590" y="644"/>
                  </a:lnTo>
                  <a:lnTo>
                    <a:pt x="597" y="648"/>
                  </a:lnTo>
                  <a:lnTo>
                    <a:pt x="604" y="651"/>
                  </a:lnTo>
                  <a:lnTo>
                    <a:pt x="604" y="651"/>
                  </a:lnTo>
                  <a:close/>
                  <a:moveTo>
                    <a:pt x="728" y="691"/>
                  </a:moveTo>
                  <a:lnTo>
                    <a:pt x="728" y="691"/>
                  </a:lnTo>
                  <a:lnTo>
                    <a:pt x="729" y="683"/>
                  </a:lnTo>
                  <a:lnTo>
                    <a:pt x="731" y="677"/>
                  </a:lnTo>
                  <a:lnTo>
                    <a:pt x="731" y="677"/>
                  </a:lnTo>
                  <a:lnTo>
                    <a:pt x="728" y="680"/>
                  </a:lnTo>
                  <a:lnTo>
                    <a:pt x="726" y="680"/>
                  </a:lnTo>
                  <a:lnTo>
                    <a:pt x="723" y="680"/>
                  </a:lnTo>
                  <a:lnTo>
                    <a:pt x="723" y="680"/>
                  </a:lnTo>
                  <a:lnTo>
                    <a:pt x="722" y="676"/>
                  </a:lnTo>
                  <a:lnTo>
                    <a:pt x="722" y="673"/>
                  </a:lnTo>
                  <a:lnTo>
                    <a:pt x="722" y="673"/>
                  </a:lnTo>
                  <a:lnTo>
                    <a:pt x="697" y="658"/>
                  </a:lnTo>
                  <a:lnTo>
                    <a:pt x="685" y="650"/>
                  </a:lnTo>
                  <a:lnTo>
                    <a:pt x="673" y="645"/>
                  </a:lnTo>
                  <a:lnTo>
                    <a:pt x="673" y="645"/>
                  </a:lnTo>
                  <a:lnTo>
                    <a:pt x="679" y="651"/>
                  </a:lnTo>
                  <a:lnTo>
                    <a:pt x="685" y="658"/>
                  </a:lnTo>
                  <a:lnTo>
                    <a:pt x="699" y="670"/>
                  </a:lnTo>
                  <a:lnTo>
                    <a:pt x="714" y="680"/>
                  </a:lnTo>
                  <a:lnTo>
                    <a:pt x="728" y="691"/>
                  </a:lnTo>
                  <a:lnTo>
                    <a:pt x="728" y="691"/>
                  </a:lnTo>
                  <a:close/>
                  <a:moveTo>
                    <a:pt x="749" y="645"/>
                  </a:moveTo>
                  <a:lnTo>
                    <a:pt x="749" y="645"/>
                  </a:lnTo>
                  <a:lnTo>
                    <a:pt x="749" y="647"/>
                  </a:lnTo>
                  <a:lnTo>
                    <a:pt x="751" y="647"/>
                  </a:lnTo>
                  <a:lnTo>
                    <a:pt x="754" y="647"/>
                  </a:lnTo>
                  <a:lnTo>
                    <a:pt x="754" y="647"/>
                  </a:lnTo>
                  <a:lnTo>
                    <a:pt x="752" y="645"/>
                  </a:lnTo>
                  <a:lnTo>
                    <a:pt x="751" y="645"/>
                  </a:lnTo>
                  <a:lnTo>
                    <a:pt x="749" y="645"/>
                  </a:lnTo>
                  <a:lnTo>
                    <a:pt x="749" y="645"/>
                  </a:lnTo>
                  <a:close/>
                  <a:moveTo>
                    <a:pt x="555" y="653"/>
                  </a:moveTo>
                  <a:lnTo>
                    <a:pt x="555" y="653"/>
                  </a:lnTo>
                  <a:lnTo>
                    <a:pt x="551" y="650"/>
                  </a:lnTo>
                  <a:lnTo>
                    <a:pt x="549" y="648"/>
                  </a:lnTo>
                  <a:lnTo>
                    <a:pt x="546" y="647"/>
                  </a:lnTo>
                  <a:lnTo>
                    <a:pt x="546" y="647"/>
                  </a:lnTo>
                  <a:lnTo>
                    <a:pt x="551" y="651"/>
                  </a:lnTo>
                  <a:lnTo>
                    <a:pt x="554" y="653"/>
                  </a:lnTo>
                  <a:lnTo>
                    <a:pt x="555" y="653"/>
                  </a:lnTo>
                  <a:lnTo>
                    <a:pt x="555" y="653"/>
                  </a:lnTo>
                  <a:close/>
                  <a:moveTo>
                    <a:pt x="429" y="656"/>
                  </a:moveTo>
                  <a:lnTo>
                    <a:pt x="429" y="656"/>
                  </a:lnTo>
                  <a:lnTo>
                    <a:pt x="446" y="665"/>
                  </a:lnTo>
                  <a:lnTo>
                    <a:pt x="462" y="674"/>
                  </a:lnTo>
                  <a:lnTo>
                    <a:pt x="462" y="674"/>
                  </a:lnTo>
                  <a:lnTo>
                    <a:pt x="455" y="667"/>
                  </a:lnTo>
                  <a:lnTo>
                    <a:pt x="447" y="661"/>
                  </a:lnTo>
                  <a:lnTo>
                    <a:pt x="429" y="650"/>
                  </a:lnTo>
                  <a:lnTo>
                    <a:pt x="429" y="650"/>
                  </a:lnTo>
                  <a:lnTo>
                    <a:pt x="429" y="653"/>
                  </a:lnTo>
                  <a:lnTo>
                    <a:pt x="429" y="656"/>
                  </a:lnTo>
                  <a:lnTo>
                    <a:pt x="429" y="656"/>
                  </a:lnTo>
                  <a:close/>
                  <a:moveTo>
                    <a:pt x="485" y="667"/>
                  </a:moveTo>
                  <a:lnTo>
                    <a:pt x="485" y="667"/>
                  </a:lnTo>
                  <a:lnTo>
                    <a:pt x="475" y="658"/>
                  </a:lnTo>
                  <a:lnTo>
                    <a:pt x="468" y="654"/>
                  </a:lnTo>
                  <a:lnTo>
                    <a:pt x="461" y="650"/>
                  </a:lnTo>
                  <a:lnTo>
                    <a:pt x="461" y="650"/>
                  </a:lnTo>
                  <a:lnTo>
                    <a:pt x="473" y="659"/>
                  </a:lnTo>
                  <a:lnTo>
                    <a:pt x="479" y="664"/>
                  </a:lnTo>
                  <a:lnTo>
                    <a:pt x="485" y="667"/>
                  </a:lnTo>
                  <a:lnTo>
                    <a:pt x="485" y="667"/>
                  </a:lnTo>
                  <a:close/>
                  <a:moveTo>
                    <a:pt x="394" y="651"/>
                  </a:moveTo>
                  <a:lnTo>
                    <a:pt x="394" y="651"/>
                  </a:lnTo>
                  <a:lnTo>
                    <a:pt x="392" y="653"/>
                  </a:lnTo>
                  <a:lnTo>
                    <a:pt x="391" y="653"/>
                  </a:lnTo>
                  <a:lnTo>
                    <a:pt x="391" y="653"/>
                  </a:lnTo>
                  <a:lnTo>
                    <a:pt x="407" y="662"/>
                  </a:lnTo>
                  <a:lnTo>
                    <a:pt x="415" y="667"/>
                  </a:lnTo>
                  <a:lnTo>
                    <a:pt x="424" y="670"/>
                  </a:lnTo>
                  <a:lnTo>
                    <a:pt x="424" y="670"/>
                  </a:lnTo>
                  <a:lnTo>
                    <a:pt x="409" y="661"/>
                  </a:lnTo>
                  <a:lnTo>
                    <a:pt x="394" y="651"/>
                  </a:lnTo>
                  <a:lnTo>
                    <a:pt x="394" y="651"/>
                  </a:lnTo>
                  <a:close/>
                  <a:moveTo>
                    <a:pt x="767" y="654"/>
                  </a:moveTo>
                  <a:lnTo>
                    <a:pt x="767" y="654"/>
                  </a:lnTo>
                  <a:lnTo>
                    <a:pt x="761" y="651"/>
                  </a:lnTo>
                  <a:lnTo>
                    <a:pt x="761" y="651"/>
                  </a:lnTo>
                  <a:lnTo>
                    <a:pt x="761" y="654"/>
                  </a:lnTo>
                  <a:lnTo>
                    <a:pt x="763" y="654"/>
                  </a:lnTo>
                  <a:lnTo>
                    <a:pt x="766" y="656"/>
                  </a:lnTo>
                  <a:lnTo>
                    <a:pt x="767" y="654"/>
                  </a:lnTo>
                  <a:lnTo>
                    <a:pt x="767" y="654"/>
                  </a:lnTo>
                  <a:close/>
                  <a:moveTo>
                    <a:pt x="735" y="659"/>
                  </a:moveTo>
                  <a:lnTo>
                    <a:pt x="735" y="659"/>
                  </a:lnTo>
                  <a:lnTo>
                    <a:pt x="738" y="656"/>
                  </a:lnTo>
                  <a:lnTo>
                    <a:pt x="738" y="654"/>
                  </a:lnTo>
                  <a:lnTo>
                    <a:pt x="738" y="653"/>
                  </a:lnTo>
                  <a:lnTo>
                    <a:pt x="738" y="653"/>
                  </a:lnTo>
                  <a:lnTo>
                    <a:pt x="735" y="659"/>
                  </a:lnTo>
                  <a:lnTo>
                    <a:pt x="735" y="659"/>
                  </a:lnTo>
                  <a:close/>
                  <a:moveTo>
                    <a:pt x="715" y="659"/>
                  </a:moveTo>
                  <a:lnTo>
                    <a:pt x="715" y="659"/>
                  </a:lnTo>
                  <a:lnTo>
                    <a:pt x="712" y="658"/>
                  </a:lnTo>
                  <a:lnTo>
                    <a:pt x="711" y="654"/>
                  </a:lnTo>
                  <a:lnTo>
                    <a:pt x="703" y="654"/>
                  </a:lnTo>
                  <a:lnTo>
                    <a:pt x="703" y="654"/>
                  </a:lnTo>
                  <a:lnTo>
                    <a:pt x="709" y="658"/>
                  </a:lnTo>
                  <a:lnTo>
                    <a:pt x="712" y="659"/>
                  </a:lnTo>
                  <a:lnTo>
                    <a:pt x="715" y="659"/>
                  </a:lnTo>
                  <a:lnTo>
                    <a:pt x="715" y="659"/>
                  </a:lnTo>
                  <a:close/>
                  <a:moveTo>
                    <a:pt x="744" y="665"/>
                  </a:moveTo>
                  <a:lnTo>
                    <a:pt x="744" y="665"/>
                  </a:lnTo>
                  <a:lnTo>
                    <a:pt x="746" y="665"/>
                  </a:lnTo>
                  <a:lnTo>
                    <a:pt x="746" y="665"/>
                  </a:lnTo>
                  <a:lnTo>
                    <a:pt x="746" y="667"/>
                  </a:lnTo>
                  <a:lnTo>
                    <a:pt x="747" y="667"/>
                  </a:lnTo>
                  <a:lnTo>
                    <a:pt x="747" y="667"/>
                  </a:lnTo>
                  <a:lnTo>
                    <a:pt x="749" y="658"/>
                  </a:lnTo>
                  <a:lnTo>
                    <a:pt x="749" y="658"/>
                  </a:lnTo>
                  <a:lnTo>
                    <a:pt x="747" y="658"/>
                  </a:lnTo>
                  <a:lnTo>
                    <a:pt x="746" y="656"/>
                  </a:lnTo>
                  <a:lnTo>
                    <a:pt x="746" y="656"/>
                  </a:lnTo>
                  <a:lnTo>
                    <a:pt x="744" y="661"/>
                  </a:lnTo>
                  <a:lnTo>
                    <a:pt x="744" y="665"/>
                  </a:lnTo>
                  <a:lnTo>
                    <a:pt x="744" y="665"/>
                  </a:lnTo>
                  <a:close/>
                  <a:moveTo>
                    <a:pt x="532" y="693"/>
                  </a:moveTo>
                  <a:lnTo>
                    <a:pt x="532" y="693"/>
                  </a:lnTo>
                  <a:lnTo>
                    <a:pt x="548" y="699"/>
                  </a:lnTo>
                  <a:lnTo>
                    <a:pt x="561" y="705"/>
                  </a:lnTo>
                  <a:lnTo>
                    <a:pt x="575" y="711"/>
                  </a:lnTo>
                  <a:lnTo>
                    <a:pt x="589" y="715"/>
                  </a:lnTo>
                  <a:lnTo>
                    <a:pt x="589" y="715"/>
                  </a:lnTo>
                  <a:lnTo>
                    <a:pt x="581" y="709"/>
                  </a:lnTo>
                  <a:lnTo>
                    <a:pt x="569" y="703"/>
                  </a:lnTo>
                  <a:lnTo>
                    <a:pt x="543" y="690"/>
                  </a:lnTo>
                  <a:lnTo>
                    <a:pt x="543" y="690"/>
                  </a:lnTo>
                  <a:lnTo>
                    <a:pt x="545" y="688"/>
                  </a:lnTo>
                  <a:lnTo>
                    <a:pt x="543" y="688"/>
                  </a:lnTo>
                  <a:lnTo>
                    <a:pt x="542" y="686"/>
                  </a:lnTo>
                  <a:lnTo>
                    <a:pt x="542" y="686"/>
                  </a:lnTo>
                  <a:lnTo>
                    <a:pt x="543" y="683"/>
                  </a:lnTo>
                  <a:lnTo>
                    <a:pt x="542" y="682"/>
                  </a:lnTo>
                  <a:lnTo>
                    <a:pt x="540" y="679"/>
                  </a:lnTo>
                  <a:lnTo>
                    <a:pt x="540" y="676"/>
                  </a:lnTo>
                  <a:lnTo>
                    <a:pt x="540" y="676"/>
                  </a:lnTo>
                  <a:lnTo>
                    <a:pt x="529" y="665"/>
                  </a:lnTo>
                  <a:lnTo>
                    <a:pt x="523" y="662"/>
                  </a:lnTo>
                  <a:lnTo>
                    <a:pt x="519" y="662"/>
                  </a:lnTo>
                  <a:lnTo>
                    <a:pt x="516" y="662"/>
                  </a:lnTo>
                  <a:lnTo>
                    <a:pt x="516" y="662"/>
                  </a:lnTo>
                  <a:lnTo>
                    <a:pt x="520" y="665"/>
                  </a:lnTo>
                  <a:lnTo>
                    <a:pt x="525" y="670"/>
                  </a:lnTo>
                  <a:lnTo>
                    <a:pt x="525" y="670"/>
                  </a:lnTo>
                  <a:lnTo>
                    <a:pt x="523" y="671"/>
                  </a:lnTo>
                  <a:lnTo>
                    <a:pt x="520" y="673"/>
                  </a:lnTo>
                  <a:lnTo>
                    <a:pt x="520" y="673"/>
                  </a:lnTo>
                  <a:lnTo>
                    <a:pt x="511" y="668"/>
                  </a:lnTo>
                  <a:lnTo>
                    <a:pt x="504" y="662"/>
                  </a:lnTo>
                  <a:lnTo>
                    <a:pt x="504" y="662"/>
                  </a:lnTo>
                  <a:lnTo>
                    <a:pt x="500" y="662"/>
                  </a:lnTo>
                  <a:lnTo>
                    <a:pt x="497" y="661"/>
                  </a:lnTo>
                  <a:lnTo>
                    <a:pt x="491" y="658"/>
                  </a:lnTo>
                  <a:lnTo>
                    <a:pt x="491" y="658"/>
                  </a:lnTo>
                  <a:lnTo>
                    <a:pt x="502" y="667"/>
                  </a:lnTo>
                  <a:lnTo>
                    <a:pt x="513" y="676"/>
                  </a:lnTo>
                  <a:lnTo>
                    <a:pt x="523" y="683"/>
                  </a:lnTo>
                  <a:lnTo>
                    <a:pt x="532" y="693"/>
                  </a:lnTo>
                  <a:lnTo>
                    <a:pt x="532" y="693"/>
                  </a:lnTo>
                  <a:close/>
                  <a:moveTo>
                    <a:pt x="618" y="673"/>
                  </a:moveTo>
                  <a:lnTo>
                    <a:pt x="618" y="673"/>
                  </a:lnTo>
                  <a:lnTo>
                    <a:pt x="615" y="668"/>
                  </a:lnTo>
                  <a:lnTo>
                    <a:pt x="609" y="665"/>
                  </a:lnTo>
                  <a:lnTo>
                    <a:pt x="598" y="659"/>
                  </a:lnTo>
                  <a:lnTo>
                    <a:pt x="598" y="659"/>
                  </a:lnTo>
                  <a:lnTo>
                    <a:pt x="603" y="664"/>
                  </a:lnTo>
                  <a:lnTo>
                    <a:pt x="607" y="668"/>
                  </a:lnTo>
                  <a:lnTo>
                    <a:pt x="612" y="671"/>
                  </a:lnTo>
                  <a:lnTo>
                    <a:pt x="618" y="673"/>
                  </a:lnTo>
                  <a:lnTo>
                    <a:pt x="618" y="673"/>
                  </a:lnTo>
                  <a:close/>
                  <a:moveTo>
                    <a:pt x="632" y="671"/>
                  </a:moveTo>
                  <a:lnTo>
                    <a:pt x="632" y="671"/>
                  </a:lnTo>
                  <a:lnTo>
                    <a:pt x="624" y="665"/>
                  </a:lnTo>
                  <a:lnTo>
                    <a:pt x="621" y="662"/>
                  </a:lnTo>
                  <a:lnTo>
                    <a:pt x="616" y="661"/>
                  </a:lnTo>
                  <a:lnTo>
                    <a:pt x="616" y="661"/>
                  </a:lnTo>
                  <a:lnTo>
                    <a:pt x="619" y="664"/>
                  </a:lnTo>
                  <a:lnTo>
                    <a:pt x="622" y="667"/>
                  </a:lnTo>
                  <a:lnTo>
                    <a:pt x="632" y="671"/>
                  </a:lnTo>
                  <a:lnTo>
                    <a:pt x="632" y="671"/>
                  </a:lnTo>
                  <a:close/>
                  <a:moveTo>
                    <a:pt x="532" y="664"/>
                  </a:moveTo>
                  <a:lnTo>
                    <a:pt x="532" y="664"/>
                  </a:lnTo>
                  <a:lnTo>
                    <a:pt x="542" y="670"/>
                  </a:lnTo>
                  <a:lnTo>
                    <a:pt x="551" y="677"/>
                  </a:lnTo>
                  <a:lnTo>
                    <a:pt x="551" y="677"/>
                  </a:lnTo>
                  <a:lnTo>
                    <a:pt x="548" y="671"/>
                  </a:lnTo>
                  <a:lnTo>
                    <a:pt x="543" y="667"/>
                  </a:lnTo>
                  <a:lnTo>
                    <a:pt x="539" y="664"/>
                  </a:lnTo>
                  <a:lnTo>
                    <a:pt x="534" y="661"/>
                  </a:lnTo>
                  <a:lnTo>
                    <a:pt x="534" y="661"/>
                  </a:lnTo>
                  <a:lnTo>
                    <a:pt x="532" y="664"/>
                  </a:lnTo>
                  <a:lnTo>
                    <a:pt x="532" y="664"/>
                  </a:lnTo>
                  <a:close/>
                  <a:moveTo>
                    <a:pt x="719" y="662"/>
                  </a:moveTo>
                  <a:lnTo>
                    <a:pt x="719" y="662"/>
                  </a:lnTo>
                  <a:lnTo>
                    <a:pt x="719" y="664"/>
                  </a:lnTo>
                  <a:lnTo>
                    <a:pt x="720" y="665"/>
                  </a:lnTo>
                  <a:lnTo>
                    <a:pt x="723" y="665"/>
                  </a:lnTo>
                  <a:lnTo>
                    <a:pt x="723" y="665"/>
                  </a:lnTo>
                  <a:lnTo>
                    <a:pt x="723" y="662"/>
                  </a:lnTo>
                  <a:lnTo>
                    <a:pt x="722" y="662"/>
                  </a:lnTo>
                  <a:lnTo>
                    <a:pt x="720" y="661"/>
                  </a:lnTo>
                  <a:lnTo>
                    <a:pt x="719" y="662"/>
                  </a:lnTo>
                  <a:lnTo>
                    <a:pt x="719" y="662"/>
                  </a:lnTo>
                  <a:close/>
                  <a:moveTo>
                    <a:pt x="420" y="680"/>
                  </a:moveTo>
                  <a:lnTo>
                    <a:pt x="420" y="680"/>
                  </a:lnTo>
                  <a:lnTo>
                    <a:pt x="407" y="671"/>
                  </a:lnTo>
                  <a:lnTo>
                    <a:pt x="401" y="667"/>
                  </a:lnTo>
                  <a:lnTo>
                    <a:pt x="394" y="665"/>
                  </a:lnTo>
                  <a:lnTo>
                    <a:pt x="394" y="665"/>
                  </a:lnTo>
                  <a:lnTo>
                    <a:pt x="407" y="673"/>
                  </a:lnTo>
                  <a:lnTo>
                    <a:pt x="414" y="677"/>
                  </a:lnTo>
                  <a:lnTo>
                    <a:pt x="420" y="680"/>
                  </a:lnTo>
                  <a:lnTo>
                    <a:pt x="420" y="680"/>
                  </a:lnTo>
                  <a:close/>
                  <a:moveTo>
                    <a:pt x="767" y="679"/>
                  </a:moveTo>
                  <a:lnTo>
                    <a:pt x="767" y="679"/>
                  </a:lnTo>
                  <a:lnTo>
                    <a:pt x="772" y="671"/>
                  </a:lnTo>
                  <a:lnTo>
                    <a:pt x="773" y="668"/>
                  </a:lnTo>
                  <a:lnTo>
                    <a:pt x="772" y="665"/>
                  </a:lnTo>
                  <a:lnTo>
                    <a:pt x="772" y="665"/>
                  </a:lnTo>
                  <a:lnTo>
                    <a:pt x="770" y="668"/>
                  </a:lnTo>
                  <a:lnTo>
                    <a:pt x="770" y="671"/>
                  </a:lnTo>
                  <a:lnTo>
                    <a:pt x="769" y="676"/>
                  </a:lnTo>
                  <a:lnTo>
                    <a:pt x="767" y="679"/>
                  </a:lnTo>
                  <a:lnTo>
                    <a:pt x="767" y="679"/>
                  </a:lnTo>
                  <a:close/>
                  <a:moveTo>
                    <a:pt x="491" y="671"/>
                  </a:moveTo>
                  <a:lnTo>
                    <a:pt x="491" y="671"/>
                  </a:lnTo>
                  <a:lnTo>
                    <a:pt x="490" y="668"/>
                  </a:lnTo>
                  <a:lnTo>
                    <a:pt x="485" y="667"/>
                  </a:lnTo>
                  <a:lnTo>
                    <a:pt x="485" y="667"/>
                  </a:lnTo>
                  <a:lnTo>
                    <a:pt x="487" y="668"/>
                  </a:lnTo>
                  <a:lnTo>
                    <a:pt x="488" y="670"/>
                  </a:lnTo>
                  <a:lnTo>
                    <a:pt x="491" y="671"/>
                  </a:lnTo>
                  <a:lnTo>
                    <a:pt x="491" y="671"/>
                  </a:lnTo>
                  <a:close/>
                  <a:moveTo>
                    <a:pt x="734" y="671"/>
                  </a:moveTo>
                  <a:lnTo>
                    <a:pt x="734" y="671"/>
                  </a:lnTo>
                  <a:lnTo>
                    <a:pt x="734" y="668"/>
                  </a:lnTo>
                  <a:lnTo>
                    <a:pt x="732" y="667"/>
                  </a:lnTo>
                  <a:lnTo>
                    <a:pt x="732" y="667"/>
                  </a:lnTo>
                  <a:lnTo>
                    <a:pt x="732" y="670"/>
                  </a:lnTo>
                  <a:lnTo>
                    <a:pt x="732" y="670"/>
                  </a:lnTo>
                  <a:lnTo>
                    <a:pt x="734" y="671"/>
                  </a:lnTo>
                  <a:lnTo>
                    <a:pt x="734" y="671"/>
                  </a:lnTo>
                  <a:close/>
                  <a:moveTo>
                    <a:pt x="465" y="709"/>
                  </a:moveTo>
                  <a:lnTo>
                    <a:pt x="465" y="709"/>
                  </a:lnTo>
                  <a:lnTo>
                    <a:pt x="473" y="714"/>
                  </a:lnTo>
                  <a:lnTo>
                    <a:pt x="478" y="714"/>
                  </a:lnTo>
                  <a:lnTo>
                    <a:pt x="481" y="715"/>
                  </a:lnTo>
                  <a:lnTo>
                    <a:pt x="481" y="715"/>
                  </a:lnTo>
                  <a:lnTo>
                    <a:pt x="482" y="714"/>
                  </a:lnTo>
                  <a:lnTo>
                    <a:pt x="481" y="712"/>
                  </a:lnTo>
                  <a:lnTo>
                    <a:pt x="479" y="712"/>
                  </a:lnTo>
                  <a:lnTo>
                    <a:pt x="479" y="709"/>
                  </a:lnTo>
                  <a:lnTo>
                    <a:pt x="479" y="709"/>
                  </a:lnTo>
                  <a:lnTo>
                    <a:pt x="475" y="709"/>
                  </a:lnTo>
                  <a:lnTo>
                    <a:pt x="472" y="706"/>
                  </a:lnTo>
                  <a:lnTo>
                    <a:pt x="468" y="705"/>
                  </a:lnTo>
                  <a:lnTo>
                    <a:pt x="467" y="702"/>
                  </a:lnTo>
                  <a:lnTo>
                    <a:pt x="467" y="702"/>
                  </a:lnTo>
                  <a:lnTo>
                    <a:pt x="461" y="699"/>
                  </a:lnTo>
                  <a:lnTo>
                    <a:pt x="458" y="697"/>
                  </a:lnTo>
                  <a:lnTo>
                    <a:pt x="456" y="694"/>
                  </a:lnTo>
                  <a:lnTo>
                    <a:pt x="456" y="694"/>
                  </a:lnTo>
                  <a:lnTo>
                    <a:pt x="452" y="691"/>
                  </a:lnTo>
                  <a:lnTo>
                    <a:pt x="446" y="686"/>
                  </a:lnTo>
                  <a:lnTo>
                    <a:pt x="441" y="683"/>
                  </a:lnTo>
                  <a:lnTo>
                    <a:pt x="433" y="680"/>
                  </a:lnTo>
                  <a:lnTo>
                    <a:pt x="433" y="680"/>
                  </a:lnTo>
                  <a:lnTo>
                    <a:pt x="433" y="680"/>
                  </a:lnTo>
                  <a:lnTo>
                    <a:pt x="433" y="679"/>
                  </a:lnTo>
                  <a:lnTo>
                    <a:pt x="433" y="679"/>
                  </a:lnTo>
                  <a:lnTo>
                    <a:pt x="430" y="679"/>
                  </a:lnTo>
                  <a:lnTo>
                    <a:pt x="426" y="677"/>
                  </a:lnTo>
                  <a:lnTo>
                    <a:pt x="420" y="674"/>
                  </a:lnTo>
                  <a:lnTo>
                    <a:pt x="420" y="674"/>
                  </a:lnTo>
                  <a:lnTo>
                    <a:pt x="443" y="693"/>
                  </a:lnTo>
                  <a:lnTo>
                    <a:pt x="453" y="702"/>
                  </a:lnTo>
                  <a:lnTo>
                    <a:pt x="465" y="709"/>
                  </a:lnTo>
                  <a:lnTo>
                    <a:pt x="465" y="709"/>
                  </a:lnTo>
                  <a:close/>
                  <a:moveTo>
                    <a:pt x="565" y="690"/>
                  </a:moveTo>
                  <a:lnTo>
                    <a:pt x="565" y="690"/>
                  </a:lnTo>
                  <a:lnTo>
                    <a:pt x="589" y="702"/>
                  </a:lnTo>
                  <a:lnTo>
                    <a:pt x="601" y="706"/>
                  </a:lnTo>
                  <a:lnTo>
                    <a:pt x="613" y="709"/>
                  </a:lnTo>
                  <a:lnTo>
                    <a:pt x="613" y="709"/>
                  </a:lnTo>
                  <a:lnTo>
                    <a:pt x="587" y="693"/>
                  </a:lnTo>
                  <a:lnTo>
                    <a:pt x="574" y="685"/>
                  </a:lnTo>
                  <a:lnTo>
                    <a:pt x="560" y="677"/>
                  </a:lnTo>
                  <a:lnTo>
                    <a:pt x="560" y="677"/>
                  </a:lnTo>
                  <a:lnTo>
                    <a:pt x="563" y="683"/>
                  </a:lnTo>
                  <a:lnTo>
                    <a:pt x="565" y="686"/>
                  </a:lnTo>
                  <a:lnTo>
                    <a:pt x="565" y="690"/>
                  </a:lnTo>
                  <a:lnTo>
                    <a:pt x="565" y="690"/>
                  </a:lnTo>
                  <a:close/>
                  <a:moveTo>
                    <a:pt x="510" y="693"/>
                  </a:moveTo>
                  <a:lnTo>
                    <a:pt x="510" y="693"/>
                  </a:lnTo>
                  <a:lnTo>
                    <a:pt x="507" y="691"/>
                  </a:lnTo>
                  <a:lnTo>
                    <a:pt x="504" y="688"/>
                  </a:lnTo>
                  <a:lnTo>
                    <a:pt x="504" y="688"/>
                  </a:lnTo>
                  <a:lnTo>
                    <a:pt x="505" y="691"/>
                  </a:lnTo>
                  <a:lnTo>
                    <a:pt x="507" y="693"/>
                  </a:lnTo>
                  <a:lnTo>
                    <a:pt x="510" y="693"/>
                  </a:lnTo>
                  <a:lnTo>
                    <a:pt x="510" y="693"/>
                  </a:lnTo>
                  <a:close/>
                  <a:moveTo>
                    <a:pt x="656" y="719"/>
                  </a:moveTo>
                  <a:lnTo>
                    <a:pt x="656" y="719"/>
                  </a:lnTo>
                  <a:lnTo>
                    <a:pt x="644" y="711"/>
                  </a:lnTo>
                  <a:lnTo>
                    <a:pt x="632" y="705"/>
                  </a:lnTo>
                  <a:lnTo>
                    <a:pt x="618" y="699"/>
                  </a:lnTo>
                  <a:lnTo>
                    <a:pt x="606" y="694"/>
                  </a:lnTo>
                  <a:lnTo>
                    <a:pt x="606" y="694"/>
                  </a:lnTo>
                  <a:lnTo>
                    <a:pt x="618" y="700"/>
                  </a:lnTo>
                  <a:lnTo>
                    <a:pt x="629" y="708"/>
                  </a:lnTo>
                  <a:lnTo>
                    <a:pt x="641" y="715"/>
                  </a:lnTo>
                  <a:lnTo>
                    <a:pt x="648" y="717"/>
                  </a:lnTo>
                  <a:lnTo>
                    <a:pt x="656" y="719"/>
                  </a:lnTo>
                  <a:lnTo>
                    <a:pt x="656" y="719"/>
                  </a:lnTo>
                  <a:close/>
                  <a:moveTo>
                    <a:pt x="258" y="740"/>
                  </a:moveTo>
                  <a:lnTo>
                    <a:pt x="258" y="740"/>
                  </a:lnTo>
                  <a:lnTo>
                    <a:pt x="249" y="728"/>
                  </a:lnTo>
                  <a:lnTo>
                    <a:pt x="238" y="717"/>
                  </a:lnTo>
                  <a:lnTo>
                    <a:pt x="218" y="697"/>
                  </a:lnTo>
                  <a:lnTo>
                    <a:pt x="218" y="697"/>
                  </a:lnTo>
                  <a:lnTo>
                    <a:pt x="226" y="709"/>
                  </a:lnTo>
                  <a:lnTo>
                    <a:pt x="237" y="720"/>
                  </a:lnTo>
                  <a:lnTo>
                    <a:pt x="258" y="740"/>
                  </a:lnTo>
                  <a:lnTo>
                    <a:pt x="258" y="740"/>
                  </a:lnTo>
                  <a:close/>
                  <a:moveTo>
                    <a:pt x="438" y="702"/>
                  </a:moveTo>
                  <a:lnTo>
                    <a:pt x="438" y="702"/>
                  </a:lnTo>
                  <a:lnTo>
                    <a:pt x="435" y="700"/>
                  </a:lnTo>
                  <a:lnTo>
                    <a:pt x="432" y="699"/>
                  </a:lnTo>
                  <a:lnTo>
                    <a:pt x="432" y="699"/>
                  </a:lnTo>
                  <a:lnTo>
                    <a:pt x="435" y="700"/>
                  </a:lnTo>
                  <a:lnTo>
                    <a:pt x="436" y="702"/>
                  </a:lnTo>
                  <a:lnTo>
                    <a:pt x="438" y="702"/>
                  </a:lnTo>
                  <a:lnTo>
                    <a:pt x="438" y="702"/>
                  </a:lnTo>
                  <a:close/>
                  <a:moveTo>
                    <a:pt x="444" y="706"/>
                  </a:moveTo>
                  <a:lnTo>
                    <a:pt x="444" y="706"/>
                  </a:lnTo>
                  <a:lnTo>
                    <a:pt x="441" y="703"/>
                  </a:lnTo>
                  <a:lnTo>
                    <a:pt x="441" y="703"/>
                  </a:lnTo>
                  <a:lnTo>
                    <a:pt x="439" y="703"/>
                  </a:lnTo>
                  <a:lnTo>
                    <a:pt x="439" y="703"/>
                  </a:lnTo>
                  <a:lnTo>
                    <a:pt x="441" y="706"/>
                  </a:lnTo>
                  <a:lnTo>
                    <a:pt x="443" y="706"/>
                  </a:lnTo>
                  <a:lnTo>
                    <a:pt x="444" y="706"/>
                  </a:lnTo>
                  <a:lnTo>
                    <a:pt x="444" y="706"/>
                  </a:lnTo>
                  <a:close/>
                  <a:moveTo>
                    <a:pt x="276" y="735"/>
                  </a:moveTo>
                  <a:lnTo>
                    <a:pt x="276" y="735"/>
                  </a:lnTo>
                  <a:lnTo>
                    <a:pt x="273" y="731"/>
                  </a:lnTo>
                  <a:lnTo>
                    <a:pt x="269" y="725"/>
                  </a:lnTo>
                  <a:lnTo>
                    <a:pt x="269" y="725"/>
                  </a:lnTo>
                  <a:lnTo>
                    <a:pt x="264" y="720"/>
                  </a:lnTo>
                  <a:lnTo>
                    <a:pt x="260" y="715"/>
                  </a:lnTo>
                  <a:lnTo>
                    <a:pt x="260" y="715"/>
                  </a:lnTo>
                  <a:lnTo>
                    <a:pt x="257" y="709"/>
                  </a:lnTo>
                  <a:lnTo>
                    <a:pt x="253" y="706"/>
                  </a:lnTo>
                  <a:lnTo>
                    <a:pt x="252" y="706"/>
                  </a:lnTo>
                  <a:lnTo>
                    <a:pt x="252" y="706"/>
                  </a:lnTo>
                  <a:lnTo>
                    <a:pt x="258" y="714"/>
                  </a:lnTo>
                  <a:lnTo>
                    <a:pt x="264" y="723"/>
                  </a:lnTo>
                  <a:lnTo>
                    <a:pt x="269" y="731"/>
                  </a:lnTo>
                  <a:lnTo>
                    <a:pt x="273" y="734"/>
                  </a:lnTo>
                  <a:lnTo>
                    <a:pt x="276" y="735"/>
                  </a:lnTo>
                  <a:lnTo>
                    <a:pt x="276" y="735"/>
                  </a:lnTo>
                  <a:close/>
                  <a:moveTo>
                    <a:pt x="450" y="711"/>
                  </a:moveTo>
                  <a:lnTo>
                    <a:pt x="450" y="711"/>
                  </a:lnTo>
                  <a:lnTo>
                    <a:pt x="447" y="708"/>
                  </a:lnTo>
                  <a:lnTo>
                    <a:pt x="446" y="708"/>
                  </a:lnTo>
                  <a:lnTo>
                    <a:pt x="446" y="708"/>
                  </a:lnTo>
                  <a:lnTo>
                    <a:pt x="446" y="708"/>
                  </a:lnTo>
                  <a:lnTo>
                    <a:pt x="447" y="709"/>
                  </a:lnTo>
                  <a:lnTo>
                    <a:pt x="450" y="711"/>
                  </a:lnTo>
                  <a:lnTo>
                    <a:pt x="450" y="711"/>
                  </a:lnTo>
                  <a:close/>
                  <a:moveTo>
                    <a:pt x="606" y="714"/>
                  </a:moveTo>
                  <a:lnTo>
                    <a:pt x="606" y="714"/>
                  </a:lnTo>
                  <a:lnTo>
                    <a:pt x="613" y="720"/>
                  </a:lnTo>
                  <a:lnTo>
                    <a:pt x="624" y="726"/>
                  </a:lnTo>
                  <a:lnTo>
                    <a:pt x="633" y="731"/>
                  </a:lnTo>
                  <a:lnTo>
                    <a:pt x="642" y="735"/>
                  </a:lnTo>
                  <a:lnTo>
                    <a:pt x="642" y="735"/>
                  </a:lnTo>
                  <a:lnTo>
                    <a:pt x="648" y="740"/>
                  </a:lnTo>
                  <a:lnTo>
                    <a:pt x="651" y="741"/>
                  </a:lnTo>
                  <a:lnTo>
                    <a:pt x="654" y="743"/>
                  </a:lnTo>
                  <a:lnTo>
                    <a:pt x="654" y="743"/>
                  </a:lnTo>
                  <a:lnTo>
                    <a:pt x="650" y="737"/>
                  </a:lnTo>
                  <a:lnTo>
                    <a:pt x="644" y="731"/>
                  </a:lnTo>
                  <a:lnTo>
                    <a:pt x="630" y="723"/>
                  </a:lnTo>
                  <a:lnTo>
                    <a:pt x="615" y="715"/>
                  </a:lnTo>
                  <a:lnTo>
                    <a:pt x="598" y="711"/>
                  </a:lnTo>
                  <a:lnTo>
                    <a:pt x="598" y="711"/>
                  </a:lnTo>
                  <a:lnTo>
                    <a:pt x="603" y="712"/>
                  </a:lnTo>
                  <a:lnTo>
                    <a:pt x="604" y="714"/>
                  </a:lnTo>
                  <a:lnTo>
                    <a:pt x="606" y="714"/>
                  </a:lnTo>
                  <a:lnTo>
                    <a:pt x="606" y="714"/>
                  </a:lnTo>
                  <a:close/>
                  <a:moveTo>
                    <a:pt x="467" y="719"/>
                  </a:moveTo>
                  <a:lnTo>
                    <a:pt x="467" y="719"/>
                  </a:lnTo>
                  <a:lnTo>
                    <a:pt x="467" y="717"/>
                  </a:lnTo>
                  <a:lnTo>
                    <a:pt x="468" y="715"/>
                  </a:lnTo>
                  <a:lnTo>
                    <a:pt x="468" y="715"/>
                  </a:lnTo>
                  <a:lnTo>
                    <a:pt x="468" y="717"/>
                  </a:lnTo>
                  <a:lnTo>
                    <a:pt x="468" y="717"/>
                  </a:lnTo>
                  <a:lnTo>
                    <a:pt x="467" y="714"/>
                  </a:lnTo>
                  <a:lnTo>
                    <a:pt x="467" y="714"/>
                  </a:lnTo>
                  <a:lnTo>
                    <a:pt x="465" y="715"/>
                  </a:lnTo>
                  <a:lnTo>
                    <a:pt x="465" y="715"/>
                  </a:lnTo>
                  <a:lnTo>
                    <a:pt x="467" y="715"/>
                  </a:lnTo>
                  <a:lnTo>
                    <a:pt x="467" y="717"/>
                  </a:lnTo>
                  <a:lnTo>
                    <a:pt x="465" y="719"/>
                  </a:lnTo>
                  <a:lnTo>
                    <a:pt x="467" y="719"/>
                  </a:lnTo>
                  <a:lnTo>
                    <a:pt x="467" y="719"/>
                  </a:lnTo>
                  <a:close/>
                  <a:moveTo>
                    <a:pt x="479" y="772"/>
                  </a:moveTo>
                  <a:lnTo>
                    <a:pt x="479" y="772"/>
                  </a:lnTo>
                  <a:lnTo>
                    <a:pt x="478" y="770"/>
                  </a:lnTo>
                  <a:lnTo>
                    <a:pt x="478" y="770"/>
                  </a:lnTo>
                  <a:lnTo>
                    <a:pt x="461" y="755"/>
                  </a:lnTo>
                  <a:lnTo>
                    <a:pt x="441" y="741"/>
                  </a:lnTo>
                  <a:lnTo>
                    <a:pt x="421" y="728"/>
                  </a:lnTo>
                  <a:lnTo>
                    <a:pt x="401" y="715"/>
                  </a:lnTo>
                  <a:lnTo>
                    <a:pt x="401" y="715"/>
                  </a:lnTo>
                  <a:lnTo>
                    <a:pt x="420" y="732"/>
                  </a:lnTo>
                  <a:lnTo>
                    <a:pt x="436" y="747"/>
                  </a:lnTo>
                  <a:lnTo>
                    <a:pt x="446" y="755"/>
                  </a:lnTo>
                  <a:lnTo>
                    <a:pt x="456" y="761"/>
                  </a:lnTo>
                  <a:lnTo>
                    <a:pt x="467" y="767"/>
                  </a:lnTo>
                  <a:lnTo>
                    <a:pt x="479" y="772"/>
                  </a:lnTo>
                  <a:lnTo>
                    <a:pt x="479" y="772"/>
                  </a:lnTo>
                  <a:close/>
                  <a:moveTo>
                    <a:pt x="638" y="752"/>
                  </a:moveTo>
                  <a:lnTo>
                    <a:pt x="638" y="752"/>
                  </a:lnTo>
                  <a:lnTo>
                    <a:pt x="624" y="741"/>
                  </a:lnTo>
                  <a:lnTo>
                    <a:pt x="610" y="731"/>
                  </a:lnTo>
                  <a:lnTo>
                    <a:pt x="593" y="723"/>
                  </a:lnTo>
                  <a:lnTo>
                    <a:pt x="577" y="715"/>
                  </a:lnTo>
                  <a:lnTo>
                    <a:pt x="577" y="715"/>
                  </a:lnTo>
                  <a:lnTo>
                    <a:pt x="606" y="735"/>
                  </a:lnTo>
                  <a:lnTo>
                    <a:pt x="621" y="744"/>
                  </a:lnTo>
                  <a:lnTo>
                    <a:pt x="638" y="752"/>
                  </a:lnTo>
                  <a:lnTo>
                    <a:pt x="638" y="752"/>
                  </a:lnTo>
                  <a:close/>
                  <a:moveTo>
                    <a:pt x="604" y="747"/>
                  </a:moveTo>
                  <a:lnTo>
                    <a:pt x="604" y="747"/>
                  </a:lnTo>
                  <a:lnTo>
                    <a:pt x="613" y="751"/>
                  </a:lnTo>
                  <a:lnTo>
                    <a:pt x="619" y="752"/>
                  </a:lnTo>
                  <a:lnTo>
                    <a:pt x="622" y="752"/>
                  </a:lnTo>
                  <a:lnTo>
                    <a:pt x="622" y="752"/>
                  </a:lnTo>
                  <a:lnTo>
                    <a:pt x="597" y="737"/>
                  </a:lnTo>
                  <a:lnTo>
                    <a:pt x="571" y="723"/>
                  </a:lnTo>
                  <a:lnTo>
                    <a:pt x="571" y="723"/>
                  </a:lnTo>
                  <a:lnTo>
                    <a:pt x="577" y="731"/>
                  </a:lnTo>
                  <a:lnTo>
                    <a:pt x="584" y="737"/>
                  </a:lnTo>
                  <a:lnTo>
                    <a:pt x="593" y="743"/>
                  </a:lnTo>
                  <a:lnTo>
                    <a:pt x="604" y="747"/>
                  </a:lnTo>
                  <a:lnTo>
                    <a:pt x="604" y="747"/>
                  </a:lnTo>
                  <a:close/>
                  <a:moveTo>
                    <a:pt x="246" y="746"/>
                  </a:moveTo>
                  <a:lnTo>
                    <a:pt x="246" y="746"/>
                  </a:lnTo>
                  <a:lnTo>
                    <a:pt x="241" y="738"/>
                  </a:lnTo>
                  <a:lnTo>
                    <a:pt x="235" y="734"/>
                  </a:lnTo>
                  <a:lnTo>
                    <a:pt x="235" y="734"/>
                  </a:lnTo>
                  <a:lnTo>
                    <a:pt x="240" y="740"/>
                  </a:lnTo>
                  <a:lnTo>
                    <a:pt x="243" y="743"/>
                  </a:lnTo>
                  <a:lnTo>
                    <a:pt x="246" y="746"/>
                  </a:lnTo>
                  <a:lnTo>
                    <a:pt x="246" y="746"/>
                  </a:lnTo>
                  <a:close/>
                  <a:moveTo>
                    <a:pt x="481" y="744"/>
                  </a:moveTo>
                  <a:lnTo>
                    <a:pt x="481" y="744"/>
                  </a:lnTo>
                  <a:lnTo>
                    <a:pt x="476" y="738"/>
                  </a:lnTo>
                  <a:lnTo>
                    <a:pt x="473" y="737"/>
                  </a:lnTo>
                  <a:lnTo>
                    <a:pt x="470" y="735"/>
                  </a:lnTo>
                  <a:lnTo>
                    <a:pt x="470" y="735"/>
                  </a:lnTo>
                  <a:lnTo>
                    <a:pt x="475" y="740"/>
                  </a:lnTo>
                  <a:lnTo>
                    <a:pt x="481" y="744"/>
                  </a:lnTo>
                  <a:lnTo>
                    <a:pt x="481" y="744"/>
                  </a:lnTo>
                  <a:close/>
                  <a:moveTo>
                    <a:pt x="266" y="747"/>
                  </a:moveTo>
                  <a:lnTo>
                    <a:pt x="266" y="747"/>
                  </a:lnTo>
                  <a:lnTo>
                    <a:pt x="264" y="744"/>
                  </a:lnTo>
                  <a:lnTo>
                    <a:pt x="263" y="743"/>
                  </a:lnTo>
                  <a:lnTo>
                    <a:pt x="261" y="743"/>
                  </a:lnTo>
                  <a:lnTo>
                    <a:pt x="261" y="743"/>
                  </a:lnTo>
                  <a:lnTo>
                    <a:pt x="266" y="747"/>
                  </a:lnTo>
                  <a:lnTo>
                    <a:pt x="266" y="747"/>
                  </a:lnTo>
                  <a:close/>
                  <a:moveTo>
                    <a:pt x="421" y="766"/>
                  </a:moveTo>
                  <a:lnTo>
                    <a:pt x="421" y="766"/>
                  </a:lnTo>
                  <a:lnTo>
                    <a:pt x="429" y="775"/>
                  </a:lnTo>
                  <a:lnTo>
                    <a:pt x="436" y="783"/>
                  </a:lnTo>
                  <a:lnTo>
                    <a:pt x="436" y="783"/>
                  </a:lnTo>
                  <a:lnTo>
                    <a:pt x="447" y="789"/>
                  </a:lnTo>
                  <a:lnTo>
                    <a:pt x="458" y="793"/>
                  </a:lnTo>
                  <a:lnTo>
                    <a:pt x="458" y="793"/>
                  </a:lnTo>
                  <a:lnTo>
                    <a:pt x="467" y="799"/>
                  </a:lnTo>
                  <a:lnTo>
                    <a:pt x="472" y="801"/>
                  </a:lnTo>
                  <a:lnTo>
                    <a:pt x="478" y="802"/>
                  </a:lnTo>
                  <a:lnTo>
                    <a:pt x="478" y="802"/>
                  </a:lnTo>
                  <a:lnTo>
                    <a:pt x="461" y="787"/>
                  </a:lnTo>
                  <a:lnTo>
                    <a:pt x="443" y="773"/>
                  </a:lnTo>
                  <a:lnTo>
                    <a:pt x="423" y="760"/>
                  </a:lnTo>
                  <a:lnTo>
                    <a:pt x="403" y="747"/>
                  </a:lnTo>
                  <a:lnTo>
                    <a:pt x="403" y="747"/>
                  </a:lnTo>
                  <a:lnTo>
                    <a:pt x="411" y="757"/>
                  </a:lnTo>
                  <a:lnTo>
                    <a:pt x="421" y="766"/>
                  </a:lnTo>
                  <a:lnTo>
                    <a:pt x="421" y="766"/>
                  </a:lnTo>
                  <a:close/>
                  <a:moveTo>
                    <a:pt x="606" y="764"/>
                  </a:moveTo>
                  <a:lnTo>
                    <a:pt x="606" y="764"/>
                  </a:lnTo>
                  <a:lnTo>
                    <a:pt x="610" y="769"/>
                  </a:lnTo>
                  <a:lnTo>
                    <a:pt x="613" y="770"/>
                  </a:lnTo>
                  <a:lnTo>
                    <a:pt x="616" y="770"/>
                  </a:lnTo>
                  <a:lnTo>
                    <a:pt x="616" y="770"/>
                  </a:lnTo>
                  <a:lnTo>
                    <a:pt x="604" y="763"/>
                  </a:lnTo>
                  <a:lnTo>
                    <a:pt x="600" y="758"/>
                  </a:lnTo>
                  <a:lnTo>
                    <a:pt x="593" y="757"/>
                  </a:lnTo>
                  <a:lnTo>
                    <a:pt x="593" y="757"/>
                  </a:lnTo>
                  <a:lnTo>
                    <a:pt x="606" y="764"/>
                  </a:lnTo>
                  <a:lnTo>
                    <a:pt x="606" y="764"/>
                  </a:lnTo>
                  <a:close/>
                  <a:moveTo>
                    <a:pt x="383" y="766"/>
                  </a:moveTo>
                  <a:lnTo>
                    <a:pt x="383" y="766"/>
                  </a:lnTo>
                  <a:lnTo>
                    <a:pt x="385" y="764"/>
                  </a:lnTo>
                  <a:lnTo>
                    <a:pt x="386" y="764"/>
                  </a:lnTo>
                  <a:lnTo>
                    <a:pt x="388" y="764"/>
                  </a:lnTo>
                  <a:lnTo>
                    <a:pt x="389" y="763"/>
                  </a:lnTo>
                  <a:lnTo>
                    <a:pt x="389" y="763"/>
                  </a:lnTo>
                  <a:lnTo>
                    <a:pt x="386" y="763"/>
                  </a:lnTo>
                  <a:lnTo>
                    <a:pt x="383" y="761"/>
                  </a:lnTo>
                  <a:lnTo>
                    <a:pt x="383" y="761"/>
                  </a:lnTo>
                  <a:lnTo>
                    <a:pt x="383" y="764"/>
                  </a:lnTo>
                  <a:lnTo>
                    <a:pt x="383" y="764"/>
                  </a:lnTo>
                  <a:lnTo>
                    <a:pt x="383" y="766"/>
                  </a:lnTo>
                  <a:lnTo>
                    <a:pt x="383" y="766"/>
                  </a:lnTo>
                  <a:close/>
                  <a:moveTo>
                    <a:pt x="659" y="769"/>
                  </a:moveTo>
                  <a:lnTo>
                    <a:pt x="659" y="769"/>
                  </a:lnTo>
                  <a:lnTo>
                    <a:pt x="656" y="769"/>
                  </a:lnTo>
                  <a:lnTo>
                    <a:pt x="654" y="766"/>
                  </a:lnTo>
                  <a:lnTo>
                    <a:pt x="653" y="764"/>
                  </a:lnTo>
                  <a:lnTo>
                    <a:pt x="651" y="764"/>
                  </a:lnTo>
                  <a:lnTo>
                    <a:pt x="651" y="764"/>
                  </a:lnTo>
                  <a:lnTo>
                    <a:pt x="653" y="766"/>
                  </a:lnTo>
                  <a:lnTo>
                    <a:pt x="654" y="769"/>
                  </a:lnTo>
                  <a:lnTo>
                    <a:pt x="659" y="769"/>
                  </a:lnTo>
                  <a:lnTo>
                    <a:pt x="659" y="769"/>
                  </a:lnTo>
                  <a:close/>
                  <a:moveTo>
                    <a:pt x="641" y="796"/>
                  </a:moveTo>
                  <a:lnTo>
                    <a:pt x="641" y="796"/>
                  </a:lnTo>
                  <a:lnTo>
                    <a:pt x="621" y="783"/>
                  </a:lnTo>
                  <a:lnTo>
                    <a:pt x="610" y="775"/>
                  </a:lnTo>
                  <a:lnTo>
                    <a:pt x="598" y="770"/>
                  </a:lnTo>
                  <a:lnTo>
                    <a:pt x="598" y="770"/>
                  </a:lnTo>
                  <a:lnTo>
                    <a:pt x="619" y="784"/>
                  </a:lnTo>
                  <a:lnTo>
                    <a:pt x="641" y="796"/>
                  </a:lnTo>
                  <a:lnTo>
                    <a:pt x="641" y="796"/>
                  </a:lnTo>
                  <a:close/>
                  <a:moveTo>
                    <a:pt x="472" y="784"/>
                  </a:moveTo>
                  <a:lnTo>
                    <a:pt x="472" y="784"/>
                  </a:lnTo>
                  <a:lnTo>
                    <a:pt x="465" y="781"/>
                  </a:lnTo>
                  <a:lnTo>
                    <a:pt x="464" y="781"/>
                  </a:lnTo>
                  <a:lnTo>
                    <a:pt x="461" y="781"/>
                  </a:lnTo>
                  <a:lnTo>
                    <a:pt x="461" y="781"/>
                  </a:lnTo>
                  <a:lnTo>
                    <a:pt x="464" y="781"/>
                  </a:lnTo>
                  <a:lnTo>
                    <a:pt x="465" y="784"/>
                  </a:lnTo>
                  <a:lnTo>
                    <a:pt x="468" y="784"/>
                  </a:lnTo>
                  <a:lnTo>
                    <a:pt x="472" y="784"/>
                  </a:lnTo>
                  <a:lnTo>
                    <a:pt x="472" y="784"/>
                  </a:lnTo>
                  <a:close/>
                  <a:moveTo>
                    <a:pt x="446" y="813"/>
                  </a:moveTo>
                  <a:lnTo>
                    <a:pt x="446" y="813"/>
                  </a:lnTo>
                  <a:lnTo>
                    <a:pt x="429" y="798"/>
                  </a:lnTo>
                  <a:lnTo>
                    <a:pt x="411" y="786"/>
                  </a:lnTo>
                  <a:lnTo>
                    <a:pt x="411" y="786"/>
                  </a:lnTo>
                  <a:lnTo>
                    <a:pt x="427" y="801"/>
                  </a:lnTo>
                  <a:lnTo>
                    <a:pt x="436" y="807"/>
                  </a:lnTo>
                  <a:lnTo>
                    <a:pt x="446" y="813"/>
                  </a:lnTo>
                  <a:lnTo>
                    <a:pt x="446" y="813"/>
                  </a:lnTo>
                  <a:close/>
                  <a:moveTo>
                    <a:pt x="615" y="793"/>
                  </a:moveTo>
                  <a:lnTo>
                    <a:pt x="615" y="793"/>
                  </a:lnTo>
                  <a:lnTo>
                    <a:pt x="612" y="792"/>
                  </a:lnTo>
                  <a:lnTo>
                    <a:pt x="610" y="790"/>
                  </a:lnTo>
                  <a:lnTo>
                    <a:pt x="609" y="790"/>
                  </a:lnTo>
                  <a:lnTo>
                    <a:pt x="609" y="790"/>
                  </a:lnTo>
                  <a:lnTo>
                    <a:pt x="612" y="793"/>
                  </a:lnTo>
                  <a:lnTo>
                    <a:pt x="613" y="795"/>
                  </a:lnTo>
                  <a:lnTo>
                    <a:pt x="615" y="793"/>
                  </a:lnTo>
                  <a:lnTo>
                    <a:pt x="615" y="793"/>
                  </a:lnTo>
                  <a:close/>
                  <a:moveTo>
                    <a:pt x="472" y="822"/>
                  </a:moveTo>
                  <a:lnTo>
                    <a:pt x="472" y="822"/>
                  </a:lnTo>
                  <a:lnTo>
                    <a:pt x="470" y="819"/>
                  </a:lnTo>
                  <a:lnTo>
                    <a:pt x="468" y="818"/>
                  </a:lnTo>
                  <a:lnTo>
                    <a:pt x="464" y="813"/>
                  </a:lnTo>
                  <a:lnTo>
                    <a:pt x="464" y="813"/>
                  </a:lnTo>
                  <a:lnTo>
                    <a:pt x="467" y="819"/>
                  </a:lnTo>
                  <a:lnTo>
                    <a:pt x="472" y="822"/>
                  </a:lnTo>
                  <a:lnTo>
                    <a:pt x="472" y="822"/>
                  </a:lnTo>
                  <a:close/>
                  <a:moveTo>
                    <a:pt x="455" y="818"/>
                  </a:moveTo>
                  <a:lnTo>
                    <a:pt x="455" y="818"/>
                  </a:lnTo>
                  <a:lnTo>
                    <a:pt x="449" y="816"/>
                  </a:lnTo>
                  <a:lnTo>
                    <a:pt x="449" y="816"/>
                  </a:lnTo>
                  <a:lnTo>
                    <a:pt x="452" y="818"/>
                  </a:lnTo>
                  <a:lnTo>
                    <a:pt x="453" y="818"/>
                  </a:lnTo>
                  <a:lnTo>
                    <a:pt x="455" y="818"/>
                  </a:lnTo>
                  <a:lnTo>
                    <a:pt x="455" y="818"/>
                  </a:lnTo>
                  <a:close/>
                  <a:moveTo>
                    <a:pt x="429" y="865"/>
                  </a:moveTo>
                  <a:lnTo>
                    <a:pt x="429" y="865"/>
                  </a:lnTo>
                  <a:lnTo>
                    <a:pt x="426" y="863"/>
                  </a:lnTo>
                  <a:lnTo>
                    <a:pt x="424" y="860"/>
                  </a:lnTo>
                  <a:lnTo>
                    <a:pt x="423" y="859"/>
                  </a:lnTo>
                  <a:lnTo>
                    <a:pt x="420" y="857"/>
                  </a:lnTo>
                  <a:lnTo>
                    <a:pt x="420" y="857"/>
                  </a:lnTo>
                  <a:lnTo>
                    <a:pt x="423" y="860"/>
                  </a:lnTo>
                  <a:lnTo>
                    <a:pt x="424" y="863"/>
                  </a:lnTo>
                  <a:lnTo>
                    <a:pt x="426" y="865"/>
                  </a:lnTo>
                  <a:lnTo>
                    <a:pt x="427" y="865"/>
                  </a:lnTo>
                  <a:lnTo>
                    <a:pt x="429" y="865"/>
                  </a:lnTo>
                  <a:lnTo>
                    <a:pt x="429" y="865"/>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118" name="Freeform 7086"/>
            <p:cNvSpPr>
              <a:spLocks noEditPoints="1"/>
            </p:cNvSpPr>
            <p:nvPr/>
          </p:nvSpPr>
          <p:spPr bwMode="auto">
            <a:xfrm>
              <a:off x="6567488" y="4695825"/>
              <a:ext cx="206375" cy="190500"/>
            </a:xfrm>
            <a:custGeom>
              <a:avLst/>
              <a:gdLst/>
              <a:ahLst/>
              <a:cxnLst>
                <a:cxn ang="0">
                  <a:pos x="87" y="5"/>
                </a:cxn>
                <a:cxn ang="0">
                  <a:pos x="118" y="17"/>
                </a:cxn>
                <a:cxn ang="0">
                  <a:pos x="124" y="69"/>
                </a:cxn>
                <a:cxn ang="0">
                  <a:pos x="72" y="119"/>
                </a:cxn>
                <a:cxn ang="0">
                  <a:pos x="31" y="113"/>
                </a:cxn>
                <a:cxn ang="0">
                  <a:pos x="3" y="76"/>
                </a:cxn>
                <a:cxn ang="0">
                  <a:pos x="8" y="26"/>
                </a:cxn>
                <a:cxn ang="0">
                  <a:pos x="55" y="0"/>
                </a:cxn>
                <a:cxn ang="0">
                  <a:pos x="124" y="46"/>
                </a:cxn>
                <a:cxn ang="0">
                  <a:pos x="119" y="58"/>
                </a:cxn>
                <a:cxn ang="0">
                  <a:pos x="122" y="59"/>
                </a:cxn>
                <a:cxn ang="0">
                  <a:pos x="53" y="8"/>
                </a:cxn>
                <a:cxn ang="0">
                  <a:pos x="93" y="20"/>
                </a:cxn>
                <a:cxn ang="0">
                  <a:pos x="60" y="14"/>
                </a:cxn>
                <a:cxn ang="0">
                  <a:pos x="95" y="23"/>
                </a:cxn>
                <a:cxn ang="0">
                  <a:pos x="101" y="15"/>
                </a:cxn>
                <a:cxn ang="0">
                  <a:pos x="99" y="18"/>
                </a:cxn>
                <a:cxn ang="0">
                  <a:pos x="113" y="26"/>
                </a:cxn>
                <a:cxn ang="0">
                  <a:pos x="101" y="50"/>
                </a:cxn>
                <a:cxn ang="0">
                  <a:pos x="64" y="23"/>
                </a:cxn>
                <a:cxn ang="0">
                  <a:pos x="21" y="35"/>
                </a:cxn>
                <a:cxn ang="0">
                  <a:pos x="29" y="33"/>
                </a:cxn>
                <a:cxn ang="0">
                  <a:pos x="58" y="26"/>
                </a:cxn>
                <a:cxn ang="0">
                  <a:pos x="99" y="55"/>
                </a:cxn>
                <a:cxn ang="0">
                  <a:pos x="79" y="46"/>
                </a:cxn>
                <a:cxn ang="0">
                  <a:pos x="79" y="46"/>
                </a:cxn>
                <a:cxn ang="0">
                  <a:pos x="76" y="69"/>
                </a:cxn>
                <a:cxn ang="0">
                  <a:pos x="57" y="46"/>
                </a:cxn>
                <a:cxn ang="0">
                  <a:pos x="70" y="75"/>
                </a:cxn>
                <a:cxn ang="0">
                  <a:pos x="28" y="55"/>
                </a:cxn>
                <a:cxn ang="0">
                  <a:pos x="32" y="53"/>
                </a:cxn>
                <a:cxn ang="0">
                  <a:pos x="50" y="65"/>
                </a:cxn>
                <a:cxn ang="0">
                  <a:pos x="49" y="49"/>
                </a:cxn>
                <a:cxn ang="0">
                  <a:pos x="50" y="65"/>
                </a:cxn>
                <a:cxn ang="0">
                  <a:pos x="105" y="49"/>
                </a:cxn>
                <a:cxn ang="0">
                  <a:pos x="63" y="76"/>
                </a:cxn>
                <a:cxn ang="0">
                  <a:pos x="58" y="59"/>
                </a:cxn>
                <a:cxn ang="0">
                  <a:pos x="89" y="55"/>
                </a:cxn>
                <a:cxn ang="0">
                  <a:pos x="89" y="76"/>
                </a:cxn>
                <a:cxn ang="0">
                  <a:pos x="15" y="76"/>
                </a:cxn>
                <a:cxn ang="0">
                  <a:pos x="44" y="105"/>
                </a:cxn>
                <a:cxn ang="0">
                  <a:pos x="44" y="99"/>
                </a:cxn>
                <a:cxn ang="0">
                  <a:pos x="14" y="62"/>
                </a:cxn>
                <a:cxn ang="0">
                  <a:pos x="15" y="76"/>
                </a:cxn>
                <a:cxn ang="0">
                  <a:pos x="72" y="108"/>
                </a:cxn>
                <a:cxn ang="0">
                  <a:pos x="107" y="76"/>
                </a:cxn>
                <a:cxn ang="0">
                  <a:pos x="108" y="73"/>
                </a:cxn>
                <a:cxn ang="0">
                  <a:pos x="87" y="96"/>
                </a:cxn>
                <a:cxn ang="0">
                  <a:pos x="44" y="85"/>
                </a:cxn>
                <a:cxn ang="0">
                  <a:pos x="41" y="85"/>
                </a:cxn>
                <a:cxn ang="0">
                  <a:pos x="53" y="98"/>
                </a:cxn>
                <a:cxn ang="0">
                  <a:pos x="66" y="107"/>
                </a:cxn>
                <a:cxn ang="0">
                  <a:pos x="66" y="105"/>
                </a:cxn>
                <a:cxn ang="0">
                  <a:pos x="66" y="107"/>
                </a:cxn>
                <a:cxn ang="0">
                  <a:pos x="49" y="114"/>
                </a:cxn>
                <a:cxn ang="0">
                  <a:pos x="49" y="113"/>
                </a:cxn>
              </a:cxnLst>
              <a:rect l="0" t="0" r="r" b="b"/>
              <a:pathLst>
                <a:path w="130" h="120">
                  <a:moveTo>
                    <a:pt x="64" y="0"/>
                  </a:moveTo>
                  <a:lnTo>
                    <a:pt x="64" y="0"/>
                  </a:lnTo>
                  <a:lnTo>
                    <a:pt x="70" y="0"/>
                  </a:lnTo>
                  <a:lnTo>
                    <a:pt x="75" y="1"/>
                  </a:lnTo>
                  <a:lnTo>
                    <a:pt x="87" y="5"/>
                  </a:lnTo>
                  <a:lnTo>
                    <a:pt x="87" y="5"/>
                  </a:lnTo>
                  <a:lnTo>
                    <a:pt x="93" y="5"/>
                  </a:lnTo>
                  <a:lnTo>
                    <a:pt x="99" y="5"/>
                  </a:lnTo>
                  <a:lnTo>
                    <a:pt x="99" y="5"/>
                  </a:lnTo>
                  <a:lnTo>
                    <a:pt x="110" y="9"/>
                  </a:lnTo>
                  <a:lnTo>
                    <a:pt x="118" y="17"/>
                  </a:lnTo>
                  <a:lnTo>
                    <a:pt x="118" y="17"/>
                  </a:lnTo>
                  <a:lnTo>
                    <a:pt x="125" y="24"/>
                  </a:lnTo>
                  <a:lnTo>
                    <a:pt x="128" y="33"/>
                  </a:lnTo>
                  <a:lnTo>
                    <a:pt x="130" y="46"/>
                  </a:lnTo>
                  <a:lnTo>
                    <a:pt x="128" y="58"/>
                  </a:lnTo>
                  <a:lnTo>
                    <a:pt x="128" y="58"/>
                  </a:lnTo>
                  <a:lnTo>
                    <a:pt x="124" y="69"/>
                  </a:lnTo>
                  <a:lnTo>
                    <a:pt x="119" y="78"/>
                  </a:lnTo>
                  <a:lnTo>
                    <a:pt x="111" y="88"/>
                  </a:lnTo>
                  <a:lnTo>
                    <a:pt x="104" y="98"/>
                  </a:lnTo>
                  <a:lnTo>
                    <a:pt x="93" y="107"/>
                  </a:lnTo>
                  <a:lnTo>
                    <a:pt x="84" y="114"/>
                  </a:lnTo>
                  <a:lnTo>
                    <a:pt x="72" y="119"/>
                  </a:lnTo>
                  <a:lnTo>
                    <a:pt x="61" y="120"/>
                  </a:lnTo>
                  <a:lnTo>
                    <a:pt x="61" y="120"/>
                  </a:lnTo>
                  <a:lnTo>
                    <a:pt x="52" y="120"/>
                  </a:lnTo>
                  <a:lnTo>
                    <a:pt x="44" y="119"/>
                  </a:lnTo>
                  <a:lnTo>
                    <a:pt x="37" y="116"/>
                  </a:lnTo>
                  <a:lnTo>
                    <a:pt x="31" y="113"/>
                  </a:lnTo>
                  <a:lnTo>
                    <a:pt x="25" y="108"/>
                  </a:lnTo>
                  <a:lnTo>
                    <a:pt x="20" y="104"/>
                  </a:lnTo>
                  <a:lnTo>
                    <a:pt x="11" y="91"/>
                  </a:lnTo>
                  <a:lnTo>
                    <a:pt x="11" y="91"/>
                  </a:lnTo>
                  <a:lnTo>
                    <a:pt x="6" y="84"/>
                  </a:lnTo>
                  <a:lnTo>
                    <a:pt x="3" y="76"/>
                  </a:lnTo>
                  <a:lnTo>
                    <a:pt x="2" y="69"/>
                  </a:lnTo>
                  <a:lnTo>
                    <a:pt x="0" y="59"/>
                  </a:lnTo>
                  <a:lnTo>
                    <a:pt x="2" y="52"/>
                  </a:lnTo>
                  <a:lnTo>
                    <a:pt x="2" y="43"/>
                  </a:lnTo>
                  <a:lnTo>
                    <a:pt x="5" y="35"/>
                  </a:lnTo>
                  <a:lnTo>
                    <a:pt x="8" y="26"/>
                  </a:lnTo>
                  <a:lnTo>
                    <a:pt x="8" y="26"/>
                  </a:lnTo>
                  <a:lnTo>
                    <a:pt x="18" y="17"/>
                  </a:lnTo>
                  <a:lnTo>
                    <a:pt x="32" y="8"/>
                  </a:lnTo>
                  <a:lnTo>
                    <a:pt x="38" y="5"/>
                  </a:lnTo>
                  <a:lnTo>
                    <a:pt x="46" y="3"/>
                  </a:lnTo>
                  <a:lnTo>
                    <a:pt x="55" y="0"/>
                  </a:lnTo>
                  <a:lnTo>
                    <a:pt x="64" y="0"/>
                  </a:lnTo>
                  <a:lnTo>
                    <a:pt x="64" y="0"/>
                  </a:lnTo>
                  <a:close/>
                  <a:moveTo>
                    <a:pt x="122" y="59"/>
                  </a:moveTo>
                  <a:lnTo>
                    <a:pt x="122" y="59"/>
                  </a:lnTo>
                  <a:lnTo>
                    <a:pt x="124" y="53"/>
                  </a:lnTo>
                  <a:lnTo>
                    <a:pt x="124" y="46"/>
                  </a:lnTo>
                  <a:lnTo>
                    <a:pt x="124" y="38"/>
                  </a:lnTo>
                  <a:lnTo>
                    <a:pt x="121" y="30"/>
                  </a:lnTo>
                  <a:lnTo>
                    <a:pt x="121" y="30"/>
                  </a:lnTo>
                  <a:lnTo>
                    <a:pt x="122" y="40"/>
                  </a:lnTo>
                  <a:lnTo>
                    <a:pt x="121" y="49"/>
                  </a:lnTo>
                  <a:lnTo>
                    <a:pt x="119" y="58"/>
                  </a:lnTo>
                  <a:lnTo>
                    <a:pt x="116" y="65"/>
                  </a:lnTo>
                  <a:lnTo>
                    <a:pt x="116" y="65"/>
                  </a:lnTo>
                  <a:lnTo>
                    <a:pt x="119" y="64"/>
                  </a:lnTo>
                  <a:lnTo>
                    <a:pt x="121" y="61"/>
                  </a:lnTo>
                  <a:lnTo>
                    <a:pt x="121" y="59"/>
                  </a:lnTo>
                  <a:lnTo>
                    <a:pt x="122" y="59"/>
                  </a:lnTo>
                  <a:lnTo>
                    <a:pt x="122" y="59"/>
                  </a:lnTo>
                  <a:close/>
                  <a:moveTo>
                    <a:pt x="43" y="12"/>
                  </a:moveTo>
                  <a:lnTo>
                    <a:pt x="43" y="12"/>
                  </a:lnTo>
                  <a:lnTo>
                    <a:pt x="49" y="11"/>
                  </a:lnTo>
                  <a:lnTo>
                    <a:pt x="53" y="8"/>
                  </a:lnTo>
                  <a:lnTo>
                    <a:pt x="53" y="8"/>
                  </a:lnTo>
                  <a:lnTo>
                    <a:pt x="47" y="9"/>
                  </a:lnTo>
                  <a:lnTo>
                    <a:pt x="44" y="11"/>
                  </a:lnTo>
                  <a:lnTo>
                    <a:pt x="43" y="12"/>
                  </a:lnTo>
                  <a:lnTo>
                    <a:pt x="43" y="12"/>
                  </a:lnTo>
                  <a:close/>
                  <a:moveTo>
                    <a:pt x="93" y="20"/>
                  </a:moveTo>
                  <a:lnTo>
                    <a:pt x="93" y="20"/>
                  </a:lnTo>
                  <a:lnTo>
                    <a:pt x="85" y="15"/>
                  </a:lnTo>
                  <a:lnTo>
                    <a:pt x="76" y="11"/>
                  </a:lnTo>
                  <a:lnTo>
                    <a:pt x="72" y="11"/>
                  </a:lnTo>
                  <a:lnTo>
                    <a:pt x="67" y="11"/>
                  </a:lnTo>
                  <a:lnTo>
                    <a:pt x="63" y="11"/>
                  </a:lnTo>
                  <a:lnTo>
                    <a:pt x="60" y="14"/>
                  </a:lnTo>
                  <a:lnTo>
                    <a:pt x="60" y="14"/>
                  </a:lnTo>
                  <a:lnTo>
                    <a:pt x="70" y="17"/>
                  </a:lnTo>
                  <a:lnTo>
                    <a:pt x="81" y="20"/>
                  </a:lnTo>
                  <a:lnTo>
                    <a:pt x="99" y="26"/>
                  </a:lnTo>
                  <a:lnTo>
                    <a:pt x="99" y="26"/>
                  </a:lnTo>
                  <a:lnTo>
                    <a:pt x="95" y="23"/>
                  </a:lnTo>
                  <a:lnTo>
                    <a:pt x="93" y="21"/>
                  </a:lnTo>
                  <a:lnTo>
                    <a:pt x="93" y="20"/>
                  </a:lnTo>
                  <a:lnTo>
                    <a:pt x="93" y="20"/>
                  </a:lnTo>
                  <a:close/>
                  <a:moveTo>
                    <a:pt x="99" y="14"/>
                  </a:moveTo>
                  <a:lnTo>
                    <a:pt x="99" y="14"/>
                  </a:lnTo>
                  <a:lnTo>
                    <a:pt x="101" y="15"/>
                  </a:lnTo>
                  <a:lnTo>
                    <a:pt x="101" y="15"/>
                  </a:lnTo>
                  <a:lnTo>
                    <a:pt x="96" y="12"/>
                  </a:lnTo>
                  <a:lnTo>
                    <a:pt x="95" y="11"/>
                  </a:lnTo>
                  <a:lnTo>
                    <a:pt x="92" y="11"/>
                  </a:lnTo>
                  <a:lnTo>
                    <a:pt x="92" y="11"/>
                  </a:lnTo>
                  <a:lnTo>
                    <a:pt x="99" y="18"/>
                  </a:lnTo>
                  <a:lnTo>
                    <a:pt x="107" y="27"/>
                  </a:lnTo>
                  <a:lnTo>
                    <a:pt x="113" y="37"/>
                  </a:lnTo>
                  <a:lnTo>
                    <a:pt x="118" y="47"/>
                  </a:lnTo>
                  <a:lnTo>
                    <a:pt x="118" y="47"/>
                  </a:lnTo>
                  <a:lnTo>
                    <a:pt x="116" y="37"/>
                  </a:lnTo>
                  <a:lnTo>
                    <a:pt x="113" y="26"/>
                  </a:lnTo>
                  <a:lnTo>
                    <a:pt x="107" y="18"/>
                  </a:lnTo>
                  <a:lnTo>
                    <a:pt x="104" y="15"/>
                  </a:lnTo>
                  <a:lnTo>
                    <a:pt x="99" y="14"/>
                  </a:lnTo>
                  <a:lnTo>
                    <a:pt x="99" y="14"/>
                  </a:lnTo>
                  <a:close/>
                  <a:moveTo>
                    <a:pt x="101" y="50"/>
                  </a:moveTo>
                  <a:lnTo>
                    <a:pt x="101" y="50"/>
                  </a:lnTo>
                  <a:lnTo>
                    <a:pt x="98" y="43"/>
                  </a:lnTo>
                  <a:lnTo>
                    <a:pt x="92" y="37"/>
                  </a:lnTo>
                  <a:lnTo>
                    <a:pt x="84" y="29"/>
                  </a:lnTo>
                  <a:lnTo>
                    <a:pt x="76" y="24"/>
                  </a:lnTo>
                  <a:lnTo>
                    <a:pt x="76" y="24"/>
                  </a:lnTo>
                  <a:lnTo>
                    <a:pt x="64" y="23"/>
                  </a:lnTo>
                  <a:lnTo>
                    <a:pt x="50" y="23"/>
                  </a:lnTo>
                  <a:lnTo>
                    <a:pt x="38" y="23"/>
                  </a:lnTo>
                  <a:lnTo>
                    <a:pt x="29" y="26"/>
                  </a:lnTo>
                  <a:lnTo>
                    <a:pt x="29" y="26"/>
                  </a:lnTo>
                  <a:lnTo>
                    <a:pt x="25" y="29"/>
                  </a:lnTo>
                  <a:lnTo>
                    <a:pt x="21" y="35"/>
                  </a:lnTo>
                  <a:lnTo>
                    <a:pt x="18" y="41"/>
                  </a:lnTo>
                  <a:lnTo>
                    <a:pt x="18" y="47"/>
                  </a:lnTo>
                  <a:lnTo>
                    <a:pt x="18" y="47"/>
                  </a:lnTo>
                  <a:lnTo>
                    <a:pt x="21" y="41"/>
                  </a:lnTo>
                  <a:lnTo>
                    <a:pt x="26" y="35"/>
                  </a:lnTo>
                  <a:lnTo>
                    <a:pt x="29" y="33"/>
                  </a:lnTo>
                  <a:lnTo>
                    <a:pt x="34" y="32"/>
                  </a:lnTo>
                  <a:lnTo>
                    <a:pt x="37" y="32"/>
                  </a:lnTo>
                  <a:lnTo>
                    <a:pt x="43" y="33"/>
                  </a:lnTo>
                  <a:lnTo>
                    <a:pt x="43" y="33"/>
                  </a:lnTo>
                  <a:lnTo>
                    <a:pt x="50" y="29"/>
                  </a:lnTo>
                  <a:lnTo>
                    <a:pt x="58" y="26"/>
                  </a:lnTo>
                  <a:lnTo>
                    <a:pt x="67" y="27"/>
                  </a:lnTo>
                  <a:lnTo>
                    <a:pt x="75" y="30"/>
                  </a:lnTo>
                  <a:lnTo>
                    <a:pt x="82" y="35"/>
                  </a:lnTo>
                  <a:lnTo>
                    <a:pt x="90" y="41"/>
                  </a:lnTo>
                  <a:lnTo>
                    <a:pt x="96" y="49"/>
                  </a:lnTo>
                  <a:lnTo>
                    <a:pt x="99" y="55"/>
                  </a:lnTo>
                  <a:lnTo>
                    <a:pt x="99" y="55"/>
                  </a:lnTo>
                  <a:lnTo>
                    <a:pt x="99" y="52"/>
                  </a:lnTo>
                  <a:lnTo>
                    <a:pt x="101" y="50"/>
                  </a:lnTo>
                  <a:lnTo>
                    <a:pt x="101" y="50"/>
                  </a:lnTo>
                  <a:close/>
                  <a:moveTo>
                    <a:pt x="79" y="46"/>
                  </a:moveTo>
                  <a:lnTo>
                    <a:pt x="79" y="46"/>
                  </a:lnTo>
                  <a:lnTo>
                    <a:pt x="76" y="43"/>
                  </a:lnTo>
                  <a:lnTo>
                    <a:pt x="73" y="40"/>
                  </a:lnTo>
                  <a:lnTo>
                    <a:pt x="73" y="40"/>
                  </a:lnTo>
                  <a:lnTo>
                    <a:pt x="73" y="41"/>
                  </a:lnTo>
                  <a:lnTo>
                    <a:pt x="75" y="43"/>
                  </a:lnTo>
                  <a:lnTo>
                    <a:pt x="79" y="46"/>
                  </a:lnTo>
                  <a:lnTo>
                    <a:pt x="79" y="46"/>
                  </a:lnTo>
                  <a:close/>
                  <a:moveTo>
                    <a:pt x="64" y="84"/>
                  </a:moveTo>
                  <a:lnTo>
                    <a:pt x="64" y="84"/>
                  </a:lnTo>
                  <a:lnTo>
                    <a:pt x="70" y="81"/>
                  </a:lnTo>
                  <a:lnTo>
                    <a:pt x="75" y="75"/>
                  </a:lnTo>
                  <a:lnTo>
                    <a:pt x="76" y="69"/>
                  </a:lnTo>
                  <a:lnTo>
                    <a:pt x="75" y="62"/>
                  </a:lnTo>
                  <a:lnTo>
                    <a:pt x="72" y="56"/>
                  </a:lnTo>
                  <a:lnTo>
                    <a:pt x="67" y="50"/>
                  </a:lnTo>
                  <a:lnTo>
                    <a:pt x="63" y="47"/>
                  </a:lnTo>
                  <a:lnTo>
                    <a:pt x="57" y="46"/>
                  </a:lnTo>
                  <a:lnTo>
                    <a:pt x="57" y="46"/>
                  </a:lnTo>
                  <a:lnTo>
                    <a:pt x="61" y="47"/>
                  </a:lnTo>
                  <a:lnTo>
                    <a:pt x="64" y="52"/>
                  </a:lnTo>
                  <a:lnTo>
                    <a:pt x="67" y="56"/>
                  </a:lnTo>
                  <a:lnTo>
                    <a:pt x="70" y="62"/>
                  </a:lnTo>
                  <a:lnTo>
                    <a:pt x="70" y="69"/>
                  </a:lnTo>
                  <a:lnTo>
                    <a:pt x="70" y="75"/>
                  </a:lnTo>
                  <a:lnTo>
                    <a:pt x="69" y="79"/>
                  </a:lnTo>
                  <a:lnTo>
                    <a:pt x="64" y="84"/>
                  </a:lnTo>
                  <a:lnTo>
                    <a:pt x="64" y="84"/>
                  </a:lnTo>
                  <a:close/>
                  <a:moveTo>
                    <a:pt x="26" y="47"/>
                  </a:moveTo>
                  <a:lnTo>
                    <a:pt x="26" y="47"/>
                  </a:lnTo>
                  <a:lnTo>
                    <a:pt x="28" y="55"/>
                  </a:lnTo>
                  <a:lnTo>
                    <a:pt x="29" y="62"/>
                  </a:lnTo>
                  <a:lnTo>
                    <a:pt x="31" y="70"/>
                  </a:lnTo>
                  <a:lnTo>
                    <a:pt x="35" y="75"/>
                  </a:lnTo>
                  <a:lnTo>
                    <a:pt x="35" y="75"/>
                  </a:lnTo>
                  <a:lnTo>
                    <a:pt x="32" y="59"/>
                  </a:lnTo>
                  <a:lnTo>
                    <a:pt x="32" y="53"/>
                  </a:lnTo>
                  <a:lnTo>
                    <a:pt x="32" y="46"/>
                  </a:lnTo>
                  <a:lnTo>
                    <a:pt x="32" y="46"/>
                  </a:lnTo>
                  <a:lnTo>
                    <a:pt x="29" y="46"/>
                  </a:lnTo>
                  <a:lnTo>
                    <a:pt x="26" y="47"/>
                  </a:lnTo>
                  <a:lnTo>
                    <a:pt x="26" y="47"/>
                  </a:lnTo>
                  <a:close/>
                  <a:moveTo>
                    <a:pt x="50" y="65"/>
                  </a:moveTo>
                  <a:lnTo>
                    <a:pt x="50" y="65"/>
                  </a:lnTo>
                  <a:lnTo>
                    <a:pt x="52" y="61"/>
                  </a:lnTo>
                  <a:lnTo>
                    <a:pt x="52" y="56"/>
                  </a:lnTo>
                  <a:lnTo>
                    <a:pt x="50" y="52"/>
                  </a:lnTo>
                  <a:lnTo>
                    <a:pt x="49" y="49"/>
                  </a:lnTo>
                  <a:lnTo>
                    <a:pt x="49" y="49"/>
                  </a:lnTo>
                  <a:lnTo>
                    <a:pt x="46" y="50"/>
                  </a:lnTo>
                  <a:lnTo>
                    <a:pt x="46" y="52"/>
                  </a:lnTo>
                  <a:lnTo>
                    <a:pt x="44" y="58"/>
                  </a:lnTo>
                  <a:lnTo>
                    <a:pt x="47" y="62"/>
                  </a:lnTo>
                  <a:lnTo>
                    <a:pt x="50" y="65"/>
                  </a:lnTo>
                  <a:lnTo>
                    <a:pt x="50" y="65"/>
                  </a:lnTo>
                  <a:close/>
                  <a:moveTo>
                    <a:pt x="107" y="69"/>
                  </a:moveTo>
                  <a:lnTo>
                    <a:pt x="107" y="69"/>
                  </a:lnTo>
                  <a:lnTo>
                    <a:pt x="108" y="64"/>
                  </a:lnTo>
                  <a:lnTo>
                    <a:pt x="108" y="59"/>
                  </a:lnTo>
                  <a:lnTo>
                    <a:pt x="107" y="53"/>
                  </a:lnTo>
                  <a:lnTo>
                    <a:pt x="105" y="49"/>
                  </a:lnTo>
                  <a:lnTo>
                    <a:pt x="105" y="49"/>
                  </a:lnTo>
                  <a:lnTo>
                    <a:pt x="107" y="59"/>
                  </a:lnTo>
                  <a:lnTo>
                    <a:pt x="107" y="69"/>
                  </a:lnTo>
                  <a:lnTo>
                    <a:pt x="107" y="69"/>
                  </a:lnTo>
                  <a:close/>
                  <a:moveTo>
                    <a:pt x="63" y="76"/>
                  </a:moveTo>
                  <a:lnTo>
                    <a:pt x="63" y="76"/>
                  </a:lnTo>
                  <a:lnTo>
                    <a:pt x="64" y="70"/>
                  </a:lnTo>
                  <a:lnTo>
                    <a:pt x="64" y="62"/>
                  </a:lnTo>
                  <a:lnTo>
                    <a:pt x="63" y="56"/>
                  </a:lnTo>
                  <a:lnTo>
                    <a:pt x="57" y="53"/>
                  </a:lnTo>
                  <a:lnTo>
                    <a:pt x="57" y="53"/>
                  </a:lnTo>
                  <a:lnTo>
                    <a:pt x="58" y="59"/>
                  </a:lnTo>
                  <a:lnTo>
                    <a:pt x="57" y="67"/>
                  </a:lnTo>
                  <a:lnTo>
                    <a:pt x="58" y="73"/>
                  </a:lnTo>
                  <a:lnTo>
                    <a:pt x="60" y="75"/>
                  </a:lnTo>
                  <a:lnTo>
                    <a:pt x="63" y="76"/>
                  </a:lnTo>
                  <a:lnTo>
                    <a:pt x="63" y="76"/>
                  </a:lnTo>
                  <a:close/>
                  <a:moveTo>
                    <a:pt x="89" y="55"/>
                  </a:moveTo>
                  <a:lnTo>
                    <a:pt x="89" y="55"/>
                  </a:lnTo>
                  <a:lnTo>
                    <a:pt x="89" y="61"/>
                  </a:lnTo>
                  <a:lnTo>
                    <a:pt x="89" y="67"/>
                  </a:lnTo>
                  <a:lnTo>
                    <a:pt x="87" y="78"/>
                  </a:lnTo>
                  <a:lnTo>
                    <a:pt x="87" y="78"/>
                  </a:lnTo>
                  <a:lnTo>
                    <a:pt x="89" y="76"/>
                  </a:lnTo>
                  <a:lnTo>
                    <a:pt x="90" y="73"/>
                  </a:lnTo>
                  <a:lnTo>
                    <a:pt x="92" y="67"/>
                  </a:lnTo>
                  <a:lnTo>
                    <a:pt x="90" y="61"/>
                  </a:lnTo>
                  <a:lnTo>
                    <a:pt x="89" y="55"/>
                  </a:lnTo>
                  <a:lnTo>
                    <a:pt x="89" y="55"/>
                  </a:lnTo>
                  <a:close/>
                  <a:moveTo>
                    <a:pt x="15" y="76"/>
                  </a:moveTo>
                  <a:lnTo>
                    <a:pt x="15" y="76"/>
                  </a:lnTo>
                  <a:lnTo>
                    <a:pt x="20" y="85"/>
                  </a:lnTo>
                  <a:lnTo>
                    <a:pt x="28" y="94"/>
                  </a:lnTo>
                  <a:lnTo>
                    <a:pt x="35" y="101"/>
                  </a:lnTo>
                  <a:lnTo>
                    <a:pt x="44" y="105"/>
                  </a:lnTo>
                  <a:lnTo>
                    <a:pt x="44" y="105"/>
                  </a:lnTo>
                  <a:lnTo>
                    <a:pt x="50" y="107"/>
                  </a:lnTo>
                  <a:lnTo>
                    <a:pt x="53" y="107"/>
                  </a:lnTo>
                  <a:lnTo>
                    <a:pt x="55" y="102"/>
                  </a:lnTo>
                  <a:lnTo>
                    <a:pt x="55" y="102"/>
                  </a:lnTo>
                  <a:lnTo>
                    <a:pt x="49" y="102"/>
                  </a:lnTo>
                  <a:lnTo>
                    <a:pt x="44" y="99"/>
                  </a:lnTo>
                  <a:lnTo>
                    <a:pt x="41" y="98"/>
                  </a:lnTo>
                  <a:lnTo>
                    <a:pt x="35" y="94"/>
                  </a:lnTo>
                  <a:lnTo>
                    <a:pt x="35" y="94"/>
                  </a:lnTo>
                  <a:lnTo>
                    <a:pt x="23" y="81"/>
                  </a:lnTo>
                  <a:lnTo>
                    <a:pt x="18" y="72"/>
                  </a:lnTo>
                  <a:lnTo>
                    <a:pt x="14" y="62"/>
                  </a:lnTo>
                  <a:lnTo>
                    <a:pt x="14" y="62"/>
                  </a:lnTo>
                  <a:lnTo>
                    <a:pt x="12" y="62"/>
                  </a:lnTo>
                  <a:lnTo>
                    <a:pt x="11" y="62"/>
                  </a:lnTo>
                  <a:lnTo>
                    <a:pt x="11" y="62"/>
                  </a:lnTo>
                  <a:lnTo>
                    <a:pt x="14" y="70"/>
                  </a:lnTo>
                  <a:lnTo>
                    <a:pt x="15" y="76"/>
                  </a:lnTo>
                  <a:lnTo>
                    <a:pt x="15" y="76"/>
                  </a:lnTo>
                  <a:close/>
                  <a:moveTo>
                    <a:pt x="70" y="105"/>
                  </a:moveTo>
                  <a:lnTo>
                    <a:pt x="70" y="105"/>
                  </a:lnTo>
                  <a:lnTo>
                    <a:pt x="72" y="105"/>
                  </a:lnTo>
                  <a:lnTo>
                    <a:pt x="72" y="108"/>
                  </a:lnTo>
                  <a:lnTo>
                    <a:pt x="72" y="108"/>
                  </a:lnTo>
                  <a:lnTo>
                    <a:pt x="84" y="104"/>
                  </a:lnTo>
                  <a:lnTo>
                    <a:pt x="95" y="96"/>
                  </a:lnTo>
                  <a:lnTo>
                    <a:pt x="99" y="91"/>
                  </a:lnTo>
                  <a:lnTo>
                    <a:pt x="104" y="87"/>
                  </a:lnTo>
                  <a:lnTo>
                    <a:pt x="105" y="82"/>
                  </a:lnTo>
                  <a:lnTo>
                    <a:pt x="107" y="76"/>
                  </a:lnTo>
                  <a:lnTo>
                    <a:pt x="107" y="76"/>
                  </a:lnTo>
                  <a:lnTo>
                    <a:pt x="110" y="75"/>
                  </a:lnTo>
                  <a:lnTo>
                    <a:pt x="110" y="75"/>
                  </a:lnTo>
                  <a:lnTo>
                    <a:pt x="108" y="75"/>
                  </a:lnTo>
                  <a:lnTo>
                    <a:pt x="108" y="73"/>
                  </a:lnTo>
                  <a:lnTo>
                    <a:pt x="108" y="73"/>
                  </a:lnTo>
                  <a:lnTo>
                    <a:pt x="107" y="72"/>
                  </a:lnTo>
                  <a:lnTo>
                    <a:pt x="107" y="72"/>
                  </a:lnTo>
                  <a:lnTo>
                    <a:pt x="102" y="76"/>
                  </a:lnTo>
                  <a:lnTo>
                    <a:pt x="98" y="81"/>
                  </a:lnTo>
                  <a:lnTo>
                    <a:pt x="90" y="91"/>
                  </a:lnTo>
                  <a:lnTo>
                    <a:pt x="87" y="96"/>
                  </a:lnTo>
                  <a:lnTo>
                    <a:pt x="82" y="99"/>
                  </a:lnTo>
                  <a:lnTo>
                    <a:pt x="76" y="102"/>
                  </a:lnTo>
                  <a:lnTo>
                    <a:pt x="70" y="105"/>
                  </a:lnTo>
                  <a:lnTo>
                    <a:pt x="70" y="105"/>
                  </a:lnTo>
                  <a:close/>
                  <a:moveTo>
                    <a:pt x="44" y="85"/>
                  </a:moveTo>
                  <a:lnTo>
                    <a:pt x="44" y="85"/>
                  </a:lnTo>
                  <a:lnTo>
                    <a:pt x="41" y="84"/>
                  </a:lnTo>
                  <a:lnTo>
                    <a:pt x="40" y="82"/>
                  </a:lnTo>
                  <a:lnTo>
                    <a:pt x="37" y="84"/>
                  </a:lnTo>
                  <a:lnTo>
                    <a:pt x="37" y="84"/>
                  </a:lnTo>
                  <a:lnTo>
                    <a:pt x="40" y="84"/>
                  </a:lnTo>
                  <a:lnTo>
                    <a:pt x="41" y="85"/>
                  </a:lnTo>
                  <a:lnTo>
                    <a:pt x="43" y="87"/>
                  </a:lnTo>
                  <a:lnTo>
                    <a:pt x="44" y="85"/>
                  </a:lnTo>
                  <a:lnTo>
                    <a:pt x="44" y="85"/>
                  </a:lnTo>
                  <a:close/>
                  <a:moveTo>
                    <a:pt x="70" y="98"/>
                  </a:moveTo>
                  <a:lnTo>
                    <a:pt x="70" y="98"/>
                  </a:lnTo>
                  <a:lnTo>
                    <a:pt x="53" y="98"/>
                  </a:lnTo>
                  <a:lnTo>
                    <a:pt x="53" y="98"/>
                  </a:lnTo>
                  <a:lnTo>
                    <a:pt x="61" y="99"/>
                  </a:lnTo>
                  <a:lnTo>
                    <a:pt x="66" y="99"/>
                  </a:lnTo>
                  <a:lnTo>
                    <a:pt x="70" y="98"/>
                  </a:lnTo>
                  <a:lnTo>
                    <a:pt x="70" y="98"/>
                  </a:lnTo>
                  <a:close/>
                  <a:moveTo>
                    <a:pt x="66" y="107"/>
                  </a:moveTo>
                  <a:lnTo>
                    <a:pt x="66" y="107"/>
                  </a:lnTo>
                  <a:lnTo>
                    <a:pt x="67" y="105"/>
                  </a:lnTo>
                  <a:lnTo>
                    <a:pt x="69" y="105"/>
                  </a:lnTo>
                  <a:lnTo>
                    <a:pt x="67" y="104"/>
                  </a:lnTo>
                  <a:lnTo>
                    <a:pt x="67" y="104"/>
                  </a:lnTo>
                  <a:lnTo>
                    <a:pt x="66" y="105"/>
                  </a:lnTo>
                  <a:lnTo>
                    <a:pt x="64" y="105"/>
                  </a:lnTo>
                  <a:lnTo>
                    <a:pt x="63" y="105"/>
                  </a:lnTo>
                  <a:lnTo>
                    <a:pt x="61" y="105"/>
                  </a:lnTo>
                  <a:lnTo>
                    <a:pt x="61" y="105"/>
                  </a:lnTo>
                  <a:lnTo>
                    <a:pt x="64" y="107"/>
                  </a:lnTo>
                  <a:lnTo>
                    <a:pt x="66" y="107"/>
                  </a:lnTo>
                  <a:lnTo>
                    <a:pt x="66" y="107"/>
                  </a:lnTo>
                  <a:lnTo>
                    <a:pt x="66" y="107"/>
                  </a:lnTo>
                  <a:lnTo>
                    <a:pt x="66" y="107"/>
                  </a:lnTo>
                  <a:lnTo>
                    <a:pt x="66" y="107"/>
                  </a:lnTo>
                  <a:close/>
                  <a:moveTo>
                    <a:pt x="49" y="114"/>
                  </a:moveTo>
                  <a:lnTo>
                    <a:pt x="49" y="114"/>
                  </a:lnTo>
                  <a:lnTo>
                    <a:pt x="53" y="114"/>
                  </a:lnTo>
                  <a:lnTo>
                    <a:pt x="53" y="114"/>
                  </a:lnTo>
                  <a:lnTo>
                    <a:pt x="55" y="113"/>
                  </a:lnTo>
                  <a:lnTo>
                    <a:pt x="55" y="113"/>
                  </a:lnTo>
                  <a:lnTo>
                    <a:pt x="50" y="113"/>
                  </a:lnTo>
                  <a:lnTo>
                    <a:pt x="49" y="113"/>
                  </a:lnTo>
                  <a:lnTo>
                    <a:pt x="49" y="114"/>
                  </a:lnTo>
                  <a:lnTo>
                    <a:pt x="49" y="114"/>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119" name="Freeform 7087"/>
            <p:cNvSpPr>
              <a:spLocks noEditPoints="1"/>
            </p:cNvSpPr>
            <p:nvPr/>
          </p:nvSpPr>
          <p:spPr bwMode="auto">
            <a:xfrm>
              <a:off x="6821488" y="4884738"/>
              <a:ext cx="136525" cy="134938"/>
            </a:xfrm>
            <a:custGeom>
              <a:avLst/>
              <a:gdLst/>
              <a:ahLst/>
              <a:cxnLst>
                <a:cxn ang="0">
                  <a:pos x="51" y="4"/>
                </a:cxn>
                <a:cxn ang="0">
                  <a:pos x="47" y="6"/>
                </a:cxn>
                <a:cxn ang="0">
                  <a:pos x="70" y="17"/>
                </a:cxn>
                <a:cxn ang="0">
                  <a:pos x="86" y="49"/>
                </a:cxn>
                <a:cxn ang="0">
                  <a:pos x="81" y="72"/>
                </a:cxn>
                <a:cxn ang="0">
                  <a:pos x="72" y="81"/>
                </a:cxn>
                <a:cxn ang="0">
                  <a:pos x="58" y="85"/>
                </a:cxn>
                <a:cxn ang="0">
                  <a:pos x="54" y="84"/>
                </a:cxn>
                <a:cxn ang="0">
                  <a:pos x="18" y="81"/>
                </a:cxn>
                <a:cxn ang="0">
                  <a:pos x="11" y="75"/>
                </a:cxn>
                <a:cxn ang="0">
                  <a:pos x="5" y="65"/>
                </a:cxn>
                <a:cxn ang="0">
                  <a:pos x="2" y="41"/>
                </a:cxn>
                <a:cxn ang="0">
                  <a:pos x="12" y="24"/>
                </a:cxn>
                <a:cxn ang="0">
                  <a:pos x="26" y="11"/>
                </a:cxn>
                <a:cxn ang="0">
                  <a:pos x="40" y="0"/>
                </a:cxn>
                <a:cxn ang="0">
                  <a:pos x="47" y="0"/>
                </a:cxn>
                <a:cxn ang="0">
                  <a:pos x="23" y="20"/>
                </a:cxn>
                <a:cxn ang="0">
                  <a:pos x="32" y="14"/>
                </a:cxn>
                <a:cxn ang="0">
                  <a:pos x="23" y="20"/>
                </a:cxn>
                <a:cxn ang="0">
                  <a:pos x="43" y="17"/>
                </a:cxn>
                <a:cxn ang="0">
                  <a:pos x="57" y="20"/>
                </a:cxn>
                <a:cxn ang="0">
                  <a:pos x="52" y="15"/>
                </a:cxn>
                <a:cxn ang="0">
                  <a:pos x="43" y="17"/>
                </a:cxn>
                <a:cxn ang="0">
                  <a:pos x="26" y="52"/>
                </a:cxn>
                <a:cxn ang="0">
                  <a:pos x="35" y="29"/>
                </a:cxn>
                <a:cxn ang="0">
                  <a:pos x="35" y="21"/>
                </a:cxn>
                <a:cxn ang="0">
                  <a:pos x="23" y="33"/>
                </a:cxn>
                <a:cxn ang="0">
                  <a:pos x="25" y="52"/>
                </a:cxn>
                <a:cxn ang="0">
                  <a:pos x="72" y="38"/>
                </a:cxn>
                <a:cxn ang="0">
                  <a:pos x="75" y="49"/>
                </a:cxn>
                <a:cxn ang="0">
                  <a:pos x="76" y="43"/>
                </a:cxn>
                <a:cxn ang="0">
                  <a:pos x="64" y="26"/>
                </a:cxn>
                <a:cxn ang="0">
                  <a:pos x="72" y="38"/>
                </a:cxn>
                <a:cxn ang="0">
                  <a:pos x="61" y="52"/>
                </a:cxn>
                <a:cxn ang="0">
                  <a:pos x="57" y="38"/>
                </a:cxn>
                <a:cxn ang="0">
                  <a:pos x="55" y="41"/>
                </a:cxn>
                <a:cxn ang="0">
                  <a:pos x="58" y="50"/>
                </a:cxn>
                <a:cxn ang="0">
                  <a:pos x="60" y="73"/>
                </a:cxn>
                <a:cxn ang="0">
                  <a:pos x="49" y="67"/>
                </a:cxn>
                <a:cxn ang="0">
                  <a:pos x="38" y="55"/>
                </a:cxn>
                <a:cxn ang="0">
                  <a:pos x="35" y="38"/>
                </a:cxn>
                <a:cxn ang="0">
                  <a:pos x="32" y="52"/>
                </a:cxn>
                <a:cxn ang="0">
                  <a:pos x="41" y="72"/>
                </a:cxn>
                <a:cxn ang="0">
                  <a:pos x="60" y="73"/>
                </a:cxn>
                <a:cxn ang="0">
                  <a:pos x="28" y="76"/>
                </a:cxn>
                <a:cxn ang="0">
                  <a:pos x="8" y="44"/>
                </a:cxn>
                <a:cxn ang="0">
                  <a:pos x="6" y="55"/>
                </a:cxn>
                <a:cxn ang="0">
                  <a:pos x="14" y="70"/>
                </a:cxn>
                <a:cxn ang="0">
                  <a:pos x="28" y="76"/>
                </a:cxn>
                <a:cxn ang="0">
                  <a:pos x="55" y="64"/>
                </a:cxn>
                <a:cxn ang="0">
                  <a:pos x="60" y="58"/>
                </a:cxn>
                <a:cxn ang="0">
                  <a:pos x="52" y="61"/>
                </a:cxn>
              </a:cxnLst>
              <a:rect l="0" t="0" r="r" b="b"/>
              <a:pathLst>
                <a:path w="86" h="85">
                  <a:moveTo>
                    <a:pt x="51" y="3"/>
                  </a:moveTo>
                  <a:lnTo>
                    <a:pt x="51" y="3"/>
                  </a:lnTo>
                  <a:lnTo>
                    <a:pt x="51" y="4"/>
                  </a:lnTo>
                  <a:lnTo>
                    <a:pt x="49" y="4"/>
                  </a:lnTo>
                  <a:lnTo>
                    <a:pt x="47" y="6"/>
                  </a:lnTo>
                  <a:lnTo>
                    <a:pt x="47" y="6"/>
                  </a:lnTo>
                  <a:lnTo>
                    <a:pt x="54" y="7"/>
                  </a:lnTo>
                  <a:lnTo>
                    <a:pt x="60" y="9"/>
                  </a:lnTo>
                  <a:lnTo>
                    <a:pt x="70" y="17"/>
                  </a:lnTo>
                  <a:lnTo>
                    <a:pt x="78" y="26"/>
                  </a:lnTo>
                  <a:lnTo>
                    <a:pt x="84" y="36"/>
                  </a:lnTo>
                  <a:lnTo>
                    <a:pt x="86" y="49"/>
                  </a:lnTo>
                  <a:lnTo>
                    <a:pt x="86" y="61"/>
                  </a:lnTo>
                  <a:lnTo>
                    <a:pt x="84" y="65"/>
                  </a:lnTo>
                  <a:lnTo>
                    <a:pt x="81" y="72"/>
                  </a:lnTo>
                  <a:lnTo>
                    <a:pt x="76" y="76"/>
                  </a:lnTo>
                  <a:lnTo>
                    <a:pt x="72" y="81"/>
                  </a:lnTo>
                  <a:lnTo>
                    <a:pt x="72" y="81"/>
                  </a:lnTo>
                  <a:lnTo>
                    <a:pt x="66" y="82"/>
                  </a:lnTo>
                  <a:lnTo>
                    <a:pt x="58" y="85"/>
                  </a:lnTo>
                  <a:lnTo>
                    <a:pt x="58" y="85"/>
                  </a:lnTo>
                  <a:lnTo>
                    <a:pt x="55" y="85"/>
                  </a:lnTo>
                  <a:lnTo>
                    <a:pt x="54" y="84"/>
                  </a:lnTo>
                  <a:lnTo>
                    <a:pt x="54" y="84"/>
                  </a:lnTo>
                  <a:lnTo>
                    <a:pt x="43" y="84"/>
                  </a:lnTo>
                  <a:lnTo>
                    <a:pt x="31" y="84"/>
                  </a:lnTo>
                  <a:lnTo>
                    <a:pt x="18" y="81"/>
                  </a:lnTo>
                  <a:lnTo>
                    <a:pt x="14" y="78"/>
                  </a:lnTo>
                  <a:lnTo>
                    <a:pt x="11" y="75"/>
                  </a:lnTo>
                  <a:lnTo>
                    <a:pt x="11" y="75"/>
                  </a:lnTo>
                  <a:lnTo>
                    <a:pt x="9" y="72"/>
                  </a:lnTo>
                  <a:lnTo>
                    <a:pt x="9" y="72"/>
                  </a:lnTo>
                  <a:lnTo>
                    <a:pt x="5" y="65"/>
                  </a:lnTo>
                  <a:lnTo>
                    <a:pt x="2" y="58"/>
                  </a:lnTo>
                  <a:lnTo>
                    <a:pt x="0" y="50"/>
                  </a:lnTo>
                  <a:lnTo>
                    <a:pt x="2" y="41"/>
                  </a:lnTo>
                  <a:lnTo>
                    <a:pt x="2" y="41"/>
                  </a:lnTo>
                  <a:lnTo>
                    <a:pt x="6" y="33"/>
                  </a:lnTo>
                  <a:lnTo>
                    <a:pt x="12" y="24"/>
                  </a:lnTo>
                  <a:lnTo>
                    <a:pt x="18" y="17"/>
                  </a:lnTo>
                  <a:lnTo>
                    <a:pt x="26" y="11"/>
                  </a:lnTo>
                  <a:lnTo>
                    <a:pt x="26" y="11"/>
                  </a:lnTo>
                  <a:lnTo>
                    <a:pt x="32" y="3"/>
                  </a:lnTo>
                  <a:lnTo>
                    <a:pt x="32" y="3"/>
                  </a:lnTo>
                  <a:lnTo>
                    <a:pt x="40" y="0"/>
                  </a:lnTo>
                  <a:lnTo>
                    <a:pt x="44" y="0"/>
                  </a:lnTo>
                  <a:lnTo>
                    <a:pt x="44" y="0"/>
                  </a:lnTo>
                  <a:lnTo>
                    <a:pt x="47" y="0"/>
                  </a:lnTo>
                  <a:lnTo>
                    <a:pt x="51" y="3"/>
                  </a:lnTo>
                  <a:lnTo>
                    <a:pt x="51" y="3"/>
                  </a:lnTo>
                  <a:close/>
                  <a:moveTo>
                    <a:pt x="23" y="20"/>
                  </a:moveTo>
                  <a:lnTo>
                    <a:pt x="23" y="20"/>
                  </a:lnTo>
                  <a:lnTo>
                    <a:pt x="28" y="18"/>
                  </a:lnTo>
                  <a:lnTo>
                    <a:pt x="32" y="14"/>
                  </a:lnTo>
                  <a:lnTo>
                    <a:pt x="32" y="14"/>
                  </a:lnTo>
                  <a:lnTo>
                    <a:pt x="26" y="17"/>
                  </a:lnTo>
                  <a:lnTo>
                    <a:pt x="23" y="20"/>
                  </a:lnTo>
                  <a:lnTo>
                    <a:pt x="23" y="20"/>
                  </a:lnTo>
                  <a:close/>
                  <a:moveTo>
                    <a:pt x="43" y="17"/>
                  </a:moveTo>
                  <a:lnTo>
                    <a:pt x="43" y="17"/>
                  </a:lnTo>
                  <a:lnTo>
                    <a:pt x="47" y="17"/>
                  </a:lnTo>
                  <a:lnTo>
                    <a:pt x="52" y="20"/>
                  </a:lnTo>
                  <a:lnTo>
                    <a:pt x="57" y="20"/>
                  </a:lnTo>
                  <a:lnTo>
                    <a:pt x="61" y="20"/>
                  </a:lnTo>
                  <a:lnTo>
                    <a:pt x="61" y="20"/>
                  </a:lnTo>
                  <a:lnTo>
                    <a:pt x="52" y="15"/>
                  </a:lnTo>
                  <a:lnTo>
                    <a:pt x="47" y="15"/>
                  </a:lnTo>
                  <a:lnTo>
                    <a:pt x="43" y="17"/>
                  </a:lnTo>
                  <a:lnTo>
                    <a:pt x="43" y="17"/>
                  </a:lnTo>
                  <a:close/>
                  <a:moveTo>
                    <a:pt x="28" y="58"/>
                  </a:moveTo>
                  <a:lnTo>
                    <a:pt x="28" y="58"/>
                  </a:lnTo>
                  <a:lnTo>
                    <a:pt x="26" y="52"/>
                  </a:lnTo>
                  <a:lnTo>
                    <a:pt x="26" y="47"/>
                  </a:lnTo>
                  <a:lnTo>
                    <a:pt x="29" y="36"/>
                  </a:lnTo>
                  <a:lnTo>
                    <a:pt x="35" y="29"/>
                  </a:lnTo>
                  <a:lnTo>
                    <a:pt x="43" y="23"/>
                  </a:lnTo>
                  <a:lnTo>
                    <a:pt x="43" y="23"/>
                  </a:lnTo>
                  <a:lnTo>
                    <a:pt x="35" y="21"/>
                  </a:lnTo>
                  <a:lnTo>
                    <a:pt x="31" y="24"/>
                  </a:lnTo>
                  <a:lnTo>
                    <a:pt x="26" y="27"/>
                  </a:lnTo>
                  <a:lnTo>
                    <a:pt x="23" y="33"/>
                  </a:lnTo>
                  <a:lnTo>
                    <a:pt x="23" y="39"/>
                  </a:lnTo>
                  <a:lnTo>
                    <a:pt x="23" y="46"/>
                  </a:lnTo>
                  <a:lnTo>
                    <a:pt x="25" y="52"/>
                  </a:lnTo>
                  <a:lnTo>
                    <a:pt x="28" y="58"/>
                  </a:lnTo>
                  <a:lnTo>
                    <a:pt x="28" y="58"/>
                  </a:lnTo>
                  <a:close/>
                  <a:moveTo>
                    <a:pt x="72" y="38"/>
                  </a:moveTo>
                  <a:lnTo>
                    <a:pt x="72" y="38"/>
                  </a:lnTo>
                  <a:lnTo>
                    <a:pt x="73" y="44"/>
                  </a:lnTo>
                  <a:lnTo>
                    <a:pt x="75" y="49"/>
                  </a:lnTo>
                  <a:lnTo>
                    <a:pt x="76" y="50"/>
                  </a:lnTo>
                  <a:lnTo>
                    <a:pt x="76" y="50"/>
                  </a:lnTo>
                  <a:lnTo>
                    <a:pt x="76" y="43"/>
                  </a:lnTo>
                  <a:lnTo>
                    <a:pt x="73" y="35"/>
                  </a:lnTo>
                  <a:lnTo>
                    <a:pt x="70" y="30"/>
                  </a:lnTo>
                  <a:lnTo>
                    <a:pt x="64" y="26"/>
                  </a:lnTo>
                  <a:lnTo>
                    <a:pt x="64" y="26"/>
                  </a:lnTo>
                  <a:lnTo>
                    <a:pt x="67" y="32"/>
                  </a:lnTo>
                  <a:lnTo>
                    <a:pt x="72" y="38"/>
                  </a:lnTo>
                  <a:lnTo>
                    <a:pt x="72" y="38"/>
                  </a:lnTo>
                  <a:close/>
                  <a:moveTo>
                    <a:pt x="61" y="52"/>
                  </a:moveTo>
                  <a:lnTo>
                    <a:pt x="61" y="52"/>
                  </a:lnTo>
                  <a:lnTo>
                    <a:pt x="61" y="47"/>
                  </a:lnTo>
                  <a:lnTo>
                    <a:pt x="60" y="43"/>
                  </a:lnTo>
                  <a:lnTo>
                    <a:pt x="57" y="38"/>
                  </a:lnTo>
                  <a:lnTo>
                    <a:pt x="54" y="36"/>
                  </a:lnTo>
                  <a:lnTo>
                    <a:pt x="54" y="36"/>
                  </a:lnTo>
                  <a:lnTo>
                    <a:pt x="55" y="41"/>
                  </a:lnTo>
                  <a:lnTo>
                    <a:pt x="55" y="46"/>
                  </a:lnTo>
                  <a:lnTo>
                    <a:pt x="57" y="50"/>
                  </a:lnTo>
                  <a:lnTo>
                    <a:pt x="58" y="50"/>
                  </a:lnTo>
                  <a:lnTo>
                    <a:pt x="61" y="52"/>
                  </a:lnTo>
                  <a:lnTo>
                    <a:pt x="61" y="52"/>
                  </a:lnTo>
                  <a:close/>
                  <a:moveTo>
                    <a:pt x="60" y="73"/>
                  </a:moveTo>
                  <a:lnTo>
                    <a:pt x="60" y="73"/>
                  </a:lnTo>
                  <a:lnTo>
                    <a:pt x="54" y="70"/>
                  </a:lnTo>
                  <a:lnTo>
                    <a:pt x="49" y="67"/>
                  </a:lnTo>
                  <a:lnTo>
                    <a:pt x="44" y="64"/>
                  </a:lnTo>
                  <a:lnTo>
                    <a:pt x="41" y="59"/>
                  </a:lnTo>
                  <a:lnTo>
                    <a:pt x="38" y="55"/>
                  </a:lnTo>
                  <a:lnTo>
                    <a:pt x="37" y="50"/>
                  </a:lnTo>
                  <a:lnTo>
                    <a:pt x="35" y="44"/>
                  </a:lnTo>
                  <a:lnTo>
                    <a:pt x="35" y="38"/>
                  </a:lnTo>
                  <a:lnTo>
                    <a:pt x="35" y="38"/>
                  </a:lnTo>
                  <a:lnTo>
                    <a:pt x="32" y="44"/>
                  </a:lnTo>
                  <a:lnTo>
                    <a:pt x="32" y="52"/>
                  </a:lnTo>
                  <a:lnTo>
                    <a:pt x="34" y="59"/>
                  </a:lnTo>
                  <a:lnTo>
                    <a:pt x="37" y="65"/>
                  </a:lnTo>
                  <a:lnTo>
                    <a:pt x="41" y="72"/>
                  </a:lnTo>
                  <a:lnTo>
                    <a:pt x="46" y="75"/>
                  </a:lnTo>
                  <a:lnTo>
                    <a:pt x="52" y="76"/>
                  </a:lnTo>
                  <a:lnTo>
                    <a:pt x="60" y="73"/>
                  </a:lnTo>
                  <a:lnTo>
                    <a:pt x="60" y="73"/>
                  </a:lnTo>
                  <a:close/>
                  <a:moveTo>
                    <a:pt x="28" y="76"/>
                  </a:moveTo>
                  <a:lnTo>
                    <a:pt x="28" y="76"/>
                  </a:lnTo>
                  <a:lnTo>
                    <a:pt x="20" y="70"/>
                  </a:lnTo>
                  <a:lnTo>
                    <a:pt x="15" y="62"/>
                  </a:lnTo>
                  <a:lnTo>
                    <a:pt x="8" y="44"/>
                  </a:lnTo>
                  <a:lnTo>
                    <a:pt x="8" y="44"/>
                  </a:lnTo>
                  <a:lnTo>
                    <a:pt x="6" y="49"/>
                  </a:lnTo>
                  <a:lnTo>
                    <a:pt x="6" y="55"/>
                  </a:lnTo>
                  <a:lnTo>
                    <a:pt x="8" y="59"/>
                  </a:lnTo>
                  <a:lnTo>
                    <a:pt x="11" y="65"/>
                  </a:lnTo>
                  <a:lnTo>
                    <a:pt x="14" y="70"/>
                  </a:lnTo>
                  <a:lnTo>
                    <a:pt x="17" y="73"/>
                  </a:lnTo>
                  <a:lnTo>
                    <a:pt x="22" y="75"/>
                  </a:lnTo>
                  <a:lnTo>
                    <a:pt x="28" y="76"/>
                  </a:lnTo>
                  <a:lnTo>
                    <a:pt x="28" y="76"/>
                  </a:lnTo>
                  <a:close/>
                  <a:moveTo>
                    <a:pt x="55" y="64"/>
                  </a:moveTo>
                  <a:lnTo>
                    <a:pt x="55" y="64"/>
                  </a:lnTo>
                  <a:lnTo>
                    <a:pt x="58" y="62"/>
                  </a:lnTo>
                  <a:lnTo>
                    <a:pt x="60" y="58"/>
                  </a:lnTo>
                  <a:lnTo>
                    <a:pt x="60" y="58"/>
                  </a:lnTo>
                  <a:lnTo>
                    <a:pt x="57" y="56"/>
                  </a:lnTo>
                  <a:lnTo>
                    <a:pt x="54" y="58"/>
                  </a:lnTo>
                  <a:lnTo>
                    <a:pt x="52" y="61"/>
                  </a:lnTo>
                  <a:lnTo>
                    <a:pt x="55" y="64"/>
                  </a:lnTo>
                  <a:lnTo>
                    <a:pt x="55" y="64"/>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grpSp>
      <p:sp>
        <p:nvSpPr>
          <p:cNvPr id="120" name="文本框 119"/>
          <p:cNvSpPr txBox="1"/>
          <p:nvPr/>
        </p:nvSpPr>
        <p:spPr>
          <a:xfrm>
            <a:off x="971600" y="299433"/>
            <a:ext cx="4314780" cy="707886"/>
          </a:xfrm>
          <a:prstGeom prst="rect">
            <a:avLst/>
          </a:prstGeom>
          <a:noFill/>
        </p:spPr>
        <p:txBody>
          <a:bodyPr wrap="square" rtlCol="0">
            <a:spAutoFit/>
          </a:bodyPr>
          <a:lstStyle/>
          <a:p>
            <a:r>
              <a:rPr lang="zh-CN" altLang="en-US" sz="2000" b="1" dirty="0" smtClean="0">
                <a:solidFill>
                  <a:schemeClr val="bg1"/>
                </a:solidFill>
                <a:latin typeface="黑体" pitchFamily="49" charset="-122"/>
                <a:ea typeface="黑体" pitchFamily="49" charset="-122"/>
              </a:rPr>
              <a:t>剪枝算法（</a:t>
            </a:r>
            <a:r>
              <a:rPr lang="en-US" sz="2000" b="1" dirty="0" smtClean="0">
                <a:solidFill>
                  <a:schemeClr val="bg1"/>
                </a:solidFill>
                <a:latin typeface="黑体" pitchFamily="49" charset="-122"/>
                <a:ea typeface="黑体" pitchFamily="49" charset="-122"/>
              </a:rPr>
              <a:t>Alpha-Beta）</a:t>
            </a:r>
            <a:endParaRPr lang="zh-CN" altLang="en-US" sz="2000" b="1" dirty="0" smtClean="0">
              <a:solidFill>
                <a:schemeClr val="bg1"/>
              </a:solidFill>
              <a:latin typeface="黑体" pitchFamily="49" charset="-122"/>
              <a:ea typeface="黑体" pitchFamily="49" charset="-122"/>
            </a:endParaRPr>
          </a:p>
          <a:p>
            <a:endParaRPr lang="zh-CN" altLang="en-US" sz="2000" dirty="0">
              <a:solidFill>
                <a:schemeClr val="bg1"/>
              </a:solidFill>
              <a:latin typeface="迷你简卡通" pitchFamily="65" charset="-122"/>
              <a:ea typeface="迷你简卡通" pitchFamily="65" charset="-122"/>
            </a:endParaRPr>
          </a:p>
        </p:txBody>
      </p:sp>
      <p:sp>
        <p:nvSpPr>
          <p:cNvPr id="112" name="矩形 111"/>
          <p:cNvSpPr/>
          <p:nvPr/>
        </p:nvSpPr>
        <p:spPr>
          <a:xfrm>
            <a:off x="285720" y="928676"/>
            <a:ext cx="8539480" cy="3116238"/>
          </a:xfrm>
          <a:prstGeom prst="rect">
            <a:avLst/>
          </a:prstGeom>
        </p:spPr>
        <p:txBody>
          <a:bodyPr wrap="square">
            <a:spAutoFit/>
          </a:bodyPr>
          <a:lstStyle/>
          <a:p>
            <a:pPr>
              <a:lnSpc>
                <a:spcPct val="150000"/>
              </a:lnSpc>
              <a:spcBef>
                <a:spcPct val="0"/>
              </a:spcBef>
            </a:pPr>
            <a:r>
              <a:rPr lang="zh-CN" altLang="en-US" sz="1600" dirty="0" smtClean="0">
                <a:solidFill>
                  <a:schemeClr val="bg1"/>
                </a:solidFill>
                <a:latin typeface="黑体" pitchFamily="49" charset="-122"/>
                <a:ea typeface="黑体" pitchFamily="49" charset="-122"/>
              </a:rPr>
              <a:t>为每个节点设立</a:t>
            </a:r>
            <a:r>
              <a:rPr lang="en-US" altLang="zh-CN" sz="1600" dirty="0" smtClean="0">
                <a:solidFill>
                  <a:schemeClr val="bg1"/>
                </a:solidFill>
                <a:latin typeface="黑体" pitchFamily="49" charset="-122"/>
                <a:ea typeface="黑体" pitchFamily="49" charset="-122"/>
              </a:rPr>
              <a:t>α</a:t>
            </a:r>
            <a:r>
              <a:rPr lang="zh-CN" altLang="en-US" sz="1600" dirty="0" smtClean="0">
                <a:solidFill>
                  <a:schemeClr val="bg1"/>
                </a:solidFill>
                <a:latin typeface="黑体" pitchFamily="49" charset="-122"/>
                <a:ea typeface="黑体" pitchFamily="49" charset="-122"/>
              </a:rPr>
              <a:t>值和</a:t>
            </a:r>
            <a:r>
              <a:rPr lang="en-US" altLang="zh-CN" sz="1600" dirty="0" smtClean="0">
                <a:solidFill>
                  <a:schemeClr val="bg1"/>
                </a:solidFill>
                <a:latin typeface="黑体" pitchFamily="49" charset="-122"/>
                <a:ea typeface="黑体" pitchFamily="49" charset="-122"/>
              </a:rPr>
              <a:t>β</a:t>
            </a:r>
            <a:r>
              <a:rPr lang="zh-CN" altLang="en-US" sz="1600" dirty="0" smtClean="0">
                <a:solidFill>
                  <a:schemeClr val="bg1"/>
                </a:solidFill>
                <a:latin typeface="黑体" pitchFamily="49" charset="-122"/>
                <a:ea typeface="黑体" pitchFamily="49" charset="-122"/>
              </a:rPr>
              <a:t>值，初始</a:t>
            </a:r>
            <a:r>
              <a:rPr lang="en-US" altLang="zh-CN" sz="1600" dirty="0" smtClean="0">
                <a:solidFill>
                  <a:schemeClr val="bg1"/>
                </a:solidFill>
                <a:latin typeface="黑体" pitchFamily="49" charset="-122"/>
                <a:ea typeface="黑体" pitchFamily="49" charset="-122"/>
              </a:rPr>
              <a:t>α=−∞</a:t>
            </a:r>
            <a:r>
              <a:rPr lang="zh-CN" altLang="en-US" sz="1600" smtClean="0">
                <a:solidFill>
                  <a:schemeClr val="bg1"/>
                </a:solidFill>
                <a:latin typeface="黑体" pitchFamily="49" charset="-122"/>
                <a:ea typeface="黑体" pitchFamily="49" charset="-122"/>
              </a:rPr>
              <a:t>，</a:t>
            </a:r>
            <a:r>
              <a:rPr lang="en-US" altLang="zh-CN" sz="1600" smtClean="0">
                <a:solidFill>
                  <a:schemeClr val="bg1"/>
                </a:solidFill>
                <a:latin typeface="黑体" pitchFamily="49" charset="-122"/>
                <a:ea typeface="黑体" pitchFamily="49" charset="-122"/>
              </a:rPr>
              <a:t>β</a:t>
            </a:r>
            <a:r>
              <a:rPr lang="en-US" altLang="zh-CN" sz="1600" dirty="0" smtClean="0">
                <a:solidFill>
                  <a:schemeClr val="bg1"/>
                </a:solidFill>
                <a:latin typeface="黑体" pitchFamily="49" charset="-122"/>
                <a:ea typeface="黑体" pitchFamily="49" charset="-122"/>
              </a:rPr>
              <a:t>=+∞</a:t>
            </a:r>
            <a:r>
              <a:rPr lang="zh-CN" altLang="en-US" sz="1600" dirty="0" smtClean="0">
                <a:solidFill>
                  <a:schemeClr val="bg1"/>
                </a:solidFill>
                <a:latin typeface="黑体" pitchFamily="49" charset="-122"/>
                <a:ea typeface="黑体" pitchFamily="49" charset="-122"/>
              </a:rPr>
              <a:t>，表示一个节点的值范围，通过这两个值的传递和更新来完成剪枝。</a:t>
            </a:r>
            <a:endParaRPr lang="en-US" altLang="zh-CN" sz="1600" dirty="0" smtClean="0">
              <a:solidFill>
                <a:schemeClr val="bg1"/>
              </a:solidFill>
              <a:latin typeface="黑体" pitchFamily="49" charset="-122"/>
              <a:ea typeface="黑体" pitchFamily="49"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en-US" altLang="zh-CN" sz="1100" dirty="0" smtClean="0">
              <a:solidFill>
                <a:schemeClr val="bg1"/>
              </a:solidFill>
              <a:latin typeface="迷你简卡通" pitchFamily="65" charset="-122"/>
              <a:ea typeface="迷你简卡通" pitchFamily="65" charset="-122"/>
            </a:endParaRPr>
          </a:p>
          <a:p>
            <a:pPr algn="l">
              <a:lnSpc>
                <a:spcPct val="150000"/>
              </a:lnSpc>
              <a:spcBef>
                <a:spcPct val="0"/>
              </a:spcBef>
            </a:pPr>
            <a:endParaRPr lang="zh-CN" sz="1100" dirty="0">
              <a:solidFill>
                <a:schemeClr val="bg1"/>
              </a:solidFill>
              <a:latin typeface="迷你简卡通" pitchFamily="65" charset="-122"/>
              <a:ea typeface="迷你简卡通" pitchFamily="65"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advTm="1000">
        <p:fade/>
      </p:transition>
    </mc:Choice>
    <mc:Fallback>
      <p:transition spd="med" advTm="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a:spLocks noChangeArrowheads="1"/>
          </p:cNvSpPr>
          <p:nvPr/>
        </p:nvSpPr>
        <p:spPr bwMode="auto">
          <a:xfrm>
            <a:off x="1358900" y="2271395"/>
            <a:ext cx="6286500" cy="1014730"/>
          </a:xfrm>
          <a:prstGeom prst="rect">
            <a:avLst/>
          </a:prstGeom>
          <a:noFill/>
          <a:ln w="9525">
            <a:noFill/>
            <a:miter lim="800000"/>
          </a:ln>
        </p:spPr>
        <p:txBody>
          <a:bodyPr wrap="square">
            <a:spAutoFit/>
          </a:bodyPr>
          <a:lstStyle/>
          <a:p>
            <a:pPr algn="ctr"/>
            <a:r>
              <a:rPr lang="zh-CN" sz="6000" dirty="0" smtClean="0">
                <a:solidFill>
                  <a:schemeClr val="bg1"/>
                </a:solidFill>
                <a:latin typeface="迷你简卡通" pitchFamily="65" charset="-122"/>
                <a:ea typeface="迷你简卡通" pitchFamily="65" charset="-122"/>
                <a:sym typeface="Roboto Th" pitchFamily="2" charset="0"/>
              </a:rPr>
              <a:t>欢迎光临</a:t>
            </a:r>
            <a:r>
              <a:rPr lang="en-US" altLang="zh-CN" sz="6000" dirty="0" smtClean="0">
                <a:solidFill>
                  <a:schemeClr val="bg1"/>
                </a:solidFill>
                <a:latin typeface="华文行楷" panose="02010800040101010101" charset="-122"/>
                <a:ea typeface="华文行楷" panose="02010800040101010101" charset="-122"/>
                <a:sym typeface="Roboto Th" pitchFamily="2" charset="0"/>
              </a:rPr>
              <a:t>SiKi</a:t>
            </a:r>
            <a:r>
              <a:rPr lang="zh-CN" altLang="en-US" sz="6000" dirty="0" smtClean="0">
                <a:solidFill>
                  <a:schemeClr val="bg1"/>
                </a:solidFill>
                <a:latin typeface="迷你简卡通" pitchFamily="65" charset="-122"/>
                <a:ea typeface="迷你简卡通" pitchFamily="65" charset="-122"/>
                <a:sym typeface="Roboto Th" pitchFamily="2" charset="0"/>
              </a:rPr>
              <a:t>学院</a:t>
            </a:r>
          </a:p>
        </p:txBody>
      </p:sp>
      <p:sp>
        <p:nvSpPr>
          <p:cNvPr id="4" name="Freeform 5"/>
          <p:cNvSpPr/>
          <p:nvPr/>
        </p:nvSpPr>
        <p:spPr bwMode="auto">
          <a:xfrm>
            <a:off x="6073917" y="1000114"/>
            <a:ext cx="1712793" cy="1392038"/>
          </a:xfrm>
          <a:custGeom>
            <a:avLst/>
            <a:gdLst>
              <a:gd name="T0" fmla="*/ 0 w 56"/>
              <a:gd name="T1" fmla="*/ 0 h 49"/>
              <a:gd name="T2" fmla="*/ 56 w 56"/>
              <a:gd name="T3" fmla="*/ 49 h 49"/>
            </a:gdLst>
            <a:ahLst/>
            <a:cxnLst>
              <a:cxn ang="0">
                <a:pos x="28" y="44"/>
              </a:cxn>
              <a:cxn ang="0">
                <a:pos x="18" y="42"/>
              </a:cxn>
              <a:cxn ang="0">
                <a:pos x="4" y="49"/>
              </a:cxn>
              <a:cxn ang="0">
                <a:pos x="7" y="37"/>
              </a:cxn>
              <a:cxn ang="0">
                <a:pos x="0" y="22"/>
              </a:cxn>
              <a:cxn ang="0">
                <a:pos x="28" y="0"/>
              </a:cxn>
              <a:cxn ang="0">
                <a:pos x="56" y="22"/>
              </a:cxn>
              <a:cxn ang="0">
                <a:pos x="28" y="44"/>
              </a:cxn>
            </a:cxnLst>
            <a:rect l="T0" t="T1" r="T2" b="T3"/>
            <a:pathLst>
              <a:path w="56" h="49">
                <a:moveTo>
                  <a:pt x="28" y="44"/>
                </a:moveTo>
                <a:cubicBezTo>
                  <a:pt x="24" y="44"/>
                  <a:pt x="21" y="43"/>
                  <a:pt x="18" y="42"/>
                </a:cubicBezTo>
                <a:cubicBezTo>
                  <a:pt x="14" y="45"/>
                  <a:pt x="9" y="49"/>
                  <a:pt x="4" y="49"/>
                </a:cubicBezTo>
                <a:cubicBezTo>
                  <a:pt x="6" y="46"/>
                  <a:pt x="7" y="41"/>
                  <a:pt x="7" y="37"/>
                </a:cubicBezTo>
                <a:cubicBezTo>
                  <a:pt x="3" y="33"/>
                  <a:pt x="0" y="28"/>
                  <a:pt x="0" y="22"/>
                </a:cubicBezTo>
                <a:cubicBezTo>
                  <a:pt x="0" y="10"/>
                  <a:pt x="13" y="0"/>
                  <a:pt x="28" y="0"/>
                </a:cubicBezTo>
                <a:cubicBezTo>
                  <a:pt x="43" y="0"/>
                  <a:pt x="56" y="10"/>
                  <a:pt x="56" y="22"/>
                </a:cubicBezTo>
                <a:cubicBezTo>
                  <a:pt x="56" y="34"/>
                  <a:pt x="43" y="44"/>
                  <a:pt x="28" y="44"/>
                </a:cubicBezTo>
                <a:close/>
              </a:path>
            </a:pathLst>
          </a:custGeom>
          <a:noFill/>
          <a:ln w="12700" cmpd="sng">
            <a:solidFill>
              <a:schemeClr val="bg1"/>
            </a:solidFill>
            <a:round/>
          </a:ln>
        </p:spPr>
        <p:txBody>
          <a:bodyPr/>
          <a:lstStyle/>
          <a:p>
            <a:endParaRPr lang="zh-CN" altLang="en-US"/>
          </a:p>
        </p:txBody>
      </p:sp>
      <p:sp>
        <p:nvSpPr>
          <p:cNvPr id="6" name="矩形 9"/>
          <p:cNvSpPr>
            <a:spLocks noChangeArrowheads="1"/>
          </p:cNvSpPr>
          <p:nvPr/>
        </p:nvSpPr>
        <p:spPr bwMode="auto">
          <a:xfrm>
            <a:off x="1544955" y="3209925"/>
            <a:ext cx="5822315" cy="76835"/>
          </a:xfrm>
          <a:prstGeom prst="rect">
            <a:avLst/>
          </a:prstGeom>
          <a:solidFill>
            <a:schemeClr val="bg1"/>
          </a:solidFill>
          <a:ln w="9525">
            <a:noFill/>
            <a:miter lim="800000"/>
          </a:ln>
        </p:spPr>
        <p:txBody>
          <a:bodyPr anchor="ctr"/>
          <a:lstStyle/>
          <a:p>
            <a:pPr algn="ctr"/>
            <a:endParaRPr lang="zh-CN" altLang="en-US">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矩形 6"/>
          <p:cNvSpPr/>
          <p:nvPr/>
        </p:nvSpPr>
        <p:spPr>
          <a:xfrm>
            <a:off x="1906412" y="3286130"/>
            <a:ext cx="5192592" cy="852805"/>
          </a:xfrm>
          <a:prstGeom prst="rect">
            <a:avLst/>
          </a:prstGeom>
        </p:spPr>
        <p:txBody>
          <a:bodyPr wrap="square">
            <a:spAutoFit/>
          </a:bodyPr>
          <a:lstStyle/>
          <a:p>
            <a:pPr algn="ctr">
              <a:lnSpc>
                <a:spcPct val="150000"/>
              </a:lnSpc>
              <a:spcBef>
                <a:spcPct val="0"/>
              </a:spcBef>
            </a:pPr>
            <a:r>
              <a:rPr lang="en-US" altLang="zh-CN" sz="1100" dirty="0" smtClean="0">
                <a:solidFill>
                  <a:schemeClr val="bg1"/>
                </a:solidFill>
                <a:latin typeface="Yu Gothic UI Semibold" panose="020B0700000000000000" charset="-128"/>
                <a:ea typeface="Yu Gothic UI Semibold" panose="020B0700000000000000" charset="-128"/>
              </a:rPr>
              <a:t>www.sikiedu.com</a:t>
            </a:r>
          </a:p>
          <a:p>
            <a:pPr algn="ctr">
              <a:lnSpc>
                <a:spcPct val="150000"/>
              </a:lnSpc>
              <a:spcBef>
                <a:spcPct val="0"/>
              </a:spcBef>
            </a:pPr>
            <a:r>
              <a:rPr lang="en-US" altLang="zh-CN" sz="1100" dirty="0" smtClean="0">
                <a:solidFill>
                  <a:schemeClr val="bg1"/>
                </a:solidFill>
                <a:latin typeface="迷你简卡通" pitchFamily="65" charset="-122"/>
                <a:ea typeface="迷你简卡通" pitchFamily="65" charset="-122"/>
              </a:rPr>
              <a:t> Add up everything what you like and everything what you want </a:t>
            </a:r>
          </a:p>
          <a:p>
            <a:pPr algn="ctr">
              <a:lnSpc>
                <a:spcPct val="150000"/>
              </a:lnSpc>
              <a:spcBef>
                <a:spcPct val="0"/>
              </a:spcBef>
            </a:pPr>
            <a:r>
              <a:rPr lang="zh-CN" altLang="en-US" sz="1100" dirty="0" smtClean="0">
                <a:solidFill>
                  <a:schemeClr val="bg1"/>
                </a:solidFill>
                <a:latin typeface="迷你简卡通" pitchFamily="65" charset="-122"/>
                <a:ea typeface="迷你简卡通" pitchFamily="65" charset="-122"/>
              </a:rPr>
              <a:t>梦想，要比昨天走的更远</a:t>
            </a:r>
            <a:endParaRPr lang="zh-CN" altLang="en-US" sz="1100" dirty="0">
              <a:solidFill>
                <a:schemeClr val="bg1"/>
              </a:solidFill>
              <a:latin typeface="迷你简卡通" pitchFamily="65" charset="-122"/>
              <a:ea typeface="迷你简卡通" pitchFamily="65" charset="-122"/>
            </a:endParaRPr>
          </a:p>
        </p:txBody>
      </p:sp>
      <p:sp>
        <p:nvSpPr>
          <p:cNvPr id="14" name="矩形 13"/>
          <p:cNvSpPr/>
          <p:nvPr/>
        </p:nvSpPr>
        <p:spPr>
          <a:xfrm>
            <a:off x="6128651" y="1131590"/>
            <a:ext cx="1719580" cy="1014730"/>
          </a:xfrm>
          <a:prstGeom prst="rect">
            <a:avLst/>
          </a:prstGeom>
        </p:spPr>
        <p:txBody>
          <a:bodyPr wrap="none">
            <a:spAutoFit/>
          </a:bodyPr>
          <a:lstStyle/>
          <a:p>
            <a:r>
              <a:rPr lang="en-US" altLang="zh-CN" sz="6000" b="1" dirty="0" smtClean="0">
                <a:solidFill>
                  <a:schemeClr val="bg1">
                    <a:lumMod val="95000"/>
                  </a:schemeClr>
                </a:solidFill>
                <a:latin typeface="迷你简卡通" pitchFamily="65" charset="-122"/>
                <a:ea typeface="迷你简卡通" pitchFamily="65" charset="-122"/>
              </a:rPr>
              <a:t>2018</a:t>
            </a:r>
            <a:endParaRPr lang="zh-CN" altLang="en-US" sz="6000" b="1" dirty="0" smtClean="0">
              <a:solidFill>
                <a:schemeClr val="bg1">
                  <a:lumMod val="95000"/>
                </a:schemeClr>
              </a:solidFill>
              <a:latin typeface="迷你简卡通" pitchFamily="65" charset="-122"/>
              <a:ea typeface="迷你简卡通" pitchFamily="65" charset="-122"/>
            </a:endParaRPr>
          </a:p>
        </p:txBody>
      </p:sp>
      <p:pic>
        <p:nvPicPr>
          <p:cNvPr id="2" name="图片 1" descr="请关注微信公众号sikiedu 接收最新Unity视频教程"/>
          <p:cNvPicPr>
            <a:picLocks noChangeAspect="1"/>
          </p:cNvPicPr>
          <p:nvPr/>
        </p:nvPicPr>
        <p:blipFill>
          <a:blip r:embed="rId3"/>
          <a:stretch>
            <a:fillRect/>
          </a:stretch>
        </p:blipFill>
        <p:spPr>
          <a:xfrm>
            <a:off x="3824605" y="1069975"/>
            <a:ext cx="1137920" cy="113792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advTm="1000">
        <p:fade/>
      </p:transition>
    </mc:Choice>
    <mc:Fallback>
      <p:transition spd="med" advTm="1000">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1155</TotalTime>
  <Words>225</Words>
  <Application>WPS 演示</Application>
  <PresentationFormat>全屏显示(16:9)</PresentationFormat>
  <Paragraphs>83</Paragraphs>
  <Slides>7</Slides>
  <Notes>7</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幻灯片 1</vt:lpstr>
      <vt:lpstr>幻灯片 2</vt:lpstr>
      <vt:lpstr>幻灯片 3</vt:lpstr>
      <vt:lpstr>幻灯片 4</vt:lpstr>
      <vt:lpstr>幻灯片 5</vt:lpstr>
      <vt:lpstr>幻灯片 6</vt:lpstr>
      <vt:lpstr>幻灯片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58edd6f4699be</dc:title>
  <dc:creator>Administrator</dc:creator>
  <cp:lastModifiedBy>Ivy</cp:lastModifiedBy>
  <cp:revision>237</cp:revision>
  <dcterms:created xsi:type="dcterms:W3CDTF">2015-09-06T07:18:00Z</dcterms:created>
  <dcterms:modified xsi:type="dcterms:W3CDTF">2018-06-10T18:30:32Z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