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overlay val="0"/>
    </c:title>
    <c:autoTitleDeleted val="0"/>
    <c:plotArea>
      <c:layout/>
      <c:barChart>
        <c:barDir val="col"/>
        <c:grouping val="clustered"/>
        <c:varyColors val="1"/>
        <c:ser>
          <c:idx val="0"/>
          <c:order val="0"/>
          <c:tx>
            <c:strRef>
              <c:f>Sheet1!$B$1</c:f>
              <c:strCache>
                <c:ptCount val="1"/>
                <c:pt idx="0">
                  <c:v>XGBoost</c:v>
                </c:pt>
              </c:strCache>
            </c:strRef>
          </c:tx>
          <c:invertIfNegative val="1"/>
          <c:cat>
            <c:strRef>
              <c:f>Sheet1!$A$2:$A$3</c:f>
              <c:strCache>
                <c:ptCount val="2"/>
                <c:pt idx="0">
                  <c:v>Precision</c:v>
                </c:pt>
                <c:pt idx="1">
                  <c:v>Recall</c:v>
                </c:pt>
              </c:strCache>
            </c:strRef>
          </c:cat>
          <c:val>
            <c:numRef>
              <c:f>Sheet1!$B$2:$B$3</c:f>
              <c:numCache>
                <c:formatCode>General</c:formatCode>
                <c:ptCount val="2"/>
                <c:pt idx="0">
                  <c:v>0.99</c:v>
                </c:pt>
                <c:pt idx="1">
                  <c:v>0.85</c:v>
                </c:pt>
              </c:numCache>
            </c:numRef>
          </c:val>
          <c:extLst>
            <c:ext xmlns:c16="http://schemas.microsoft.com/office/drawing/2014/chart" uri="{C3380CC4-5D6E-409C-BE32-E72D297353CC}">
              <c16:uniqueId val="{00000000-FB45-42C2-B070-DF0916041E17}"/>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legend>
      <c:legendPos val="r"/>
      <c:overlay val="0"/>
    </c:legend>
    <c:plotVisOnly val="1"/>
    <c:dispBlanksAs val="gap"/>
    <c:showDLblsOverMax val="1"/>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Credit Card Fraud Detection using Machine Learning</a:t>
            </a:r>
          </a:p>
        </p:txBody>
      </p:sp>
      <p:sp>
        <p:nvSpPr>
          <p:cNvPr id="3" name="Subtitle 2"/>
          <p:cNvSpPr>
            <a:spLocks noGrp="1"/>
          </p:cNvSpPr>
          <p:nvPr>
            <p:ph type="subTitle" idx="1"/>
          </p:nvPr>
        </p:nvSpPr>
        <p:spPr/>
        <p:txBody>
          <a:bodyPr/>
          <a:lstStyle/>
          <a:p>
            <a:r>
              <a:rPr dirty="0"/>
              <a:t>Shaik Myhfuz</a:t>
            </a:r>
          </a:p>
          <a:p>
            <a:r>
              <a:rPr lang="en-IN" dirty="0"/>
              <a:t>UNID: UMID18052537150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TextBox 2"/>
          <p:cNvSpPr txBox="1"/>
          <p:nvPr/>
        </p:nvSpPr>
        <p:spPr>
          <a:xfrm>
            <a:off x="914400" y="1892710"/>
            <a:ext cx="7315200" cy="2831544"/>
          </a:xfrm>
          <a:prstGeom prst="rect">
            <a:avLst/>
          </a:prstGeom>
          <a:noFill/>
        </p:spPr>
        <p:txBody>
          <a:bodyPr wrap="square">
            <a:spAutoFit/>
          </a:bodyPr>
          <a:lstStyle/>
          <a:p>
            <a:endParaRPr dirty="0"/>
          </a:p>
          <a:p>
            <a:pPr>
              <a:defRPr sz="2000"/>
            </a:pPr>
            <a:r>
              <a:rPr lang="en-US" dirty="0"/>
              <a:t>With the rapid growth of online transactions and digital payment systems, credit card fraud has become a major concern for financial institutions and customers worldwide. Detecting fraudulent transactions is challenging due to their rarity, the evolving nature of fraudulent behavior, and the large volume of daily transactions. Manual inspection is not feasible in real-time, necessitating an automated, intelligent system that can effectively identify fraud patterns with high accuracy and minimal false positives.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a:t>
            </a:r>
          </a:p>
        </p:txBody>
      </p:sp>
      <p:sp>
        <p:nvSpPr>
          <p:cNvPr id="3" name="TextBox 2"/>
          <p:cNvSpPr txBox="1"/>
          <p:nvPr/>
        </p:nvSpPr>
        <p:spPr>
          <a:xfrm>
            <a:off x="914400" y="1853381"/>
            <a:ext cx="7315200" cy="2585323"/>
          </a:xfrm>
          <a:prstGeom prst="rect">
            <a:avLst/>
          </a:prstGeom>
          <a:noFill/>
        </p:spPr>
        <p:txBody>
          <a:bodyPr wrap="square">
            <a:spAutoFit/>
          </a:bodyPr>
          <a:lstStyle/>
          <a:p>
            <a:endParaRPr dirty="0"/>
          </a:p>
          <a:p>
            <a:r>
              <a:rPr lang="en-US" sz="2400" dirty="0"/>
              <a:t>To build a machine learning-based model capable of accurately detecting fraudulent credit card transactions. The objective is to analyze transaction patterns using supervised learning techniques, handle class imbalance effectively, and deploy a predictive system that minimizes financial losses by flagging suspicious activity in real-time.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Dataset Description</a:t>
            </a:r>
          </a:p>
        </p:txBody>
      </p:sp>
      <p:sp>
        <p:nvSpPr>
          <p:cNvPr id="3" name="TextBox 2"/>
          <p:cNvSpPr txBox="1"/>
          <p:nvPr/>
        </p:nvSpPr>
        <p:spPr>
          <a:xfrm>
            <a:off x="914400" y="1371600"/>
            <a:ext cx="7315200" cy="5029200"/>
          </a:xfrm>
          <a:prstGeom prst="rect">
            <a:avLst/>
          </a:prstGeom>
          <a:noFill/>
        </p:spPr>
        <p:txBody>
          <a:bodyPr wrap="square">
            <a:spAutoFit/>
          </a:bodyPr>
          <a:lstStyle/>
          <a:p>
            <a:endParaRPr/>
          </a:p>
          <a:p>
            <a:pPr>
              <a:defRPr sz="2000"/>
            </a:pPr>
            <a:r>
              <a:t>Kaggle Credit Card Fraud Dataset with imbalanced classes (284,807 transactions).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Technology Stack</a:t>
            </a:r>
          </a:p>
        </p:txBody>
      </p:sp>
      <p:sp>
        <p:nvSpPr>
          <p:cNvPr id="3" name="TextBox 2"/>
          <p:cNvSpPr txBox="1"/>
          <p:nvPr/>
        </p:nvSpPr>
        <p:spPr>
          <a:xfrm>
            <a:off x="914400" y="1371600"/>
            <a:ext cx="7315200" cy="5029200"/>
          </a:xfrm>
          <a:prstGeom prst="rect">
            <a:avLst/>
          </a:prstGeom>
          <a:noFill/>
        </p:spPr>
        <p:txBody>
          <a:bodyPr wrap="square">
            <a:spAutoFit/>
          </a:bodyPr>
          <a:lstStyle/>
          <a:p>
            <a:endParaRPr/>
          </a:p>
          <a:p>
            <a:pPr>
              <a:defRPr sz="2000"/>
            </a:pPr>
            <a:r>
              <a:t>Python, pandas, scikit-learn, Matplotlib, XGBoost.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Methodology</a:t>
            </a:r>
          </a:p>
        </p:txBody>
      </p:sp>
      <p:sp>
        <p:nvSpPr>
          <p:cNvPr id="3" name="TextBox 2"/>
          <p:cNvSpPr txBox="1"/>
          <p:nvPr/>
        </p:nvSpPr>
        <p:spPr>
          <a:xfrm>
            <a:off x="914400" y="1371600"/>
            <a:ext cx="7315200" cy="5029200"/>
          </a:xfrm>
          <a:prstGeom prst="rect">
            <a:avLst/>
          </a:prstGeom>
          <a:noFill/>
        </p:spPr>
        <p:txBody>
          <a:bodyPr wrap="square">
            <a:spAutoFit/>
          </a:bodyPr>
          <a:lstStyle/>
          <a:p>
            <a:endParaRPr/>
          </a:p>
          <a:p>
            <a:pPr>
              <a:defRPr sz="2000"/>
            </a:pPr>
            <a:r>
              <a:t>Data preprocessing → Resampling → ML model training → Evaluation.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Results</a:t>
            </a:r>
          </a:p>
        </p:txBody>
      </p:sp>
      <p:sp>
        <p:nvSpPr>
          <p:cNvPr id="3" name="TextBox 2"/>
          <p:cNvSpPr txBox="1"/>
          <p:nvPr/>
        </p:nvSpPr>
        <p:spPr>
          <a:xfrm>
            <a:off x="914400" y="1371600"/>
            <a:ext cx="7315200" cy="5029200"/>
          </a:xfrm>
          <a:prstGeom prst="rect">
            <a:avLst/>
          </a:prstGeom>
          <a:noFill/>
        </p:spPr>
        <p:txBody>
          <a:bodyPr wrap="square">
            <a:spAutoFit/>
          </a:bodyPr>
          <a:lstStyle/>
          <a:p>
            <a:endParaRPr/>
          </a:p>
          <a:p>
            <a:pPr>
              <a:defRPr sz="2000"/>
            </a:pPr>
            <a:r>
              <a:t>Achieved 99% precision on fraud detection using XGBoost.</a:t>
            </a:r>
          </a:p>
        </p:txBody>
      </p:sp>
      <p:graphicFrame>
        <p:nvGraphicFramePr>
          <p:cNvPr id="4" name="Chart 3"/>
          <p:cNvGraphicFramePr>
            <a:graphicFrameLocks noGrp="1"/>
          </p:cNvGraphicFramePr>
          <p:nvPr/>
        </p:nvGraphicFramePr>
        <p:xfrm>
          <a:off x="914400" y="1371600"/>
          <a:ext cx="5486400" cy="3657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029200" y="1371600"/>
            <a:ext cx="2743200" cy="2743200"/>
          </a:xfrm>
          <a:prstGeom prst="rect">
            <a:avLst/>
          </a:prstGeom>
          <a:noFill/>
        </p:spPr>
        <p:txBody>
          <a:bodyPr wrap="none">
            <a:spAutoFit/>
          </a:bodyPr>
          <a:lstStyle/>
          <a:p>
            <a:pPr>
              <a:defRPr sz="1400" i="1"/>
            </a:pPr>
            <a:r>
              <a:t>Credit Card Fraud Visual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TextBox 2"/>
          <p:cNvSpPr txBox="1"/>
          <p:nvPr/>
        </p:nvSpPr>
        <p:spPr>
          <a:xfrm>
            <a:off x="914400" y="1371600"/>
            <a:ext cx="7315200" cy="5029200"/>
          </a:xfrm>
          <a:prstGeom prst="rect">
            <a:avLst/>
          </a:prstGeom>
          <a:noFill/>
        </p:spPr>
        <p:txBody>
          <a:bodyPr wrap="square">
            <a:spAutoFit/>
          </a:bodyPr>
          <a:lstStyle/>
          <a:p>
            <a:endParaRPr/>
          </a:p>
          <a:p>
            <a:pPr>
              <a:defRPr sz="2000"/>
            </a:pPr>
            <a:r>
              <a:t>Helps banks and customers avoid fraudulent losses.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TotalTime>
  <Words>206</Words>
  <Application>Microsoft Office PowerPoint</Application>
  <PresentationFormat>On-screen Show (4:3)</PresentationFormat>
  <Paragraphs>26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Credit Card Fraud Detection using Machine Learning</vt:lpstr>
      <vt:lpstr>Problem Statement</vt:lpstr>
      <vt:lpstr>Objective</vt:lpstr>
      <vt:lpstr>Dataset Description</vt:lpstr>
      <vt:lpstr>Technology Stack</vt:lpstr>
      <vt:lpstr>Methodology</vt:lpstr>
      <vt:lpstr>Results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Shaik Myhfuz</cp:lastModifiedBy>
  <cp:revision>2</cp:revision>
  <dcterms:created xsi:type="dcterms:W3CDTF">2013-01-27T09:14:16Z</dcterms:created>
  <dcterms:modified xsi:type="dcterms:W3CDTF">2025-07-05T14:40:09Z</dcterms:modified>
  <cp:category/>
</cp:coreProperties>
</file>