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Random Forest</c:v>
                </c:pt>
              </c:strCache>
            </c:strRef>
          </c:tx>
          <c:invertIfNegative val="1"/>
          <c:cat>
            <c:strRef>
              <c:f>Sheet1!$A$2:$A$4</c:f>
              <c:strCache>
                <c:ptCount val="3"/>
                <c:pt idx="0">
                  <c:v>Accuracy</c:v>
                </c:pt>
                <c:pt idx="1">
                  <c:v>Precision</c:v>
                </c:pt>
                <c:pt idx="2">
                  <c:v>Recall</c:v>
                </c:pt>
              </c:strCache>
            </c:strRef>
          </c:cat>
          <c:val>
            <c:numRef>
              <c:f>Sheet1!$B$2:$B$4</c:f>
              <c:numCache>
                <c:formatCode>General</c:formatCode>
                <c:ptCount val="3"/>
                <c:pt idx="0">
                  <c:v>0.88</c:v>
                </c:pt>
                <c:pt idx="1">
                  <c:v>0.84</c:v>
                </c:pt>
                <c:pt idx="2">
                  <c:v>0.86</c:v>
                </c:pt>
              </c:numCache>
            </c:numRef>
          </c:val>
          <c:extLst>
            <c:ext xmlns:c16="http://schemas.microsoft.com/office/drawing/2014/chart" uri="{C3380CC4-5D6E-409C-BE32-E72D297353CC}">
              <c16:uniqueId val="{00000000-1CDB-4F0B-A3FC-67930E9BA92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Heart Disease Prediction using Machine Learning</a:t>
            </a:r>
          </a:p>
        </p:txBody>
      </p:sp>
      <p:sp>
        <p:nvSpPr>
          <p:cNvPr id="3" name="Subtitle 2"/>
          <p:cNvSpPr>
            <a:spLocks noGrp="1"/>
          </p:cNvSpPr>
          <p:nvPr>
            <p:ph type="subTitle" idx="1"/>
          </p:nvPr>
        </p:nvSpPr>
        <p:spPr/>
        <p:txBody>
          <a:bodyPr/>
          <a:lstStyle/>
          <a:p>
            <a:r>
              <a:rPr dirty="0"/>
              <a:t>Shaik Myhfuz</a:t>
            </a:r>
          </a:p>
          <a:p>
            <a:r>
              <a:rPr lang="en-IN" dirty="0"/>
              <a:t>UNID: UMID18052537150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TextBox 2"/>
          <p:cNvSpPr txBox="1"/>
          <p:nvPr/>
        </p:nvSpPr>
        <p:spPr>
          <a:xfrm>
            <a:off x="1140541" y="1784555"/>
            <a:ext cx="7315200" cy="2831544"/>
          </a:xfrm>
          <a:prstGeom prst="rect">
            <a:avLst/>
          </a:prstGeom>
          <a:noFill/>
        </p:spPr>
        <p:txBody>
          <a:bodyPr wrap="square">
            <a:spAutoFit/>
          </a:bodyPr>
          <a:lstStyle/>
          <a:p>
            <a:endParaRPr dirty="0"/>
          </a:p>
          <a:p>
            <a:pPr>
              <a:defRPr sz="2000"/>
            </a:pPr>
            <a:r>
              <a:rPr lang="en-US" dirty="0"/>
              <a:t>Cardiovascular diseases remain one of the leading causes of death globally. Early detection of heart disease is critical for timely treatment and improving patient outcomes. However, manual diagnosis based on multiple clinical parameters can be complex, time-consuming, and prone to human error. There is a need for an automated system that can analyze medical data efficiently and provide accurate predictions to assist healthcare professionals in early diagnosis and risk assessment.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TextBox 2"/>
          <p:cNvSpPr txBox="1"/>
          <p:nvPr/>
        </p:nvSpPr>
        <p:spPr>
          <a:xfrm>
            <a:off x="914400" y="1784554"/>
            <a:ext cx="7315200" cy="2215991"/>
          </a:xfrm>
          <a:prstGeom prst="rect">
            <a:avLst/>
          </a:prstGeom>
          <a:noFill/>
        </p:spPr>
        <p:txBody>
          <a:bodyPr wrap="square">
            <a:spAutoFit/>
          </a:bodyPr>
          <a:lstStyle/>
          <a:p>
            <a:endParaRPr dirty="0"/>
          </a:p>
          <a:p>
            <a:pPr>
              <a:defRPr sz="2000"/>
            </a:pPr>
            <a:r>
              <a:rPr lang="en-US" dirty="0"/>
              <a:t>To develop a machine learning-based predictive model that can assess the likelihood of heart disease in individuals using clinical and physiological parameters. The objective is to apply supervised learning algorithms to identify patterns in the data and enable reliable, data-driven decision-making for early intervention and prevention of cardiovascular conditions.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UCI Heart Disease Dataset (age, cholesterol, chest pain,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Python, pandas, scikit-learn, Logistic Regression, Random Forest.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Data cleaning → Feature selection → Model training →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Random Forest achieved 88% accuracy on unseen data.</a:t>
            </a:r>
          </a:p>
        </p:txBody>
      </p:sp>
      <p:graphicFrame>
        <p:nvGraphicFramePr>
          <p:cNvPr id="4" name="Chart 3"/>
          <p:cNvGraphicFramePr>
            <a:graphicFrameLocks noGrp="1"/>
          </p:cNvGraphicFramePr>
          <p:nvPr/>
        </p:nvGraphicFramePr>
        <p:xfrm>
          <a:off x="914400" y="1371600"/>
          <a:ext cx="54864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029200" y="1371600"/>
            <a:ext cx="2743200" cy="2743200"/>
          </a:xfrm>
          <a:prstGeom prst="rect">
            <a:avLst/>
          </a:prstGeom>
          <a:noFill/>
        </p:spPr>
        <p:txBody>
          <a:bodyPr wrap="none">
            <a:spAutoFit/>
          </a:bodyPr>
          <a:lstStyle/>
          <a:p>
            <a:pPr>
              <a:defRPr sz="1400" i="1"/>
            </a:pPr>
            <a:r>
              <a:t>ECG/Heart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Box 2"/>
          <p:cNvSpPr txBox="1"/>
          <p:nvPr/>
        </p:nvSpPr>
        <p:spPr>
          <a:xfrm>
            <a:off x="914400" y="1371600"/>
            <a:ext cx="7315200" cy="5029200"/>
          </a:xfrm>
          <a:prstGeom prst="rect">
            <a:avLst/>
          </a:prstGeom>
          <a:noFill/>
        </p:spPr>
        <p:txBody>
          <a:bodyPr wrap="square">
            <a:spAutoFit/>
          </a:bodyPr>
          <a:lstStyle/>
          <a:p>
            <a:endParaRPr/>
          </a:p>
          <a:p>
            <a:pPr>
              <a:defRPr sz="2000"/>
            </a:pPr>
            <a:r>
              <a:t>Supports doctors with data-driven early diagnosis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211</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Heart Disease Prediction using Machine Learning</vt:lpstr>
      <vt:lpstr>Problem Statement</vt:lpstr>
      <vt:lpstr>Objective</vt:lpstr>
      <vt:lpstr>Dataset Description</vt:lpstr>
      <vt:lpstr>Technology Stack</vt:lpstr>
      <vt:lpstr>Methodology</vt:lpstr>
      <vt:lpstr>Results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Shaik Myhfuz</cp:lastModifiedBy>
  <cp:revision>2</cp:revision>
  <dcterms:created xsi:type="dcterms:W3CDTF">2013-01-27T09:14:16Z</dcterms:created>
  <dcterms:modified xsi:type="dcterms:W3CDTF">2025-07-05T14:41:49Z</dcterms:modified>
  <cp:category/>
</cp:coreProperties>
</file>