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sldIdLst>
    <p:sldId id="260" r:id="rId4"/>
    <p:sldId id="265"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03877F-027E-4C39-8218-48E08CBE6A4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E6B0D-FA10-44F8-A15E-FCD7BA22C5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A03877F-027E-4C39-8218-48E08CBE6A4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E6B0D-FA10-44F8-A15E-FCD7BA22C5A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A03877F-027E-4C39-8218-48E08CBE6A4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E6B0D-FA10-44F8-A15E-FCD7BA22C5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087156" y="0"/>
            <a:ext cx="4056844" cy="6858000"/>
          </a:xfrm>
          <a:custGeom>
            <a:avLst/>
            <a:gdLst>
              <a:gd name="connsiteX0" fmla="*/ 4056844 w 4056844"/>
              <a:gd name="connsiteY0" fmla="*/ 0 h 6858000"/>
              <a:gd name="connsiteX1" fmla="*/ 4056844 w 4056844"/>
              <a:gd name="connsiteY1" fmla="*/ 6858000 h 6858000"/>
              <a:gd name="connsiteX2" fmla="*/ 0 w 4056844"/>
              <a:gd name="connsiteY2" fmla="*/ 6858000 h 6858000"/>
            </a:gdLst>
            <a:ahLst/>
            <a:cxnLst>
              <a:cxn ang="0">
                <a:pos x="connsiteX0" y="connsiteY0"/>
              </a:cxn>
              <a:cxn ang="0">
                <a:pos x="connsiteX1" y="connsiteY1"/>
              </a:cxn>
              <a:cxn ang="0">
                <a:pos x="connsiteX2" y="connsiteY2"/>
              </a:cxn>
            </a:cxnLst>
            <a:rect l="l" t="t" r="r" b="b"/>
            <a:pathLst>
              <a:path w="4056844" h="6858000">
                <a:moveTo>
                  <a:pt x="4056844" y="0"/>
                </a:moveTo>
                <a:lnTo>
                  <a:pt x="4056844"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33" y="6356350"/>
            <a:ext cx="4673602" cy="363573"/>
          </a:xfrm>
        </p:spPr>
        <p:txBody>
          <a:bodyPr>
            <a:norm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hasCustomPrompt="1"/>
          </p:nvPr>
        </p:nvSpPr>
        <p:spPr>
          <a:xfrm>
            <a:off x="130627" y="249382"/>
            <a:ext cx="4987474" cy="2427557"/>
          </a:xfrm>
        </p:spPr>
        <p:txBody>
          <a:bodyPr anchor="b">
            <a:normAutofit/>
          </a:bodyPr>
          <a:lstStyle>
            <a:lvl1pPr algn="l">
              <a:defRPr sz="54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pPr>
              <a:defRPr/>
            </a:pPr>
            <a:fld id="{98100965-1E25-4CB9-A113-AD8A8100B2AE}"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3C15CF8-6BB8-4D78-B0B9-F373F458169F}"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7B6B87E-AC6D-4560-A65B-36A0C18D0230}"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3C15CF8-6BB8-4D78-B0B9-F373F458169F}"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3877F-027E-4C39-8218-48E08CBE6A46}"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E6B0D-FA10-44F8-A15E-FCD7BA22C5A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5803"/>
            <a:ext cx="7886700" cy="6183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834887"/>
            <a:ext cx="7886700" cy="5342076"/>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08103EC-1267-43F3-A958-CFA0482EC0C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176590" y="6356351"/>
            <a:ext cx="444776" cy="365125"/>
          </a:xfrm>
          <a:prstGeom prst="rect">
            <a:avLst/>
          </a:prstGeom>
        </p:spPr>
        <p:txBody>
          <a:bodyPr vert="horz" lIns="91440" tIns="45720" rIns="91440" bIns="45720" rtlCol="0" anchor="ctr"/>
          <a:lstStyle>
            <a:lvl1pPr algn="r">
              <a:defRPr sz="1600" b="1">
                <a:solidFill>
                  <a:schemeClr val="tx1">
                    <a:tint val="75000"/>
                  </a:schemeClr>
                </a:solidFill>
                <a:latin typeface="Arial" panose="020B0604020202020204" pitchFamily="34" charset="0"/>
                <a:cs typeface="Arial" panose="020B0604020202020204" pitchFamily="34" charset="0"/>
              </a:defRPr>
            </a:lvl1pPr>
          </a:lstStyle>
          <a:p>
            <a:pPr>
              <a:defRPr/>
            </a:pPr>
            <a:r>
              <a:rPr lang="en-US" smtClean="0">
                <a:solidFill>
                  <a:prstClr val="black">
                    <a:tint val="75000"/>
                  </a:prstClr>
                </a:solidFill>
              </a:rPr>
              <a:t>1</a:t>
            </a:r>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hdr="0" ftr="0" dt="0"/>
  <p:txStyles>
    <p:titleStyle>
      <a:lvl1pPr algn="l" defTabSz="914400" rtl="0" eaLnBrk="1" latinLnBrk="0" hangingPunct="1">
        <a:lnSpc>
          <a:spcPct val="90000"/>
        </a:lnSpc>
        <a:spcBef>
          <a:spcPct val="0"/>
        </a:spcBef>
        <a:buNone/>
        <a:defRPr sz="32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0"/>
          </p:nvPr>
        </p:nvPicPr>
        <p:blipFill>
          <a:blip r:embed="rId1">
            <a:duotone>
              <a:prstClr val="black"/>
              <a:schemeClr val="accent1">
                <a:tint val="45000"/>
                <a:satMod val="400000"/>
              </a:schemeClr>
            </a:duotone>
            <a:extLst>
              <a:ext uri="{28A0092B-C50C-407E-A947-70E740481C1C}">
                <a14:useLocalDpi xmlns:a14="http://schemas.microsoft.com/office/drawing/2010/main" val="0"/>
              </a:ext>
            </a:extLst>
          </a:blip>
          <a:srcRect l="22895" r="22895"/>
          <a:stretch>
            <a:fillRect/>
          </a:stretch>
        </p:blipFill>
        <p:spPr/>
      </p:pic>
      <p:sp>
        <p:nvSpPr>
          <p:cNvPr id="19" name="TextBox 18"/>
          <p:cNvSpPr txBox="1"/>
          <p:nvPr/>
        </p:nvSpPr>
        <p:spPr>
          <a:xfrm>
            <a:off x="243205" y="580390"/>
            <a:ext cx="6453505" cy="2849245"/>
          </a:xfrm>
          <a:prstGeom prst="rect">
            <a:avLst/>
          </a:prstGeom>
          <a:noFill/>
        </p:spPr>
        <p:txBody>
          <a:bodyPr wrap="square" rtlCol="0">
            <a:noAutofit/>
          </a:bodyPr>
          <a:lstStyle/>
          <a:p>
            <a:r>
              <a:rPr lang="en-US" sz="4400" b="1" dirty="0">
                <a:solidFill>
                  <a:schemeClr val="tx1">
                    <a:lumMod val="75000"/>
                    <a:lumOff val="25000"/>
                  </a:schemeClr>
                </a:solidFill>
                <a:latin typeface="Arial" panose="020B0604020202020204" pitchFamily="34" charset="0"/>
                <a:cs typeface="Arial" panose="020B0604020202020204" pitchFamily="34" charset="0"/>
              </a:rPr>
              <a:t>Problem Statement</a:t>
            </a:r>
            <a:r>
              <a:rPr lang="en-IN" altLang="en-US" sz="4400" b="1" dirty="0">
                <a:solidFill>
                  <a:schemeClr val="tx1">
                    <a:lumMod val="75000"/>
                    <a:lumOff val="25000"/>
                  </a:schemeClr>
                </a:solidFill>
                <a:latin typeface="Arial" panose="020B0604020202020204" pitchFamily="34" charset="0"/>
                <a:cs typeface="Arial" panose="020B0604020202020204" pitchFamily="34" charset="0"/>
              </a:rPr>
              <a:t>: </a:t>
            </a:r>
            <a:endParaRPr lang="en-IN" altLang="en-US" sz="4400" b="1" dirty="0">
              <a:solidFill>
                <a:schemeClr val="tx1">
                  <a:lumMod val="75000"/>
                  <a:lumOff val="25000"/>
                </a:schemeClr>
              </a:solidFill>
              <a:latin typeface="Arial" panose="020B0604020202020204" pitchFamily="34" charset="0"/>
              <a:cs typeface="Arial" panose="020B0604020202020204" pitchFamily="34" charset="0"/>
            </a:endParaRPr>
          </a:p>
          <a:p>
            <a:r>
              <a:rPr lang="en-IN" altLang="en-US" sz="2400" b="1" dirty="0">
                <a:solidFill>
                  <a:schemeClr val="tx1">
                    <a:lumMod val="75000"/>
                    <a:lumOff val="25000"/>
                  </a:schemeClr>
                </a:solidFill>
                <a:latin typeface="+mj-lt"/>
                <a:cs typeface="+mj-lt"/>
              </a:rPr>
              <a:t>Design a website or mobile app using HERE Location Services and Mobile SDKs that offers  guided tours,historical information ,and interactive maps for tourists exploring a city.</a:t>
            </a:r>
            <a:endParaRPr lang="en-IN" altLang="en-US" sz="4400" b="1" dirty="0">
              <a:solidFill>
                <a:schemeClr val="tx1">
                  <a:lumMod val="75000"/>
                  <a:lumOff val="25000"/>
                </a:schemeClr>
              </a:solidFill>
              <a:latin typeface="+mj-lt"/>
              <a:cs typeface="+mj-lt"/>
            </a:endParaRPr>
          </a:p>
          <a:p>
            <a:endParaRPr lang="en-US" sz="4400" b="1" dirty="0">
              <a:solidFill>
                <a:schemeClr val="tx1">
                  <a:lumMod val="75000"/>
                  <a:lumOff val="25000"/>
                </a:schemeClr>
              </a:solidFill>
              <a:latin typeface="Arial" panose="020B0604020202020204" pitchFamily="34" charset="0"/>
              <a:cs typeface="Arial" panose="020B0604020202020204" pitchFamily="34" charset="0"/>
            </a:endParaRPr>
          </a:p>
          <a:p>
            <a:endParaRPr lang="en-IN" altLang="en-US" sz="44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5" name="Group 34"/>
          <p:cNvGrpSpPr/>
          <p:nvPr/>
        </p:nvGrpSpPr>
        <p:grpSpPr>
          <a:xfrm>
            <a:off x="7324725" y="0"/>
            <a:ext cx="1657350" cy="1428750"/>
            <a:chOff x="7324725" y="0"/>
            <a:chExt cx="1657350" cy="1428750"/>
          </a:xfrm>
        </p:grpSpPr>
        <p:sp>
          <p:nvSpPr>
            <p:cNvPr id="30" name="Isosceles Triangle 29"/>
            <p:cNvSpPr/>
            <p:nvPr/>
          </p:nvSpPr>
          <p:spPr>
            <a:xfrm flipV="1">
              <a:off x="7324725" y="0"/>
              <a:ext cx="1657350" cy="1428750"/>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4"/>
            <p:cNvSpPr/>
            <p:nvPr/>
          </p:nvSpPr>
          <p:spPr>
            <a:xfrm>
              <a:off x="7858124" y="139419"/>
              <a:ext cx="590552" cy="882210"/>
            </a:xfrm>
            <a:custGeom>
              <a:avLst/>
              <a:gdLst>
                <a:gd name="connsiteX0" fmla="*/ 248224 w 508009"/>
                <a:gd name="connsiteY0" fmla="*/ 593193 h 758908"/>
                <a:gd name="connsiteX1" fmla="*/ 307346 w 508009"/>
                <a:gd name="connsiteY1" fmla="*/ 617192 h 758908"/>
                <a:gd name="connsiteX2" fmla="*/ 331346 w 508009"/>
                <a:gd name="connsiteY2" fmla="*/ 675809 h 758908"/>
                <a:gd name="connsiteX3" fmla="*/ 306203 w 508009"/>
                <a:gd name="connsiteY3" fmla="*/ 736561 h 758908"/>
                <a:gd name="connsiteX4" fmla="*/ 248224 w 508009"/>
                <a:gd name="connsiteY4" fmla="*/ 758908 h 758908"/>
                <a:gd name="connsiteX5" fmla="*/ 189385 w 508009"/>
                <a:gd name="connsiteY5" fmla="*/ 736992 h 758908"/>
                <a:gd name="connsiteX6" fmla="*/ 164137 w 508009"/>
                <a:gd name="connsiteY6" fmla="*/ 675809 h 758908"/>
                <a:gd name="connsiteX7" fmla="*/ 188588 w 508009"/>
                <a:gd name="connsiteY7" fmla="*/ 617083 h 758908"/>
                <a:gd name="connsiteX8" fmla="*/ 248224 w 508009"/>
                <a:gd name="connsiteY8" fmla="*/ 593193 h 758908"/>
                <a:gd name="connsiteX9" fmla="*/ 259770 w 508009"/>
                <a:gd name="connsiteY9" fmla="*/ 0 h 758908"/>
                <a:gd name="connsiteX10" fmla="*/ 389333 w 508009"/>
                <a:gd name="connsiteY10" fmla="*/ 27370 h 758908"/>
                <a:gd name="connsiteX11" fmla="*/ 477004 w 508009"/>
                <a:gd name="connsiteY11" fmla="*/ 102028 h 758908"/>
                <a:gd name="connsiteX12" fmla="*/ 508009 w 508009"/>
                <a:gd name="connsiteY12" fmla="*/ 204749 h 758908"/>
                <a:gd name="connsiteX13" fmla="*/ 490331 w 508009"/>
                <a:gd name="connsiteY13" fmla="*/ 281530 h 758908"/>
                <a:gd name="connsiteX14" fmla="*/ 448665 w 508009"/>
                <a:gd name="connsiteY14" fmla="*/ 337974 h 758908"/>
                <a:gd name="connsiteX15" fmla="*/ 368303 w 508009"/>
                <a:gd name="connsiteY15" fmla="*/ 407329 h 758908"/>
                <a:gd name="connsiteX16" fmla="*/ 339184 w 508009"/>
                <a:gd name="connsiteY16" fmla="*/ 440955 h 758908"/>
                <a:gd name="connsiteX17" fmla="*/ 325708 w 508009"/>
                <a:gd name="connsiteY17" fmla="*/ 459932 h 758908"/>
                <a:gd name="connsiteX18" fmla="*/ 318870 w 508009"/>
                <a:gd name="connsiteY18" fmla="*/ 477353 h 758908"/>
                <a:gd name="connsiteX19" fmla="*/ 310709 w 508009"/>
                <a:gd name="connsiteY19" fmla="*/ 511492 h 758908"/>
                <a:gd name="connsiteX20" fmla="*/ 242858 w 508009"/>
                <a:gd name="connsiteY20" fmla="*/ 568698 h 758908"/>
                <a:gd name="connsiteX21" fmla="*/ 193086 w 508009"/>
                <a:gd name="connsiteY21" fmla="*/ 549360 h 758908"/>
                <a:gd name="connsiteX22" fmla="*/ 172916 w 508009"/>
                <a:gd name="connsiteY22" fmla="*/ 492831 h 758908"/>
                <a:gd name="connsiteX23" fmla="*/ 186399 w 508009"/>
                <a:gd name="connsiteY23" fmla="*/ 417966 h 758908"/>
                <a:gd name="connsiteX24" fmla="*/ 221498 w 508009"/>
                <a:gd name="connsiteY24" fmla="*/ 362592 h 758908"/>
                <a:gd name="connsiteX25" fmla="*/ 279023 w 508009"/>
                <a:gd name="connsiteY25" fmla="*/ 307637 h 758908"/>
                <a:gd name="connsiteX26" fmla="*/ 323465 w 508009"/>
                <a:gd name="connsiteY26" fmla="*/ 267025 h 758908"/>
                <a:gd name="connsiteX27" fmla="*/ 345241 w 508009"/>
                <a:gd name="connsiteY27" fmla="*/ 238441 h 758908"/>
                <a:gd name="connsiteX28" fmla="*/ 353740 w 508009"/>
                <a:gd name="connsiteY28" fmla="*/ 205737 h 758908"/>
                <a:gd name="connsiteX29" fmla="*/ 327695 w 508009"/>
                <a:gd name="connsiteY29" fmla="*/ 147011 h 758908"/>
                <a:gd name="connsiteX30" fmla="*/ 259770 w 508009"/>
                <a:gd name="connsiteY30" fmla="*/ 122918 h 758908"/>
                <a:gd name="connsiteX31" fmla="*/ 187631 w 508009"/>
                <a:gd name="connsiteY31" fmla="*/ 147567 h 758908"/>
                <a:gd name="connsiteX32" fmla="*/ 148236 w 508009"/>
                <a:gd name="connsiteY32" fmla="*/ 220962 h 758908"/>
                <a:gd name="connsiteX33" fmla="*/ 74841 w 508009"/>
                <a:gd name="connsiteY33" fmla="*/ 285010 h 758908"/>
                <a:gd name="connsiteX34" fmla="*/ 21621 w 508009"/>
                <a:gd name="connsiteY34" fmla="*/ 262795 h 758908"/>
                <a:gd name="connsiteX35" fmla="*/ 0 w 508009"/>
                <a:gd name="connsiteY35" fmla="*/ 213987 h 758908"/>
                <a:gd name="connsiteX36" fmla="*/ 31192 w 508009"/>
                <a:gd name="connsiteY36" fmla="*/ 114843 h 758908"/>
                <a:gd name="connsiteX37" fmla="*/ 121748 w 508009"/>
                <a:gd name="connsiteY37" fmla="*/ 32483 h 758908"/>
                <a:gd name="connsiteX38" fmla="*/ 259770 w 508009"/>
                <a:gd name="connsiteY38" fmla="*/ 0 h 75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8009" h="758908">
                  <a:moveTo>
                    <a:pt x="248224" y="593193"/>
                  </a:moveTo>
                  <a:cubicBezTo>
                    <a:pt x="271639" y="593193"/>
                    <a:pt x="291346" y="601192"/>
                    <a:pt x="307346" y="617192"/>
                  </a:cubicBezTo>
                  <a:cubicBezTo>
                    <a:pt x="323346" y="633192"/>
                    <a:pt x="331346" y="652731"/>
                    <a:pt x="331346" y="675809"/>
                  </a:cubicBezTo>
                  <a:cubicBezTo>
                    <a:pt x="331346" y="701412"/>
                    <a:pt x="322965" y="721662"/>
                    <a:pt x="306203" y="736561"/>
                  </a:cubicBezTo>
                  <a:cubicBezTo>
                    <a:pt x="289441" y="751459"/>
                    <a:pt x="270115" y="758908"/>
                    <a:pt x="248224" y="758908"/>
                  </a:cubicBezTo>
                  <a:cubicBezTo>
                    <a:pt x="225830" y="758908"/>
                    <a:pt x="206217" y="751603"/>
                    <a:pt x="189385" y="736992"/>
                  </a:cubicBezTo>
                  <a:cubicBezTo>
                    <a:pt x="172553" y="722382"/>
                    <a:pt x="164137" y="701987"/>
                    <a:pt x="164137" y="675809"/>
                  </a:cubicBezTo>
                  <a:cubicBezTo>
                    <a:pt x="164137" y="652586"/>
                    <a:pt x="172287" y="633011"/>
                    <a:pt x="188588" y="617083"/>
                  </a:cubicBezTo>
                  <a:cubicBezTo>
                    <a:pt x="204888" y="601156"/>
                    <a:pt x="224767" y="593193"/>
                    <a:pt x="248224" y="593193"/>
                  </a:cubicBezTo>
                  <a:close/>
                  <a:moveTo>
                    <a:pt x="259770" y="0"/>
                  </a:moveTo>
                  <a:cubicBezTo>
                    <a:pt x="308368" y="0"/>
                    <a:pt x="351556" y="9123"/>
                    <a:pt x="389333" y="27370"/>
                  </a:cubicBezTo>
                  <a:cubicBezTo>
                    <a:pt x="427110" y="45617"/>
                    <a:pt x="456333" y="70503"/>
                    <a:pt x="477004" y="102028"/>
                  </a:cubicBezTo>
                  <a:cubicBezTo>
                    <a:pt x="497674" y="133554"/>
                    <a:pt x="508009" y="167794"/>
                    <a:pt x="508009" y="204749"/>
                  </a:cubicBezTo>
                  <a:cubicBezTo>
                    <a:pt x="508009" y="234007"/>
                    <a:pt x="502117" y="259600"/>
                    <a:pt x="490331" y="281530"/>
                  </a:cubicBezTo>
                  <a:cubicBezTo>
                    <a:pt x="478546" y="303460"/>
                    <a:pt x="464657" y="322275"/>
                    <a:pt x="448665" y="337974"/>
                  </a:cubicBezTo>
                  <a:cubicBezTo>
                    <a:pt x="432673" y="353673"/>
                    <a:pt x="405886" y="376792"/>
                    <a:pt x="368303" y="407329"/>
                  </a:cubicBezTo>
                  <a:cubicBezTo>
                    <a:pt x="354997" y="422725"/>
                    <a:pt x="345290" y="433934"/>
                    <a:pt x="339184" y="440955"/>
                  </a:cubicBezTo>
                  <a:cubicBezTo>
                    <a:pt x="333077" y="447977"/>
                    <a:pt x="328585" y="454302"/>
                    <a:pt x="325708" y="459932"/>
                  </a:cubicBezTo>
                  <a:cubicBezTo>
                    <a:pt x="322831" y="465561"/>
                    <a:pt x="320552" y="471369"/>
                    <a:pt x="318870" y="477353"/>
                  </a:cubicBezTo>
                  <a:cubicBezTo>
                    <a:pt x="317187" y="483338"/>
                    <a:pt x="314467" y="494718"/>
                    <a:pt x="310709" y="511492"/>
                  </a:cubicBezTo>
                  <a:cubicBezTo>
                    <a:pt x="303752" y="549630"/>
                    <a:pt x="281135" y="568698"/>
                    <a:pt x="242858" y="568698"/>
                  </a:cubicBezTo>
                  <a:cubicBezTo>
                    <a:pt x="223124" y="568698"/>
                    <a:pt x="206533" y="562252"/>
                    <a:pt x="193086" y="549360"/>
                  </a:cubicBezTo>
                  <a:cubicBezTo>
                    <a:pt x="179639" y="536468"/>
                    <a:pt x="172916" y="517625"/>
                    <a:pt x="172916" y="492831"/>
                  </a:cubicBezTo>
                  <a:cubicBezTo>
                    <a:pt x="172916" y="464227"/>
                    <a:pt x="177410" y="439272"/>
                    <a:pt x="186399" y="417966"/>
                  </a:cubicBezTo>
                  <a:cubicBezTo>
                    <a:pt x="195388" y="396661"/>
                    <a:pt x="207088" y="378203"/>
                    <a:pt x="221498" y="362592"/>
                  </a:cubicBezTo>
                  <a:cubicBezTo>
                    <a:pt x="235909" y="346981"/>
                    <a:pt x="255084" y="328663"/>
                    <a:pt x="279023" y="307637"/>
                  </a:cubicBezTo>
                  <a:cubicBezTo>
                    <a:pt x="299800" y="289432"/>
                    <a:pt x="314614" y="275894"/>
                    <a:pt x="323465" y="267025"/>
                  </a:cubicBezTo>
                  <a:cubicBezTo>
                    <a:pt x="332316" y="258155"/>
                    <a:pt x="339575" y="248627"/>
                    <a:pt x="345241" y="238441"/>
                  </a:cubicBezTo>
                  <a:cubicBezTo>
                    <a:pt x="350907" y="228255"/>
                    <a:pt x="353740" y="217354"/>
                    <a:pt x="353740" y="205737"/>
                  </a:cubicBezTo>
                  <a:cubicBezTo>
                    <a:pt x="353740" y="182648"/>
                    <a:pt x="345058" y="163073"/>
                    <a:pt x="327695" y="147011"/>
                  </a:cubicBezTo>
                  <a:cubicBezTo>
                    <a:pt x="310332" y="130949"/>
                    <a:pt x="287690" y="122918"/>
                    <a:pt x="259770" y="122918"/>
                  </a:cubicBezTo>
                  <a:cubicBezTo>
                    <a:pt x="227055" y="122918"/>
                    <a:pt x="203009" y="131134"/>
                    <a:pt x="187631" y="147567"/>
                  </a:cubicBezTo>
                  <a:cubicBezTo>
                    <a:pt x="172254" y="163999"/>
                    <a:pt x="159122" y="188464"/>
                    <a:pt x="148236" y="220962"/>
                  </a:cubicBezTo>
                  <a:cubicBezTo>
                    <a:pt x="135448" y="263660"/>
                    <a:pt x="110983" y="285010"/>
                    <a:pt x="74841" y="285010"/>
                  </a:cubicBezTo>
                  <a:cubicBezTo>
                    <a:pt x="53774" y="285010"/>
                    <a:pt x="36034" y="277605"/>
                    <a:pt x="21621" y="262795"/>
                  </a:cubicBezTo>
                  <a:cubicBezTo>
                    <a:pt x="7207" y="247985"/>
                    <a:pt x="0" y="231715"/>
                    <a:pt x="0" y="213987"/>
                  </a:cubicBezTo>
                  <a:cubicBezTo>
                    <a:pt x="0" y="181142"/>
                    <a:pt x="10398" y="148094"/>
                    <a:pt x="31192" y="114843"/>
                  </a:cubicBezTo>
                  <a:cubicBezTo>
                    <a:pt x="51987" y="81591"/>
                    <a:pt x="82172" y="54138"/>
                    <a:pt x="121748" y="32483"/>
                  </a:cubicBezTo>
                  <a:cubicBezTo>
                    <a:pt x="161324" y="10827"/>
                    <a:pt x="207331" y="0"/>
                    <a:pt x="2597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0" y="0"/>
            <a:ext cx="9144000" cy="6858635"/>
          </a:xfrm>
          <a:prstGeom prst="rect">
            <a:avLst/>
          </a:prstGeom>
          <a:noFill/>
        </p:spPr>
        <p:txBody>
          <a:bodyPr wrap="square" rtlCol="0">
            <a:noAutofit/>
          </a:bodyPr>
          <a:p>
            <a:r>
              <a:rPr lang="en-IN" altLang="en-US" sz="4000"/>
              <a:t>Travel Gen website:</a:t>
            </a:r>
            <a:endParaRPr lang="en-IN" altLang="en-US" sz="4000"/>
          </a:p>
          <a:p>
            <a:endParaRPr lang="en-IN" altLang="en-US" sz="3200"/>
          </a:p>
          <a:p>
            <a:endParaRPr lang="en-IN" altLang="en-US" sz="3200"/>
          </a:p>
          <a:p>
            <a:r>
              <a:rPr lang="en-IN" altLang="en-US" sz="2800"/>
              <a:t>This website works for tourists ,it will help users for searching desired place lacation in india ,here users can sign in ,and gain knowledge about the desired historical places in india .This website provides them information about desired historical place .It will provide location ,from their home location or anywhere  to the desired place.</a:t>
            </a:r>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8" y="204"/>
            <a:ext cx="9150677" cy="1788591"/>
            <a:chOff x="-384838" y="-1126081"/>
            <a:chExt cx="9528837" cy="2443527"/>
          </a:xfrm>
        </p:grpSpPr>
        <p:sp>
          <p:nvSpPr>
            <p:cNvPr id="18" name="TextBox 17"/>
            <p:cNvSpPr txBox="1"/>
            <p:nvPr/>
          </p:nvSpPr>
          <p:spPr>
            <a:xfrm>
              <a:off x="-384838" y="-1126081"/>
              <a:ext cx="6652117" cy="628952"/>
            </a:xfrm>
            <a:prstGeom prst="rect">
              <a:avLst/>
            </a:prstGeom>
            <a:noFill/>
          </p:spPr>
          <p:txBody>
            <a:bodyPr wrap="square" rtlCol="0">
              <a:spAutoFit/>
            </a:bodyPr>
            <a:lstStyle/>
            <a:p>
              <a:pPr>
                <a:defRPr/>
              </a:pPr>
              <a:r>
                <a:rPr lang="en-IN" altLang="en-US" sz="2400" i="1" dirty="0">
                  <a:solidFill>
                    <a:prstClr val="black">
                      <a:lumMod val="65000"/>
                      <a:lumOff val="35000"/>
                    </a:prstClr>
                  </a:solidFill>
                  <a:latin typeface="Arial" panose="020B0604020202020204" pitchFamily="34" charset="0"/>
                  <a:cs typeface="Arial" panose="020B0604020202020204" pitchFamily="34" charset="0"/>
                </a:rPr>
                <a:t>Technology that are used in:</a:t>
              </a:r>
              <a:endParaRPr lang="en-IN" altLang="en-US" sz="2400" i="1" dirty="0">
                <a:solidFill>
                  <a:prstClr val="black">
                    <a:lumMod val="65000"/>
                    <a:lumOff val="35000"/>
                  </a:prstClr>
                </a:solidFill>
                <a:latin typeface="Arial" panose="020B0604020202020204" pitchFamily="34" charset="0"/>
                <a:cs typeface="Arial" panose="020B0604020202020204" pitchFamily="34" charset="0"/>
              </a:endParaRPr>
            </a:p>
          </p:txBody>
        </p:sp>
        <p:sp>
          <p:nvSpPr>
            <p:cNvPr id="20" name="Rectangle 19"/>
            <p:cNvSpPr/>
            <p:nvPr/>
          </p:nvSpPr>
          <p:spPr>
            <a:xfrm>
              <a:off x="-6928" y="856793"/>
              <a:ext cx="9150927" cy="460653"/>
            </a:xfrm>
            <a:prstGeom prst="rect">
              <a:avLst/>
            </a:prstGeom>
          </p:spPr>
          <p:txBody>
            <a:bodyPr wrap="square">
              <a:spAutoFit/>
            </a:bodyPr>
            <a:lstStyle/>
            <a:p>
              <a:pPr>
                <a:defRPr/>
              </a:pPr>
              <a:r>
                <a:rPr lang="en-US" sz="1600" dirty="0">
                  <a:solidFill>
                    <a:prstClr val="white">
                      <a:lumMod val="50000"/>
                    </a:prstClr>
                  </a:solidFill>
                  <a:latin typeface="Arial" panose="020B0604020202020204" pitchFamily="34" charset="0"/>
                  <a:cs typeface="Arial" panose="020B0604020202020204" pitchFamily="34" charset="0"/>
                </a:rPr>
                <a:t>”</a:t>
              </a:r>
              <a:endParaRPr lang="en-US" sz="1600" dirty="0">
                <a:solidFill>
                  <a:prstClr val="white">
                    <a:lumMod val="50000"/>
                  </a:prstClr>
                </a:solidFill>
                <a:latin typeface="Arial" panose="020B0604020202020204" pitchFamily="34" charset="0"/>
                <a:cs typeface="Arial" panose="020B0604020202020204" pitchFamily="34" charset="0"/>
              </a:endParaRPr>
            </a:p>
          </p:txBody>
        </p:sp>
      </p:grpSp>
      <p:pic>
        <p:nvPicPr>
          <p:cNvPr id="100" name="Content Placeholder 99"/>
          <p:cNvPicPr>
            <a:picLocks noChangeAspect="1"/>
          </p:cNvPicPr>
          <p:nvPr>
            <p:ph idx="1"/>
          </p:nvPr>
        </p:nvPicPr>
        <p:blipFill>
          <a:blip r:embed="rId1"/>
          <a:stretch>
            <a:fillRect/>
          </a:stretch>
        </p:blipFill>
        <p:spPr>
          <a:xfrm>
            <a:off x="148590" y="1451610"/>
            <a:ext cx="3057525" cy="1495425"/>
          </a:xfrm>
          <a:prstGeom prst="rect">
            <a:avLst/>
          </a:prstGeom>
          <a:noFill/>
          <a:ln w="9525">
            <a:noFill/>
          </a:ln>
        </p:spPr>
      </p:pic>
      <p:pic>
        <p:nvPicPr>
          <p:cNvPr id="101" name="Picture 100"/>
          <p:cNvPicPr/>
          <p:nvPr/>
        </p:nvPicPr>
        <p:blipFill>
          <a:blip r:embed="rId2"/>
          <a:stretch>
            <a:fillRect/>
          </a:stretch>
        </p:blipFill>
        <p:spPr>
          <a:xfrm>
            <a:off x="4244975" y="1451610"/>
            <a:ext cx="3206115" cy="231013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588</Words>
  <Application>WPS Presentation</Application>
  <PresentationFormat>On-screen Show (4:3)</PresentationFormat>
  <Paragraphs>14</Paragraphs>
  <Slides>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vt:i4>
      </vt:variant>
    </vt:vector>
  </HeadingPairs>
  <TitlesOfParts>
    <vt:vector size="15" baseType="lpstr">
      <vt:lpstr>Arial</vt:lpstr>
      <vt:lpstr>SimSun</vt:lpstr>
      <vt:lpstr>Wingdings</vt:lpstr>
      <vt:lpstr>Calibri</vt:lpstr>
      <vt:lpstr>Franklin Gothic Demi Cond</vt:lpstr>
      <vt:lpstr>Microsoft YaHei</vt:lpstr>
      <vt:lpstr>Arial Unicode MS</vt:lpstr>
      <vt:lpstr>Calibri Light</vt:lpstr>
      <vt:lpstr>Yu Gothic UI Semibold</vt:lpstr>
      <vt:lpstr>Calibri</vt:lpstr>
      <vt:lpstr>Office Theme</vt:lpstr>
      <vt:lpstr>1_Office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com51</dc:creator>
  <cp:lastModifiedBy>akpad</cp:lastModifiedBy>
  <cp:revision>7</cp:revision>
  <dcterms:created xsi:type="dcterms:W3CDTF">2018-04-04T07:01:00Z</dcterms:created>
  <dcterms:modified xsi:type="dcterms:W3CDTF">2024-03-24T16:56:22Z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58C68B172F464C25A3D72FD9FF1E55E3_12</vt:lpwstr>
  </property>
  <property fmtid="{D5CDD505-2E9C-101B-9397-08002B2CF9AE}" pid="3" name="KSOProductBuildVer">
    <vt:lpwstr>1033-12.2.0.13489</vt:lpwstr>
  </property>
</Properties>
</file>