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C189-4CC5-4C7E-A9CF-F5D480750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7EF0A-E2D3-4BB3-A0FA-D50FB8AD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E93F0-A4F1-4C46-9620-A72ED389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6CF8-4962-4411-9063-B6C6576B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63D8-3673-43FD-AF2D-AE1E97B8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73E5-098E-4CF0-A7A1-32383E6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D9E72-23C0-46A1-8858-F653ADD80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3AA8-A287-421C-9323-A353832A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2DE8-48DA-432A-8C6F-26FAC09F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A7B3-F9DE-4811-8FFA-AB972D3A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9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13C54-4D76-43D6-9EBB-964122ED0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4401E-E7D0-4125-80C3-4B05C757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2B25-26C1-4758-82AA-7BE1BDAE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8175-E264-41ED-A134-C03E77BC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47B-C148-4CE3-820D-C7F34127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2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AAE3-8A03-4E8F-94EA-3CD5A4CA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CA98-2A6C-4717-A0DD-B3FC473D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8579-594A-4D9D-AECF-822E4C76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94D-787E-4D9B-A562-B2B497D9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AD8E-FF41-4837-8028-4372BC6B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3927-12AC-4C05-BF67-1F41B57C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413E-BE6E-4DA6-B3EC-D6E8D3141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FEC9-2C01-44E8-81F1-55AD1C0D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DAEE-58EA-4A70-ABB6-C581D23E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1460-278F-407D-81DA-4C04DCFB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DC3B-D29B-42C6-996C-3A9E4FD1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7C00-1222-409E-810D-072E3497E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9BE3-8B30-4783-9717-3663E90C9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79C9-C37E-4544-8FBC-52539639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C0F6F-E522-4EBB-B57E-F4B27BFF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EDB94-2AA5-4099-91E5-BACFDA3B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80B1-BD8B-4294-9017-F2F9EA51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82CE-1EE6-450E-98F2-8A8F09AE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A6263-BB20-4BEC-8874-251EE325F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6B133-7DDD-4F33-B39A-5C0C6B5E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0786B-2312-4C64-8171-862B55F7E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81B12-D7D9-485F-A5B5-553665AC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F2E14-F94F-44B1-B0AB-4985410F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7D39F-F15E-43C5-BD50-8F156BE9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D18F-C0D2-425E-B64D-E28CD512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2F506-DE44-4B9C-A140-DEFA8343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8BE4-72E3-44A0-89AB-351271F7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ADA24-D067-4C0A-AFF4-247363AB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DF7DB-979A-4034-BABC-B9FE0B46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580FC-8BE8-44E4-A514-C7870DE8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5467-C1FC-4045-839D-11C12B23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9214-253A-48F9-9D6D-DD868F09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4B92-F164-475A-9FB0-FA35E3CA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26FD-6392-4B8B-8F27-CD50A826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A5B99-BBE8-4CD3-8AD2-EE33D0DB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481E-1961-4EAF-A0F7-F94D879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AEACE-B318-40E2-9D0B-C8414F7E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E74A-8F1D-4355-BAC6-AE0CC54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1FF0-5ACF-407E-8B68-60EA335FB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B8E15-D414-4058-8A28-67000C59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B01CC-1363-400B-8754-B0A9921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23837-197E-4D55-856A-612D5FD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87BC1-8050-4980-B787-E809A66E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BE254-190D-4788-9A8E-B650EDF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25D2-EE82-45E7-84C3-A91FCDED8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18E6-52E4-4476-99BB-81D4713D2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4041-1BE8-4718-8C5D-232979B7745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8E67-6387-43E1-AE26-3571F99AA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F04A-999E-4F14-8AE2-126D9C863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2CE8-92AD-48A9-830F-60FBD5F5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WP Zip (…/</a:t>
            </a:r>
            <a:r>
              <a:rPr lang="en-US" dirty="0" err="1"/>
              <a:t>xampp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004CD-FB04-4A1B-B036-AAFE3DCE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5" y="2343712"/>
            <a:ext cx="8411749" cy="3315163"/>
          </a:xfrm>
        </p:spPr>
      </p:pic>
    </p:spTree>
    <p:extLst>
      <p:ext uri="{BB962C8B-B14F-4D97-AF65-F5344CB8AC3E}">
        <p14:creationId xmlns:p14="http://schemas.microsoft.com/office/powerpoint/2010/main" val="199397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1755"/>
          </a:xfrm>
        </p:spPr>
        <p:txBody>
          <a:bodyPr>
            <a:noAutofit/>
          </a:bodyPr>
          <a:lstStyle/>
          <a:p>
            <a:r>
              <a:rPr lang="en-US" sz="2400" b="1" dirty="0"/>
              <a:t>WP Login</a:t>
            </a:r>
            <a:br>
              <a:rPr lang="en-US" sz="2400" dirty="0"/>
            </a:br>
            <a:r>
              <a:rPr lang="en-US" sz="2400" dirty="0"/>
              <a:t>- Insert username and password from Slide no.6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97A6DF-8957-4A6F-A43F-A6AC2E07C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28" y="2197155"/>
            <a:ext cx="4067743" cy="4153480"/>
          </a:xfrm>
        </p:spPr>
      </p:pic>
    </p:spTree>
    <p:extLst>
      <p:ext uri="{BB962C8B-B14F-4D97-AF65-F5344CB8AC3E}">
        <p14:creationId xmlns:p14="http://schemas.microsoft.com/office/powerpoint/2010/main" val="323559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280"/>
            <a:ext cx="10515600" cy="2194560"/>
          </a:xfrm>
        </p:spPr>
        <p:txBody>
          <a:bodyPr>
            <a:noAutofit/>
          </a:bodyPr>
          <a:lstStyle/>
          <a:p>
            <a:r>
              <a:rPr lang="en-US" sz="2400" b="1" dirty="0"/>
              <a:t>WP Dashboard</a:t>
            </a:r>
            <a:br>
              <a:rPr lang="en-US" sz="2400" dirty="0"/>
            </a:br>
            <a:r>
              <a:rPr lang="en-US" sz="2400" dirty="0"/>
              <a:t>- welcome your dashboard</a:t>
            </a:r>
            <a:br>
              <a:rPr lang="en-US" sz="2400" dirty="0"/>
            </a:br>
            <a:r>
              <a:rPr lang="en-US" sz="2400" dirty="0"/>
              <a:t>- Thanks !!!!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5641C4-A373-46A7-B42C-DA2F06CF1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8" y="1825625"/>
            <a:ext cx="9725164" cy="4351338"/>
          </a:xfrm>
        </p:spPr>
      </p:pic>
    </p:spTree>
    <p:extLst>
      <p:ext uri="{BB962C8B-B14F-4D97-AF65-F5344CB8AC3E}">
        <p14:creationId xmlns:p14="http://schemas.microsoft.com/office/powerpoint/2010/main" val="174790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Start Apache and MySQL from </a:t>
            </a:r>
            <a:r>
              <a:rPr lang="en-US" sz="3600" dirty="0" err="1"/>
              <a:t>xampp</a:t>
            </a:r>
            <a:r>
              <a:rPr lang="en-US" sz="3600" dirty="0"/>
              <a:t> control panel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189A9-20B5-4FAB-8A62-5F78F6437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1911779"/>
            <a:ext cx="8971313" cy="4581096"/>
          </a:xfrm>
        </p:spPr>
      </p:pic>
    </p:spTree>
    <p:extLst>
      <p:ext uri="{BB962C8B-B14F-4D97-AF65-F5344CB8AC3E}">
        <p14:creationId xmlns:p14="http://schemas.microsoft.com/office/powerpoint/2010/main" val="6846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Create database</a:t>
            </a:r>
            <a:br>
              <a:rPr lang="en-US" sz="2400" dirty="0"/>
            </a:br>
            <a:r>
              <a:rPr lang="en-US" sz="2400" dirty="0"/>
              <a:t>- localhost/phpMyAdmin</a:t>
            </a:r>
            <a:br>
              <a:rPr lang="en-US" sz="2400" dirty="0"/>
            </a:br>
            <a:r>
              <a:rPr lang="en-US" sz="2400" dirty="0"/>
              <a:t>- insert database name </a:t>
            </a:r>
            <a:r>
              <a:rPr lang="en-US" sz="2400" dirty="0">
                <a:solidFill>
                  <a:srgbClr val="FF0000"/>
                </a:solidFill>
              </a:rPr>
              <a:t>( in this picture </a:t>
            </a:r>
            <a:r>
              <a:rPr lang="en-US" sz="2400" dirty="0" err="1">
                <a:solidFill>
                  <a:srgbClr val="FF0000"/>
                </a:solidFill>
              </a:rPr>
              <a:t>wordpress</a:t>
            </a:r>
            <a:r>
              <a:rPr lang="en-US" sz="2400" dirty="0">
                <a:solidFill>
                  <a:srgbClr val="FF0000"/>
                </a:solidFill>
              </a:rPr>
              <a:t> is database name)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- click create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3D1821-222F-4EA6-9F5E-3A15BD0E5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88" y="1559781"/>
            <a:ext cx="7411612" cy="4647662"/>
          </a:xfrm>
        </p:spPr>
      </p:pic>
    </p:spTree>
    <p:extLst>
      <p:ext uri="{BB962C8B-B14F-4D97-AF65-F5344CB8AC3E}">
        <p14:creationId xmlns:p14="http://schemas.microsoft.com/office/powerpoint/2010/main" val="3654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WP install</a:t>
            </a:r>
            <a:br>
              <a:rPr lang="en-US" sz="2400" dirty="0"/>
            </a:br>
            <a:r>
              <a:rPr lang="en-US" sz="2400" dirty="0"/>
              <a:t>- localhost/your folder name from </a:t>
            </a:r>
            <a:r>
              <a:rPr lang="en-US" sz="2400" dirty="0" err="1"/>
              <a:t>htdocs</a:t>
            </a:r>
            <a:r>
              <a:rPr lang="en-US" sz="2400" dirty="0"/>
              <a:t> file </a:t>
            </a:r>
            <a:r>
              <a:rPr lang="en-US" sz="2400" dirty="0">
                <a:solidFill>
                  <a:srgbClr val="FF0000"/>
                </a:solidFill>
              </a:rPr>
              <a:t>(in this picture </a:t>
            </a:r>
            <a:r>
              <a:rPr lang="en-US" sz="2400" dirty="0" err="1">
                <a:solidFill>
                  <a:srgbClr val="FF0000"/>
                </a:solidFill>
              </a:rPr>
              <a:t>wordpress</a:t>
            </a:r>
            <a:r>
              <a:rPr lang="en-US" sz="2400" dirty="0">
                <a:solidFill>
                  <a:srgbClr val="FF0000"/>
                </a:solidFill>
              </a:rPr>
              <a:t> is folder name)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- Click Continue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DBCBB6-65AB-4E9C-B5DF-9172BC8C1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21" y="1635643"/>
            <a:ext cx="5643880" cy="4775000"/>
          </a:xfrm>
        </p:spPr>
      </p:pic>
    </p:spTree>
    <p:extLst>
      <p:ext uri="{BB962C8B-B14F-4D97-AF65-F5344CB8AC3E}">
        <p14:creationId xmlns:p14="http://schemas.microsoft.com/office/powerpoint/2010/main" val="23567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WP install</a:t>
            </a:r>
            <a:br>
              <a:rPr lang="en-US" sz="2400" dirty="0"/>
            </a:br>
            <a:r>
              <a:rPr lang="en-US" sz="2400" dirty="0"/>
              <a:t>- Click Let’s Go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998BD-EA9E-4EB8-A3E9-C6B6F19F0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49" y="1825625"/>
            <a:ext cx="7542901" cy="4351338"/>
          </a:xfrm>
        </p:spPr>
      </p:pic>
    </p:spTree>
    <p:extLst>
      <p:ext uri="{BB962C8B-B14F-4D97-AF65-F5344CB8AC3E}">
        <p14:creationId xmlns:p14="http://schemas.microsoft.com/office/powerpoint/2010/main" val="241350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9915"/>
          </a:xfrm>
        </p:spPr>
        <p:txBody>
          <a:bodyPr>
            <a:noAutofit/>
          </a:bodyPr>
          <a:lstStyle/>
          <a:p>
            <a:r>
              <a:rPr lang="en-US" sz="2400" b="1" dirty="0"/>
              <a:t>WP install</a:t>
            </a:r>
            <a:br>
              <a:rPr lang="en-US" sz="2400" dirty="0"/>
            </a:br>
            <a:r>
              <a:rPr lang="en-US" sz="2400" dirty="0"/>
              <a:t>- Database Name : created database name</a:t>
            </a:r>
            <a:br>
              <a:rPr lang="en-US" sz="2400" dirty="0"/>
            </a:br>
            <a:r>
              <a:rPr lang="en-US" sz="2400" dirty="0"/>
              <a:t>- User name : root (if </a:t>
            </a:r>
            <a:r>
              <a:rPr lang="en-US" sz="2400" dirty="0" err="1"/>
              <a:t>xampp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- Password : blank (if </a:t>
            </a:r>
            <a:r>
              <a:rPr lang="en-US" sz="2400" dirty="0" err="1"/>
              <a:t>xampp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- Click Submit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3474C4-5995-49B6-A4E6-74C75851D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70" y="1886585"/>
            <a:ext cx="7131860" cy="4351338"/>
          </a:xfrm>
        </p:spPr>
      </p:pic>
    </p:spTree>
    <p:extLst>
      <p:ext uri="{BB962C8B-B14F-4D97-AF65-F5344CB8AC3E}">
        <p14:creationId xmlns:p14="http://schemas.microsoft.com/office/powerpoint/2010/main" val="156378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9915"/>
          </a:xfrm>
        </p:spPr>
        <p:txBody>
          <a:bodyPr>
            <a:noAutofit/>
          </a:bodyPr>
          <a:lstStyle/>
          <a:p>
            <a:r>
              <a:rPr lang="en-US" sz="2400" b="1" dirty="0"/>
              <a:t>WP install</a:t>
            </a:r>
            <a:br>
              <a:rPr lang="en-US" sz="2400" dirty="0"/>
            </a:br>
            <a:r>
              <a:rPr lang="en-US" sz="2400" dirty="0"/>
              <a:t>- Click Run the installation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907317-7083-4786-9B46-00845762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2462792"/>
            <a:ext cx="8306959" cy="3077004"/>
          </a:xfrm>
        </p:spPr>
      </p:pic>
    </p:spTree>
    <p:extLst>
      <p:ext uri="{BB962C8B-B14F-4D97-AF65-F5344CB8AC3E}">
        <p14:creationId xmlns:p14="http://schemas.microsoft.com/office/powerpoint/2010/main" val="308912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1755"/>
          </a:xfrm>
        </p:spPr>
        <p:txBody>
          <a:bodyPr>
            <a:noAutofit/>
          </a:bodyPr>
          <a:lstStyle/>
          <a:p>
            <a:r>
              <a:rPr lang="en-US" sz="2400" b="1" dirty="0"/>
              <a:t>WP install</a:t>
            </a:r>
            <a:br>
              <a:rPr lang="en-US" sz="2400" dirty="0"/>
            </a:br>
            <a:r>
              <a:rPr lang="en-US" sz="2400" dirty="0"/>
              <a:t>- Site Title : your website title</a:t>
            </a:r>
            <a:br>
              <a:rPr lang="en-US" sz="2400" dirty="0"/>
            </a:br>
            <a:r>
              <a:rPr lang="en-US" sz="2400" dirty="0"/>
              <a:t>- User name : insert name (as you like) for your admin dashboard login </a:t>
            </a:r>
            <a:br>
              <a:rPr lang="en-US" sz="2400" dirty="0"/>
            </a:br>
            <a:r>
              <a:rPr lang="en-US" sz="2400" dirty="0"/>
              <a:t>- Password : insert ….. (as you like) for your admin dashboard login </a:t>
            </a:r>
            <a:br>
              <a:rPr lang="en-US" sz="2400" dirty="0"/>
            </a:br>
            <a:r>
              <a:rPr lang="en-US" sz="2400" dirty="0"/>
              <a:t>- Your email : insert email (as you like) for your website</a:t>
            </a:r>
            <a:br>
              <a:rPr lang="en-US" sz="2400" dirty="0"/>
            </a:br>
            <a:r>
              <a:rPr lang="en-US" sz="2400" dirty="0"/>
              <a:t>- green frame : no need to check </a:t>
            </a:r>
            <a:br>
              <a:rPr lang="en-US" sz="2400" dirty="0"/>
            </a:br>
            <a:r>
              <a:rPr lang="en-US" sz="2400" dirty="0"/>
              <a:t>- Click Install WordPress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4F1700-D506-4C3E-97BF-8F238900A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56" y="2225040"/>
            <a:ext cx="5812488" cy="4351338"/>
          </a:xfrm>
        </p:spPr>
      </p:pic>
    </p:spTree>
    <p:extLst>
      <p:ext uri="{BB962C8B-B14F-4D97-AF65-F5344CB8AC3E}">
        <p14:creationId xmlns:p14="http://schemas.microsoft.com/office/powerpoint/2010/main" val="262379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9A-FCE8-4AA0-8F1B-F977DF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1755"/>
          </a:xfrm>
        </p:spPr>
        <p:txBody>
          <a:bodyPr>
            <a:noAutofit/>
          </a:bodyPr>
          <a:lstStyle/>
          <a:p>
            <a:r>
              <a:rPr lang="en-US" sz="2400" b="1" dirty="0"/>
              <a:t>WP install</a:t>
            </a:r>
            <a:br>
              <a:rPr lang="en-US" sz="2400" dirty="0"/>
            </a:br>
            <a:r>
              <a:rPr lang="en-US" sz="2400" dirty="0"/>
              <a:t>- Installation finish</a:t>
            </a:r>
            <a:br>
              <a:rPr lang="en-US" sz="2400" dirty="0"/>
            </a:br>
            <a:r>
              <a:rPr lang="en-US" sz="2400" dirty="0"/>
              <a:t>- Click login for visit your website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B58731-F43B-44A0-969E-36621489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47" y="2884706"/>
            <a:ext cx="6420746" cy="3696216"/>
          </a:xfrm>
        </p:spPr>
      </p:pic>
    </p:spTree>
    <p:extLst>
      <p:ext uri="{BB962C8B-B14F-4D97-AF65-F5344CB8AC3E}">
        <p14:creationId xmlns:p14="http://schemas.microsoft.com/office/powerpoint/2010/main" val="12409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Extract WP Zip (…/xampp/htdocs)</vt:lpstr>
      <vt:lpstr>Start Apache and MySQL from xampp control panel</vt:lpstr>
      <vt:lpstr>Create database - localhost/phpMyAdmin - insert database name ( in this picture wordpress is database name) - click create</vt:lpstr>
      <vt:lpstr>WP install - localhost/your folder name from htdocs file (in this picture wordpress is folder name) - Click Continue</vt:lpstr>
      <vt:lpstr>WP install - Click Let’s Go</vt:lpstr>
      <vt:lpstr>WP install - Database Name : created database name - User name : root (if xampp) - Password : blank (if xampp) - Click Submit</vt:lpstr>
      <vt:lpstr>WP install - Click Run the installation</vt:lpstr>
      <vt:lpstr>WP install - Site Title : your website title - User name : insert name (as you like) for your admin dashboard login  - Password : insert ….. (as you like) for your admin dashboard login  - Your email : insert email (as you like) for your website - green frame : no need to check  - Click Install WordPress</vt:lpstr>
      <vt:lpstr>WP install - Installation finish - Click login for visit your website dashboard</vt:lpstr>
      <vt:lpstr>WP Login - Insert username and password from Slide no.6 </vt:lpstr>
      <vt:lpstr>WP Dashboard - welcome your dashboard - Thanks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WP Zip (…/xampp/htdocs)</dc:title>
  <dc:creator>TharaphyWinAung</dc:creator>
  <cp:lastModifiedBy>TharaphyWinAung</cp:lastModifiedBy>
  <cp:revision>5</cp:revision>
  <dcterms:created xsi:type="dcterms:W3CDTF">2022-02-07T08:40:54Z</dcterms:created>
  <dcterms:modified xsi:type="dcterms:W3CDTF">2022-02-07T09:47:32Z</dcterms:modified>
</cp:coreProperties>
</file>