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1169B-A892-C91B-1A22-1BB22072F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AFE28-5EAC-8CC2-38E1-D0AE12CAB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5669C-B7F0-D410-4ABA-37E31A102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9A5A-1745-4FE5-AF00-E8333E09F310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6C2ED-3A23-49B6-3197-D286DC20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0C3FF-F45C-EFD1-B7BE-127302F9B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F52D-6ED3-4F87-B73A-51E21352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0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D279-7D8A-0551-65D6-320C8A434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F7961-F2A6-19FF-5158-3D41DCBB6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6703A-95E2-F7C2-ADFE-A5A75DC09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9A5A-1745-4FE5-AF00-E8333E09F310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9F7E4-9A36-454C-AE1E-798F79579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46BE8-FEFF-7EE3-FB3E-3E32CF0B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F52D-6ED3-4F87-B73A-51E21352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9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3E8B6B-AFB1-6710-F5C8-B902096D1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6568D-FA8A-D3F2-6A74-DF5FF032C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68D16-051B-131F-65A0-3F87178B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9A5A-1745-4FE5-AF00-E8333E09F310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13DF4-CDC5-E2D7-9F6A-F6DF8F68F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F284F-D032-FA24-2421-6C2FDA172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F52D-6ED3-4F87-B73A-51E21352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E16A-7997-793F-6515-8B6C760D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A2B09-A38E-4C1F-4FC5-EAA59AC0F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93AEF-7890-0937-73BF-FE7C7051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9A5A-1745-4FE5-AF00-E8333E09F310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0843F-B0FB-FB01-1789-824639C2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191BC-EDD1-D695-2EFF-2202DCBFB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F52D-6ED3-4F87-B73A-51E21352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8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1293A-AFB4-6B83-7726-71B17B978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94F71-5E39-BFF3-8D46-8CC5ADE92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68161-2C8A-C6D0-7FFD-2B12356C2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9A5A-1745-4FE5-AF00-E8333E09F310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50773-05D7-7C24-EC9C-88CDD8A6A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FFF4D-4177-D3C3-E312-A7ECCE492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F52D-6ED3-4F87-B73A-51E21352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FAF1-E3C3-15E8-B916-8E2B4909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83FA6-29B4-B7BE-EA21-6465250EE9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B073F-9F62-1559-8CB0-DC24AB8CB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96FBC-9425-DB31-BA83-2BA8F7822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9A5A-1745-4FE5-AF00-E8333E09F310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6F5DC-DDFC-8FBF-BA54-83C720E5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27AA1-03CD-70D5-494E-1BAA0E85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F52D-6ED3-4F87-B73A-51E21352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5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FEA6-F6D8-0A93-EA27-76494B011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7FC90-AC06-E1CA-E402-5CB742C10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F1F27-183B-2BD9-8349-AF1E1CCD4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D6DD4B-01D5-5345-C8E9-10739724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DA97C-7EF2-6AD9-A4C5-266858246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D664B8-7EB1-0702-84FB-FD360C4B4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9A5A-1745-4FE5-AF00-E8333E09F310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A4CA67-9A98-AEA7-0653-D897A5916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5CD748-5C28-BBC6-C8F3-FDFAFFFA8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F52D-6ED3-4F87-B73A-51E21352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2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9DDFD-0B34-860B-F4BB-861BCBA3B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4CCA2C-8D2D-DDD1-B000-241E3A566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9A5A-1745-4FE5-AF00-E8333E09F310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32958-2751-4B27-9EEF-8FBB93A3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28EF79-4A3F-BC36-D644-4189B6B30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F52D-6ED3-4F87-B73A-51E21352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20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B6BADD-CC42-8B4E-D4D2-B55917538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9A5A-1745-4FE5-AF00-E8333E09F310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78139-E758-5EE0-0DF2-7C922EFAE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98015-3E9D-B3F3-6A57-62AE696B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F52D-6ED3-4F87-B73A-51E21352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6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77AF0-5DEE-3D35-8B8A-AD7A8F0C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BE571-A266-80E2-692F-D9810D66D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C20B7-65A1-C902-3CA4-896A2ECBF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EF84F-25A1-6C21-ED24-68ED22AB4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9A5A-1745-4FE5-AF00-E8333E09F310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9BC77-DEDA-071E-0AB2-A0D6D86C9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B9AC5-BA0C-8B5F-C073-A3D07B2FF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F52D-6ED3-4F87-B73A-51E21352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42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C1D9-79DC-7522-78F6-2824EB71F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E12202-E5B1-A356-5C8E-FD5A9FF64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FA9F4-F298-A5F9-A993-4947F7A44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E63BB-67A5-2E7A-CA46-261F2447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9A5A-1745-4FE5-AF00-E8333E09F310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D6A58-75DF-D671-644A-66F087EA2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DB34F-19B7-998D-ACDF-D3788271A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F52D-6ED3-4F87-B73A-51E21352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2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CD6B3D-312E-BFEF-CF72-8A380207A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BB6DA-A14D-0528-BD58-2C4C58569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4C1BB-E06D-B41F-0AFB-50363C2BA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A69A5A-1745-4FE5-AF00-E8333E09F310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2782D-8375-798D-A423-A19456AF6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076CA-370C-B2D5-EE04-3996FCBA5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7EF52D-6ED3-4F87-B73A-51E21352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1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ord-slash.vercel.ap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gameart2d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ity with buildings and lights&#10;&#10;Description automatically generated with medium confidence">
            <a:extLst>
              <a:ext uri="{FF2B5EF4-FFF2-40B4-BE49-F238E27FC236}">
                <a16:creationId xmlns:a16="http://schemas.microsoft.com/office/drawing/2014/main" id="{9CF6C976-49F1-3857-2E29-26E95ACFA6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>
          <a:xfrm>
            <a:off x="0" y="-5958"/>
            <a:ext cx="12188930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0A394BB-3A95-A2B4-69FD-A15ED7414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465" y="5073885"/>
            <a:ext cx="9144000" cy="15361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Author: Minh Duong, Thompson Nguyen, Bao Nguyen</a:t>
            </a:r>
          </a:p>
          <a:p>
            <a:r>
              <a:rPr lang="en-US" dirty="0">
                <a:solidFill>
                  <a:schemeClr val="bg1"/>
                </a:solidFill>
              </a:rPr>
              <a:t>UA Hackathon!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for a video game&#10;&#10;Description automatically generated">
            <a:extLst>
              <a:ext uri="{FF2B5EF4-FFF2-40B4-BE49-F238E27FC236}">
                <a16:creationId xmlns:a16="http://schemas.microsoft.com/office/drawing/2014/main" id="{6EEF529F-AD14-220B-141B-6A4CBE9D58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698" y="177922"/>
            <a:ext cx="4243589" cy="424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86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FD6A1-0711-D555-E8BE-FAAA465CD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DEA4E-F05A-2E55-2F8E-AAF2E7734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5470236" cy="3843666"/>
          </a:xfrm>
        </p:spPr>
        <p:txBody>
          <a:bodyPr>
            <a:normAutofit/>
          </a:bodyPr>
          <a:lstStyle/>
          <a:p>
            <a:r>
              <a:rPr lang="en-US" sz="2400" dirty="0"/>
              <a:t>You play as a ninja slashing clouds of words as they approaches you.</a:t>
            </a:r>
          </a:p>
          <a:p>
            <a:r>
              <a:rPr lang="en-US" sz="2400" dirty="0"/>
              <a:t>Link: </a:t>
            </a:r>
            <a:r>
              <a:rPr lang="en-US" sz="2400" dirty="0">
                <a:hlinkClick r:id="rId2"/>
              </a:rPr>
              <a:t>https://word-slash.vercel.app</a:t>
            </a:r>
            <a:endParaRPr lang="en-US" sz="2400" dirty="0"/>
          </a:p>
        </p:txBody>
      </p:sp>
      <p:pic>
        <p:nvPicPr>
          <p:cNvPr id="9" name="Picture 8" descr="A city with buildings and lights&#10;&#10;Description automatically generated with medium confidence">
            <a:extLst>
              <a:ext uri="{FF2B5EF4-FFF2-40B4-BE49-F238E27FC236}">
                <a16:creationId xmlns:a16="http://schemas.microsoft.com/office/drawing/2014/main" id="{4440F968-103A-945E-CDB8-C2E09FD26D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35" r="28458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19" name="Picture 18" descr="A cartoon character in a purple garment holding a sword&#10;&#10;Description automatically generated">
            <a:extLst>
              <a:ext uri="{FF2B5EF4-FFF2-40B4-BE49-F238E27FC236}">
                <a16:creationId xmlns:a16="http://schemas.microsoft.com/office/drawing/2014/main" id="{1908671F-53C8-32E0-8C22-01DF84B32E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52" y="3892652"/>
            <a:ext cx="2863094" cy="296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3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9EB44A-5F78-9694-AE71-B7EA5AAE8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2" r="2542"/>
          <a:stretch/>
        </p:blipFill>
        <p:spPr>
          <a:xfrm>
            <a:off x="-3047" y="0"/>
            <a:ext cx="9669642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B5DE3-1345-8053-CA4F-0B5670443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Instruction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C76F1-C8BB-F390-38BC-C288EDC90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1700" b="1"/>
              <a:t>Slash the Words: </a:t>
            </a:r>
            <a:r>
              <a:rPr lang="en-US" sz="1700"/>
              <a:t>Type the word shown in the cloud and press Enter to slash it.</a:t>
            </a:r>
          </a:p>
          <a:p>
            <a:r>
              <a:rPr lang="en-US" sz="1700" b="1"/>
              <a:t>Jump and Glide: </a:t>
            </a:r>
            <a:r>
              <a:rPr lang="en-US" sz="1700"/>
              <a:t>Press the Space bar to jump. If a word cloud is above, jump and then type the word to slash while in the air.</a:t>
            </a:r>
          </a:p>
          <a:p>
            <a:r>
              <a:rPr lang="en-US" sz="1700" b="1"/>
              <a:t>Stay Healthy: </a:t>
            </a:r>
            <a:r>
              <a:rPr lang="en-US" sz="1700"/>
              <a:t>You start with 100 HP. Each missed cloud reduces your health by 10 points. If your health reaches 0, it's game over!</a:t>
            </a:r>
          </a:p>
          <a:p>
            <a:r>
              <a:rPr lang="en-US" sz="1700" b="1"/>
              <a:t>Speed Challenge: </a:t>
            </a:r>
            <a:r>
              <a:rPr lang="en-US" sz="1700"/>
              <a:t>As you progress, the game speed increases, challenging your typing and reflexes.</a:t>
            </a:r>
          </a:p>
        </p:txBody>
      </p:sp>
    </p:spTree>
    <p:extLst>
      <p:ext uri="{BB962C8B-B14F-4D97-AF65-F5344CB8AC3E}">
        <p14:creationId xmlns:p14="http://schemas.microsoft.com/office/powerpoint/2010/main" val="1198412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0BCD9-A784-C574-05B9-C95BAFE20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Technologies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D90F5-651B-9103-8D54-4179682D5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1176"/>
            <a:ext cx="4085665" cy="3591207"/>
          </a:xfrm>
        </p:spPr>
        <p:txBody>
          <a:bodyPr>
            <a:normAutofit/>
          </a:bodyPr>
          <a:lstStyle/>
          <a:p>
            <a:r>
              <a:rPr lang="en-US" sz="2000"/>
              <a:t>Core Technology: React + Phaser.JS + TypeScript</a:t>
            </a:r>
          </a:p>
          <a:p>
            <a:r>
              <a:rPr lang="en-US" sz="2000"/>
              <a:t>Sprite: </a:t>
            </a:r>
            <a:r>
              <a:rPr lang="en-US" sz="2000">
                <a:hlinkClick r:id="rId2"/>
              </a:rPr>
              <a:t>https://www.gameart2d.com/</a:t>
            </a:r>
            <a:endParaRPr lang="en-US" sz="2000"/>
          </a:p>
          <a:p>
            <a:r>
              <a:rPr lang="en-US" sz="2000"/>
              <a:t>Sprite Edit: Texture Packer</a:t>
            </a:r>
          </a:p>
        </p:txBody>
      </p:sp>
      <p:pic>
        <p:nvPicPr>
          <p:cNvPr id="9" name="Picture 8" descr="A dark forest with trees and rocks&#10;&#10;Description automatically generated">
            <a:extLst>
              <a:ext uri="{FF2B5EF4-FFF2-40B4-BE49-F238E27FC236}">
                <a16:creationId xmlns:a16="http://schemas.microsoft.com/office/drawing/2014/main" id="{42B6DA4E-91E0-12BF-1EE7-F23C46CFD5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3" r="22577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  <p:pic>
        <p:nvPicPr>
          <p:cNvPr id="17" name="Picture 16" descr="A cartoon character in a garment&#10;&#10;Description automatically generated">
            <a:extLst>
              <a:ext uri="{FF2B5EF4-FFF2-40B4-BE49-F238E27FC236}">
                <a16:creationId xmlns:a16="http://schemas.microsoft.com/office/drawing/2014/main" id="{37C469CB-45A1-CF90-52A9-FE137A34BC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930" y="3080929"/>
            <a:ext cx="2557131" cy="306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81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dark forest with trees and rocks&#10;&#10;Description automatically generated">
            <a:extLst>
              <a:ext uri="{FF2B5EF4-FFF2-40B4-BE49-F238E27FC236}">
                <a16:creationId xmlns:a16="http://schemas.microsoft.com/office/drawing/2014/main" id="{5C881CC8-AC7F-987E-A2BB-463FD2F151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E8BF3-9CC6-0C68-81BC-E9358E4DA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0448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163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Introduction</vt:lpstr>
      <vt:lpstr>Instruction</vt:lpstr>
      <vt:lpstr>Technologies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Duong</dc:creator>
  <cp:lastModifiedBy>Minh Duong</cp:lastModifiedBy>
  <cp:revision>1</cp:revision>
  <dcterms:created xsi:type="dcterms:W3CDTF">2024-03-18T04:12:42Z</dcterms:created>
  <dcterms:modified xsi:type="dcterms:W3CDTF">2024-03-18T04:32:16Z</dcterms:modified>
</cp:coreProperties>
</file>